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oppins"/>
      <p:bold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oppins-bold.fntdata"/><Relationship Id="rId10" Type="http://schemas.openxmlformats.org/officeDocument/2006/relationships/slide" Target="slides/slide5.xml"/><Relationship Id="rId13" Type="http://schemas.openxmlformats.org/officeDocument/2006/relationships/font" Target="fonts/PoppinsLight-regular.fntdata"/><Relationship Id="rId12" Type="http://schemas.openxmlformats.org/officeDocument/2006/relationships/font" Target="fonts/Poppins-boldItalic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Black-bold.fntdata"/><Relationship Id="rId16" Type="http://schemas.openxmlformats.org/officeDocument/2006/relationships/font" Target="fonts/PoppinsLight-boldItalic.fntdata"/><Relationship Id="rId18" Type="http://schemas.openxmlformats.org/officeDocument/2006/relationships/font" Target="fonts/Poppins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545A3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452941" y="2703332"/>
            <a:ext cx="6654225" cy="647463"/>
            <a:chOff x="0" y="-28575"/>
            <a:chExt cx="2167500" cy="2109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2167467" cy="182230"/>
            </a:xfrm>
            <a:custGeom>
              <a:rect b="b" l="l" r="r" t="t"/>
              <a:pathLst>
                <a:path extrusionOk="0" h="182230" w="2167467">
                  <a:moveTo>
                    <a:pt x="18616" y="0"/>
                  </a:moveTo>
                  <a:lnTo>
                    <a:pt x="2148851" y="0"/>
                  </a:lnTo>
                  <a:cubicBezTo>
                    <a:pt x="2153788" y="0"/>
                    <a:pt x="2158523" y="1961"/>
                    <a:pt x="2162014" y="5452"/>
                  </a:cubicBezTo>
                  <a:cubicBezTo>
                    <a:pt x="2165505" y="8944"/>
                    <a:pt x="2167467" y="13678"/>
                    <a:pt x="2167467" y="18616"/>
                  </a:cubicBezTo>
                  <a:lnTo>
                    <a:pt x="2167467" y="163614"/>
                  </a:lnTo>
                  <a:cubicBezTo>
                    <a:pt x="2167467" y="168551"/>
                    <a:pt x="2165505" y="173286"/>
                    <a:pt x="2162014" y="176777"/>
                  </a:cubicBezTo>
                  <a:cubicBezTo>
                    <a:pt x="2158523" y="180268"/>
                    <a:pt x="2153788" y="182230"/>
                    <a:pt x="2148851" y="182230"/>
                  </a:cubicBezTo>
                  <a:lnTo>
                    <a:pt x="18616" y="182230"/>
                  </a:lnTo>
                  <a:cubicBezTo>
                    <a:pt x="13678" y="182230"/>
                    <a:pt x="8944" y="180268"/>
                    <a:pt x="5452" y="176777"/>
                  </a:cubicBezTo>
                  <a:cubicBezTo>
                    <a:pt x="1961" y="173286"/>
                    <a:pt x="0" y="168551"/>
                    <a:pt x="0" y="163614"/>
                  </a:cubicBezTo>
                  <a:lnTo>
                    <a:pt x="0" y="18616"/>
                  </a:lnTo>
                  <a:cubicBezTo>
                    <a:pt x="0" y="13678"/>
                    <a:pt x="1961" y="8944"/>
                    <a:pt x="5452" y="5452"/>
                  </a:cubicBezTo>
                  <a:cubicBezTo>
                    <a:pt x="8944" y="1961"/>
                    <a:pt x="13678" y="0"/>
                    <a:pt x="18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0" y="-28575"/>
              <a:ext cx="2167500" cy="21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452941" y="3289351"/>
            <a:ext cx="6654225" cy="7109199"/>
            <a:chOff x="0" y="-57150"/>
            <a:chExt cx="2167500" cy="23157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167467" cy="2258405"/>
            </a:xfrm>
            <a:custGeom>
              <a:rect b="b" l="l" r="r" t="t"/>
              <a:pathLst>
                <a:path extrusionOk="0" h="2258405" w="2167467">
                  <a:moveTo>
                    <a:pt x="43049" y="0"/>
                  </a:moveTo>
                  <a:lnTo>
                    <a:pt x="2124418" y="0"/>
                  </a:lnTo>
                  <a:cubicBezTo>
                    <a:pt x="2135835" y="0"/>
                    <a:pt x="2146785" y="4535"/>
                    <a:pt x="2154858" y="12609"/>
                  </a:cubicBezTo>
                  <a:cubicBezTo>
                    <a:pt x="2162931" y="20682"/>
                    <a:pt x="2167467" y="31631"/>
                    <a:pt x="2167467" y="43049"/>
                  </a:cubicBezTo>
                  <a:lnTo>
                    <a:pt x="2167467" y="2215356"/>
                  </a:lnTo>
                  <a:cubicBezTo>
                    <a:pt x="2167467" y="2226774"/>
                    <a:pt x="2162931" y="2237723"/>
                    <a:pt x="2154858" y="2245796"/>
                  </a:cubicBezTo>
                  <a:cubicBezTo>
                    <a:pt x="2146785" y="2253870"/>
                    <a:pt x="2135835" y="2258405"/>
                    <a:pt x="2124418" y="2258405"/>
                  </a:cubicBezTo>
                  <a:lnTo>
                    <a:pt x="43049" y="2258405"/>
                  </a:lnTo>
                  <a:cubicBezTo>
                    <a:pt x="31631" y="2258405"/>
                    <a:pt x="20682" y="2253870"/>
                    <a:pt x="12609" y="2245796"/>
                  </a:cubicBezTo>
                  <a:cubicBezTo>
                    <a:pt x="4535" y="2237723"/>
                    <a:pt x="0" y="2226774"/>
                    <a:pt x="0" y="2215356"/>
                  </a:cubicBezTo>
                  <a:lnTo>
                    <a:pt x="0" y="43049"/>
                  </a:lnTo>
                  <a:cubicBezTo>
                    <a:pt x="0" y="31631"/>
                    <a:pt x="4535" y="20682"/>
                    <a:pt x="12609" y="12609"/>
                  </a:cubicBezTo>
                  <a:cubicBezTo>
                    <a:pt x="20682" y="4535"/>
                    <a:pt x="31631" y="0"/>
                    <a:pt x="43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57150"/>
              <a:ext cx="2167500" cy="23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638876" y="3534902"/>
            <a:ext cx="6282252" cy="1735413"/>
            <a:chOff x="0" y="-57150"/>
            <a:chExt cx="2046336" cy="565281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046336" cy="508131"/>
            </a:xfrm>
            <a:custGeom>
              <a:rect b="b" l="l" r="r" t="t"/>
              <a:pathLst>
                <a:path extrusionOk="0" h="508131" w="2046336">
                  <a:moveTo>
                    <a:pt x="35738" y="0"/>
                  </a:moveTo>
                  <a:lnTo>
                    <a:pt x="2010598" y="0"/>
                  </a:lnTo>
                  <a:cubicBezTo>
                    <a:pt x="2020076" y="0"/>
                    <a:pt x="2029166" y="3765"/>
                    <a:pt x="2035869" y="10467"/>
                  </a:cubicBezTo>
                  <a:cubicBezTo>
                    <a:pt x="2042571" y="17170"/>
                    <a:pt x="2046336" y="26260"/>
                    <a:pt x="2046336" y="35738"/>
                  </a:cubicBezTo>
                  <a:lnTo>
                    <a:pt x="2046336" y="472392"/>
                  </a:lnTo>
                  <a:cubicBezTo>
                    <a:pt x="2046336" y="481871"/>
                    <a:pt x="2042571" y="490961"/>
                    <a:pt x="2035869" y="497663"/>
                  </a:cubicBezTo>
                  <a:cubicBezTo>
                    <a:pt x="2029166" y="504365"/>
                    <a:pt x="2020076" y="508131"/>
                    <a:pt x="2010598" y="508131"/>
                  </a:cubicBezTo>
                  <a:lnTo>
                    <a:pt x="35738" y="508131"/>
                  </a:lnTo>
                  <a:cubicBezTo>
                    <a:pt x="26260" y="508131"/>
                    <a:pt x="17170" y="504365"/>
                    <a:pt x="10467" y="497663"/>
                  </a:cubicBezTo>
                  <a:cubicBezTo>
                    <a:pt x="3765" y="490961"/>
                    <a:pt x="0" y="481871"/>
                    <a:pt x="0" y="472392"/>
                  </a:cubicBezTo>
                  <a:lnTo>
                    <a:pt x="0" y="35738"/>
                  </a:lnTo>
                  <a:cubicBezTo>
                    <a:pt x="0" y="26260"/>
                    <a:pt x="3765" y="17170"/>
                    <a:pt x="10467" y="10467"/>
                  </a:cubicBezTo>
                  <a:cubicBezTo>
                    <a:pt x="17170" y="3765"/>
                    <a:pt x="26260" y="0"/>
                    <a:pt x="35738" y="0"/>
                  </a:cubicBezTo>
                  <a:close/>
                </a:path>
              </a:pathLst>
            </a:custGeom>
            <a:solidFill>
              <a:srgbClr val="A2AD71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57150"/>
              <a:ext cx="2046300" cy="5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444705" y="211953"/>
            <a:ext cx="6654225" cy="2464805"/>
            <a:chOff x="0" y="-57150"/>
            <a:chExt cx="2167500" cy="802868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2167467" cy="745718"/>
            </a:xfrm>
            <a:custGeom>
              <a:rect b="b" l="l" r="r" t="t"/>
              <a:pathLst>
                <a:path extrusionOk="0" h="745718" w="2167467">
                  <a:moveTo>
                    <a:pt x="43049" y="0"/>
                  </a:moveTo>
                  <a:lnTo>
                    <a:pt x="2124418" y="0"/>
                  </a:lnTo>
                  <a:cubicBezTo>
                    <a:pt x="2135835" y="0"/>
                    <a:pt x="2146785" y="4535"/>
                    <a:pt x="2154858" y="12609"/>
                  </a:cubicBezTo>
                  <a:cubicBezTo>
                    <a:pt x="2162931" y="20682"/>
                    <a:pt x="2167467" y="31631"/>
                    <a:pt x="2167467" y="43049"/>
                  </a:cubicBezTo>
                  <a:lnTo>
                    <a:pt x="2167467" y="702669"/>
                  </a:lnTo>
                  <a:cubicBezTo>
                    <a:pt x="2167467" y="714087"/>
                    <a:pt x="2162931" y="725036"/>
                    <a:pt x="2154858" y="733109"/>
                  </a:cubicBezTo>
                  <a:cubicBezTo>
                    <a:pt x="2146785" y="741183"/>
                    <a:pt x="2135835" y="745718"/>
                    <a:pt x="2124418" y="745718"/>
                  </a:cubicBezTo>
                  <a:lnTo>
                    <a:pt x="43049" y="745718"/>
                  </a:lnTo>
                  <a:cubicBezTo>
                    <a:pt x="31631" y="745718"/>
                    <a:pt x="20682" y="741183"/>
                    <a:pt x="12609" y="733109"/>
                  </a:cubicBezTo>
                  <a:cubicBezTo>
                    <a:pt x="4535" y="725036"/>
                    <a:pt x="0" y="714087"/>
                    <a:pt x="0" y="702669"/>
                  </a:cubicBezTo>
                  <a:lnTo>
                    <a:pt x="0" y="43049"/>
                  </a:lnTo>
                  <a:cubicBezTo>
                    <a:pt x="0" y="31631"/>
                    <a:pt x="4535" y="20682"/>
                    <a:pt x="12609" y="12609"/>
                  </a:cubicBezTo>
                  <a:cubicBezTo>
                    <a:pt x="20682" y="4535"/>
                    <a:pt x="31631" y="0"/>
                    <a:pt x="43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0" y="-57150"/>
              <a:ext cx="21675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;p3"/>
          <p:cNvSpPr/>
          <p:nvPr>
            <p:ph idx="2" type="pic"/>
          </p:nvPr>
        </p:nvSpPr>
        <p:spPr>
          <a:xfrm>
            <a:off x="693525" y="598675"/>
            <a:ext cx="1866900" cy="186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-1400"/>
            <a:ext cx="3160200" cy="10693500"/>
          </a:xfrm>
          <a:prstGeom prst="rect">
            <a:avLst/>
          </a:prstGeom>
          <a:solidFill>
            <a:srgbClr val="585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>
            <p:ph idx="2" type="pic"/>
          </p:nvPr>
        </p:nvSpPr>
        <p:spPr>
          <a:xfrm>
            <a:off x="0" y="-1400"/>
            <a:ext cx="3160200" cy="400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0" y="1770612"/>
            <a:ext cx="7560123" cy="692298"/>
            <a:chOff x="0" y="-19050"/>
            <a:chExt cx="2709333" cy="248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2709333" cy="228986"/>
            </a:xfrm>
            <a:custGeom>
              <a:rect b="b" l="l" r="r" t="t"/>
              <a:pathLst>
                <a:path extrusionOk="0" h="22898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28986"/>
                  </a:lnTo>
                  <a:lnTo>
                    <a:pt x="0" y="228986"/>
                  </a:lnTo>
                  <a:close/>
                </a:path>
              </a:pathLst>
            </a:custGeom>
            <a:solidFill>
              <a:srgbClr val="545A36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-19050"/>
              <a:ext cx="27093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/>
          <p:nvPr>
            <p:ph idx="2" type="pic"/>
          </p:nvPr>
        </p:nvSpPr>
        <p:spPr>
          <a:xfrm>
            <a:off x="3861100" y="564200"/>
            <a:ext cx="2943000" cy="445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3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24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3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63.png"/><Relationship Id="rId20" Type="http://schemas.openxmlformats.org/officeDocument/2006/relationships/image" Target="../media/image53.png"/><Relationship Id="rId41" Type="http://schemas.openxmlformats.org/officeDocument/2006/relationships/image" Target="../media/image67.png"/><Relationship Id="rId22" Type="http://schemas.openxmlformats.org/officeDocument/2006/relationships/image" Target="../media/image52.png"/><Relationship Id="rId21" Type="http://schemas.openxmlformats.org/officeDocument/2006/relationships/image" Target="../media/image41.png"/><Relationship Id="rId24" Type="http://schemas.openxmlformats.org/officeDocument/2006/relationships/image" Target="../media/image59.png"/><Relationship Id="rId23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Relationship Id="rId26" Type="http://schemas.openxmlformats.org/officeDocument/2006/relationships/image" Target="../media/image49.png"/><Relationship Id="rId25" Type="http://schemas.openxmlformats.org/officeDocument/2006/relationships/image" Target="../media/image38.png"/><Relationship Id="rId28" Type="http://schemas.openxmlformats.org/officeDocument/2006/relationships/image" Target="../media/image51.png"/><Relationship Id="rId27" Type="http://schemas.openxmlformats.org/officeDocument/2006/relationships/image" Target="../media/image45.png"/><Relationship Id="rId5" Type="http://schemas.openxmlformats.org/officeDocument/2006/relationships/image" Target="../media/image40.png"/><Relationship Id="rId6" Type="http://schemas.openxmlformats.org/officeDocument/2006/relationships/image" Target="../media/image31.png"/><Relationship Id="rId29" Type="http://schemas.openxmlformats.org/officeDocument/2006/relationships/image" Target="../media/image48.png"/><Relationship Id="rId7" Type="http://schemas.openxmlformats.org/officeDocument/2006/relationships/image" Target="../media/image54.png"/><Relationship Id="rId8" Type="http://schemas.openxmlformats.org/officeDocument/2006/relationships/image" Target="../media/image37.png"/><Relationship Id="rId31" Type="http://schemas.openxmlformats.org/officeDocument/2006/relationships/image" Target="../media/image47.png"/><Relationship Id="rId30" Type="http://schemas.openxmlformats.org/officeDocument/2006/relationships/image" Target="../media/image56.png"/><Relationship Id="rId11" Type="http://schemas.openxmlformats.org/officeDocument/2006/relationships/image" Target="../media/image29.png"/><Relationship Id="rId33" Type="http://schemas.openxmlformats.org/officeDocument/2006/relationships/image" Target="../media/image64.png"/><Relationship Id="rId10" Type="http://schemas.openxmlformats.org/officeDocument/2006/relationships/image" Target="../media/image33.png"/><Relationship Id="rId32" Type="http://schemas.openxmlformats.org/officeDocument/2006/relationships/image" Target="../media/image62.png"/><Relationship Id="rId13" Type="http://schemas.openxmlformats.org/officeDocument/2006/relationships/image" Target="../media/image32.png"/><Relationship Id="rId35" Type="http://schemas.openxmlformats.org/officeDocument/2006/relationships/image" Target="../media/image61.png"/><Relationship Id="rId12" Type="http://schemas.openxmlformats.org/officeDocument/2006/relationships/image" Target="../media/image27.png"/><Relationship Id="rId34" Type="http://schemas.openxmlformats.org/officeDocument/2006/relationships/image" Target="../media/image46.png"/><Relationship Id="rId15" Type="http://schemas.openxmlformats.org/officeDocument/2006/relationships/image" Target="../media/image57.png"/><Relationship Id="rId37" Type="http://schemas.openxmlformats.org/officeDocument/2006/relationships/image" Target="../media/image60.png"/><Relationship Id="rId14" Type="http://schemas.openxmlformats.org/officeDocument/2006/relationships/image" Target="../media/image43.png"/><Relationship Id="rId36" Type="http://schemas.openxmlformats.org/officeDocument/2006/relationships/image" Target="../media/image50.png"/><Relationship Id="rId17" Type="http://schemas.openxmlformats.org/officeDocument/2006/relationships/image" Target="../media/image58.png"/><Relationship Id="rId39" Type="http://schemas.openxmlformats.org/officeDocument/2006/relationships/image" Target="../media/image65.png"/><Relationship Id="rId16" Type="http://schemas.openxmlformats.org/officeDocument/2006/relationships/image" Target="../media/image36.png"/><Relationship Id="rId38" Type="http://schemas.openxmlformats.org/officeDocument/2006/relationships/image" Target="../media/image55.png"/><Relationship Id="rId19" Type="http://schemas.openxmlformats.org/officeDocument/2006/relationships/image" Target="../media/image42.png"/><Relationship Id="rId18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E3B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452941" y="2703332"/>
            <a:ext cx="6654119" cy="647169"/>
            <a:chOff x="0" y="-28575"/>
            <a:chExt cx="2167467" cy="210805"/>
          </a:xfrm>
        </p:grpSpPr>
        <p:sp>
          <p:nvSpPr>
            <p:cNvPr id="39" name="Google Shape;39;p6"/>
            <p:cNvSpPr/>
            <p:nvPr/>
          </p:nvSpPr>
          <p:spPr>
            <a:xfrm>
              <a:off x="0" y="0"/>
              <a:ext cx="2167467" cy="182230"/>
            </a:xfrm>
            <a:custGeom>
              <a:rect b="b" l="l" r="r" t="t"/>
              <a:pathLst>
                <a:path extrusionOk="0" h="182230" w="2167467">
                  <a:moveTo>
                    <a:pt x="18616" y="0"/>
                  </a:moveTo>
                  <a:lnTo>
                    <a:pt x="2148851" y="0"/>
                  </a:lnTo>
                  <a:cubicBezTo>
                    <a:pt x="2153788" y="0"/>
                    <a:pt x="2158523" y="1961"/>
                    <a:pt x="2162014" y="5452"/>
                  </a:cubicBezTo>
                  <a:cubicBezTo>
                    <a:pt x="2165505" y="8944"/>
                    <a:pt x="2167467" y="13678"/>
                    <a:pt x="2167467" y="18616"/>
                  </a:cubicBezTo>
                  <a:lnTo>
                    <a:pt x="2167467" y="163614"/>
                  </a:lnTo>
                  <a:cubicBezTo>
                    <a:pt x="2167467" y="168551"/>
                    <a:pt x="2165505" y="173286"/>
                    <a:pt x="2162014" y="176777"/>
                  </a:cubicBezTo>
                  <a:cubicBezTo>
                    <a:pt x="2158523" y="180268"/>
                    <a:pt x="2153788" y="182230"/>
                    <a:pt x="2148851" y="182230"/>
                  </a:cubicBezTo>
                  <a:lnTo>
                    <a:pt x="18616" y="182230"/>
                  </a:lnTo>
                  <a:cubicBezTo>
                    <a:pt x="13678" y="182230"/>
                    <a:pt x="8944" y="180268"/>
                    <a:pt x="5452" y="176777"/>
                  </a:cubicBezTo>
                  <a:cubicBezTo>
                    <a:pt x="1961" y="173286"/>
                    <a:pt x="0" y="168551"/>
                    <a:pt x="0" y="163614"/>
                  </a:cubicBezTo>
                  <a:lnTo>
                    <a:pt x="0" y="18616"/>
                  </a:lnTo>
                  <a:cubicBezTo>
                    <a:pt x="0" y="13678"/>
                    <a:pt x="1961" y="8944"/>
                    <a:pt x="5452" y="5452"/>
                  </a:cubicBezTo>
                  <a:cubicBezTo>
                    <a:pt x="8944" y="1961"/>
                    <a:pt x="13678" y="0"/>
                    <a:pt x="18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"/>
            <p:cNvSpPr txBox="1"/>
            <p:nvPr/>
          </p:nvSpPr>
          <p:spPr>
            <a:xfrm>
              <a:off x="0" y="-28575"/>
              <a:ext cx="2167467" cy="21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6"/>
          <p:cNvGrpSpPr/>
          <p:nvPr/>
        </p:nvGrpSpPr>
        <p:grpSpPr>
          <a:xfrm>
            <a:off x="452941" y="3289352"/>
            <a:ext cx="6654119" cy="7108749"/>
            <a:chOff x="0" y="-57150"/>
            <a:chExt cx="2167467" cy="2315555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2167467" cy="2258405"/>
            </a:xfrm>
            <a:custGeom>
              <a:rect b="b" l="l" r="r" t="t"/>
              <a:pathLst>
                <a:path extrusionOk="0" h="2258405" w="2167467">
                  <a:moveTo>
                    <a:pt x="43049" y="0"/>
                  </a:moveTo>
                  <a:lnTo>
                    <a:pt x="2124418" y="0"/>
                  </a:lnTo>
                  <a:cubicBezTo>
                    <a:pt x="2135835" y="0"/>
                    <a:pt x="2146785" y="4535"/>
                    <a:pt x="2154858" y="12609"/>
                  </a:cubicBezTo>
                  <a:cubicBezTo>
                    <a:pt x="2162931" y="20682"/>
                    <a:pt x="2167467" y="31631"/>
                    <a:pt x="2167467" y="43049"/>
                  </a:cubicBezTo>
                  <a:lnTo>
                    <a:pt x="2167467" y="2215356"/>
                  </a:lnTo>
                  <a:cubicBezTo>
                    <a:pt x="2167467" y="2226774"/>
                    <a:pt x="2162931" y="2237723"/>
                    <a:pt x="2154858" y="2245796"/>
                  </a:cubicBezTo>
                  <a:cubicBezTo>
                    <a:pt x="2146785" y="2253870"/>
                    <a:pt x="2135835" y="2258405"/>
                    <a:pt x="2124418" y="2258405"/>
                  </a:cubicBezTo>
                  <a:lnTo>
                    <a:pt x="43049" y="2258405"/>
                  </a:lnTo>
                  <a:cubicBezTo>
                    <a:pt x="31631" y="2258405"/>
                    <a:pt x="20682" y="2253870"/>
                    <a:pt x="12609" y="2245796"/>
                  </a:cubicBezTo>
                  <a:cubicBezTo>
                    <a:pt x="4535" y="2237723"/>
                    <a:pt x="0" y="2226774"/>
                    <a:pt x="0" y="2215356"/>
                  </a:cubicBezTo>
                  <a:lnTo>
                    <a:pt x="0" y="43049"/>
                  </a:lnTo>
                  <a:cubicBezTo>
                    <a:pt x="0" y="31631"/>
                    <a:pt x="4535" y="20682"/>
                    <a:pt x="12609" y="12609"/>
                  </a:cubicBezTo>
                  <a:cubicBezTo>
                    <a:pt x="20682" y="4535"/>
                    <a:pt x="31631" y="0"/>
                    <a:pt x="43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 txBox="1"/>
            <p:nvPr/>
          </p:nvSpPr>
          <p:spPr>
            <a:xfrm>
              <a:off x="0" y="-57150"/>
              <a:ext cx="2167467" cy="2315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6"/>
          <p:cNvGrpSpPr/>
          <p:nvPr/>
        </p:nvGrpSpPr>
        <p:grpSpPr>
          <a:xfrm>
            <a:off x="638876" y="3534902"/>
            <a:ext cx="6282248" cy="1735410"/>
            <a:chOff x="0" y="-57150"/>
            <a:chExt cx="2046336" cy="565281"/>
          </a:xfrm>
        </p:grpSpPr>
        <p:sp>
          <p:nvSpPr>
            <p:cNvPr id="45" name="Google Shape;45;p6"/>
            <p:cNvSpPr/>
            <p:nvPr/>
          </p:nvSpPr>
          <p:spPr>
            <a:xfrm>
              <a:off x="0" y="0"/>
              <a:ext cx="2046336" cy="508131"/>
            </a:xfrm>
            <a:custGeom>
              <a:rect b="b" l="l" r="r" t="t"/>
              <a:pathLst>
                <a:path extrusionOk="0" h="508131" w="2046336">
                  <a:moveTo>
                    <a:pt x="35738" y="0"/>
                  </a:moveTo>
                  <a:lnTo>
                    <a:pt x="2010598" y="0"/>
                  </a:lnTo>
                  <a:cubicBezTo>
                    <a:pt x="2020076" y="0"/>
                    <a:pt x="2029166" y="3765"/>
                    <a:pt x="2035869" y="10467"/>
                  </a:cubicBezTo>
                  <a:cubicBezTo>
                    <a:pt x="2042571" y="17170"/>
                    <a:pt x="2046336" y="26260"/>
                    <a:pt x="2046336" y="35738"/>
                  </a:cubicBezTo>
                  <a:lnTo>
                    <a:pt x="2046336" y="472392"/>
                  </a:lnTo>
                  <a:cubicBezTo>
                    <a:pt x="2046336" y="481871"/>
                    <a:pt x="2042571" y="490961"/>
                    <a:pt x="2035869" y="497663"/>
                  </a:cubicBezTo>
                  <a:cubicBezTo>
                    <a:pt x="2029166" y="504365"/>
                    <a:pt x="2020076" y="508131"/>
                    <a:pt x="2010598" y="508131"/>
                  </a:cubicBezTo>
                  <a:lnTo>
                    <a:pt x="35738" y="508131"/>
                  </a:lnTo>
                  <a:cubicBezTo>
                    <a:pt x="26260" y="508131"/>
                    <a:pt x="17170" y="504365"/>
                    <a:pt x="10467" y="497663"/>
                  </a:cubicBezTo>
                  <a:cubicBezTo>
                    <a:pt x="3765" y="490961"/>
                    <a:pt x="0" y="481871"/>
                    <a:pt x="0" y="472392"/>
                  </a:cubicBezTo>
                  <a:lnTo>
                    <a:pt x="0" y="35738"/>
                  </a:lnTo>
                  <a:cubicBezTo>
                    <a:pt x="0" y="26260"/>
                    <a:pt x="3765" y="17170"/>
                    <a:pt x="10467" y="10467"/>
                  </a:cubicBezTo>
                  <a:cubicBezTo>
                    <a:pt x="17170" y="3765"/>
                    <a:pt x="26260" y="0"/>
                    <a:pt x="35738" y="0"/>
                  </a:cubicBezTo>
                  <a:close/>
                </a:path>
              </a:pathLst>
            </a:custGeom>
            <a:solidFill>
              <a:srgbClr val="A2AD71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 txBox="1"/>
            <p:nvPr/>
          </p:nvSpPr>
          <p:spPr>
            <a:xfrm>
              <a:off x="0" y="-57150"/>
              <a:ext cx="2046336" cy="565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/>
          <p:nvPr/>
        </p:nvSpPr>
        <p:spPr>
          <a:xfrm>
            <a:off x="1896099" y="3922527"/>
            <a:ext cx="3767802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585E3B"/>
                </a:solidFill>
                <a:latin typeface="Poppins Black"/>
                <a:ea typeface="Poppins Black"/>
                <a:cs typeface="Poppins Black"/>
                <a:sym typeface="Poppins Black"/>
              </a:rPr>
              <a:t>EDUCATIONAL BACKGROUND</a:t>
            </a:r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2824558" y="2990700"/>
            <a:ext cx="1683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chefname@email.com</a:t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1024150" y="2990700"/>
            <a:ext cx="1196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123-456-7890</a:t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21303" y="2988483"/>
            <a:ext cx="1882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123 Anywhere St., Any City</a:t>
            </a:r>
            <a:endParaRPr/>
          </a:p>
        </p:txBody>
      </p:sp>
      <p:grpSp>
        <p:nvGrpSpPr>
          <p:cNvPr id="51" name="Google Shape;51;p6"/>
          <p:cNvGrpSpPr/>
          <p:nvPr/>
        </p:nvGrpSpPr>
        <p:grpSpPr>
          <a:xfrm>
            <a:off x="444705" y="211953"/>
            <a:ext cx="6654124" cy="2464805"/>
            <a:chOff x="0" y="-57150"/>
            <a:chExt cx="2167467" cy="802868"/>
          </a:xfrm>
        </p:grpSpPr>
        <p:sp>
          <p:nvSpPr>
            <p:cNvPr id="52" name="Google Shape;52;p6"/>
            <p:cNvSpPr/>
            <p:nvPr/>
          </p:nvSpPr>
          <p:spPr>
            <a:xfrm>
              <a:off x="0" y="0"/>
              <a:ext cx="2167467" cy="745718"/>
            </a:xfrm>
            <a:custGeom>
              <a:rect b="b" l="l" r="r" t="t"/>
              <a:pathLst>
                <a:path extrusionOk="0" h="745718" w="2167467">
                  <a:moveTo>
                    <a:pt x="43049" y="0"/>
                  </a:moveTo>
                  <a:lnTo>
                    <a:pt x="2124418" y="0"/>
                  </a:lnTo>
                  <a:cubicBezTo>
                    <a:pt x="2135835" y="0"/>
                    <a:pt x="2146785" y="4535"/>
                    <a:pt x="2154858" y="12609"/>
                  </a:cubicBezTo>
                  <a:cubicBezTo>
                    <a:pt x="2162931" y="20682"/>
                    <a:pt x="2167467" y="31631"/>
                    <a:pt x="2167467" y="43049"/>
                  </a:cubicBezTo>
                  <a:lnTo>
                    <a:pt x="2167467" y="702669"/>
                  </a:lnTo>
                  <a:cubicBezTo>
                    <a:pt x="2167467" y="714087"/>
                    <a:pt x="2162931" y="725036"/>
                    <a:pt x="2154858" y="733109"/>
                  </a:cubicBezTo>
                  <a:cubicBezTo>
                    <a:pt x="2146785" y="741183"/>
                    <a:pt x="2135835" y="745718"/>
                    <a:pt x="2124418" y="745718"/>
                  </a:cubicBezTo>
                  <a:lnTo>
                    <a:pt x="43049" y="745718"/>
                  </a:lnTo>
                  <a:cubicBezTo>
                    <a:pt x="31631" y="745718"/>
                    <a:pt x="20682" y="741183"/>
                    <a:pt x="12609" y="733109"/>
                  </a:cubicBezTo>
                  <a:cubicBezTo>
                    <a:pt x="4535" y="725036"/>
                    <a:pt x="0" y="714087"/>
                    <a:pt x="0" y="702669"/>
                  </a:cubicBezTo>
                  <a:lnTo>
                    <a:pt x="0" y="43049"/>
                  </a:lnTo>
                  <a:cubicBezTo>
                    <a:pt x="0" y="31631"/>
                    <a:pt x="4535" y="20682"/>
                    <a:pt x="12609" y="12609"/>
                  </a:cubicBezTo>
                  <a:cubicBezTo>
                    <a:pt x="20682" y="4535"/>
                    <a:pt x="31631" y="0"/>
                    <a:pt x="43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6"/>
            <p:cNvSpPr txBox="1"/>
            <p:nvPr/>
          </p:nvSpPr>
          <p:spPr>
            <a:xfrm>
              <a:off x="0" y="-57150"/>
              <a:ext cx="2167467" cy="802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6"/>
          <p:cNvSpPr txBox="1"/>
          <p:nvPr/>
        </p:nvSpPr>
        <p:spPr>
          <a:xfrm>
            <a:off x="2657229" y="618298"/>
            <a:ext cx="38193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4" u="none" cap="none" strike="noStrike">
                <a:solidFill>
                  <a:srgbClr val="444440"/>
                </a:solidFill>
                <a:latin typeface="Poppins"/>
                <a:ea typeface="Poppins"/>
                <a:cs typeface="Poppins"/>
                <a:sym typeface="Poppins"/>
              </a:rPr>
              <a:t>Hello! I am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4" u="none" cap="none" strike="noStrike">
                <a:solidFill>
                  <a:srgbClr val="444440"/>
                </a:solidFill>
                <a:latin typeface="Poppins Black"/>
                <a:ea typeface="Poppins Black"/>
                <a:cs typeface="Poppins Black"/>
                <a:sym typeface="Poppins Black"/>
              </a:rPr>
              <a:t>KEVIN DY CHENG</a:t>
            </a:r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2657229" y="1440885"/>
            <a:ext cx="1585635" cy="333385"/>
            <a:chOff x="0" y="-57150"/>
            <a:chExt cx="2204720" cy="463550"/>
          </a:xfrm>
        </p:grpSpPr>
        <p:sp>
          <p:nvSpPr>
            <p:cNvPr id="56" name="Google Shape;56;p6"/>
            <p:cNvSpPr/>
            <p:nvPr/>
          </p:nvSpPr>
          <p:spPr>
            <a:xfrm>
              <a:off x="0" y="0"/>
              <a:ext cx="2204720" cy="406400"/>
            </a:xfrm>
            <a:custGeom>
              <a:rect b="b" l="l" r="r" t="t"/>
              <a:pathLst>
                <a:path extrusionOk="0" h="406400" w="2204720">
                  <a:moveTo>
                    <a:pt x="2001520" y="0"/>
                  </a:moveTo>
                  <a:cubicBezTo>
                    <a:pt x="2113745" y="0"/>
                    <a:pt x="2204720" y="90976"/>
                    <a:pt x="2204720" y="203200"/>
                  </a:cubicBezTo>
                  <a:cubicBezTo>
                    <a:pt x="2204720" y="315424"/>
                    <a:pt x="2113745" y="406400"/>
                    <a:pt x="20015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"/>
            <p:cNvSpPr txBox="1"/>
            <p:nvPr/>
          </p:nvSpPr>
          <p:spPr>
            <a:xfrm>
              <a:off x="0" y="-57150"/>
              <a:ext cx="220472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6"/>
          <p:cNvSpPr txBox="1"/>
          <p:nvPr/>
        </p:nvSpPr>
        <p:spPr>
          <a:xfrm>
            <a:off x="2657229" y="1922411"/>
            <a:ext cx="41469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444440"/>
                </a:solidFill>
                <a:latin typeface="Poppins"/>
                <a:ea typeface="Poppins"/>
                <a:cs typeface="Poppins"/>
                <a:sym typeface="Poppins"/>
              </a:rPr>
              <a:t>A culinary enthusiast with a deep love for creating unforgettable meals. With over 10 years of experience, I blend traditional methods with a modern twist. My passion for quality drives me to source the freshest ingredients and meticulously craft each dish to perfection. </a:t>
            </a:r>
            <a:endParaRPr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3">
            <a:alphaModFix/>
          </a:blip>
          <a:srcRect b="25253" l="0" r="12366" t="3166"/>
          <a:stretch/>
        </p:blipFill>
        <p:spPr>
          <a:xfrm>
            <a:off x="693531" y="598665"/>
            <a:ext cx="1714104" cy="18668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2785220" y="1536053"/>
            <a:ext cx="1329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CFB999"/>
                </a:solidFill>
                <a:latin typeface="Poppins"/>
                <a:ea typeface="Poppins"/>
                <a:cs typeface="Poppins"/>
                <a:sym typeface="Poppins"/>
              </a:rPr>
              <a:t>EXECUTIVE CHEF</a:t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756000" y="3000259"/>
            <a:ext cx="143526" cy="152392"/>
          </a:xfrm>
          <a:custGeom>
            <a:rect b="b" l="l" r="r" t="t"/>
            <a:pathLst>
              <a:path extrusionOk="0" h="152392" w="143526">
                <a:moveTo>
                  <a:pt x="0" y="0"/>
                </a:moveTo>
                <a:lnTo>
                  <a:pt x="143526" y="0"/>
                </a:lnTo>
                <a:lnTo>
                  <a:pt x="143526" y="152392"/>
                </a:lnTo>
                <a:lnTo>
                  <a:pt x="0" y="152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6"/>
          <p:cNvSpPr/>
          <p:nvPr/>
        </p:nvSpPr>
        <p:spPr>
          <a:xfrm>
            <a:off x="2544714" y="3005827"/>
            <a:ext cx="194119" cy="146824"/>
          </a:xfrm>
          <a:custGeom>
            <a:rect b="b" l="l" r="r" t="t"/>
            <a:pathLst>
              <a:path extrusionOk="0" h="146824" w="194119">
                <a:moveTo>
                  <a:pt x="0" y="0"/>
                </a:moveTo>
                <a:lnTo>
                  <a:pt x="194119" y="0"/>
                </a:lnTo>
                <a:lnTo>
                  <a:pt x="194119" y="146824"/>
                </a:lnTo>
                <a:lnTo>
                  <a:pt x="0" y="146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6"/>
          <p:cNvSpPr/>
          <p:nvPr/>
        </p:nvSpPr>
        <p:spPr>
          <a:xfrm>
            <a:off x="4694615" y="2978504"/>
            <a:ext cx="134176" cy="184551"/>
          </a:xfrm>
          <a:custGeom>
            <a:rect b="b" l="l" r="r" t="t"/>
            <a:pathLst>
              <a:path extrusionOk="0" h="184551" w="134176">
                <a:moveTo>
                  <a:pt x="0" y="0"/>
                </a:moveTo>
                <a:lnTo>
                  <a:pt x="134176" y="0"/>
                </a:lnTo>
                <a:lnTo>
                  <a:pt x="134176" y="184551"/>
                </a:lnTo>
                <a:lnTo>
                  <a:pt x="0" y="18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6"/>
          <p:cNvSpPr txBox="1"/>
          <p:nvPr/>
        </p:nvSpPr>
        <p:spPr>
          <a:xfrm>
            <a:off x="756000" y="4604070"/>
            <a:ext cx="1779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Degree in Culinary Arts</a:t>
            </a:r>
            <a:endParaRPr/>
          </a:p>
        </p:txBody>
      </p:sp>
      <p:sp>
        <p:nvSpPr>
          <p:cNvPr id="65" name="Google Shape;65;p6"/>
          <p:cNvSpPr txBox="1"/>
          <p:nvPr/>
        </p:nvSpPr>
        <p:spPr>
          <a:xfrm>
            <a:off x="756000" y="4389252"/>
            <a:ext cx="1779931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Culinary University</a:t>
            </a:r>
            <a:endParaRPr/>
          </a:p>
        </p:txBody>
      </p:sp>
      <p:sp>
        <p:nvSpPr>
          <p:cNvPr id="66" name="Google Shape;66;p6"/>
          <p:cNvSpPr txBox="1"/>
          <p:nvPr/>
        </p:nvSpPr>
        <p:spPr>
          <a:xfrm>
            <a:off x="756000" y="4784027"/>
            <a:ext cx="1779931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2012 - 2016</a:t>
            </a:r>
            <a:endParaRPr/>
          </a:p>
        </p:txBody>
      </p:sp>
      <p:sp>
        <p:nvSpPr>
          <p:cNvPr id="67" name="Google Shape;67;p6"/>
          <p:cNvSpPr txBox="1"/>
          <p:nvPr/>
        </p:nvSpPr>
        <p:spPr>
          <a:xfrm>
            <a:off x="2890035" y="4604070"/>
            <a:ext cx="1779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High School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2890035" y="4389252"/>
            <a:ext cx="1779931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Upper East High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2890035" y="4784027"/>
            <a:ext cx="1779931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2008 - 2012</a:t>
            </a:r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5024069" y="4604070"/>
            <a:ext cx="1779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Grade School</a:t>
            </a:r>
            <a:endParaRPr/>
          </a:p>
        </p:txBody>
      </p:sp>
      <p:sp>
        <p:nvSpPr>
          <p:cNvPr id="71" name="Google Shape;71;p6"/>
          <p:cNvSpPr txBox="1"/>
          <p:nvPr/>
        </p:nvSpPr>
        <p:spPr>
          <a:xfrm>
            <a:off x="5024069" y="4389252"/>
            <a:ext cx="1779931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Hawkins Academy</a:t>
            </a: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5024069" y="4784027"/>
            <a:ext cx="1779931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2002 - 2008</a:t>
            </a:r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901350" y="5946586"/>
            <a:ext cx="1995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Executive Chef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Soleil Hotel &amp; Casino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(2020 - Present)</a:t>
            </a:r>
            <a:endParaRPr/>
          </a:p>
        </p:txBody>
      </p:sp>
      <p:sp>
        <p:nvSpPr>
          <p:cNvPr id="74" name="Google Shape;74;p6"/>
          <p:cNvSpPr txBox="1"/>
          <p:nvPr/>
        </p:nvSpPr>
        <p:spPr>
          <a:xfrm>
            <a:off x="899526" y="6613336"/>
            <a:ext cx="1996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Oversee daily kitchen operations, ensuring high standards of food quality, presentation, and safety.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901350" y="7505511"/>
            <a:ext cx="1964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Sous Chef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Wesley Hotel &amp; Casino </a:t>
            </a:r>
            <a:endParaRPr/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(2016-2018)</a:t>
            </a:r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901350" y="8172261"/>
            <a:ext cx="19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Assisted the Executive Chef in food menu development and kitchen management. </a:t>
            </a:r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901350" y="8902511"/>
            <a:ext cx="1964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Chef de Partie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Morgana Hotel &amp; Casino </a:t>
            </a:r>
            <a:endParaRPr/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(2018-2020)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901350" y="9569261"/>
            <a:ext cx="196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Collaborated with the culinary team to execute high-volume service during peak hours.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899526" y="5508436"/>
            <a:ext cx="196663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585E3B"/>
                </a:solidFill>
                <a:latin typeface="Poppins Black"/>
                <a:ea typeface="Poppins Black"/>
                <a:cs typeface="Poppins Black"/>
                <a:sym typeface="Poppins Black"/>
              </a:rPr>
              <a:t>WORK EXPERIENCE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3784358" y="5508436"/>
            <a:ext cx="196663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585E3B"/>
                </a:solidFill>
                <a:latin typeface="Poppins Black"/>
                <a:ea typeface="Poppins Black"/>
                <a:cs typeface="Poppins Black"/>
                <a:sym typeface="Poppins Black"/>
              </a:rPr>
              <a:t>SKILLS</a:t>
            </a:r>
            <a:endParaRPr/>
          </a:p>
        </p:txBody>
      </p:sp>
      <p:sp>
        <p:nvSpPr>
          <p:cNvPr id="81" name="Google Shape;81;p6"/>
          <p:cNvSpPr/>
          <p:nvPr/>
        </p:nvSpPr>
        <p:spPr>
          <a:xfrm>
            <a:off x="5641565" y="763306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6"/>
          <p:cNvSpPr/>
          <p:nvPr/>
        </p:nvSpPr>
        <p:spPr>
          <a:xfrm>
            <a:off x="5870487" y="763306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6"/>
          <p:cNvSpPr/>
          <p:nvPr/>
        </p:nvSpPr>
        <p:spPr>
          <a:xfrm>
            <a:off x="6099409" y="763306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6"/>
          <p:cNvSpPr/>
          <p:nvPr/>
        </p:nvSpPr>
        <p:spPr>
          <a:xfrm>
            <a:off x="6304991" y="763306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6"/>
          <p:cNvSpPr/>
          <p:nvPr/>
        </p:nvSpPr>
        <p:spPr>
          <a:xfrm>
            <a:off x="6533913" y="763306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6"/>
          <p:cNvSpPr/>
          <p:nvPr/>
        </p:nvSpPr>
        <p:spPr>
          <a:xfrm>
            <a:off x="5637176" y="723618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6"/>
          <p:cNvSpPr/>
          <p:nvPr/>
        </p:nvSpPr>
        <p:spPr>
          <a:xfrm>
            <a:off x="5866098" y="723618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6"/>
          <p:cNvSpPr/>
          <p:nvPr/>
        </p:nvSpPr>
        <p:spPr>
          <a:xfrm>
            <a:off x="6095020" y="723618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6"/>
          <p:cNvSpPr/>
          <p:nvPr/>
        </p:nvSpPr>
        <p:spPr>
          <a:xfrm>
            <a:off x="6300602" y="723618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6"/>
          <p:cNvSpPr/>
          <p:nvPr/>
        </p:nvSpPr>
        <p:spPr>
          <a:xfrm>
            <a:off x="6529524" y="723618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6"/>
          <p:cNvSpPr/>
          <p:nvPr/>
        </p:nvSpPr>
        <p:spPr>
          <a:xfrm>
            <a:off x="5641565" y="684118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6"/>
          <p:cNvSpPr/>
          <p:nvPr/>
        </p:nvSpPr>
        <p:spPr>
          <a:xfrm>
            <a:off x="5870487" y="684118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6"/>
          <p:cNvSpPr/>
          <p:nvPr/>
        </p:nvSpPr>
        <p:spPr>
          <a:xfrm>
            <a:off x="6099409" y="684118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6"/>
          <p:cNvSpPr/>
          <p:nvPr/>
        </p:nvSpPr>
        <p:spPr>
          <a:xfrm>
            <a:off x="6304991" y="684118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6"/>
          <p:cNvSpPr/>
          <p:nvPr/>
        </p:nvSpPr>
        <p:spPr>
          <a:xfrm>
            <a:off x="6533913" y="684118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6"/>
          <p:cNvSpPr/>
          <p:nvPr/>
        </p:nvSpPr>
        <p:spPr>
          <a:xfrm>
            <a:off x="5637176" y="6444305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6"/>
          <p:cNvSpPr/>
          <p:nvPr/>
        </p:nvSpPr>
        <p:spPr>
          <a:xfrm>
            <a:off x="5866098" y="6444305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6"/>
          <p:cNvSpPr/>
          <p:nvPr/>
        </p:nvSpPr>
        <p:spPr>
          <a:xfrm>
            <a:off x="6095020" y="6444305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6"/>
          <p:cNvSpPr/>
          <p:nvPr/>
        </p:nvSpPr>
        <p:spPr>
          <a:xfrm>
            <a:off x="6300602" y="6444305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6"/>
          <p:cNvSpPr/>
          <p:nvPr/>
        </p:nvSpPr>
        <p:spPr>
          <a:xfrm>
            <a:off x="6529524" y="6444305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6"/>
          <p:cNvSpPr/>
          <p:nvPr/>
        </p:nvSpPr>
        <p:spPr>
          <a:xfrm>
            <a:off x="5641565" y="604743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6"/>
          <p:cNvSpPr/>
          <p:nvPr/>
        </p:nvSpPr>
        <p:spPr>
          <a:xfrm>
            <a:off x="5870487" y="604743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6"/>
          <p:cNvSpPr/>
          <p:nvPr/>
        </p:nvSpPr>
        <p:spPr>
          <a:xfrm>
            <a:off x="6099409" y="604743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6"/>
          <p:cNvSpPr/>
          <p:nvPr/>
        </p:nvSpPr>
        <p:spPr>
          <a:xfrm>
            <a:off x="6304991" y="604743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6"/>
          <p:cNvSpPr/>
          <p:nvPr/>
        </p:nvSpPr>
        <p:spPr>
          <a:xfrm>
            <a:off x="6533913" y="6047430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6"/>
          <p:cNvSpPr txBox="1"/>
          <p:nvPr/>
        </p:nvSpPr>
        <p:spPr>
          <a:xfrm>
            <a:off x="3771765" y="5994211"/>
            <a:ext cx="168980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Menu Development &amp; Innovation</a:t>
            </a:r>
            <a:endParaRPr/>
          </a:p>
        </p:txBody>
      </p:sp>
      <p:sp>
        <p:nvSpPr>
          <p:cNvPr id="107" name="Google Shape;107;p6"/>
          <p:cNvSpPr txBox="1"/>
          <p:nvPr/>
        </p:nvSpPr>
        <p:spPr>
          <a:xfrm>
            <a:off x="3771765" y="6391087"/>
            <a:ext cx="168980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Culinary Techniques &amp; Presentation</a:t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3771765" y="6787962"/>
            <a:ext cx="168980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Safety &amp;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Sanitation</a:t>
            </a:r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3784358" y="7182970"/>
            <a:ext cx="168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Kitchen Management &amp; Leadership</a:t>
            </a:r>
            <a:endParaRPr/>
          </a:p>
        </p:txBody>
      </p:sp>
      <p:sp>
        <p:nvSpPr>
          <p:cNvPr id="110" name="Google Shape;110;p6"/>
          <p:cNvSpPr txBox="1"/>
          <p:nvPr/>
        </p:nvSpPr>
        <p:spPr>
          <a:xfrm>
            <a:off x="3784358" y="7579845"/>
            <a:ext cx="168980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 Service &amp; Satisfaction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3771765" y="8077011"/>
            <a:ext cx="196663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9" u="none" cap="none" strike="noStrike">
                <a:solidFill>
                  <a:srgbClr val="585E3B"/>
                </a:solidFill>
                <a:latin typeface="Poppins Black"/>
                <a:ea typeface="Poppins Black"/>
                <a:cs typeface="Poppins Black"/>
                <a:sym typeface="Poppins Black"/>
              </a:rPr>
              <a:t>LANGUAGE</a:t>
            </a: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0162" y="8410948"/>
            <a:ext cx="660002" cy="66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86579" y="8410948"/>
            <a:ext cx="660002" cy="66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850162" y="9266890"/>
            <a:ext cx="660002" cy="66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76233" y="9266890"/>
            <a:ext cx="660002" cy="66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3834067" y="9044341"/>
            <a:ext cx="692193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English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3960354" y="8674942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9/10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4708182" y="9044711"/>
            <a:ext cx="81679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French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4896771" y="8674942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9.5/10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3771765" y="9888721"/>
            <a:ext cx="81679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Japanese</a:t>
            </a:r>
            <a:endParaRPr/>
          </a:p>
        </p:txBody>
      </p:sp>
      <p:sp>
        <p:nvSpPr>
          <p:cNvPr id="121" name="Google Shape;121;p6"/>
          <p:cNvSpPr txBox="1"/>
          <p:nvPr/>
        </p:nvSpPr>
        <p:spPr>
          <a:xfrm>
            <a:off x="3960354" y="9545108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9/10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4697835" y="9912214"/>
            <a:ext cx="81679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Korean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4886425" y="9545108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10/10</a:t>
            </a:r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37547" y="8410948"/>
            <a:ext cx="660002" cy="66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27201" y="9266890"/>
            <a:ext cx="660002" cy="66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5659150" y="9044711"/>
            <a:ext cx="81679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Spanish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5847739" y="8674942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9.5/10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5648804" y="9912214"/>
            <a:ext cx="816797" cy="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Mandarin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5837393" y="9545108"/>
            <a:ext cx="439619" cy="124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10/10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-1400"/>
            <a:ext cx="3160200" cy="10693500"/>
          </a:xfrm>
          <a:prstGeom prst="rect">
            <a:avLst/>
          </a:prstGeom>
          <a:solidFill>
            <a:srgbClr val="585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 b="11609" l="0" r="10060" t="2888"/>
          <a:stretch/>
        </p:blipFill>
        <p:spPr>
          <a:xfrm>
            <a:off x="0" y="0"/>
            <a:ext cx="3160236" cy="40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3555217" y="2351570"/>
            <a:ext cx="3714567" cy="297878"/>
          </a:xfrm>
          <a:prstGeom prst="rect">
            <a:avLst/>
          </a:prstGeom>
          <a:solidFill>
            <a:srgbClr val="585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017" y="8643903"/>
            <a:ext cx="18144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311" y="8639935"/>
            <a:ext cx="18144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089" y="9367806"/>
            <a:ext cx="18144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4017" y="10085737"/>
            <a:ext cx="18144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311" y="9371962"/>
            <a:ext cx="18144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4311" y="10085737"/>
            <a:ext cx="18144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3559145" y="4354422"/>
            <a:ext cx="3714567" cy="297878"/>
          </a:xfrm>
          <a:prstGeom prst="rect">
            <a:avLst/>
          </a:prstGeom>
          <a:solidFill>
            <a:srgbClr val="585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3559145" y="6193730"/>
            <a:ext cx="3714567" cy="297878"/>
          </a:xfrm>
          <a:prstGeom prst="rect">
            <a:avLst/>
          </a:prstGeom>
          <a:solidFill>
            <a:srgbClr val="585E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360602" y="9461345"/>
            <a:ext cx="173813" cy="184551"/>
          </a:xfrm>
          <a:custGeom>
            <a:rect b="b" l="l" r="r" t="t"/>
            <a:pathLst>
              <a:path extrusionOk="0" h="184551" w="173813">
                <a:moveTo>
                  <a:pt x="0" y="0"/>
                </a:moveTo>
                <a:lnTo>
                  <a:pt x="173813" y="0"/>
                </a:lnTo>
                <a:lnTo>
                  <a:pt x="173813" y="184551"/>
                </a:lnTo>
                <a:lnTo>
                  <a:pt x="0" y="18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7"/>
          <p:cNvSpPr/>
          <p:nvPr/>
        </p:nvSpPr>
        <p:spPr>
          <a:xfrm>
            <a:off x="380420" y="10052386"/>
            <a:ext cx="134176" cy="184551"/>
          </a:xfrm>
          <a:custGeom>
            <a:rect b="b" l="l" r="r" t="t"/>
            <a:pathLst>
              <a:path extrusionOk="0" h="184551" w="134176">
                <a:moveTo>
                  <a:pt x="0" y="0"/>
                </a:moveTo>
                <a:lnTo>
                  <a:pt x="134176" y="0"/>
                </a:lnTo>
                <a:lnTo>
                  <a:pt x="134176" y="184551"/>
                </a:lnTo>
                <a:lnTo>
                  <a:pt x="0" y="18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7"/>
          <p:cNvSpPr txBox="1"/>
          <p:nvPr/>
        </p:nvSpPr>
        <p:spPr>
          <a:xfrm>
            <a:off x="3555217" y="331838"/>
            <a:ext cx="3097296" cy="27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EDUCATION HISTORY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360602" y="4453463"/>
            <a:ext cx="258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CBE92"/>
                </a:solidFill>
                <a:latin typeface="Poppins"/>
                <a:ea typeface="Poppins"/>
                <a:cs typeface="Poppins"/>
                <a:sym typeface="Poppins"/>
              </a:rPr>
              <a:t>KEVIN 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DCBE92"/>
                </a:solidFill>
                <a:latin typeface="Poppins"/>
                <a:ea typeface="Poppins"/>
                <a:cs typeface="Poppins"/>
                <a:sym typeface="Poppins"/>
              </a:rPr>
              <a:t>CHENG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360602" y="5429276"/>
            <a:ext cx="2589070" cy="350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2" u="none" cap="none" strike="noStrike">
                <a:solidFill>
                  <a:srgbClr val="D8D8D8"/>
                </a:solidFill>
                <a:latin typeface="Poppins Light"/>
                <a:ea typeface="Poppins Light"/>
                <a:cs typeface="Poppins Light"/>
                <a:sym typeface="Poppins Light"/>
              </a:rPr>
              <a:t>EXECUTIVE CHEF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389692" y="6110105"/>
            <a:ext cx="2257816" cy="27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FCAAC"/>
                </a:solidFill>
                <a:latin typeface="Poppins"/>
                <a:ea typeface="Poppins"/>
                <a:cs typeface="Poppins"/>
                <a:sym typeface="Poppins"/>
              </a:rPr>
              <a:t>ABOUT ME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657918" y="9451820"/>
            <a:ext cx="2291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123-456-7890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chefname@email.com</a:t>
            </a:r>
            <a:endParaRPr b="0" i="0" sz="1000" u="none" cap="none" strike="noStrike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123 Anywhere St., Any City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60602" y="9007479"/>
            <a:ext cx="2625070" cy="27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DFCAAC"/>
                </a:solidFill>
                <a:latin typeface="Poppins"/>
                <a:ea typeface="Poppins"/>
                <a:cs typeface="Poppins"/>
                <a:sym typeface="Poppins"/>
              </a:rPr>
              <a:t>CONTACT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3555217" y="797492"/>
            <a:ext cx="3714567" cy="19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International Culinary University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3555217" y="1063709"/>
            <a:ext cx="3718496" cy="19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Degree in Culinary Arts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3555217" y="1846118"/>
            <a:ext cx="3222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WORK EXPERIENCE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3645788" y="2421164"/>
            <a:ext cx="353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Executive Chef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Soleil Hotel &amp; Casino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(2020-Present)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3478653" y="2839948"/>
            <a:ext cx="3791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Oversee daily kitchen operations, ensuring high standards of food quality, presentation, and safety.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Lead a team of [X] chefs and kitchen staff, providing training and guidance to maintain consistency and excellence.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3478653" y="6739258"/>
            <a:ext cx="37911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Specialized in [specific station, e.g., grill, pastry, etc.], preparing and presenting dishes with precision.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Collaborated with the culinary team to execute high-volume service during peak hours.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3555217" y="7982627"/>
            <a:ext cx="2625070" cy="276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3555217" y="8365052"/>
            <a:ext cx="1508072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Menu Development &amp; Innovation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5575511" y="8361083"/>
            <a:ext cx="1512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Kitchen Management &amp; Leadership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3551289" y="9076701"/>
            <a:ext cx="1512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Culinary Techniques &amp; Presentation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389692" y="6525934"/>
            <a:ext cx="2406900" cy="19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culinary enthusiast with a deep love for creating unforgettable meals. With over 10 years of experience, I blend traditional methods with a modern twist. My passion for quality drives me to source the freshest ingredients and meticulously craft each dish to perfection. Cooking is more than just a profession for me; it’s an art form that I’m dedicated to mastering every day.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3555217" y="4831656"/>
            <a:ext cx="3718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Assisted the Executive Chef in menu development and kitchen management.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07953" lvl="1" marL="215906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Supervised kitchen staff, ensuring efficient workflow and adherence to recipes.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3555217" y="9808312"/>
            <a:ext cx="1508072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Safety &amp;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Sanitation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5575511" y="9080856"/>
            <a:ext cx="1535488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Inventory Management &amp; Cost Control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5575511" y="9808312"/>
            <a:ext cx="1512000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 Service &amp; Satisfaction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3555217" y="1330408"/>
            <a:ext cx="3714567" cy="190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2012-2016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3649716" y="4424015"/>
            <a:ext cx="3529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Sous Chef 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Wesley Hotel &amp; Casino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(2018-2020)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3649716" y="6263323"/>
            <a:ext cx="3529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Chef de Partie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b="1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Morgana Hotel &amp; Casino </a:t>
            </a:r>
            <a:r>
              <a:rPr b="0" i="0" lang="en-US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(2016-2018)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350449" y="9768298"/>
            <a:ext cx="194119" cy="146824"/>
          </a:xfrm>
          <a:custGeom>
            <a:rect b="b" l="l" r="r" t="t"/>
            <a:pathLst>
              <a:path extrusionOk="0" h="146824" w="194119">
                <a:moveTo>
                  <a:pt x="0" y="0"/>
                </a:moveTo>
                <a:lnTo>
                  <a:pt x="194119" y="0"/>
                </a:lnTo>
                <a:lnTo>
                  <a:pt x="194119" y="146825"/>
                </a:lnTo>
                <a:lnTo>
                  <a:pt x="0" y="146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0" y="1770613"/>
            <a:ext cx="7560000" cy="692109"/>
            <a:chOff x="0" y="-19050"/>
            <a:chExt cx="2709333" cy="248036"/>
          </a:xfrm>
        </p:grpSpPr>
        <p:sp>
          <p:nvSpPr>
            <p:cNvPr id="177" name="Google Shape;177;p8"/>
            <p:cNvSpPr/>
            <p:nvPr/>
          </p:nvSpPr>
          <p:spPr>
            <a:xfrm>
              <a:off x="0" y="0"/>
              <a:ext cx="2709333" cy="228986"/>
            </a:xfrm>
            <a:custGeom>
              <a:rect b="b" l="l" r="r" t="t"/>
              <a:pathLst>
                <a:path extrusionOk="0" h="228986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228986"/>
                  </a:lnTo>
                  <a:lnTo>
                    <a:pt x="0" y="228986"/>
                  </a:lnTo>
                  <a:close/>
                </a:path>
              </a:pathLst>
            </a:custGeom>
            <a:solidFill>
              <a:srgbClr val="545A36"/>
            </a:solidFill>
            <a:ln>
              <a:noFill/>
            </a:ln>
          </p:spPr>
        </p:sp>
        <p:sp>
          <p:nvSpPr>
            <p:cNvPr id="178" name="Google Shape;178;p8"/>
            <p:cNvSpPr txBox="1"/>
            <p:nvPr/>
          </p:nvSpPr>
          <p:spPr>
            <a:xfrm>
              <a:off x="0" y="-19050"/>
              <a:ext cx="2709333" cy="248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8"/>
          <p:cNvSpPr txBox="1"/>
          <p:nvPr/>
        </p:nvSpPr>
        <p:spPr>
          <a:xfrm>
            <a:off x="756000" y="1971795"/>
            <a:ext cx="258907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DCBE92"/>
                </a:solidFill>
                <a:latin typeface="Poppins"/>
                <a:ea typeface="Poppins"/>
                <a:cs typeface="Poppins"/>
                <a:sym typeface="Poppins"/>
              </a:rPr>
              <a:t>EXECUTIVE CHEF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756000" y="6245038"/>
            <a:ext cx="2656242" cy="2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EDUCATION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756000" y="7168641"/>
            <a:ext cx="269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Degree in Culinary Arts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756000" y="6725621"/>
            <a:ext cx="279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International Culinary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University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756000" y="535632"/>
            <a:ext cx="25890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KEVIN DY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CHENG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99" u="none" cap="none" strike="noStrike">
              <a:solidFill>
                <a:srgbClr val="585E3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14038" t="2346"/>
          <a:stretch/>
        </p:blipFill>
        <p:spPr>
          <a:xfrm>
            <a:off x="3861096" y="564207"/>
            <a:ext cx="2942904" cy="445756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756000" y="2729422"/>
            <a:ext cx="2589000" cy="1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culinary enthusiast with a deep love for creating unforgettable meals. With over 10 years of experience, I blend traditional methods with a modern twist. My passion for quality drives me to source the freshest ingredients and meticulously craft each dish to perfection. </a:t>
            </a:r>
            <a:endParaRPr/>
          </a:p>
        </p:txBody>
      </p:sp>
      <p:sp>
        <p:nvSpPr>
          <p:cNvPr id="186" name="Google Shape;186;p8"/>
          <p:cNvSpPr/>
          <p:nvPr/>
        </p:nvSpPr>
        <p:spPr>
          <a:xfrm>
            <a:off x="751611" y="5061159"/>
            <a:ext cx="173813" cy="184551"/>
          </a:xfrm>
          <a:custGeom>
            <a:rect b="b" l="l" r="r" t="t"/>
            <a:pathLst>
              <a:path extrusionOk="0" h="184551" w="173813">
                <a:moveTo>
                  <a:pt x="0" y="0"/>
                </a:moveTo>
                <a:lnTo>
                  <a:pt x="173813" y="0"/>
                </a:lnTo>
                <a:lnTo>
                  <a:pt x="173813" y="184551"/>
                </a:lnTo>
                <a:lnTo>
                  <a:pt x="0" y="18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8"/>
          <p:cNvSpPr/>
          <p:nvPr/>
        </p:nvSpPr>
        <p:spPr>
          <a:xfrm>
            <a:off x="771430" y="5652200"/>
            <a:ext cx="134176" cy="184551"/>
          </a:xfrm>
          <a:custGeom>
            <a:rect b="b" l="l" r="r" t="t"/>
            <a:pathLst>
              <a:path extrusionOk="0" h="184551" w="134176">
                <a:moveTo>
                  <a:pt x="0" y="0"/>
                </a:moveTo>
                <a:lnTo>
                  <a:pt x="134176" y="0"/>
                </a:lnTo>
                <a:lnTo>
                  <a:pt x="134176" y="184551"/>
                </a:lnTo>
                <a:lnTo>
                  <a:pt x="0" y="184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8"/>
          <p:cNvSpPr txBox="1"/>
          <p:nvPr/>
        </p:nvSpPr>
        <p:spPr>
          <a:xfrm>
            <a:off x="1048928" y="5070684"/>
            <a:ext cx="229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123-456-7890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chefname@email.com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 Anywhere St., Any City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741458" y="5368112"/>
            <a:ext cx="194119" cy="146824"/>
          </a:xfrm>
          <a:custGeom>
            <a:rect b="b" l="l" r="r" t="t"/>
            <a:pathLst>
              <a:path extrusionOk="0" h="146824" w="194119">
                <a:moveTo>
                  <a:pt x="0" y="0"/>
                </a:moveTo>
                <a:lnTo>
                  <a:pt x="194119" y="0"/>
                </a:lnTo>
                <a:lnTo>
                  <a:pt x="194119" y="146825"/>
                </a:lnTo>
                <a:lnTo>
                  <a:pt x="0" y="146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8"/>
          <p:cNvSpPr/>
          <p:nvPr/>
        </p:nvSpPr>
        <p:spPr>
          <a:xfrm>
            <a:off x="2295839" y="9999401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8"/>
          <p:cNvSpPr/>
          <p:nvPr/>
        </p:nvSpPr>
        <p:spPr>
          <a:xfrm>
            <a:off x="2524761" y="9999401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8"/>
          <p:cNvSpPr/>
          <p:nvPr/>
        </p:nvSpPr>
        <p:spPr>
          <a:xfrm>
            <a:off x="2753683" y="9999401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8"/>
          <p:cNvSpPr/>
          <p:nvPr/>
        </p:nvSpPr>
        <p:spPr>
          <a:xfrm>
            <a:off x="2959266" y="9999401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8"/>
          <p:cNvSpPr/>
          <p:nvPr/>
        </p:nvSpPr>
        <p:spPr>
          <a:xfrm>
            <a:off x="3188188" y="9999401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8"/>
          <p:cNvSpPr/>
          <p:nvPr/>
        </p:nvSpPr>
        <p:spPr>
          <a:xfrm>
            <a:off x="2291450" y="9602526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3" y="0"/>
                </a:lnTo>
                <a:lnTo>
                  <a:pt x="156883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8"/>
          <p:cNvSpPr/>
          <p:nvPr/>
        </p:nvSpPr>
        <p:spPr>
          <a:xfrm>
            <a:off x="2520373" y="9602526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8"/>
          <p:cNvSpPr/>
          <p:nvPr/>
        </p:nvSpPr>
        <p:spPr>
          <a:xfrm>
            <a:off x="2749295" y="9602526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8"/>
          <p:cNvSpPr/>
          <p:nvPr/>
        </p:nvSpPr>
        <p:spPr>
          <a:xfrm>
            <a:off x="2954877" y="9602526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8"/>
          <p:cNvSpPr/>
          <p:nvPr/>
        </p:nvSpPr>
        <p:spPr>
          <a:xfrm>
            <a:off x="3183799" y="9602526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8"/>
          <p:cNvSpPr/>
          <p:nvPr/>
        </p:nvSpPr>
        <p:spPr>
          <a:xfrm>
            <a:off x="2295839" y="920751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8"/>
          <p:cNvSpPr/>
          <p:nvPr/>
        </p:nvSpPr>
        <p:spPr>
          <a:xfrm>
            <a:off x="2524761" y="920751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8"/>
          <p:cNvSpPr/>
          <p:nvPr/>
        </p:nvSpPr>
        <p:spPr>
          <a:xfrm>
            <a:off x="2753683" y="920751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8"/>
          <p:cNvSpPr/>
          <p:nvPr/>
        </p:nvSpPr>
        <p:spPr>
          <a:xfrm>
            <a:off x="2959266" y="920751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8"/>
          <p:cNvSpPr/>
          <p:nvPr/>
        </p:nvSpPr>
        <p:spPr>
          <a:xfrm>
            <a:off x="3188188" y="920751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2291450" y="881064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3" y="0"/>
                </a:lnTo>
                <a:lnTo>
                  <a:pt x="156883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2520373" y="881064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8"/>
          <p:cNvSpPr/>
          <p:nvPr/>
        </p:nvSpPr>
        <p:spPr>
          <a:xfrm>
            <a:off x="2749295" y="881064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8"/>
          <p:cNvSpPr/>
          <p:nvPr/>
        </p:nvSpPr>
        <p:spPr>
          <a:xfrm>
            <a:off x="2954877" y="881064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8"/>
          <p:cNvSpPr/>
          <p:nvPr/>
        </p:nvSpPr>
        <p:spPr>
          <a:xfrm>
            <a:off x="3183799" y="8810643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8"/>
          <p:cNvSpPr/>
          <p:nvPr/>
        </p:nvSpPr>
        <p:spPr>
          <a:xfrm>
            <a:off x="2295839" y="841376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8"/>
          <p:cNvSpPr/>
          <p:nvPr/>
        </p:nvSpPr>
        <p:spPr>
          <a:xfrm>
            <a:off x="2524761" y="841376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8"/>
          <p:cNvSpPr/>
          <p:nvPr/>
        </p:nvSpPr>
        <p:spPr>
          <a:xfrm>
            <a:off x="2753683" y="841376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8"/>
          <p:cNvSpPr/>
          <p:nvPr/>
        </p:nvSpPr>
        <p:spPr>
          <a:xfrm>
            <a:off x="2959266" y="841376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8"/>
          <p:cNvSpPr/>
          <p:nvPr/>
        </p:nvSpPr>
        <p:spPr>
          <a:xfrm>
            <a:off x="3188188" y="8413768"/>
            <a:ext cx="156882" cy="149430"/>
          </a:xfrm>
          <a:custGeom>
            <a:rect b="b" l="l" r="r" t="t"/>
            <a:pathLst>
              <a:path extrusionOk="0" h="149430" w="156882">
                <a:moveTo>
                  <a:pt x="0" y="0"/>
                </a:moveTo>
                <a:lnTo>
                  <a:pt x="156882" y="0"/>
                </a:lnTo>
                <a:lnTo>
                  <a:pt x="156882" y="149430"/>
                </a:lnTo>
                <a:lnTo>
                  <a:pt x="0" y="149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8"/>
          <p:cNvSpPr txBox="1"/>
          <p:nvPr/>
        </p:nvSpPr>
        <p:spPr>
          <a:xfrm>
            <a:off x="756000" y="7863286"/>
            <a:ext cx="2656242" cy="2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SKILLS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756000" y="8360549"/>
            <a:ext cx="136228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Menu Development &amp; Innovation</a:t>
            </a:r>
            <a:endParaRPr/>
          </a:p>
        </p:txBody>
      </p:sp>
      <p:sp>
        <p:nvSpPr>
          <p:cNvPr id="217" name="Google Shape;217;p8"/>
          <p:cNvSpPr txBox="1"/>
          <p:nvPr/>
        </p:nvSpPr>
        <p:spPr>
          <a:xfrm>
            <a:off x="3886047" y="5359288"/>
            <a:ext cx="2538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585E3B"/>
                </a:solidFill>
                <a:latin typeface="Poppins"/>
                <a:ea typeface="Poppins"/>
                <a:cs typeface="Poppins"/>
                <a:sym typeface="Poppins"/>
              </a:rPr>
              <a:t>EXPERIENCE</a:t>
            </a:r>
            <a:endParaRPr/>
          </a:p>
        </p:txBody>
      </p:sp>
      <p:sp>
        <p:nvSpPr>
          <p:cNvPr id="218" name="Google Shape;218;p8"/>
          <p:cNvSpPr txBox="1"/>
          <p:nvPr/>
        </p:nvSpPr>
        <p:spPr>
          <a:xfrm>
            <a:off x="3893086" y="5830196"/>
            <a:ext cx="2910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Executive Chef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Soleil Hotel &amp; Casino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(2020 - Present)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3861096" y="6534423"/>
            <a:ext cx="291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Oversee daily kitchen operations, ensuring high standards of food quality, presentation, and safety.</a:t>
            </a:r>
            <a:endParaRPr/>
          </a:p>
        </p:txBody>
      </p:sp>
      <p:sp>
        <p:nvSpPr>
          <p:cNvPr id="220" name="Google Shape;220;p8"/>
          <p:cNvSpPr txBox="1"/>
          <p:nvPr/>
        </p:nvSpPr>
        <p:spPr>
          <a:xfrm>
            <a:off x="3893086" y="7426586"/>
            <a:ext cx="2910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Sous Chef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Wesley Hotel &amp; Casino </a:t>
            </a:r>
            <a:endParaRPr/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(2016-2018)</a:t>
            </a:r>
            <a:endParaRPr/>
          </a:p>
        </p:txBody>
      </p:sp>
      <p:sp>
        <p:nvSpPr>
          <p:cNvPr id="221" name="Google Shape;221;p8"/>
          <p:cNvSpPr txBox="1"/>
          <p:nvPr/>
        </p:nvSpPr>
        <p:spPr>
          <a:xfrm>
            <a:off x="3893086" y="8133341"/>
            <a:ext cx="291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Assisted the Executive Chef in food menu development and kitchen management. 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3893086" y="9019166"/>
            <a:ext cx="29109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Chef de Partie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Morgana Hotel &amp; Casino </a:t>
            </a:r>
            <a:endParaRPr/>
          </a:p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(2018-2020)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3893086" y="9725921"/>
            <a:ext cx="291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Collaborated with the culinary team to execute high-volume service during peak hours.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756000" y="7412481"/>
            <a:ext cx="2697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2012 - 2016</a:t>
            </a:r>
            <a:endParaRPr/>
          </a:p>
        </p:txBody>
      </p:sp>
      <p:sp>
        <p:nvSpPr>
          <p:cNvPr id="225" name="Google Shape;225;p8"/>
          <p:cNvSpPr txBox="1"/>
          <p:nvPr/>
        </p:nvSpPr>
        <p:spPr>
          <a:xfrm>
            <a:off x="756000" y="8757424"/>
            <a:ext cx="136228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Culinary Techniques &amp; Presentation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756000" y="9154299"/>
            <a:ext cx="136228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Safety &amp;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Sanitation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766150" y="9549300"/>
            <a:ext cx="145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Kitchen Management &amp; Leadership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766153" y="9946182"/>
            <a:ext cx="1362282" cy="263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Customer Service &amp; Satisfaction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E3B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34" name="Google Shape;234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9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237" name="Google Shape;237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9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40" name="Google Shape;240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43" name="Google Shape;243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9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2772041" y="4169674"/>
            <a:ext cx="1920585" cy="84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XP VOSTA</a:t>
            </a:r>
            <a:endParaRPr/>
          </a:p>
          <a:p>
            <a:pPr indent="0" lvl="0" marL="0" marR="0" rtl="0" algn="ctr">
              <a:lnSpc>
                <a:spcPct val="92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253" name="Google Shape;253;p9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9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9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6" name="Google Shape;256;p9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7" name="Google Shape;257;p9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p9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9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0" name="Google Shape;260;p9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9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9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3" name="Google Shape;263;p9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4" name="Google Shape;264;p9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5" name="Google Shape;265;p9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9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9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9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9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0" name="Google Shape;270;p9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9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9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9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9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9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9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7" name="Google Shape;277;p9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8" name="Google Shape;278;p9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9" name="Google Shape;279;p9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9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1" name="Google Shape;281;p9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9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9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4" name="Google Shape;284;p9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5" name="Google Shape;285;p9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9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7" name="Google Shape;287;p9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9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9" name="Google Shape;289;p9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0" name="Google Shape;290;p9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1" name="Google Shape;291;p9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5E3B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99" name="Google Shape;299;p10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00" name="Google Shape;300;p10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01" name="Google Shape;301;p10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302" name="Google Shape;30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49" cy="106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