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Petit Formal Script"/>
      <p:regular r:id="rId24"/>
    </p:embeddedFont>
    <p:embeddedFont>
      <p:font typeface="Montserrat"/>
      <p:regular r:id="rId25"/>
      <p:bold r:id="rId26"/>
      <p:italic r:id="rId27"/>
      <p:boldItalic r:id="rId28"/>
    </p:embeddedFont>
    <p:embeddedFont>
      <p:font typeface="Montserrat Medium"/>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15:clr>
            <a:srgbClr val="747775"/>
          </p15:clr>
        </p15:guide>
        <p15:guide id="2" orient="horz">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guide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PetitFormalScript-regular.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bold.fntdata"/><Relationship Id="rId25" Type="http://schemas.openxmlformats.org/officeDocument/2006/relationships/font" Target="fonts/Montserrat-regular.fntdata"/><Relationship Id="rId28" Type="http://schemas.openxmlformats.org/officeDocument/2006/relationships/font" Target="fonts/Montserrat-boldItalic.fntdata"/><Relationship Id="rId27" Type="http://schemas.openxmlformats.org/officeDocument/2006/relationships/font" Target="fonts/Montserrat-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Medium-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Medium-italic.fntdata"/><Relationship Id="rId30" Type="http://schemas.openxmlformats.org/officeDocument/2006/relationships/font" Target="fonts/MontserratMedium-bold.fntdata"/><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font" Target="fonts/MontserratMedium-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2e52fd53a35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2e52fd53a35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e52fd53a35_1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g2e52fd53a35_1_19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e52fd53a35_1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g2e52fd53a35_1_20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e52fd53a35_1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2e52fd53a35_1_2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e52fd53a35_1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2e52fd53a35_1_2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e52fd53a35_1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e52fd53a35_1_2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e52fd53a35_1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e52fd53a35_1_25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e52fd53a35_1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e52fd53a35_1_27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e52fd53a35_1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e52fd53a35_1_29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e52fd53a35_1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g2e52fd53a35_1_3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e52fd53a35_1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g2e52fd53a35_1_9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e52fd53a35_1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g2e52fd53a35_1_10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e52fd53a35_1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g2e52fd53a35_1_1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e52fd53a35_1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g2e52fd53a35_1_1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e52fd53a35_1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g2e52fd53a35_1_1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e52fd53a35_1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g2e52fd53a35_1_15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e52fd53a35_1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2e52fd53a35_1_16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e52fd53a35_1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g2e52fd53a35_1_18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8.png"/><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6.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39.png"/><Relationship Id="rId6" Type="http://schemas.openxmlformats.org/officeDocument/2006/relationships/image" Target="../media/image2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1358702" y="1404307"/>
            <a:ext cx="633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dk2"/>
              </a:buClr>
              <a:buSzPts val="5200"/>
              <a:buNone/>
              <a:defRPr sz="5200">
                <a:solidFill>
                  <a:schemeClr val="dk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3417657"/>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3" name="Google Shape;13;p2"/>
          <p:cNvSpPr/>
          <p:nvPr/>
        </p:nvSpPr>
        <p:spPr>
          <a:xfrm>
            <a:off x="7287555" y="2904524"/>
            <a:ext cx="1916517" cy="2296480"/>
          </a:xfrm>
          <a:custGeom>
            <a:rect b="b" l="l" r="r" t="t"/>
            <a:pathLst>
              <a:path extrusionOk="0" h="4592960" w="3833034">
                <a:moveTo>
                  <a:pt x="0" y="0"/>
                </a:moveTo>
                <a:lnTo>
                  <a:pt x="3833034" y="0"/>
                </a:lnTo>
                <a:lnTo>
                  <a:pt x="3833034" y="4592960"/>
                </a:lnTo>
                <a:lnTo>
                  <a:pt x="0" y="4592960"/>
                </a:lnTo>
                <a:lnTo>
                  <a:pt x="0" y="0"/>
                </a:lnTo>
                <a:close/>
              </a:path>
            </a:pathLst>
          </a:custGeom>
          <a:blipFill rotWithShape="1">
            <a:blip r:embed="rId2">
              <a:alphaModFix/>
            </a:blip>
            <a:stretch>
              <a:fillRect b="0" l="0" r="0" t="0"/>
            </a:stretch>
          </a:blipFill>
          <a:ln>
            <a:noFill/>
          </a:ln>
        </p:spPr>
      </p:sp>
      <p:sp>
        <p:nvSpPr>
          <p:cNvPr id="14" name="Google Shape;14;p2"/>
          <p:cNvSpPr/>
          <p:nvPr/>
        </p:nvSpPr>
        <p:spPr>
          <a:xfrm rot="1154972">
            <a:off x="7814910" y="2826865"/>
            <a:ext cx="919322" cy="483062"/>
          </a:xfrm>
          <a:custGeom>
            <a:rect b="b" l="l" r="r" t="t"/>
            <a:pathLst>
              <a:path extrusionOk="0" h="965195" w="1836876">
                <a:moveTo>
                  <a:pt x="0" y="0"/>
                </a:moveTo>
                <a:lnTo>
                  <a:pt x="1836875" y="0"/>
                </a:lnTo>
                <a:lnTo>
                  <a:pt x="1836875" y="965195"/>
                </a:lnTo>
                <a:lnTo>
                  <a:pt x="0" y="965195"/>
                </a:lnTo>
                <a:lnTo>
                  <a:pt x="0" y="0"/>
                </a:lnTo>
                <a:close/>
              </a:path>
            </a:pathLst>
          </a:custGeom>
          <a:blipFill rotWithShape="1">
            <a:blip r:embed="rId3">
              <a:alphaModFix/>
            </a:blip>
            <a:stretch>
              <a:fillRect b="0" l="0" r="0" t="0"/>
            </a:stretch>
          </a:blipFill>
          <a:ln>
            <a:noFill/>
          </a:ln>
        </p:spPr>
      </p:sp>
      <p:sp>
        <p:nvSpPr>
          <p:cNvPr id="15" name="Google Shape;15;p2"/>
          <p:cNvSpPr/>
          <p:nvPr/>
        </p:nvSpPr>
        <p:spPr>
          <a:xfrm rot="-850509">
            <a:off x="382618" y="3950391"/>
            <a:ext cx="854988" cy="685545"/>
          </a:xfrm>
          <a:custGeom>
            <a:rect b="b" l="l" r="r" t="t"/>
            <a:pathLst>
              <a:path extrusionOk="0" h="1370456" w="1709185">
                <a:moveTo>
                  <a:pt x="0" y="0"/>
                </a:moveTo>
                <a:lnTo>
                  <a:pt x="1709185" y="0"/>
                </a:lnTo>
                <a:lnTo>
                  <a:pt x="1709185" y="1370456"/>
                </a:lnTo>
                <a:lnTo>
                  <a:pt x="0" y="1370456"/>
                </a:lnTo>
                <a:lnTo>
                  <a:pt x="0" y="0"/>
                </a:lnTo>
                <a:close/>
              </a:path>
            </a:pathLst>
          </a:custGeom>
          <a:blipFill rotWithShape="1">
            <a:blip r:embed="rId4">
              <a:alphaModFix/>
            </a:blip>
            <a:stretch>
              <a:fillRect b="0" l="0" r="0" t="0"/>
            </a:stretch>
          </a:blipFill>
          <a:ln>
            <a:noFill/>
          </a:ln>
        </p:spPr>
      </p:sp>
      <p:pic>
        <p:nvPicPr>
          <p:cNvPr id="16" name="Google Shape;16;p2"/>
          <p:cNvPicPr preferRelativeResize="0"/>
          <p:nvPr/>
        </p:nvPicPr>
        <p:blipFill>
          <a:blip r:embed="rId5">
            <a:alphaModFix/>
          </a:blip>
          <a:stretch>
            <a:fillRect/>
          </a:stretch>
        </p:blipFill>
        <p:spPr>
          <a:xfrm>
            <a:off x="-87" y="-291759"/>
            <a:ext cx="9144003" cy="204936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311700" y="41320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2"/>
              </a:buClr>
              <a:buSzPts val="3600"/>
              <a:buNone/>
              <a:defRPr sz="3600">
                <a:solidFill>
                  <a:schemeClr val="dk2"/>
                </a:solidFill>
              </a:defRPr>
            </a:lvl1pPr>
            <a:lvl2pPr lvl="1" algn="ctr">
              <a:spcBef>
                <a:spcPts val="0"/>
              </a:spcBef>
              <a:spcAft>
                <a:spcPts val="0"/>
              </a:spcAft>
              <a:buClr>
                <a:schemeClr val="dk2"/>
              </a:buClr>
              <a:buSzPts val="3600"/>
              <a:buNone/>
              <a:defRPr sz="3600">
                <a:solidFill>
                  <a:schemeClr val="dk2"/>
                </a:solidFill>
              </a:defRPr>
            </a:lvl2pPr>
            <a:lvl3pPr lvl="2" algn="ctr">
              <a:spcBef>
                <a:spcPts val="0"/>
              </a:spcBef>
              <a:spcAft>
                <a:spcPts val="0"/>
              </a:spcAft>
              <a:buClr>
                <a:schemeClr val="dk2"/>
              </a:buClr>
              <a:buSzPts val="3600"/>
              <a:buNone/>
              <a:defRPr sz="3600">
                <a:solidFill>
                  <a:schemeClr val="dk2"/>
                </a:solidFill>
              </a:defRPr>
            </a:lvl3pPr>
            <a:lvl4pPr lvl="3" algn="ctr">
              <a:spcBef>
                <a:spcPts val="0"/>
              </a:spcBef>
              <a:spcAft>
                <a:spcPts val="0"/>
              </a:spcAft>
              <a:buClr>
                <a:schemeClr val="dk2"/>
              </a:buClr>
              <a:buSzPts val="3600"/>
              <a:buNone/>
              <a:defRPr sz="3600">
                <a:solidFill>
                  <a:schemeClr val="dk2"/>
                </a:solidFill>
              </a:defRPr>
            </a:lvl4pPr>
            <a:lvl5pPr lvl="4" algn="ctr">
              <a:spcBef>
                <a:spcPts val="0"/>
              </a:spcBef>
              <a:spcAft>
                <a:spcPts val="0"/>
              </a:spcAft>
              <a:buClr>
                <a:schemeClr val="dk2"/>
              </a:buClr>
              <a:buSzPts val="3600"/>
              <a:buNone/>
              <a:defRPr sz="3600">
                <a:solidFill>
                  <a:schemeClr val="dk2"/>
                </a:solidFill>
              </a:defRPr>
            </a:lvl5pPr>
            <a:lvl6pPr lvl="5" algn="ctr">
              <a:spcBef>
                <a:spcPts val="0"/>
              </a:spcBef>
              <a:spcAft>
                <a:spcPts val="0"/>
              </a:spcAft>
              <a:buClr>
                <a:schemeClr val="dk2"/>
              </a:buClr>
              <a:buSzPts val="3600"/>
              <a:buNone/>
              <a:defRPr sz="3600">
                <a:solidFill>
                  <a:schemeClr val="dk2"/>
                </a:solidFill>
              </a:defRPr>
            </a:lvl6pPr>
            <a:lvl7pPr lvl="6" algn="ctr">
              <a:spcBef>
                <a:spcPts val="0"/>
              </a:spcBef>
              <a:spcAft>
                <a:spcPts val="0"/>
              </a:spcAft>
              <a:buClr>
                <a:schemeClr val="dk2"/>
              </a:buClr>
              <a:buSzPts val="3600"/>
              <a:buNone/>
              <a:defRPr sz="3600">
                <a:solidFill>
                  <a:schemeClr val="dk2"/>
                </a:solidFill>
              </a:defRPr>
            </a:lvl7pPr>
            <a:lvl8pPr lvl="7" algn="ctr">
              <a:spcBef>
                <a:spcPts val="0"/>
              </a:spcBef>
              <a:spcAft>
                <a:spcPts val="0"/>
              </a:spcAft>
              <a:buClr>
                <a:schemeClr val="dk2"/>
              </a:buClr>
              <a:buSzPts val="3600"/>
              <a:buNone/>
              <a:defRPr sz="3600">
                <a:solidFill>
                  <a:schemeClr val="dk2"/>
                </a:solidFill>
              </a:defRPr>
            </a:lvl8pPr>
            <a:lvl9pPr lvl="8" algn="ctr">
              <a:spcBef>
                <a:spcPts val="0"/>
              </a:spcBef>
              <a:spcAft>
                <a:spcPts val="0"/>
              </a:spcAft>
              <a:buClr>
                <a:schemeClr val="dk2"/>
              </a:buClr>
              <a:buSzPts val="3600"/>
              <a:buNone/>
              <a:defRPr sz="3600">
                <a:solidFill>
                  <a:schemeClr val="dk2"/>
                </a:solidFill>
              </a:defRPr>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0" name="Google Shape;20;p3"/>
          <p:cNvSpPr/>
          <p:nvPr>
            <p:ph idx="2" type="pic"/>
          </p:nvPr>
        </p:nvSpPr>
        <p:spPr>
          <a:xfrm>
            <a:off x="1850" y="-11150"/>
            <a:ext cx="9144000" cy="4143300"/>
          </a:xfrm>
          <a:prstGeom prst="rect">
            <a:avLst/>
          </a:prstGeom>
          <a:noFill/>
          <a:ln>
            <a:noFill/>
          </a:ln>
        </p:spPr>
      </p:sp>
      <p:pic>
        <p:nvPicPr>
          <p:cNvPr id="21" name="Google Shape;21;p3"/>
          <p:cNvPicPr preferRelativeResize="0"/>
          <p:nvPr/>
        </p:nvPicPr>
        <p:blipFill>
          <a:blip r:embed="rId2">
            <a:alphaModFix/>
          </a:blip>
          <a:stretch>
            <a:fillRect/>
          </a:stretch>
        </p:blipFill>
        <p:spPr>
          <a:xfrm>
            <a:off x="4040550" y="-125300"/>
            <a:ext cx="1062900" cy="885735"/>
          </a:xfrm>
          <a:prstGeom prst="rect">
            <a:avLst/>
          </a:prstGeom>
          <a:noFill/>
          <a:ln>
            <a:noFill/>
          </a:ln>
        </p:spPr>
      </p:pic>
      <p:sp>
        <p:nvSpPr>
          <p:cNvPr id="22" name="Google Shape;22;p3"/>
          <p:cNvSpPr txBox="1"/>
          <p:nvPr/>
        </p:nvSpPr>
        <p:spPr>
          <a:xfrm>
            <a:off x="3300639" y="99496"/>
            <a:ext cx="2645400" cy="338700"/>
          </a:xfrm>
          <a:prstGeom prst="rect">
            <a:avLst/>
          </a:prstGeom>
          <a:noFill/>
          <a:ln>
            <a:noFill/>
          </a:ln>
        </p:spPr>
        <p:txBody>
          <a:bodyPr anchorCtr="0" anchor="t" bIns="0" lIns="0" spcFirstLastPara="1" rIns="0" wrap="square" tIns="0">
            <a:spAutoFit/>
          </a:bodyPr>
          <a:lstStyle/>
          <a:p>
            <a:pPr indent="0" lvl="0" marL="0" marR="0" rtl="0" algn="ctr">
              <a:lnSpc>
                <a:spcPct val="101998"/>
              </a:lnSpc>
              <a:spcBef>
                <a:spcPts val="0"/>
              </a:spcBef>
              <a:spcAft>
                <a:spcPts val="0"/>
              </a:spcAft>
              <a:buNone/>
            </a:pPr>
            <a:r>
              <a:rPr b="0" i="0" lang="en" sz="2200" u="none" cap="none" strike="noStrike">
                <a:solidFill>
                  <a:srgbClr val="FFFFFF"/>
                </a:solidFill>
                <a:latin typeface="Petit Formal Script"/>
                <a:ea typeface="Petit Formal Script"/>
                <a:cs typeface="Petit Formal Script"/>
                <a:sym typeface="Petit Formal Script"/>
              </a:rPr>
              <a:t>01. </a:t>
            </a:r>
            <a:endParaRPr sz="700"/>
          </a:p>
        </p:txBody>
      </p:sp>
      <p:pic>
        <p:nvPicPr>
          <p:cNvPr id="23" name="Google Shape;23;p3"/>
          <p:cNvPicPr preferRelativeResize="0"/>
          <p:nvPr/>
        </p:nvPicPr>
        <p:blipFill>
          <a:blip r:embed="rId3">
            <a:alphaModFix/>
          </a:blip>
          <a:stretch>
            <a:fillRect/>
          </a:stretch>
        </p:blipFill>
        <p:spPr>
          <a:xfrm>
            <a:off x="0" y="2845594"/>
            <a:ext cx="9144003" cy="135731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4" name="Shape 24"/>
        <p:cNvGrpSpPr/>
        <p:nvPr/>
      </p:nvGrpSpPr>
      <p:grpSpPr>
        <a:xfrm>
          <a:off x="0" y="0"/>
          <a:ext cx="0" cy="0"/>
          <a:chOff x="0" y="0"/>
          <a:chExt cx="0" cy="0"/>
        </a:xfrm>
      </p:grpSpPr>
      <p:pic>
        <p:nvPicPr>
          <p:cNvPr id="25" name="Google Shape;25;p4"/>
          <p:cNvPicPr preferRelativeResize="0"/>
          <p:nvPr/>
        </p:nvPicPr>
        <p:blipFill>
          <a:blip r:embed="rId2">
            <a:alphaModFix/>
          </a:blip>
          <a:stretch>
            <a:fillRect/>
          </a:stretch>
        </p:blipFill>
        <p:spPr>
          <a:xfrm>
            <a:off x="-87" y="-291759"/>
            <a:ext cx="9144003" cy="2049364"/>
          </a:xfrm>
          <a:prstGeom prst="rect">
            <a:avLst/>
          </a:prstGeom>
          <a:noFill/>
          <a:ln>
            <a:noFill/>
          </a:ln>
        </p:spPr>
      </p:pic>
      <p:sp>
        <p:nvSpPr>
          <p:cNvPr id="26" name="Google Shape;26;p4"/>
          <p:cNvSpPr/>
          <p:nvPr>
            <p:ph idx="2" type="pic"/>
          </p:nvPr>
        </p:nvSpPr>
        <p:spPr>
          <a:xfrm rot="-454283">
            <a:off x="4830435" y="367919"/>
            <a:ext cx="3954881" cy="3954881"/>
          </a:xfrm>
          <a:prstGeom prst="rect">
            <a:avLst/>
          </a:prstGeom>
          <a:noFill/>
          <a:ln>
            <a:noFill/>
          </a:ln>
        </p:spPr>
      </p:sp>
      <p:pic>
        <p:nvPicPr>
          <p:cNvPr id="27" name="Google Shape;27;p4"/>
          <p:cNvPicPr preferRelativeResize="0"/>
          <p:nvPr/>
        </p:nvPicPr>
        <p:blipFill>
          <a:blip r:embed="rId3">
            <a:alphaModFix/>
          </a:blip>
          <a:stretch>
            <a:fillRect/>
          </a:stretch>
        </p:blipFill>
        <p:spPr>
          <a:xfrm>
            <a:off x="4421550" y="-32075"/>
            <a:ext cx="4788601" cy="4788601"/>
          </a:xfrm>
          <a:prstGeom prst="rect">
            <a:avLst/>
          </a:prstGeom>
          <a:noFill/>
          <a:ln>
            <a:noFill/>
          </a:ln>
        </p:spPr>
      </p:pic>
      <p:sp>
        <p:nvSpPr>
          <p:cNvPr id="28" name="Google Shape;28;p4"/>
          <p:cNvSpPr txBox="1"/>
          <p:nvPr>
            <p:ph type="title"/>
          </p:nvPr>
        </p:nvSpPr>
        <p:spPr>
          <a:xfrm>
            <a:off x="311700" y="1011850"/>
            <a:ext cx="32997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 name="Google Shape;29;p4"/>
          <p:cNvSpPr txBox="1"/>
          <p:nvPr>
            <p:ph idx="1" type="body"/>
          </p:nvPr>
        </p:nvSpPr>
        <p:spPr>
          <a:xfrm>
            <a:off x="311700" y="2100296"/>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0" name="Google Shape;30;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1" name="Google Shape;31;p4"/>
          <p:cNvSpPr/>
          <p:nvPr/>
        </p:nvSpPr>
        <p:spPr>
          <a:xfrm flipH="1">
            <a:off x="4063882" y="2468437"/>
            <a:ext cx="1914257" cy="2777946"/>
          </a:xfrm>
          <a:custGeom>
            <a:rect b="b" l="l" r="r" t="t"/>
            <a:pathLst>
              <a:path extrusionOk="0" h="5555891" w="3828514">
                <a:moveTo>
                  <a:pt x="3828514" y="0"/>
                </a:moveTo>
                <a:lnTo>
                  <a:pt x="0" y="0"/>
                </a:lnTo>
                <a:lnTo>
                  <a:pt x="0" y="5555891"/>
                </a:lnTo>
                <a:lnTo>
                  <a:pt x="3828514" y="5555891"/>
                </a:lnTo>
                <a:lnTo>
                  <a:pt x="3828514"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2" name="Shape 32"/>
        <p:cNvGrpSpPr/>
        <p:nvPr/>
      </p:nvGrpSpPr>
      <p:grpSpPr>
        <a:xfrm>
          <a:off x="0" y="0"/>
          <a:ext cx="0" cy="0"/>
          <a:chOff x="0" y="0"/>
          <a:chExt cx="0" cy="0"/>
        </a:xfrm>
      </p:grpSpPr>
      <p:pic>
        <p:nvPicPr>
          <p:cNvPr id="33" name="Google Shape;33;p5"/>
          <p:cNvPicPr preferRelativeResize="0"/>
          <p:nvPr/>
        </p:nvPicPr>
        <p:blipFill>
          <a:blip r:embed="rId2">
            <a:alphaModFix/>
          </a:blip>
          <a:stretch>
            <a:fillRect/>
          </a:stretch>
        </p:blipFill>
        <p:spPr>
          <a:xfrm>
            <a:off x="-87" y="3868019"/>
            <a:ext cx="9144003" cy="1357313"/>
          </a:xfrm>
          <a:prstGeom prst="rect">
            <a:avLst/>
          </a:prstGeom>
          <a:noFill/>
          <a:ln>
            <a:noFill/>
          </a:ln>
        </p:spPr>
      </p:pic>
      <p:sp>
        <p:nvSpPr>
          <p:cNvPr id="34" name="Google Shape;34;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5" name="Google Shape;35;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6" name="Google Shape;36;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7" name="Google Shape;37;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 name="Shape 38"/>
        <p:cNvGrpSpPr/>
        <p:nvPr/>
      </p:nvGrpSpPr>
      <p:grpSpPr>
        <a:xfrm>
          <a:off x="0" y="0"/>
          <a:ext cx="0" cy="0"/>
          <a:chOff x="0" y="0"/>
          <a:chExt cx="0" cy="0"/>
        </a:xfrm>
      </p:grpSpPr>
      <p:sp>
        <p:nvSpPr>
          <p:cNvPr id="39" name="Google Shape;39;p6"/>
          <p:cNvSpPr/>
          <p:nvPr>
            <p:ph idx="2" type="pic"/>
          </p:nvPr>
        </p:nvSpPr>
        <p:spPr>
          <a:xfrm rot="-417213">
            <a:off x="4655207" y="122709"/>
            <a:ext cx="4177930" cy="4010483"/>
          </a:xfrm>
          <a:prstGeom prst="rect">
            <a:avLst/>
          </a:prstGeom>
          <a:noFill/>
          <a:ln>
            <a:noFill/>
          </a:ln>
        </p:spPr>
      </p:sp>
      <p:pic>
        <p:nvPicPr>
          <p:cNvPr id="40" name="Google Shape;40;p6"/>
          <p:cNvPicPr preferRelativeResize="0"/>
          <p:nvPr/>
        </p:nvPicPr>
        <p:blipFill>
          <a:blip r:embed="rId2">
            <a:alphaModFix/>
          </a:blip>
          <a:stretch>
            <a:fillRect/>
          </a:stretch>
        </p:blipFill>
        <p:spPr>
          <a:xfrm>
            <a:off x="4283337" y="-255738"/>
            <a:ext cx="4921699" cy="4921675"/>
          </a:xfrm>
          <a:prstGeom prst="rect">
            <a:avLst/>
          </a:prstGeom>
          <a:noFill/>
          <a:ln>
            <a:noFill/>
          </a:ln>
        </p:spPr>
      </p:pic>
      <p:sp>
        <p:nvSpPr>
          <p:cNvPr id="41" name="Google Shape;41;p6"/>
          <p:cNvSpPr txBox="1"/>
          <p:nvPr>
            <p:ph type="title"/>
          </p:nvPr>
        </p:nvSpPr>
        <p:spPr>
          <a:xfrm>
            <a:off x="311700" y="2121425"/>
            <a:ext cx="3366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2" name="Google Shape;42;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43" name="Google Shape;43;p6"/>
          <p:cNvGrpSpPr/>
          <p:nvPr/>
        </p:nvGrpSpPr>
        <p:grpSpPr>
          <a:xfrm>
            <a:off x="7112099" y="2928384"/>
            <a:ext cx="1708228" cy="3286843"/>
            <a:chOff x="0" y="1"/>
            <a:chExt cx="4555275" cy="8764913"/>
          </a:xfrm>
        </p:grpSpPr>
        <p:sp>
          <p:nvSpPr>
            <p:cNvPr id="44" name="Google Shape;44;p6"/>
            <p:cNvSpPr/>
            <p:nvPr/>
          </p:nvSpPr>
          <p:spPr>
            <a:xfrm flipH="1">
              <a:off x="0" y="385645"/>
              <a:ext cx="4555275" cy="8379269"/>
            </a:xfrm>
            <a:custGeom>
              <a:rect b="b" l="l" r="r" t="t"/>
              <a:pathLst>
                <a:path extrusionOk="0" h="8379269" w="4555275">
                  <a:moveTo>
                    <a:pt x="4555275" y="0"/>
                  </a:moveTo>
                  <a:lnTo>
                    <a:pt x="0" y="0"/>
                  </a:lnTo>
                  <a:lnTo>
                    <a:pt x="0" y="8379268"/>
                  </a:lnTo>
                  <a:lnTo>
                    <a:pt x="4555275" y="8379268"/>
                  </a:lnTo>
                  <a:lnTo>
                    <a:pt x="4555275" y="0"/>
                  </a:lnTo>
                  <a:close/>
                </a:path>
              </a:pathLst>
            </a:custGeom>
            <a:blipFill rotWithShape="1">
              <a:blip r:embed="rId3">
                <a:alphaModFix/>
              </a:blip>
              <a:stretch>
                <a:fillRect b="0" l="0" r="0" t="0"/>
              </a:stretch>
            </a:blipFill>
            <a:ln>
              <a:noFill/>
            </a:ln>
          </p:spPr>
        </p:sp>
        <p:sp>
          <p:nvSpPr>
            <p:cNvPr id="45" name="Google Shape;45;p6"/>
            <p:cNvSpPr/>
            <p:nvPr/>
          </p:nvSpPr>
          <p:spPr>
            <a:xfrm rot="1154972">
              <a:off x="1355344" y="221996"/>
              <a:ext cx="1478466" cy="776867"/>
            </a:xfrm>
            <a:custGeom>
              <a:rect b="b" l="l" r="r" t="t"/>
              <a:pathLst>
                <a:path extrusionOk="0" h="776120" w="1477045">
                  <a:moveTo>
                    <a:pt x="0" y="0"/>
                  </a:moveTo>
                  <a:lnTo>
                    <a:pt x="1477046" y="0"/>
                  </a:lnTo>
                  <a:lnTo>
                    <a:pt x="1477046" y="776120"/>
                  </a:lnTo>
                  <a:lnTo>
                    <a:pt x="0" y="776120"/>
                  </a:lnTo>
                  <a:lnTo>
                    <a:pt x="0" y="0"/>
                  </a:lnTo>
                  <a:close/>
                </a:path>
              </a:pathLst>
            </a:custGeom>
            <a:blipFill rotWithShape="1">
              <a:blip r:embed="rId4">
                <a:alphaModFix/>
              </a:blip>
              <a:stretch>
                <a:fillRect b="0" l="0" r="0" t="0"/>
              </a:stretch>
            </a:blipFill>
            <a:ln>
              <a:noFill/>
            </a:ln>
          </p:spPr>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6" name="Shape 46"/>
        <p:cNvGrpSpPr/>
        <p:nvPr/>
      </p:nvGrpSpPr>
      <p:grpSpPr>
        <a:xfrm>
          <a:off x="0" y="0"/>
          <a:ext cx="0" cy="0"/>
          <a:chOff x="0" y="0"/>
          <a:chExt cx="0" cy="0"/>
        </a:xfrm>
      </p:grpSpPr>
      <p:sp>
        <p:nvSpPr>
          <p:cNvPr id="47" name="Google Shape;47;p7"/>
          <p:cNvSpPr/>
          <p:nvPr>
            <p:ph idx="2" type="pic"/>
          </p:nvPr>
        </p:nvSpPr>
        <p:spPr>
          <a:xfrm rot="-156811">
            <a:off x="4834346" y="2727195"/>
            <a:ext cx="3421159" cy="2118090"/>
          </a:xfrm>
          <a:prstGeom prst="rect">
            <a:avLst/>
          </a:prstGeom>
          <a:noFill/>
          <a:ln>
            <a:noFill/>
          </a:ln>
        </p:spPr>
      </p:sp>
      <p:sp>
        <p:nvSpPr>
          <p:cNvPr id="48" name="Google Shape;48;p7"/>
          <p:cNvSpPr/>
          <p:nvPr/>
        </p:nvSpPr>
        <p:spPr>
          <a:xfrm rot="5296899">
            <a:off x="5369301" y="1952893"/>
            <a:ext cx="2249286" cy="3681868"/>
          </a:xfrm>
          <a:custGeom>
            <a:rect b="b" l="l" r="r" t="t"/>
            <a:pathLst>
              <a:path extrusionOk="0" h="7360424" w="4496550">
                <a:moveTo>
                  <a:pt x="0" y="0"/>
                </a:moveTo>
                <a:lnTo>
                  <a:pt x="4496550" y="0"/>
                </a:lnTo>
                <a:lnTo>
                  <a:pt x="4496550" y="7360424"/>
                </a:lnTo>
                <a:lnTo>
                  <a:pt x="0" y="7360424"/>
                </a:lnTo>
                <a:lnTo>
                  <a:pt x="0" y="0"/>
                </a:lnTo>
                <a:close/>
              </a:path>
            </a:pathLst>
          </a:custGeom>
          <a:blipFill rotWithShape="1">
            <a:blip r:embed="rId2">
              <a:alphaModFix/>
            </a:blip>
            <a:stretch>
              <a:fillRect b="0" l="0" r="0" t="0"/>
            </a:stretch>
          </a:blipFill>
          <a:ln>
            <a:noFill/>
          </a:ln>
        </p:spPr>
      </p:sp>
      <p:sp>
        <p:nvSpPr>
          <p:cNvPr id="49" name="Google Shape;49;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50" name="Google Shape;50;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51" name="Google Shape;51;p7"/>
          <p:cNvPicPr preferRelativeResize="0"/>
          <p:nvPr/>
        </p:nvPicPr>
        <p:blipFill>
          <a:blip r:embed="rId3">
            <a:alphaModFix/>
          </a:blip>
          <a:stretch>
            <a:fillRect/>
          </a:stretch>
        </p:blipFill>
        <p:spPr>
          <a:xfrm>
            <a:off x="-87" y="-291759"/>
            <a:ext cx="9144003" cy="204936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2" name="Shape 52"/>
        <p:cNvGrpSpPr/>
        <p:nvPr/>
      </p:nvGrpSpPr>
      <p:grpSpPr>
        <a:xfrm>
          <a:off x="0" y="0"/>
          <a:ext cx="0" cy="0"/>
          <a:chOff x="0" y="0"/>
          <a:chExt cx="0" cy="0"/>
        </a:xfrm>
      </p:grpSpPr>
      <p:sp>
        <p:nvSpPr>
          <p:cNvPr id="53" name="Google Shape;53;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5" name="Google Shape;55;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6" name="Google Shape;56;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7" name="Google Shape;57;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8" name="Google Shape;58;p8"/>
          <p:cNvSpPr/>
          <p:nvPr/>
        </p:nvSpPr>
        <p:spPr>
          <a:xfrm rot="-3115407">
            <a:off x="7610209" y="209058"/>
            <a:ext cx="911678" cy="1492329"/>
          </a:xfrm>
          <a:custGeom>
            <a:rect b="b" l="l" r="r" t="t"/>
            <a:pathLst>
              <a:path extrusionOk="0" h="2992975" w="1828436">
                <a:moveTo>
                  <a:pt x="0" y="0"/>
                </a:moveTo>
                <a:lnTo>
                  <a:pt x="1828436" y="0"/>
                </a:lnTo>
                <a:lnTo>
                  <a:pt x="1828436" y="2992975"/>
                </a:lnTo>
                <a:lnTo>
                  <a:pt x="0" y="2992975"/>
                </a:lnTo>
                <a:lnTo>
                  <a:pt x="0" y="0"/>
                </a:lnTo>
                <a:close/>
              </a:path>
            </a:pathLst>
          </a:custGeom>
          <a:blipFill rotWithShape="1">
            <a:blip r:embed="rId2">
              <a:alphaModFix/>
            </a:blip>
            <a:stretch>
              <a:fillRect b="0" l="0" r="0" t="0"/>
            </a:stretch>
          </a:blipFill>
          <a:ln>
            <a:noFill/>
          </a:ln>
        </p:spPr>
      </p:sp>
      <p:sp>
        <p:nvSpPr>
          <p:cNvPr id="59" name="Google Shape;59;p8"/>
          <p:cNvSpPr/>
          <p:nvPr/>
        </p:nvSpPr>
        <p:spPr>
          <a:xfrm rot="2112227">
            <a:off x="7651749" y="620943"/>
            <a:ext cx="832561" cy="667562"/>
          </a:xfrm>
          <a:custGeom>
            <a:rect b="b" l="l" r="r" t="t"/>
            <a:pathLst>
              <a:path extrusionOk="0" h="1338576" w="1669426">
                <a:moveTo>
                  <a:pt x="0" y="0"/>
                </a:moveTo>
                <a:lnTo>
                  <a:pt x="1669426" y="0"/>
                </a:lnTo>
                <a:lnTo>
                  <a:pt x="1669426" y="1338576"/>
                </a:lnTo>
                <a:lnTo>
                  <a:pt x="0" y="1338576"/>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0" name="Shape 60"/>
        <p:cNvGrpSpPr/>
        <p:nvPr/>
      </p:nvGrpSpPr>
      <p:grpSpPr>
        <a:xfrm>
          <a:off x="0" y="0"/>
          <a:ext cx="0" cy="0"/>
          <a:chOff x="0" y="0"/>
          <a:chExt cx="0" cy="0"/>
        </a:xfrm>
      </p:grpSpPr>
      <p:sp>
        <p:nvSpPr>
          <p:cNvPr id="61" name="Google Shape;61;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62" name="Google Shape;62;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3" name="Google Shape;63;p9"/>
          <p:cNvSpPr/>
          <p:nvPr/>
        </p:nvSpPr>
        <p:spPr>
          <a:xfrm>
            <a:off x="7621655" y="229294"/>
            <a:ext cx="845032" cy="1721363"/>
          </a:xfrm>
          <a:custGeom>
            <a:rect b="b" l="l" r="r" t="t"/>
            <a:pathLst>
              <a:path extrusionOk="0" h="3442725" w="1690065">
                <a:moveTo>
                  <a:pt x="0" y="0"/>
                </a:moveTo>
                <a:lnTo>
                  <a:pt x="1690065" y="0"/>
                </a:lnTo>
                <a:lnTo>
                  <a:pt x="1690065" y="3442725"/>
                </a:lnTo>
                <a:lnTo>
                  <a:pt x="0" y="3442725"/>
                </a:lnTo>
                <a:lnTo>
                  <a:pt x="0" y="0"/>
                </a:lnTo>
                <a:close/>
              </a:path>
            </a:pathLst>
          </a:custGeom>
          <a:blipFill rotWithShape="1">
            <a:blip r:embed="rId2">
              <a:alphaModFix/>
            </a:blip>
            <a:stretch>
              <a:fillRect b="0" l="0" r="0" t="0"/>
            </a:stretch>
          </a:blipFill>
          <a:ln>
            <a:noFill/>
          </a:ln>
        </p:spPr>
      </p:sp>
      <p:sp>
        <p:nvSpPr>
          <p:cNvPr id="64" name="Google Shape;64;p9"/>
          <p:cNvSpPr/>
          <p:nvPr/>
        </p:nvSpPr>
        <p:spPr>
          <a:xfrm>
            <a:off x="3926440" y="2145919"/>
            <a:ext cx="1291120" cy="1291120"/>
          </a:xfrm>
          <a:custGeom>
            <a:rect b="b" l="l" r="r" t="t"/>
            <a:pathLst>
              <a:path extrusionOk="0" h="2582240" w="2582240">
                <a:moveTo>
                  <a:pt x="0" y="0"/>
                </a:moveTo>
                <a:lnTo>
                  <a:pt x="2582240" y="0"/>
                </a:lnTo>
                <a:lnTo>
                  <a:pt x="2582240" y="2582240"/>
                </a:lnTo>
                <a:lnTo>
                  <a:pt x="0" y="2582240"/>
                </a:lnTo>
                <a:lnTo>
                  <a:pt x="0" y="0"/>
                </a:lnTo>
                <a:close/>
              </a:path>
            </a:pathLst>
          </a:custGeom>
          <a:blipFill rotWithShape="1">
            <a:blip r:embed="rId3">
              <a:alphaModFix/>
            </a:blip>
            <a:stretch>
              <a:fillRect b="0" l="0" r="0" t="0"/>
            </a:stretch>
          </a:blipFill>
          <a:ln>
            <a:noFill/>
          </a:ln>
        </p:spPr>
      </p:sp>
      <p:sp>
        <p:nvSpPr>
          <p:cNvPr id="65" name="Google Shape;65;p9"/>
          <p:cNvSpPr/>
          <p:nvPr/>
        </p:nvSpPr>
        <p:spPr>
          <a:xfrm>
            <a:off x="964417" y="2145919"/>
            <a:ext cx="1291120" cy="1291120"/>
          </a:xfrm>
          <a:custGeom>
            <a:rect b="b" l="l" r="r" t="t"/>
            <a:pathLst>
              <a:path extrusionOk="0" h="2582240" w="2582240">
                <a:moveTo>
                  <a:pt x="0" y="0"/>
                </a:moveTo>
                <a:lnTo>
                  <a:pt x="2582240" y="0"/>
                </a:lnTo>
                <a:lnTo>
                  <a:pt x="2582240" y="2582240"/>
                </a:lnTo>
                <a:lnTo>
                  <a:pt x="0" y="2582240"/>
                </a:lnTo>
                <a:lnTo>
                  <a:pt x="0" y="0"/>
                </a:lnTo>
                <a:close/>
              </a:path>
            </a:pathLst>
          </a:custGeom>
          <a:blipFill rotWithShape="1">
            <a:blip r:embed="rId3">
              <a:alphaModFix/>
            </a:blip>
            <a:stretch>
              <a:fillRect b="0" l="0" r="0" t="0"/>
            </a:stretch>
          </a:blipFill>
          <a:ln>
            <a:noFill/>
          </a:ln>
        </p:spPr>
      </p:sp>
      <p:sp>
        <p:nvSpPr>
          <p:cNvPr id="66" name="Google Shape;66;p9"/>
          <p:cNvSpPr/>
          <p:nvPr/>
        </p:nvSpPr>
        <p:spPr>
          <a:xfrm>
            <a:off x="6957045" y="2145919"/>
            <a:ext cx="1291120" cy="1291120"/>
          </a:xfrm>
          <a:custGeom>
            <a:rect b="b" l="l" r="r" t="t"/>
            <a:pathLst>
              <a:path extrusionOk="0" h="2582240" w="2582240">
                <a:moveTo>
                  <a:pt x="0" y="0"/>
                </a:moveTo>
                <a:lnTo>
                  <a:pt x="2582240" y="0"/>
                </a:lnTo>
                <a:lnTo>
                  <a:pt x="2582240" y="2582240"/>
                </a:lnTo>
                <a:lnTo>
                  <a:pt x="0" y="2582240"/>
                </a:lnTo>
                <a:lnTo>
                  <a:pt x="0" y="0"/>
                </a:lnTo>
                <a:close/>
              </a:path>
            </a:pathLst>
          </a:custGeom>
          <a:blipFill rotWithShape="1">
            <a:blip r:embed="rId3">
              <a:alphaModFix/>
            </a:blip>
            <a:stretch>
              <a:fillRect b="0" l="0" r="0" t="0"/>
            </a:stretch>
          </a:blipFill>
          <a:ln>
            <a:noFill/>
          </a:ln>
        </p:spPr>
      </p:sp>
      <p:sp>
        <p:nvSpPr>
          <p:cNvPr id="67" name="Google Shape;67;p9"/>
          <p:cNvSpPr/>
          <p:nvPr/>
        </p:nvSpPr>
        <p:spPr>
          <a:xfrm>
            <a:off x="3622687" y="2164162"/>
            <a:ext cx="1936727" cy="1290344"/>
          </a:xfrm>
          <a:custGeom>
            <a:rect b="b" l="l" r="r" t="t"/>
            <a:pathLst>
              <a:path extrusionOk="0" h="2580688" w="3873453">
                <a:moveTo>
                  <a:pt x="0" y="0"/>
                </a:moveTo>
                <a:lnTo>
                  <a:pt x="3873454" y="0"/>
                </a:lnTo>
                <a:lnTo>
                  <a:pt x="3873454" y="2580688"/>
                </a:lnTo>
                <a:lnTo>
                  <a:pt x="0" y="2580688"/>
                </a:lnTo>
                <a:lnTo>
                  <a:pt x="0" y="0"/>
                </a:lnTo>
                <a:close/>
              </a:path>
            </a:pathLst>
          </a:custGeom>
          <a:blipFill rotWithShape="1">
            <a:blip r:embed="rId4">
              <a:alphaModFix/>
            </a:blip>
            <a:stretch>
              <a:fillRect b="0" l="0" r="0" t="0"/>
            </a:stretch>
          </a:blipFill>
          <a:ln>
            <a:noFill/>
          </a:ln>
        </p:spPr>
      </p:sp>
      <p:sp>
        <p:nvSpPr>
          <p:cNvPr id="68" name="Google Shape;68;p9"/>
          <p:cNvSpPr/>
          <p:nvPr/>
        </p:nvSpPr>
        <p:spPr>
          <a:xfrm>
            <a:off x="772084" y="2329894"/>
            <a:ext cx="1888149" cy="885070"/>
          </a:xfrm>
          <a:custGeom>
            <a:rect b="b" l="l" r="r" t="t"/>
            <a:pathLst>
              <a:path extrusionOk="0" h="1770140" w="3776298">
                <a:moveTo>
                  <a:pt x="0" y="0"/>
                </a:moveTo>
                <a:lnTo>
                  <a:pt x="3776299" y="0"/>
                </a:lnTo>
                <a:lnTo>
                  <a:pt x="3776299" y="1770140"/>
                </a:lnTo>
                <a:lnTo>
                  <a:pt x="0" y="1770140"/>
                </a:lnTo>
                <a:lnTo>
                  <a:pt x="0" y="0"/>
                </a:lnTo>
                <a:close/>
              </a:path>
            </a:pathLst>
          </a:custGeom>
          <a:blipFill rotWithShape="1">
            <a:blip r:embed="rId5">
              <a:alphaModFix/>
            </a:blip>
            <a:stretch>
              <a:fillRect b="0" l="0" r="0" t="0"/>
            </a:stretch>
          </a:blipFill>
          <a:ln>
            <a:noFill/>
          </a:ln>
        </p:spPr>
      </p:sp>
      <p:sp>
        <p:nvSpPr>
          <p:cNvPr id="69" name="Google Shape;69;p9"/>
          <p:cNvSpPr/>
          <p:nvPr/>
        </p:nvSpPr>
        <p:spPr>
          <a:xfrm>
            <a:off x="6926251" y="2171378"/>
            <a:ext cx="1291120" cy="1246165"/>
          </a:xfrm>
          <a:custGeom>
            <a:rect b="b" l="l" r="r" t="t"/>
            <a:pathLst>
              <a:path extrusionOk="0" h="2492331" w="2582240">
                <a:moveTo>
                  <a:pt x="0" y="0"/>
                </a:moveTo>
                <a:lnTo>
                  <a:pt x="2582240" y="0"/>
                </a:lnTo>
                <a:lnTo>
                  <a:pt x="2582240" y="2492331"/>
                </a:lnTo>
                <a:lnTo>
                  <a:pt x="0" y="2492331"/>
                </a:lnTo>
                <a:lnTo>
                  <a:pt x="0" y="0"/>
                </a:lnTo>
                <a:close/>
              </a:path>
            </a:pathLst>
          </a:custGeom>
          <a:blipFill rotWithShape="1">
            <a:blip r:embed="rId6">
              <a:alphaModFix/>
            </a:blip>
            <a:stretch>
              <a:fillRect b="-9079" l="-16988" r="-16988" t="-9079"/>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0" name="Shape 70"/>
        <p:cNvGrpSpPr/>
        <p:nvPr/>
      </p:nvGrpSpPr>
      <p:grpSpPr>
        <a:xfrm>
          <a:off x="0" y="0"/>
          <a:ext cx="0" cy="0"/>
          <a:chOff x="0" y="0"/>
          <a:chExt cx="0" cy="0"/>
        </a:xfrm>
      </p:grpSpPr>
      <p:sp>
        <p:nvSpPr>
          <p:cNvPr id="71" name="Google Shape;71;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72" name="Google Shape;72;p10"/>
          <p:cNvGrpSpPr/>
          <p:nvPr/>
        </p:nvGrpSpPr>
        <p:grpSpPr>
          <a:xfrm>
            <a:off x="0" y="-72326"/>
            <a:ext cx="9143818" cy="5594598"/>
            <a:chOff x="0" y="-38100"/>
            <a:chExt cx="4816592" cy="2747433"/>
          </a:xfrm>
        </p:grpSpPr>
        <p:sp>
          <p:nvSpPr>
            <p:cNvPr id="73" name="Google Shape;73;p10"/>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43C6">
                <a:alpha val="57250"/>
              </a:srgbClr>
            </a:solidFill>
            <a:ln>
              <a:noFill/>
            </a:ln>
          </p:spPr>
        </p:sp>
        <p:sp>
          <p:nvSpPr>
            <p:cNvPr id="74" name="Google Shape;74;p10"/>
            <p:cNvSpPr txBox="1"/>
            <p:nvPr/>
          </p:nvSpPr>
          <p:spPr>
            <a:xfrm>
              <a:off x="0" y="-38100"/>
              <a:ext cx="4816500" cy="2747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75" name="Google Shape;75;p10"/>
          <p:cNvPicPr preferRelativeResize="0"/>
          <p:nvPr/>
        </p:nvPicPr>
        <p:blipFill>
          <a:blip r:embed="rId2">
            <a:alphaModFix/>
          </a:blip>
          <a:stretch>
            <a:fillRect/>
          </a:stretch>
        </p:blipFill>
        <p:spPr>
          <a:xfrm>
            <a:off x="0" y="-72325"/>
            <a:ext cx="9143823" cy="588154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1pPr>
            <a:lvl2pPr lvl="1">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lvl="2">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lvl="3">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lvl="4">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lvl="5">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lvl="6">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lvl="7">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lvl="8">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Montserrat Medium"/>
              <a:buChar char="●"/>
              <a:defRPr sz="1800">
                <a:solidFill>
                  <a:schemeClr val="dk2"/>
                </a:solidFill>
                <a:latin typeface="Montserrat Medium"/>
                <a:ea typeface="Montserrat Medium"/>
                <a:cs typeface="Montserrat Medium"/>
                <a:sym typeface="Montserrat Medium"/>
              </a:defRPr>
            </a:lvl1pPr>
            <a:lvl2pPr indent="-317500" lvl="1" marL="914400">
              <a:lnSpc>
                <a:spcPct val="115000"/>
              </a:lnSpc>
              <a:spcBef>
                <a:spcPts val="0"/>
              </a:spcBef>
              <a:spcAft>
                <a:spcPts val="0"/>
              </a:spcAft>
              <a:buClr>
                <a:schemeClr val="dk2"/>
              </a:buClr>
              <a:buSzPts val="1400"/>
              <a:buFont typeface="Petit Formal Script"/>
              <a:buChar char="○"/>
              <a:defRPr>
                <a:solidFill>
                  <a:schemeClr val="dk2"/>
                </a:solidFill>
                <a:latin typeface="Petit Formal Script"/>
                <a:ea typeface="Petit Formal Script"/>
                <a:cs typeface="Petit Formal Script"/>
                <a:sym typeface="Petit Formal Script"/>
              </a:defRPr>
            </a:lvl2pPr>
            <a:lvl3pPr indent="-317500" lvl="2" marL="1371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indent="-317500" lvl="3" marL="1828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indent="-317500" lvl="4" marL="22860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indent="-317500" lvl="5" marL="27432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indent="-317500" lvl="6" marL="32004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indent="-317500" lvl="7" marL="3657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indent="-317500" lvl="8" marL="4114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68.png"/><Relationship Id="rId6" Type="http://schemas.openxmlformats.org/officeDocument/2006/relationships/image" Target="../media/image1.png"/><Relationship Id="rId7"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63.png"/><Relationship Id="rId4" Type="http://schemas.openxmlformats.org/officeDocument/2006/relationships/image" Target="../media/image4.png"/><Relationship Id="rId5"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53.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27.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39.png"/><Relationship Id="rId8"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44.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62.png"/><Relationship Id="rId4" Type="http://schemas.openxmlformats.org/officeDocument/2006/relationships/image" Target="../media/image29.png"/><Relationship Id="rId5"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43.png"/><Relationship Id="rId4" Type="http://schemas.openxmlformats.org/officeDocument/2006/relationships/image" Target="../media/image13.png"/><Relationship Id="rId5" Type="http://schemas.openxmlformats.org/officeDocument/2006/relationships/image" Target="../media/image54.png"/><Relationship Id="rId6" Type="http://schemas.openxmlformats.org/officeDocument/2006/relationships/image" Target="../media/image5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65.png"/><Relationship Id="rId4" Type="http://schemas.openxmlformats.org/officeDocument/2006/relationships/image" Target="../media/image57.png"/><Relationship Id="rId5" Type="http://schemas.openxmlformats.org/officeDocument/2006/relationships/image" Target="../media/image55.png"/></Relationships>
</file>

<file path=ppt/slides/_rels/slide17.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16.png"/><Relationship Id="rId13" Type="http://schemas.openxmlformats.org/officeDocument/2006/relationships/image" Target="../media/image31.png"/><Relationship Id="rId12" Type="http://schemas.openxmlformats.org/officeDocument/2006/relationships/image" Target="../media/image27.png"/><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13.png"/><Relationship Id="rId9" Type="http://schemas.openxmlformats.org/officeDocument/2006/relationships/image" Target="../media/image24.png"/><Relationship Id="rId15" Type="http://schemas.openxmlformats.org/officeDocument/2006/relationships/image" Target="../media/image55.png"/><Relationship Id="rId14" Type="http://schemas.openxmlformats.org/officeDocument/2006/relationships/image" Target="../media/image57.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image" Target="../media/image21.png"/><Relationship Id="rId8"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46.png"/><Relationship Id="rId4" Type="http://schemas.openxmlformats.org/officeDocument/2006/relationships/image" Target="../media/image18.png"/><Relationship Id="rId5"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35.png"/><Relationship Id="rId4" Type="http://schemas.openxmlformats.org/officeDocument/2006/relationships/image" Target="../media/image4.png"/><Relationship Id="rId5"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36.png"/><Relationship Id="rId4" Type="http://schemas.openxmlformats.org/officeDocument/2006/relationships/image" Target="../media/image23.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4.png"/><Relationship Id="rId8"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64.png"/><Relationship Id="rId4" Type="http://schemas.openxmlformats.org/officeDocument/2006/relationships/image" Target="../media/image17.png"/><Relationship Id="rId5" Type="http://schemas.openxmlformats.org/officeDocument/2006/relationships/image" Target="../media/image16.png"/><Relationship Id="rId6"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47.png"/><Relationship Id="rId4" Type="http://schemas.openxmlformats.org/officeDocument/2006/relationships/image" Target="../media/image5.png"/><Relationship Id="rId5"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28.png"/><Relationship Id="rId4" Type="http://schemas.openxmlformats.org/officeDocument/2006/relationships/image" Target="../media/image30.png"/><Relationship Id="rId5" Type="http://schemas.openxmlformats.org/officeDocument/2006/relationships/image" Target="../media/image33.jpg"/><Relationship Id="rId6" Type="http://schemas.openxmlformats.org/officeDocument/2006/relationships/image" Target="../media/image13.png"/><Relationship Id="rId7" Type="http://schemas.openxmlformats.org/officeDocument/2006/relationships/image" Target="../media/image4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67.png"/><Relationship Id="rId4" Type="http://schemas.openxmlformats.org/officeDocument/2006/relationships/image" Target="../media/image31.png"/><Relationship Id="rId5" Type="http://schemas.openxmlformats.org/officeDocument/2006/relationships/image" Target="../media/image34.png"/><Relationship Id="rId6"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61.png"/><Relationship Id="rId4" Type="http://schemas.openxmlformats.org/officeDocument/2006/relationships/image" Target="../media/image8.png"/><Relationship Id="rId5" Type="http://schemas.openxmlformats.org/officeDocument/2006/relationships/image" Target="../media/image7.png"/><Relationship Id="rId6"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grpSp>
        <p:nvGrpSpPr>
          <p:cNvPr id="80" name="Google Shape;80;p11"/>
          <p:cNvGrpSpPr/>
          <p:nvPr/>
        </p:nvGrpSpPr>
        <p:grpSpPr>
          <a:xfrm>
            <a:off x="0" y="-72326"/>
            <a:ext cx="9143820" cy="5594598"/>
            <a:chOff x="0" y="-38100"/>
            <a:chExt cx="4816593" cy="2747433"/>
          </a:xfrm>
        </p:grpSpPr>
        <p:sp>
          <p:nvSpPr>
            <p:cNvPr id="81" name="Google Shape;81;p11"/>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43C6">
                <a:alpha val="57254"/>
              </a:srgbClr>
            </a:solidFill>
            <a:ln>
              <a:noFill/>
            </a:ln>
          </p:spPr>
        </p:sp>
        <p:sp>
          <p:nvSpPr>
            <p:cNvPr id="82" name="Google Shape;82;p11"/>
            <p:cNvSpPr txBox="1"/>
            <p:nvPr/>
          </p:nvSpPr>
          <p:spPr>
            <a:xfrm>
              <a:off x="0" y="-38100"/>
              <a:ext cx="4816593"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83" name="Google Shape;83;p11"/>
          <p:cNvPicPr preferRelativeResize="0"/>
          <p:nvPr/>
        </p:nvPicPr>
        <p:blipFill>
          <a:blip r:embed="rId3">
            <a:alphaModFix/>
          </a:blip>
          <a:stretch>
            <a:fillRect/>
          </a:stretch>
        </p:blipFill>
        <p:spPr>
          <a:xfrm>
            <a:off x="0" y="-72325"/>
            <a:ext cx="9143823" cy="5881549"/>
          </a:xfrm>
          <a:prstGeom prst="rect">
            <a:avLst/>
          </a:prstGeom>
          <a:noFill/>
          <a:ln>
            <a:noFill/>
          </a:ln>
        </p:spPr>
      </p:pic>
      <p:pic>
        <p:nvPicPr>
          <p:cNvPr id="84" name="Google Shape;84;p11"/>
          <p:cNvPicPr preferRelativeResize="0"/>
          <p:nvPr/>
        </p:nvPicPr>
        <p:blipFill>
          <a:blip r:embed="rId4">
            <a:alphaModFix/>
          </a:blip>
          <a:stretch>
            <a:fillRect/>
          </a:stretch>
        </p:blipFill>
        <p:spPr>
          <a:xfrm>
            <a:off x="-87" y="-291759"/>
            <a:ext cx="9144003" cy="2049364"/>
          </a:xfrm>
          <a:prstGeom prst="rect">
            <a:avLst/>
          </a:prstGeom>
          <a:noFill/>
          <a:ln>
            <a:noFill/>
          </a:ln>
        </p:spPr>
      </p:pic>
      <p:sp>
        <p:nvSpPr>
          <p:cNvPr id="85" name="Google Shape;85;p11"/>
          <p:cNvSpPr txBox="1"/>
          <p:nvPr/>
        </p:nvSpPr>
        <p:spPr>
          <a:xfrm>
            <a:off x="293465" y="583403"/>
            <a:ext cx="8154000" cy="2909100"/>
          </a:xfrm>
          <a:prstGeom prst="rect">
            <a:avLst/>
          </a:prstGeom>
          <a:noFill/>
          <a:ln>
            <a:noFill/>
          </a:ln>
        </p:spPr>
        <p:txBody>
          <a:bodyPr anchorCtr="0" anchor="t" bIns="0" lIns="0" spcFirstLastPara="1" rIns="0" wrap="square" tIns="0">
            <a:spAutoFit/>
          </a:bodyPr>
          <a:lstStyle/>
          <a:p>
            <a:pPr indent="0" lvl="0" marL="0" marR="0" rtl="0" algn="ctr">
              <a:lnSpc>
                <a:spcPct val="143997"/>
              </a:lnSpc>
              <a:spcBef>
                <a:spcPts val="0"/>
              </a:spcBef>
              <a:spcAft>
                <a:spcPts val="0"/>
              </a:spcAft>
              <a:buNone/>
            </a:pPr>
            <a:r>
              <a:rPr b="0" i="0" lang="en" sz="18900" u="none" cap="none" strike="noStrike">
                <a:solidFill>
                  <a:srgbClr val="FFFFFF"/>
                </a:solidFill>
                <a:latin typeface="Montserrat"/>
                <a:ea typeface="Montserrat"/>
                <a:cs typeface="Montserrat"/>
                <a:sym typeface="Montserrat"/>
              </a:rPr>
              <a:t>PARIS</a:t>
            </a:r>
            <a:endParaRPr sz="700"/>
          </a:p>
        </p:txBody>
      </p:sp>
      <p:sp>
        <p:nvSpPr>
          <p:cNvPr id="86" name="Google Shape;86;p11"/>
          <p:cNvSpPr txBox="1"/>
          <p:nvPr/>
        </p:nvSpPr>
        <p:spPr>
          <a:xfrm>
            <a:off x="5169833" y="3456464"/>
            <a:ext cx="2394340" cy="297267"/>
          </a:xfrm>
          <a:prstGeom prst="rect">
            <a:avLst/>
          </a:prstGeom>
          <a:noFill/>
          <a:ln>
            <a:noFill/>
          </a:ln>
        </p:spPr>
        <p:txBody>
          <a:bodyPr anchorCtr="0" anchor="t" bIns="0" lIns="0" spcFirstLastPara="1" rIns="0" wrap="square" tIns="0">
            <a:spAutoFit/>
          </a:bodyPr>
          <a:lstStyle/>
          <a:p>
            <a:pPr indent="0" lvl="0" marL="0" marR="0" rtl="0" algn="r">
              <a:lnSpc>
                <a:spcPct val="101998"/>
              </a:lnSpc>
              <a:spcBef>
                <a:spcPts val="0"/>
              </a:spcBef>
              <a:spcAft>
                <a:spcPts val="0"/>
              </a:spcAft>
              <a:buNone/>
            </a:pPr>
            <a:r>
              <a:rPr b="0" i="0" lang="en" sz="2200" u="none" cap="none" strike="noStrike">
                <a:solidFill>
                  <a:srgbClr val="FEACF8"/>
                </a:solidFill>
                <a:latin typeface="Petit Formal Script"/>
                <a:ea typeface="Petit Formal Script"/>
                <a:cs typeface="Petit Formal Script"/>
                <a:sym typeface="Petit Formal Script"/>
              </a:rPr>
              <a:t>Themed Slides</a:t>
            </a:r>
            <a:endParaRPr sz="700"/>
          </a:p>
        </p:txBody>
      </p:sp>
      <p:sp>
        <p:nvSpPr>
          <p:cNvPr id="87" name="Google Shape;87;p11"/>
          <p:cNvSpPr/>
          <p:nvPr/>
        </p:nvSpPr>
        <p:spPr>
          <a:xfrm rot="116985">
            <a:off x="-502376" y="-335742"/>
            <a:ext cx="11052607" cy="6425748"/>
          </a:xfrm>
          <a:custGeom>
            <a:rect b="b" l="l" r="r" t="t"/>
            <a:pathLst>
              <a:path extrusionOk="0" h="10886310" w="18802056">
                <a:moveTo>
                  <a:pt x="0" y="0"/>
                </a:moveTo>
                <a:lnTo>
                  <a:pt x="18802056" y="0"/>
                </a:lnTo>
                <a:lnTo>
                  <a:pt x="18802056" y="10886310"/>
                </a:lnTo>
                <a:lnTo>
                  <a:pt x="0" y="10886310"/>
                </a:lnTo>
                <a:lnTo>
                  <a:pt x="0" y="0"/>
                </a:lnTo>
                <a:close/>
              </a:path>
            </a:pathLst>
          </a:custGeom>
          <a:blipFill rotWithShape="1">
            <a:blip r:embed="rId5">
              <a:alphaModFix/>
            </a:blip>
            <a:stretch>
              <a:fillRect b="-3059" l="-4649" r="-10088" t="-8409"/>
            </a:stretch>
          </a:blipFill>
          <a:ln>
            <a:noFill/>
          </a:ln>
        </p:spPr>
      </p:sp>
      <p:sp>
        <p:nvSpPr>
          <p:cNvPr id="88" name="Google Shape;88;p11"/>
          <p:cNvSpPr txBox="1"/>
          <p:nvPr/>
        </p:nvSpPr>
        <p:spPr>
          <a:xfrm>
            <a:off x="557685" y="583403"/>
            <a:ext cx="1877700" cy="2909100"/>
          </a:xfrm>
          <a:prstGeom prst="rect">
            <a:avLst/>
          </a:prstGeom>
          <a:noFill/>
          <a:ln>
            <a:noFill/>
          </a:ln>
        </p:spPr>
        <p:txBody>
          <a:bodyPr anchorCtr="0" anchor="t" bIns="0" lIns="0" spcFirstLastPara="1" rIns="0" wrap="square" tIns="0">
            <a:spAutoFit/>
          </a:bodyPr>
          <a:lstStyle/>
          <a:p>
            <a:pPr indent="0" lvl="0" marL="0" marR="0" rtl="0" algn="ctr">
              <a:lnSpc>
                <a:spcPct val="143997"/>
              </a:lnSpc>
              <a:spcBef>
                <a:spcPts val="0"/>
              </a:spcBef>
              <a:spcAft>
                <a:spcPts val="0"/>
              </a:spcAft>
              <a:buNone/>
            </a:pPr>
            <a:r>
              <a:rPr b="0" i="0" lang="en" sz="18900" u="none" cap="none" strike="noStrike">
                <a:solidFill>
                  <a:srgbClr val="FFFFFF"/>
                </a:solidFill>
                <a:latin typeface="Montserrat"/>
                <a:ea typeface="Montserrat"/>
                <a:cs typeface="Montserrat"/>
                <a:sym typeface="Montserrat"/>
              </a:rPr>
              <a:t>P</a:t>
            </a:r>
            <a:endParaRPr sz="700"/>
          </a:p>
        </p:txBody>
      </p:sp>
      <p:sp>
        <p:nvSpPr>
          <p:cNvPr id="89" name="Google Shape;89;p11"/>
          <p:cNvSpPr/>
          <p:nvPr/>
        </p:nvSpPr>
        <p:spPr>
          <a:xfrm>
            <a:off x="7287555" y="2904524"/>
            <a:ext cx="1916517" cy="2296480"/>
          </a:xfrm>
          <a:custGeom>
            <a:rect b="b" l="l" r="r" t="t"/>
            <a:pathLst>
              <a:path extrusionOk="0" h="4592960" w="3833034">
                <a:moveTo>
                  <a:pt x="0" y="0"/>
                </a:moveTo>
                <a:lnTo>
                  <a:pt x="3833034" y="0"/>
                </a:lnTo>
                <a:lnTo>
                  <a:pt x="3833034" y="4592960"/>
                </a:lnTo>
                <a:lnTo>
                  <a:pt x="0" y="4592960"/>
                </a:lnTo>
                <a:lnTo>
                  <a:pt x="0" y="0"/>
                </a:lnTo>
                <a:close/>
              </a:path>
            </a:pathLst>
          </a:custGeom>
          <a:blipFill rotWithShape="1">
            <a:blip r:embed="rId6">
              <a:alphaModFix/>
            </a:blip>
            <a:stretch>
              <a:fillRect b="0" l="0" r="0" t="0"/>
            </a:stretch>
          </a:blipFill>
          <a:ln>
            <a:noFill/>
          </a:ln>
        </p:spPr>
      </p:sp>
      <p:sp>
        <p:nvSpPr>
          <p:cNvPr id="90" name="Google Shape;90;p11"/>
          <p:cNvSpPr/>
          <p:nvPr/>
        </p:nvSpPr>
        <p:spPr>
          <a:xfrm rot="1153535">
            <a:off x="7815170" y="2826584"/>
            <a:ext cx="918438" cy="482598"/>
          </a:xfrm>
          <a:custGeom>
            <a:rect b="b" l="l" r="r" t="t"/>
            <a:pathLst>
              <a:path extrusionOk="0" h="965195" w="1836876">
                <a:moveTo>
                  <a:pt x="0" y="0"/>
                </a:moveTo>
                <a:lnTo>
                  <a:pt x="1836875" y="0"/>
                </a:lnTo>
                <a:lnTo>
                  <a:pt x="1836875" y="965195"/>
                </a:lnTo>
                <a:lnTo>
                  <a:pt x="0" y="965195"/>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3131"/>
        </a:solidFill>
      </p:bgPr>
    </p:bg>
    <p:spTree>
      <p:nvGrpSpPr>
        <p:cNvPr id="212" name="Shape 212"/>
        <p:cNvGrpSpPr/>
        <p:nvPr/>
      </p:nvGrpSpPr>
      <p:grpSpPr>
        <a:xfrm>
          <a:off x="0" y="0"/>
          <a:ext cx="0" cy="0"/>
          <a:chOff x="0" y="0"/>
          <a:chExt cx="0" cy="0"/>
        </a:xfrm>
      </p:grpSpPr>
      <p:pic>
        <p:nvPicPr>
          <p:cNvPr id="213" name="Google Shape;213;p20"/>
          <p:cNvPicPr preferRelativeResize="0"/>
          <p:nvPr/>
        </p:nvPicPr>
        <p:blipFill rotWithShape="1">
          <a:blip r:embed="rId3">
            <a:alphaModFix/>
          </a:blip>
          <a:srcRect b="0" l="0" r="0" t="15604"/>
          <a:stretch/>
        </p:blipFill>
        <p:spPr>
          <a:xfrm>
            <a:off x="0" y="0"/>
            <a:ext cx="9143823" cy="5143501"/>
          </a:xfrm>
          <a:prstGeom prst="rect">
            <a:avLst/>
          </a:prstGeom>
          <a:noFill/>
          <a:ln>
            <a:noFill/>
          </a:ln>
        </p:spPr>
      </p:pic>
      <p:pic>
        <p:nvPicPr>
          <p:cNvPr id="214" name="Google Shape;214;p20"/>
          <p:cNvPicPr preferRelativeResize="0"/>
          <p:nvPr/>
        </p:nvPicPr>
        <p:blipFill>
          <a:blip r:embed="rId4">
            <a:alphaModFix/>
          </a:blip>
          <a:stretch>
            <a:fillRect/>
          </a:stretch>
        </p:blipFill>
        <p:spPr>
          <a:xfrm>
            <a:off x="4040550" y="-125300"/>
            <a:ext cx="1060140" cy="883450"/>
          </a:xfrm>
          <a:prstGeom prst="rect">
            <a:avLst/>
          </a:prstGeom>
          <a:noFill/>
          <a:ln>
            <a:noFill/>
          </a:ln>
        </p:spPr>
      </p:pic>
      <p:grpSp>
        <p:nvGrpSpPr>
          <p:cNvPr id="215" name="Google Shape;215;p20"/>
          <p:cNvGrpSpPr/>
          <p:nvPr/>
        </p:nvGrpSpPr>
        <p:grpSpPr>
          <a:xfrm>
            <a:off x="0" y="3689814"/>
            <a:ext cx="9144000" cy="1531926"/>
            <a:chOff x="0" y="-38100"/>
            <a:chExt cx="4816593" cy="806941"/>
          </a:xfrm>
        </p:grpSpPr>
        <p:sp>
          <p:nvSpPr>
            <p:cNvPr id="216" name="Google Shape;216;p20"/>
            <p:cNvSpPr/>
            <p:nvPr/>
          </p:nvSpPr>
          <p:spPr>
            <a:xfrm>
              <a:off x="0" y="0"/>
              <a:ext cx="4816592" cy="768841"/>
            </a:xfrm>
            <a:custGeom>
              <a:rect b="b" l="l" r="r" t="t"/>
              <a:pathLst>
                <a:path extrusionOk="0" h="768841" w="4816592">
                  <a:moveTo>
                    <a:pt x="0" y="0"/>
                  </a:moveTo>
                  <a:lnTo>
                    <a:pt x="4816592" y="0"/>
                  </a:lnTo>
                  <a:lnTo>
                    <a:pt x="4816592" y="768841"/>
                  </a:lnTo>
                  <a:lnTo>
                    <a:pt x="0" y="768841"/>
                  </a:lnTo>
                  <a:close/>
                </a:path>
              </a:pathLst>
            </a:custGeom>
            <a:solidFill>
              <a:srgbClr val="0F129C"/>
            </a:solidFill>
            <a:ln>
              <a:noFill/>
            </a:ln>
          </p:spPr>
        </p:sp>
        <p:sp>
          <p:nvSpPr>
            <p:cNvPr id="217" name="Google Shape;217;p20"/>
            <p:cNvSpPr txBox="1"/>
            <p:nvPr/>
          </p:nvSpPr>
          <p:spPr>
            <a:xfrm>
              <a:off x="0" y="-38100"/>
              <a:ext cx="4816593" cy="80694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18" name="Google Shape;218;p20"/>
          <p:cNvSpPr txBox="1"/>
          <p:nvPr/>
        </p:nvSpPr>
        <p:spPr>
          <a:xfrm>
            <a:off x="3300639" y="99496"/>
            <a:ext cx="2645525" cy="293233"/>
          </a:xfrm>
          <a:prstGeom prst="rect">
            <a:avLst/>
          </a:prstGeom>
          <a:noFill/>
          <a:ln>
            <a:noFill/>
          </a:ln>
        </p:spPr>
        <p:txBody>
          <a:bodyPr anchorCtr="0" anchor="t" bIns="0" lIns="0" spcFirstLastPara="1" rIns="0" wrap="square" tIns="0">
            <a:spAutoFit/>
          </a:bodyPr>
          <a:lstStyle/>
          <a:p>
            <a:pPr indent="0" lvl="0" marL="0" marR="0" rtl="0" algn="ctr">
              <a:lnSpc>
                <a:spcPct val="101998"/>
              </a:lnSpc>
              <a:spcBef>
                <a:spcPts val="0"/>
              </a:spcBef>
              <a:spcAft>
                <a:spcPts val="0"/>
              </a:spcAft>
              <a:buNone/>
            </a:pPr>
            <a:r>
              <a:rPr b="0" i="0" lang="en" sz="2200" u="none" cap="none" strike="noStrike">
                <a:solidFill>
                  <a:srgbClr val="FFFFFF"/>
                </a:solidFill>
                <a:latin typeface="Petit Formal Script"/>
                <a:ea typeface="Petit Formal Script"/>
                <a:cs typeface="Petit Formal Script"/>
                <a:sym typeface="Petit Formal Script"/>
              </a:rPr>
              <a:t>03. </a:t>
            </a:r>
            <a:endParaRPr sz="700"/>
          </a:p>
        </p:txBody>
      </p:sp>
      <p:sp>
        <p:nvSpPr>
          <p:cNvPr id="219" name="Google Shape;219;p20"/>
          <p:cNvSpPr txBox="1"/>
          <p:nvPr/>
        </p:nvSpPr>
        <p:spPr>
          <a:xfrm>
            <a:off x="-78641" y="4321041"/>
            <a:ext cx="9301282" cy="703189"/>
          </a:xfrm>
          <a:prstGeom prst="rect">
            <a:avLst/>
          </a:prstGeom>
          <a:noFill/>
          <a:ln>
            <a:noFill/>
          </a:ln>
        </p:spPr>
        <p:txBody>
          <a:bodyPr anchorCtr="0" anchor="t" bIns="0" lIns="0" spcFirstLastPara="1" rIns="0" wrap="square" tIns="0">
            <a:spAutoFit/>
          </a:bodyPr>
          <a:lstStyle/>
          <a:p>
            <a:pPr indent="0" lvl="0" marL="0" marR="0" rtl="0" algn="ctr">
              <a:lnSpc>
                <a:spcPct val="108999"/>
              </a:lnSpc>
              <a:spcBef>
                <a:spcPts val="0"/>
              </a:spcBef>
              <a:spcAft>
                <a:spcPts val="0"/>
              </a:spcAft>
              <a:buNone/>
            </a:pPr>
            <a:r>
              <a:rPr b="0" i="0" lang="en" sz="5000" u="none" cap="none" strike="noStrike">
                <a:solidFill>
                  <a:srgbClr val="FFFFFF"/>
                </a:solidFill>
                <a:latin typeface="Montserrat"/>
                <a:ea typeface="Montserrat"/>
                <a:cs typeface="Montserrat"/>
                <a:sym typeface="Montserrat"/>
              </a:rPr>
              <a:t>CULTURAL HIGHLIGHTS</a:t>
            </a:r>
            <a:endParaRPr sz="700"/>
          </a:p>
        </p:txBody>
      </p:sp>
      <p:pic>
        <p:nvPicPr>
          <p:cNvPr id="220" name="Google Shape;220;p20"/>
          <p:cNvPicPr preferRelativeResize="0"/>
          <p:nvPr/>
        </p:nvPicPr>
        <p:blipFill>
          <a:blip r:embed="rId5">
            <a:alphaModFix/>
          </a:blip>
          <a:stretch>
            <a:fillRect/>
          </a:stretch>
        </p:blipFill>
        <p:spPr>
          <a:xfrm>
            <a:off x="0" y="2963744"/>
            <a:ext cx="9144003" cy="1357313"/>
          </a:xfrm>
          <a:prstGeom prst="rect">
            <a:avLst/>
          </a:prstGeom>
          <a:noFill/>
          <a:ln>
            <a:noFill/>
          </a:ln>
        </p:spPr>
      </p:pic>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9C"/>
        </a:solidFill>
      </p:bgPr>
    </p:bg>
    <p:spTree>
      <p:nvGrpSpPr>
        <p:cNvPr id="224" name="Shape 224"/>
        <p:cNvGrpSpPr/>
        <p:nvPr/>
      </p:nvGrpSpPr>
      <p:grpSpPr>
        <a:xfrm>
          <a:off x="0" y="0"/>
          <a:ext cx="0" cy="0"/>
          <a:chOff x="0" y="0"/>
          <a:chExt cx="0" cy="0"/>
        </a:xfrm>
      </p:grpSpPr>
      <p:pic>
        <p:nvPicPr>
          <p:cNvPr id="225" name="Google Shape;225;p21"/>
          <p:cNvPicPr preferRelativeResize="0"/>
          <p:nvPr/>
        </p:nvPicPr>
        <p:blipFill>
          <a:blip r:embed="rId3">
            <a:alphaModFix/>
          </a:blip>
          <a:stretch>
            <a:fillRect/>
          </a:stretch>
        </p:blipFill>
        <p:spPr>
          <a:xfrm>
            <a:off x="5693025" y="444125"/>
            <a:ext cx="2965151" cy="4258997"/>
          </a:xfrm>
          <a:prstGeom prst="rect">
            <a:avLst/>
          </a:prstGeom>
          <a:noFill/>
          <a:ln>
            <a:noFill/>
          </a:ln>
        </p:spPr>
      </p:pic>
      <p:sp>
        <p:nvSpPr>
          <p:cNvPr id="226" name="Google Shape;226;p21"/>
          <p:cNvSpPr txBox="1"/>
          <p:nvPr/>
        </p:nvSpPr>
        <p:spPr>
          <a:xfrm>
            <a:off x="514350" y="556583"/>
            <a:ext cx="4901700" cy="1569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5100" u="none" cap="none" strike="noStrike">
                <a:solidFill>
                  <a:srgbClr val="FF3131"/>
                </a:solidFill>
                <a:latin typeface="Montserrat"/>
                <a:ea typeface="Montserrat"/>
                <a:cs typeface="Montserrat"/>
                <a:sym typeface="Montserrat"/>
              </a:rPr>
              <a:t>THE LOUVRE MUSEUM</a:t>
            </a:r>
            <a:endParaRPr sz="700"/>
          </a:p>
        </p:txBody>
      </p:sp>
      <p:sp>
        <p:nvSpPr>
          <p:cNvPr id="227" name="Google Shape;227;p21"/>
          <p:cNvSpPr txBox="1"/>
          <p:nvPr/>
        </p:nvSpPr>
        <p:spPr>
          <a:xfrm>
            <a:off x="514350" y="2893055"/>
            <a:ext cx="4553473" cy="1746250"/>
          </a:xfrm>
          <a:prstGeom prst="rect">
            <a:avLst/>
          </a:prstGeom>
          <a:noFill/>
          <a:ln>
            <a:noFill/>
          </a:ln>
        </p:spPr>
        <p:txBody>
          <a:bodyPr anchorCtr="0" anchor="t" bIns="0" lIns="0" spcFirstLastPara="1" rIns="0" wrap="square" tIns="0">
            <a:spAutoFit/>
          </a:bodyPr>
          <a:lstStyle/>
          <a:p>
            <a:pPr indent="0" lvl="0" marL="0" marR="0" rtl="0" algn="l">
              <a:lnSpc>
                <a:spcPct val="155000"/>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The Louvre Museum, a former royal palace, is the world's largest art museum and a historic monument in Paris. Housing over 38,000 works of art, including the Mona Lisa and the Venus de Milo, it attracts millions of visitors each year.</a:t>
            </a:r>
            <a:endParaRPr sz="700"/>
          </a:p>
          <a:p>
            <a:pPr indent="0" lvl="0" marL="0" marR="0" rtl="0" algn="l">
              <a:lnSpc>
                <a:spcPct val="155000"/>
              </a:lnSpc>
              <a:spcBef>
                <a:spcPts val="0"/>
              </a:spcBef>
              <a:spcAft>
                <a:spcPts val="0"/>
              </a:spcAft>
              <a:buNone/>
            </a:pPr>
            <a:r>
              <a:t/>
            </a:r>
            <a:endParaRPr b="0" i="0" sz="1000" u="none" cap="none" strike="noStrike">
              <a:solidFill>
                <a:srgbClr val="FFFFFF"/>
              </a:solidFill>
              <a:latin typeface="Montserrat"/>
              <a:ea typeface="Montserrat"/>
              <a:cs typeface="Montserrat"/>
              <a:sym typeface="Montserrat"/>
            </a:endParaRPr>
          </a:p>
          <a:p>
            <a:pPr indent="0" lvl="0" marL="0" marR="0" rtl="0" algn="l">
              <a:lnSpc>
                <a:spcPct val="155000"/>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The museum's stunning architecture, featuring the iconic glass pyramid entrance, seamlessly blends the old with the new. A visit to the Louvre offers a journey through centuries of art and history, making it a must-see cultural highlight in Paris.</a:t>
            </a:r>
            <a:endParaRPr sz="700"/>
          </a:p>
        </p:txBody>
      </p:sp>
      <p:sp>
        <p:nvSpPr>
          <p:cNvPr id="228" name="Google Shape;228;p21"/>
          <p:cNvSpPr txBox="1"/>
          <p:nvPr/>
        </p:nvSpPr>
        <p:spPr>
          <a:xfrm>
            <a:off x="514350" y="2276525"/>
            <a:ext cx="52431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2000" u="none" cap="none" strike="noStrike">
                <a:solidFill>
                  <a:srgbClr val="FEACF8"/>
                </a:solidFill>
                <a:latin typeface="Petit Formal Script"/>
                <a:ea typeface="Petit Formal Script"/>
                <a:cs typeface="Petit Formal Script"/>
                <a:sym typeface="Petit Formal Script"/>
              </a:rPr>
              <a:t>A Treasure Trove of Art and History</a:t>
            </a:r>
            <a:endParaRPr sz="700"/>
          </a:p>
        </p:txBody>
      </p:sp>
      <p:sp>
        <p:nvSpPr>
          <p:cNvPr id="229" name="Google Shape;229;p21"/>
          <p:cNvSpPr/>
          <p:nvPr/>
        </p:nvSpPr>
        <p:spPr>
          <a:xfrm rot="240250">
            <a:off x="5727441" y="201252"/>
            <a:ext cx="2896324" cy="4741005"/>
          </a:xfrm>
          <a:custGeom>
            <a:rect b="b" l="l" r="r" t="t"/>
            <a:pathLst>
              <a:path extrusionOk="0" h="9458865" w="5778507">
                <a:moveTo>
                  <a:pt x="0" y="0"/>
                </a:moveTo>
                <a:lnTo>
                  <a:pt x="5778506" y="0"/>
                </a:lnTo>
                <a:lnTo>
                  <a:pt x="5778506" y="9458866"/>
                </a:lnTo>
                <a:lnTo>
                  <a:pt x="0" y="9458866"/>
                </a:lnTo>
                <a:lnTo>
                  <a:pt x="0" y="0"/>
                </a:lnTo>
                <a:close/>
              </a:path>
            </a:pathLst>
          </a:custGeom>
          <a:blipFill rotWithShape="1">
            <a:blip r:embed="rId4">
              <a:alphaModFix/>
            </a:blip>
            <a:stretch>
              <a:fillRect b="0" l="0" r="0" t="0"/>
            </a:stretch>
          </a:blipFill>
          <a:ln>
            <a:noFill/>
          </a:ln>
        </p:spPr>
      </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9C"/>
        </a:solidFill>
      </p:bgPr>
    </p:bg>
    <p:spTree>
      <p:nvGrpSpPr>
        <p:cNvPr id="233" name="Shape 233"/>
        <p:cNvGrpSpPr/>
        <p:nvPr/>
      </p:nvGrpSpPr>
      <p:grpSpPr>
        <a:xfrm>
          <a:off x="0" y="0"/>
          <a:ext cx="0" cy="0"/>
          <a:chOff x="0" y="0"/>
          <a:chExt cx="0" cy="0"/>
        </a:xfrm>
      </p:grpSpPr>
      <p:sp>
        <p:nvSpPr>
          <p:cNvPr id="234" name="Google Shape;234;p22"/>
          <p:cNvSpPr/>
          <p:nvPr/>
        </p:nvSpPr>
        <p:spPr>
          <a:xfrm>
            <a:off x="7621655" y="229294"/>
            <a:ext cx="845032" cy="1721363"/>
          </a:xfrm>
          <a:custGeom>
            <a:rect b="b" l="l" r="r" t="t"/>
            <a:pathLst>
              <a:path extrusionOk="0" h="3442725" w="1690065">
                <a:moveTo>
                  <a:pt x="0" y="0"/>
                </a:moveTo>
                <a:lnTo>
                  <a:pt x="1690065" y="0"/>
                </a:lnTo>
                <a:lnTo>
                  <a:pt x="1690065" y="3442725"/>
                </a:lnTo>
                <a:lnTo>
                  <a:pt x="0" y="3442725"/>
                </a:lnTo>
                <a:lnTo>
                  <a:pt x="0" y="0"/>
                </a:lnTo>
                <a:close/>
              </a:path>
            </a:pathLst>
          </a:custGeom>
          <a:blipFill rotWithShape="1">
            <a:blip r:embed="rId3">
              <a:alphaModFix/>
            </a:blip>
            <a:stretch>
              <a:fillRect b="0" l="0" r="0" t="0"/>
            </a:stretch>
          </a:blipFill>
          <a:ln>
            <a:noFill/>
          </a:ln>
        </p:spPr>
      </p:sp>
      <p:sp>
        <p:nvSpPr>
          <p:cNvPr id="235" name="Google Shape;235;p22"/>
          <p:cNvSpPr/>
          <p:nvPr/>
        </p:nvSpPr>
        <p:spPr>
          <a:xfrm rot="1153535">
            <a:off x="7911932" y="156396"/>
            <a:ext cx="393548" cy="206792"/>
          </a:xfrm>
          <a:custGeom>
            <a:rect b="b" l="l" r="r" t="t"/>
            <a:pathLst>
              <a:path extrusionOk="0" h="413583" w="787096">
                <a:moveTo>
                  <a:pt x="0" y="0"/>
                </a:moveTo>
                <a:lnTo>
                  <a:pt x="787096" y="0"/>
                </a:lnTo>
                <a:lnTo>
                  <a:pt x="787096" y="413583"/>
                </a:lnTo>
                <a:lnTo>
                  <a:pt x="0" y="413583"/>
                </a:lnTo>
                <a:lnTo>
                  <a:pt x="0" y="0"/>
                </a:lnTo>
                <a:close/>
              </a:path>
            </a:pathLst>
          </a:custGeom>
          <a:blipFill rotWithShape="1">
            <a:blip r:embed="rId4">
              <a:alphaModFix/>
            </a:blip>
            <a:stretch>
              <a:fillRect b="0" l="0" r="0" t="0"/>
            </a:stretch>
          </a:blipFill>
          <a:ln>
            <a:noFill/>
          </a:ln>
        </p:spPr>
      </p:sp>
      <p:sp>
        <p:nvSpPr>
          <p:cNvPr id="236" name="Google Shape;236;p22"/>
          <p:cNvSpPr/>
          <p:nvPr/>
        </p:nvSpPr>
        <p:spPr>
          <a:xfrm>
            <a:off x="3926440" y="2145919"/>
            <a:ext cx="1291120" cy="1291120"/>
          </a:xfrm>
          <a:custGeom>
            <a:rect b="b" l="l" r="r" t="t"/>
            <a:pathLst>
              <a:path extrusionOk="0" h="2582240" w="2582240">
                <a:moveTo>
                  <a:pt x="0" y="0"/>
                </a:moveTo>
                <a:lnTo>
                  <a:pt x="2582240" y="0"/>
                </a:lnTo>
                <a:lnTo>
                  <a:pt x="2582240" y="2582240"/>
                </a:lnTo>
                <a:lnTo>
                  <a:pt x="0" y="2582240"/>
                </a:lnTo>
                <a:lnTo>
                  <a:pt x="0" y="0"/>
                </a:lnTo>
                <a:close/>
              </a:path>
            </a:pathLst>
          </a:custGeom>
          <a:blipFill rotWithShape="1">
            <a:blip r:embed="rId5">
              <a:alphaModFix/>
            </a:blip>
            <a:stretch>
              <a:fillRect b="0" l="0" r="0" t="0"/>
            </a:stretch>
          </a:blipFill>
          <a:ln>
            <a:noFill/>
          </a:ln>
        </p:spPr>
      </p:sp>
      <p:sp>
        <p:nvSpPr>
          <p:cNvPr id="237" name="Google Shape;237;p22"/>
          <p:cNvSpPr/>
          <p:nvPr/>
        </p:nvSpPr>
        <p:spPr>
          <a:xfrm>
            <a:off x="964417" y="2145919"/>
            <a:ext cx="1291120" cy="1291120"/>
          </a:xfrm>
          <a:custGeom>
            <a:rect b="b" l="l" r="r" t="t"/>
            <a:pathLst>
              <a:path extrusionOk="0" h="2582240" w="2582240">
                <a:moveTo>
                  <a:pt x="0" y="0"/>
                </a:moveTo>
                <a:lnTo>
                  <a:pt x="2582240" y="0"/>
                </a:lnTo>
                <a:lnTo>
                  <a:pt x="2582240" y="2582240"/>
                </a:lnTo>
                <a:lnTo>
                  <a:pt x="0" y="2582240"/>
                </a:lnTo>
                <a:lnTo>
                  <a:pt x="0" y="0"/>
                </a:lnTo>
                <a:close/>
              </a:path>
            </a:pathLst>
          </a:custGeom>
          <a:blipFill rotWithShape="1">
            <a:blip r:embed="rId5">
              <a:alphaModFix/>
            </a:blip>
            <a:stretch>
              <a:fillRect b="0" l="0" r="0" t="0"/>
            </a:stretch>
          </a:blipFill>
          <a:ln>
            <a:noFill/>
          </a:ln>
        </p:spPr>
      </p:sp>
      <p:sp>
        <p:nvSpPr>
          <p:cNvPr id="238" name="Google Shape;238;p22"/>
          <p:cNvSpPr/>
          <p:nvPr/>
        </p:nvSpPr>
        <p:spPr>
          <a:xfrm>
            <a:off x="6957045" y="2145919"/>
            <a:ext cx="1291120" cy="1291120"/>
          </a:xfrm>
          <a:custGeom>
            <a:rect b="b" l="l" r="r" t="t"/>
            <a:pathLst>
              <a:path extrusionOk="0" h="2582240" w="2582240">
                <a:moveTo>
                  <a:pt x="0" y="0"/>
                </a:moveTo>
                <a:lnTo>
                  <a:pt x="2582240" y="0"/>
                </a:lnTo>
                <a:lnTo>
                  <a:pt x="2582240" y="2582240"/>
                </a:lnTo>
                <a:lnTo>
                  <a:pt x="0" y="2582240"/>
                </a:lnTo>
                <a:lnTo>
                  <a:pt x="0" y="0"/>
                </a:lnTo>
                <a:close/>
              </a:path>
            </a:pathLst>
          </a:custGeom>
          <a:blipFill rotWithShape="1">
            <a:blip r:embed="rId5">
              <a:alphaModFix/>
            </a:blip>
            <a:stretch>
              <a:fillRect b="0" l="0" r="0" t="0"/>
            </a:stretch>
          </a:blipFill>
          <a:ln>
            <a:noFill/>
          </a:ln>
        </p:spPr>
      </p:sp>
      <p:sp>
        <p:nvSpPr>
          <p:cNvPr id="239" name="Google Shape;239;p22"/>
          <p:cNvSpPr/>
          <p:nvPr/>
        </p:nvSpPr>
        <p:spPr>
          <a:xfrm>
            <a:off x="3622687" y="2164162"/>
            <a:ext cx="1936727" cy="1290344"/>
          </a:xfrm>
          <a:custGeom>
            <a:rect b="b" l="l" r="r" t="t"/>
            <a:pathLst>
              <a:path extrusionOk="0" h="2580688" w="3873453">
                <a:moveTo>
                  <a:pt x="0" y="0"/>
                </a:moveTo>
                <a:lnTo>
                  <a:pt x="3873454" y="0"/>
                </a:lnTo>
                <a:lnTo>
                  <a:pt x="3873454" y="2580688"/>
                </a:lnTo>
                <a:lnTo>
                  <a:pt x="0" y="2580688"/>
                </a:lnTo>
                <a:lnTo>
                  <a:pt x="0" y="0"/>
                </a:lnTo>
                <a:close/>
              </a:path>
            </a:pathLst>
          </a:custGeom>
          <a:blipFill rotWithShape="1">
            <a:blip r:embed="rId6">
              <a:alphaModFix/>
            </a:blip>
            <a:stretch>
              <a:fillRect b="0" l="0" r="0" t="0"/>
            </a:stretch>
          </a:blipFill>
          <a:ln>
            <a:noFill/>
          </a:ln>
        </p:spPr>
      </p:sp>
      <p:sp>
        <p:nvSpPr>
          <p:cNvPr id="240" name="Google Shape;240;p22"/>
          <p:cNvSpPr/>
          <p:nvPr/>
        </p:nvSpPr>
        <p:spPr>
          <a:xfrm>
            <a:off x="772084" y="2329894"/>
            <a:ext cx="1888149" cy="885070"/>
          </a:xfrm>
          <a:custGeom>
            <a:rect b="b" l="l" r="r" t="t"/>
            <a:pathLst>
              <a:path extrusionOk="0" h="1770140" w="3776298">
                <a:moveTo>
                  <a:pt x="0" y="0"/>
                </a:moveTo>
                <a:lnTo>
                  <a:pt x="3776299" y="0"/>
                </a:lnTo>
                <a:lnTo>
                  <a:pt x="3776299" y="1770140"/>
                </a:lnTo>
                <a:lnTo>
                  <a:pt x="0" y="1770140"/>
                </a:lnTo>
                <a:lnTo>
                  <a:pt x="0" y="0"/>
                </a:lnTo>
                <a:close/>
              </a:path>
            </a:pathLst>
          </a:custGeom>
          <a:blipFill rotWithShape="1">
            <a:blip r:embed="rId7">
              <a:alphaModFix/>
            </a:blip>
            <a:stretch>
              <a:fillRect b="0" l="0" r="0" t="0"/>
            </a:stretch>
          </a:blipFill>
          <a:ln>
            <a:noFill/>
          </a:ln>
        </p:spPr>
      </p:sp>
      <p:sp>
        <p:nvSpPr>
          <p:cNvPr id="241" name="Google Shape;241;p22"/>
          <p:cNvSpPr/>
          <p:nvPr/>
        </p:nvSpPr>
        <p:spPr>
          <a:xfrm>
            <a:off x="6926251" y="2171378"/>
            <a:ext cx="1291120" cy="1246165"/>
          </a:xfrm>
          <a:custGeom>
            <a:rect b="b" l="l" r="r" t="t"/>
            <a:pathLst>
              <a:path extrusionOk="0" h="2492331" w="2582240">
                <a:moveTo>
                  <a:pt x="0" y="0"/>
                </a:moveTo>
                <a:lnTo>
                  <a:pt x="2582240" y="0"/>
                </a:lnTo>
                <a:lnTo>
                  <a:pt x="2582240" y="2492331"/>
                </a:lnTo>
                <a:lnTo>
                  <a:pt x="0" y="2492331"/>
                </a:lnTo>
                <a:lnTo>
                  <a:pt x="0" y="0"/>
                </a:lnTo>
                <a:close/>
              </a:path>
            </a:pathLst>
          </a:custGeom>
          <a:blipFill rotWithShape="1">
            <a:blip r:embed="rId8">
              <a:alphaModFix/>
            </a:blip>
            <a:stretch>
              <a:fillRect b="-9081" l="-16990" r="-16990" t="-9080"/>
            </a:stretch>
          </a:blipFill>
          <a:ln>
            <a:noFill/>
          </a:ln>
        </p:spPr>
      </p:sp>
      <p:sp>
        <p:nvSpPr>
          <p:cNvPr id="242" name="Google Shape;242;p22"/>
          <p:cNvSpPr txBox="1"/>
          <p:nvPr/>
        </p:nvSpPr>
        <p:spPr>
          <a:xfrm>
            <a:off x="638714" y="444106"/>
            <a:ext cx="3813605" cy="1438709"/>
          </a:xfrm>
          <a:prstGeom prst="rect">
            <a:avLst/>
          </a:prstGeom>
          <a:noFill/>
          <a:ln>
            <a:noFill/>
          </a:ln>
        </p:spPr>
        <p:txBody>
          <a:bodyPr anchorCtr="0" anchor="t" bIns="0" lIns="0" spcFirstLastPara="1" rIns="0" wrap="square" tIns="0">
            <a:spAutoFit/>
          </a:bodyPr>
          <a:lstStyle/>
          <a:p>
            <a:pPr indent="0" lvl="0" marL="0" marR="0" rtl="0" algn="l">
              <a:lnSpc>
                <a:spcPct val="108999"/>
              </a:lnSpc>
              <a:spcBef>
                <a:spcPts val="0"/>
              </a:spcBef>
              <a:spcAft>
                <a:spcPts val="0"/>
              </a:spcAft>
              <a:buNone/>
            </a:pPr>
            <a:r>
              <a:rPr b="0" i="0" lang="en" sz="5100" u="none" cap="none" strike="noStrike">
                <a:solidFill>
                  <a:srgbClr val="FF3131"/>
                </a:solidFill>
                <a:latin typeface="Montserrat"/>
                <a:ea typeface="Montserrat"/>
                <a:cs typeface="Montserrat"/>
                <a:sym typeface="Montserrat"/>
              </a:rPr>
              <a:t>FRENCH CUISINE</a:t>
            </a:r>
            <a:endParaRPr sz="700"/>
          </a:p>
        </p:txBody>
      </p:sp>
      <p:sp>
        <p:nvSpPr>
          <p:cNvPr id="243" name="Google Shape;243;p22"/>
          <p:cNvSpPr txBox="1"/>
          <p:nvPr/>
        </p:nvSpPr>
        <p:spPr>
          <a:xfrm>
            <a:off x="4452319" y="540367"/>
            <a:ext cx="2476041" cy="1160463"/>
          </a:xfrm>
          <a:prstGeom prst="rect">
            <a:avLst/>
          </a:prstGeom>
          <a:noFill/>
          <a:ln>
            <a:noFill/>
          </a:ln>
        </p:spPr>
        <p:txBody>
          <a:bodyPr anchorCtr="0" anchor="t" bIns="0" lIns="0" spcFirstLastPara="1" rIns="0" wrap="square" tIns="0">
            <a:spAutoFit/>
          </a:bodyPr>
          <a:lstStyle/>
          <a:p>
            <a:pPr indent="0" lvl="0" marL="0" marR="0" rtl="0" algn="r">
              <a:lnSpc>
                <a:spcPct val="155000"/>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French cuisine is renowned worldwide for its flavors, techniques, and presentation. From the delicate pastries of patisseries to the rich, savory dishes of bistros, Paris offers a culinary adventure for every palate.</a:t>
            </a:r>
            <a:endParaRPr sz="700"/>
          </a:p>
        </p:txBody>
      </p:sp>
      <p:sp>
        <p:nvSpPr>
          <p:cNvPr id="244" name="Google Shape;244;p22"/>
          <p:cNvSpPr txBox="1"/>
          <p:nvPr/>
        </p:nvSpPr>
        <p:spPr>
          <a:xfrm>
            <a:off x="597820" y="3560385"/>
            <a:ext cx="2062414" cy="335299"/>
          </a:xfrm>
          <a:prstGeom prst="rect">
            <a:avLst/>
          </a:prstGeom>
          <a:noFill/>
          <a:ln>
            <a:noFill/>
          </a:ln>
        </p:spPr>
        <p:txBody>
          <a:bodyPr anchorCtr="0" anchor="t" bIns="0" lIns="0" spcFirstLastPara="1" rIns="0" wrap="square" tIns="0">
            <a:spAutoFit/>
          </a:bodyPr>
          <a:lstStyle/>
          <a:p>
            <a:pPr indent="0" lvl="0" marL="0" marR="0" rtl="0" algn="ctr">
              <a:lnSpc>
                <a:spcPct val="139994"/>
              </a:lnSpc>
              <a:spcBef>
                <a:spcPts val="0"/>
              </a:spcBef>
              <a:spcAft>
                <a:spcPts val="0"/>
              </a:spcAft>
              <a:buNone/>
            </a:pPr>
            <a:r>
              <a:rPr b="0" i="0" lang="en" sz="2000" u="none" cap="none" strike="noStrike">
                <a:solidFill>
                  <a:srgbClr val="FFFFFF"/>
                </a:solidFill>
                <a:latin typeface="Petit Formal Script"/>
                <a:ea typeface="Petit Formal Script"/>
                <a:cs typeface="Petit Formal Script"/>
                <a:sym typeface="Petit Formal Script"/>
              </a:rPr>
              <a:t>Croissant</a:t>
            </a:r>
            <a:endParaRPr sz="700"/>
          </a:p>
        </p:txBody>
      </p:sp>
      <p:sp>
        <p:nvSpPr>
          <p:cNvPr id="245" name="Google Shape;245;p22"/>
          <p:cNvSpPr txBox="1"/>
          <p:nvPr/>
        </p:nvSpPr>
        <p:spPr>
          <a:xfrm>
            <a:off x="489961" y="3997697"/>
            <a:ext cx="2278130" cy="769938"/>
          </a:xfrm>
          <a:prstGeom prst="rect">
            <a:avLst/>
          </a:prstGeom>
          <a:noFill/>
          <a:ln>
            <a:noFill/>
          </a:ln>
        </p:spPr>
        <p:txBody>
          <a:bodyPr anchorCtr="0" anchor="t" bIns="0" lIns="0" spcFirstLastPara="1" rIns="0" wrap="square" tIns="0">
            <a:spAutoFit/>
          </a:bodyPr>
          <a:lstStyle/>
          <a:p>
            <a:pPr indent="0" lvl="0" marL="0" marR="0" rtl="0" algn="ctr">
              <a:lnSpc>
                <a:spcPct val="155000"/>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A buttery, flaky pastry that is a quintessential part of the French breakfast, representing the artistry of French baking.</a:t>
            </a:r>
            <a:endParaRPr sz="700"/>
          </a:p>
        </p:txBody>
      </p:sp>
      <p:grpSp>
        <p:nvGrpSpPr>
          <p:cNvPr id="246" name="Google Shape;246;p22"/>
          <p:cNvGrpSpPr/>
          <p:nvPr/>
        </p:nvGrpSpPr>
        <p:grpSpPr>
          <a:xfrm>
            <a:off x="3330351" y="3568719"/>
            <a:ext cx="2483298" cy="1198915"/>
            <a:chOff x="0" y="-66675"/>
            <a:chExt cx="6622128" cy="3197107"/>
          </a:xfrm>
        </p:grpSpPr>
        <p:sp>
          <p:nvSpPr>
            <p:cNvPr id="247" name="Google Shape;247;p22"/>
            <p:cNvSpPr txBox="1"/>
            <p:nvPr/>
          </p:nvSpPr>
          <p:spPr>
            <a:xfrm>
              <a:off x="313525" y="-66675"/>
              <a:ext cx="5995078" cy="871906"/>
            </a:xfrm>
            <a:prstGeom prst="rect">
              <a:avLst/>
            </a:prstGeom>
            <a:noFill/>
            <a:ln>
              <a:noFill/>
            </a:ln>
          </p:spPr>
          <p:txBody>
            <a:bodyPr anchorCtr="0" anchor="t" bIns="0" lIns="0" spcFirstLastPara="1" rIns="0" wrap="square" tIns="0">
              <a:spAutoFit/>
            </a:bodyPr>
            <a:lstStyle/>
            <a:p>
              <a:pPr indent="0" lvl="0" marL="0" marR="0" rtl="0" algn="ctr">
                <a:lnSpc>
                  <a:spcPct val="139994"/>
                </a:lnSpc>
                <a:spcBef>
                  <a:spcPts val="0"/>
                </a:spcBef>
                <a:spcAft>
                  <a:spcPts val="0"/>
                </a:spcAft>
                <a:buNone/>
              </a:pPr>
              <a:r>
                <a:rPr b="0" i="0" lang="en" sz="2000" u="none" cap="none" strike="noStrike">
                  <a:solidFill>
                    <a:srgbClr val="FFFFFF"/>
                  </a:solidFill>
                  <a:latin typeface="Petit Formal Script"/>
                  <a:ea typeface="Petit Formal Script"/>
                  <a:cs typeface="Petit Formal Script"/>
                  <a:sym typeface="Petit Formal Script"/>
                </a:rPr>
                <a:t>Ratatouille</a:t>
              </a:r>
              <a:endParaRPr sz="700"/>
            </a:p>
          </p:txBody>
        </p:sp>
        <p:sp>
          <p:nvSpPr>
            <p:cNvPr id="248" name="Google Shape;248;p22"/>
            <p:cNvSpPr txBox="1"/>
            <p:nvPr/>
          </p:nvSpPr>
          <p:spPr>
            <a:xfrm>
              <a:off x="0" y="1099490"/>
              <a:ext cx="6622128" cy="2030942"/>
            </a:xfrm>
            <a:prstGeom prst="rect">
              <a:avLst/>
            </a:prstGeom>
            <a:noFill/>
            <a:ln>
              <a:noFill/>
            </a:ln>
          </p:spPr>
          <p:txBody>
            <a:bodyPr anchorCtr="0" anchor="t" bIns="0" lIns="0" spcFirstLastPara="1" rIns="0" wrap="square" tIns="0">
              <a:spAutoFit/>
            </a:bodyPr>
            <a:lstStyle/>
            <a:p>
              <a:pPr indent="0" lvl="0" marL="0" marR="0" rtl="0" algn="ctr">
                <a:lnSpc>
                  <a:spcPct val="155000"/>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A Provençal vegetable stew made with tomatoes, zucchini, eggplant, and bell peppers, celebrating the simplicity and freshness of ingredients.</a:t>
              </a:r>
              <a:endParaRPr sz="700"/>
            </a:p>
          </p:txBody>
        </p:sp>
      </p:grpSp>
      <p:grpSp>
        <p:nvGrpSpPr>
          <p:cNvPr id="249" name="Google Shape;249;p22"/>
          <p:cNvGrpSpPr/>
          <p:nvPr/>
        </p:nvGrpSpPr>
        <p:grpSpPr>
          <a:xfrm>
            <a:off x="6482590" y="3568719"/>
            <a:ext cx="2278130" cy="1198915"/>
            <a:chOff x="0" y="-66675"/>
            <a:chExt cx="6075014" cy="3197107"/>
          </a:xfrm>
        </p:grpSpPr>
        <p:sp>
          <p:nvSpPr>
            <p:cNvPr id="250" name="Google Shape;250;p22"/>
            <p:cNvSpPr txBox="1"/>
            <p:nvPr/>
          </p:nvSpPr>
          <p:spPr>
            <a:xfrm>
              <a:off x="287622" y="-66675"/>
              <a:ext cx="5499770" cy="871906"/>
            </a:xfrm>
            <a:prstGeom prst="rect">
              <a:avLst/>
            </a:prstGeom>
            <a:noFill/>
            <a:ln>
              <a:noFill/>
            </a:ln>
          </p:spPr>
          <p:txBody>
            <a:bodyPr anchorCtr="0" anchor="t" bIns="0" lIns="0" spcFirstLastPara="1" rIns="0" wrap="square" tIns="0">
              <a:spAutoFit/>
            </a:bodyPr>
            <a:lstStyle/>
            <a:p>
              <a:pPr indent="0" lvl="0" marL="0" marR="0" rtl="0" algn="ctr">
                <a:lnSpc>
                  <a:spcPct val="139994"/>
                </a:lnSpc>
                <a:spcBef>
                  <a:spcPts val="0"/>
                </a:spcBef>
                <a:spcAft>
                  <a:spcPts val="0"/>
                </a:spcAft>
                <a:buNone/>
              </a:pPr>
              <a:r>
                <a:rPr b="0" i="0" lang="en" sz="2000" u="none" cap="none" strike="noStrike">
                  <a:solidFill>
                    <a:srgbClr val="FFFFFF"/>
                  </a:solidFill>
                  <a:latin typeface="Petit Formal Script"/>
                  <a:ea typeface="Petit Formal Script"/>
                  <a:cs typeface="Petit Formal Script"/>
                  <a:sym typeface="Petit Formal Script"/>
                </a:rPr>
                <a:t>Soufflé</a:t>
              </a:r>
              <a:endParaRPr sz="700"/>
            </a:p>
          </p:txBody>
        </p:sp>
        <p:sp>
          <p:nvSpPr>
            <p:cNvPr id="251" name="Google Shape;251;p22"/>
            <p:cNvSpPr txBox="1"/>
            <p:nvPr/>
          </p:nvSpPr>
          <p:spPr>
            <a:xfrm>
              <a:off x="0" y="1099490"/>
              <a:ext cx="6075014" cy="2030942"/>
            </a:xfrm>
            <a:prstGeom prst="rect">
              <a:avLst/>
            </a:prstGeom>
            <a:noFill/>
            <a:ln>
              <a:noFill/>
            </a:ln>
          </p:spPr>
          <p:txBody>
            <a:bodyPr anchorCtr="0" anchor="t" bIns="0" lIns="0" spcFirstLastPara="1" rIns="0" wrap="square" tIns="0">
              <a:spAutoFit/>
            </a:bodyPr>
            <a:lstStyle/>
            <a:p>
              <a:pPr indent="0" lvl="0" marL="0" marR="0" rtl="0" algn="ctr">
                <a:lnSpc>
                  <a:spcPct val="155000"/>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A light, airy dish that can be either savory or sweet, exemplifying the sophisticated techniques of</a:t>
              </a:r>
              <a:endParaRPr sz="700"/>
            </a:p>
            <a:p>
              <a:pPr indent="0" lvl="0" marL="0" marR="0" rtl="0" algn="ctr">
                <a:lnSpc>
                  <a:spcPct val="155000"/>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French cooking.</a:t>
              </a:r>
              <a:endParaRPr sz="700"/>
            </a:p>
          </p:txBody>
        </p:sp>
      </p:grpSp>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9C"/>
        </a:solidFill>
      </p:bgPr>
    </p:bg>
    <p:spTree>
      <p:nvGrpSpPr>
        <p:cNvPr id="255" name="Shape 255"/>
        <p:cNvGrpSpPr/>
        <p:nvPr/>
      </p:nvGrpSpPr>
      <p:grpSpPr>
        <a:xfrm>
          <a:off x="0" y="0"/>
          <a:ext cx="0" cy="0"/>
          <a:chOff x="0" y="0"/>
          <a:chExt cx="0" cy="0"/>
        </a:xfrm>
      </p:grpSpPr>
      <p:sp>
        <p:nvSpPr>
          <p:cNvPr id="256" name="Google Shape;256;p23"/>
          <p:cNvSpPr/>
          <p:nvPr/>
        </p:nvSpPr>
        <p:spPr>
          <a:xfrm rot="-425706">
            <a:off x="3428871" y="1365528"/>
            <a:ext cx="2333146" cy="3819138"/>
          </a:xfrm>
          <a:custGeom>
            <a:rect b="b" l="l" r="r" t="t"/>
            <a:pathLst>
              <a:path extrusionOk="0" h="7638275" w="4666292">
                <a:moveTo>
                  <a:pt x="0" y="0"/>
                </a:moveTo>
                <a:lnTo>
                  <a:pt x="4666292" y="0"/>
                </a:lnTo>
                <a:lnTo>
                  <a:pt x="4666292" y="7638275"/>
                </a:lnTo>
                <a:lnTo>
                  <a:pt x="0" y="7638275"/>
                </a:lnTo>
                <a:lnTo>
                  <a:pt x="0" y="0"/>
                </a:lnTo>
                <a:close/>
              </a:path>
            </a:pathLst>
          </a:custGeom>
          <a:blipFill rotWithShape="1">
            <a:blip r:embed="rId3">
              <a:alphaModFix/>
            </a:blip>
            <a:stretch>
              <a:fillRect b="0" l="0" r="0" t="0"/>
            </a:stretch>
          </a:blipFill>
          <a:ln>
            <a:noFill/>
          </a:ln>
        </p:spPr>
      </p:sp>
      <p:sp>
        <p:nvSpPr>
          <p:cNvPr id="257" name="Google Shape;257;p23"/>
          <p:cNvSpPr/>
          <p:nvPr/>
        </p:nvSpPr>
        <p:spPr>
          <a:xfrm>
            <a:off x="3201258" y="1087111"/>
            <a:ext cx="2741486" cy="4114800"/>
          </a:xfrm>
          <a:custGeom>
            <a:rect b="b" l="l" r="r" t="t"/>
            <a:pathLst>
              <a:path extrusionOk="0" h="8229600" w="5482971">
                <a:moveTo>
                  <a:pt x="0" y="0"/>
                </a:moveTo>
                <a:lnTo>
                  <a:pt x="5482971" y="0"/>
                </a:lnTo>
                <a:lnTo>
                  <a:pt x="5482971" y="8229600"/>
                </a:lnTo>
                <a:lnTo>
                  <a:pt x="0" y="8229600"/>
                </a:lnTo>
                <a:lnTo>
                  <a:pt x="0" y="0"/>
                </a:lnTo>
                <a:close/>
              </a:path>
            </a:pathLst>
          </a:custGeom>
          <a:blipFill rotWithShape="1">
            <a:blip r:embed="rId4">
              <a:alphaModFix/>
            </a:blip>
            <a:stretch>
              <a:fillRect b="0" l="0" r="0" t="0"/>
            </a:stretch>
          </a:blipFill>
          <a:ln>
            <a:noFill/>
          </a:ln>
        </p:spPr>
      </p:sp>
      <p:sp>
        <p:nvSpPr>
          <p:cNvPr id="258" name="Google Shape;258;p23"/>
          <p:cNvSpPr txBox="1"/>
          <p:nvPr/>
        </p:nvSpPr>
        <p:spPr>
          <a:xfrm>
            <a:off x="997744" y="373613"/>
            <a:ext cx="7148513" cy="729096"/>
          </a:xfrm>
          <a:prstGeom prst="rect">
            <a:avLst/>
          </a:prstGeom>
          <a:noFill/>
          <a:ln>
            <a:noFill/>
          </a:ln>
        </p:spPr>
        <p:txBody>
          <a:bodyPr anchorCtr="0" anchor="t" bIns="0" lIns="0" spcFirstLastPara="1" rIns="0" wrap="square" tIns="0">
            <a:spAutoFit/>
          </a:bodyPr>
          <a:lstStyle/>
          <a:p>
            <a:pPr indent="0" lvl="0" marL="0" marR="0" rtl="0" algn="ctr">
              <a:lnSpc>
                <a:spcPct val="108999"/>
              </a:lnSpc>
              <a:spcBef>
                <a:spcPts val="0"/>
              </a:spcBef>
              <a:spcAft>
                <a:spcPts val="0"/>
              </a:spcAft>
              <a:buNone/>
            </a:pPr>
            <a:r>
              <a:rPr b="0" i="0" lang="en" sz="5100" u="none" cap="none" strike="noStrike">
                <a:solidFill>
                  <a:srgbClr val="FF3131"/>
                </a:solidFill>
                <a:latin typeface="Montserrat"/>
                <a:ea typeface="Montserrat"/>
                <a:cs typeface="Montserrat"/>
                <a:sym typeface="Montserrat"/>
              </a:rPr>
              <a:t>PARISIAN FASHION</a:t>
            </a:r>
            <a:endParaRPr sz="700"/>
          </a:p>
        </p:txBody>
      </p:sp>
      <p:sp>
        <p:nvSpPr>
          <p:cNvPr id="259" name="Google Shape;259;p23"/>
          <p:cNvSpPr txBox="1"/>
          <p:nvPr/>
        </p:nvSpPr>
        <p:spPr>
          <a:xfrm>
            <a:off x="514350" y="1613058"/>
            <a:ext cx="3301613" cy="335299"/>
          </a:xfrm>
          <a:prstGeom prst="rect">
            <a:avLst/>
          </a:prstGeom>
          <a:noFill/>
          <a:ln>
            <a:noFill/>
          </a:ln>
        </p:spPr>
        <p:txBody>
          <a:bodyPr anchorCtr="0" anchor="t" bIns="0" lIns="0" spcFirstLastPara="1" rIns="0" wrap="square" tIns="0">
            <a:spAutoFit/>
          </a:bodyPr>
          <a:lstStyle/>
          <a:p>
            <a:pPr indent="0" lvl="0" marL="0" marR="0" rtl="0" algn="l">
              <a:lnSpc>
                <a:spcPct val="139994"/>
              </a:lnSpc>
              <a:spcBef>
                <a:spcPts val="0"/>
              </a:spcBef>
              <a:spcAft>
                <a:spcPts val="0"/>
              </a:spcAft>
              <a:buNone/>
            </a:pPr>
            <a:r>
              <a:rPr b="0" i="0" lang="en" sz="2000" u="none" cap="none" strike="noStrike">
                <a:solidFill>
                  <a:srgbClr val="FEACF8"/>
                </a:solidFill>
                <a:latin typeface="Petit Formal Script"/>
                <a:ea typeface="Petit Formal Script"/>
                <a:cs typeface="Petit Formal Script"/>
                <a:sym typeface="Petit Formal Script"/>
              </a:rPr>
              <a:t>Fashion Capital</a:t>
            </a:r>
            <a:endParaRPr sz="700"/>
          </a:p>
        </p:txBody>
      </p:sp>
      <p:sp>
        <p:nvSpPr>
          <p:cNvPr id="260" name="Google Shape;260;p23"/>
          <p:cNvSpPr txBox="1"/>
          <p:nvPr/>
        </p:nvSpPr>
        <p:spPr>
          <a:xfrm>
            <a:off x="5328037" y="1613058"/>
            <a:ext cx="3301613" cy="335299"/>
          </a:xfrm>
          <a:prstGeom prst="rect">
            <a:avLst/>
          </a:prstGeom>
          <a:noFill/>
          <a:ln>
            <a:noFill/>
          </a:ln>
        </p:spPr>
        <p:txBody>
          <a:bodyPr anchorCtr="0" anchor="t" bIns="0" lIns="0" spcFirstLastPara="1" rIns="0" wrap="square" tIns="0">
            <a:spAutoFit/>
          </a:bodyPr>
          <a:lstStyle/>
          <a:p>
            <a:pPr indent="0" lvl="0" marL="0" marR="0" rtl="0" algn="r">
              <a:lnSpc>
                <a:spcPct val="139994"/>
              </a:lnSpc>
              <a:spcBef>
                <a:spcPts val="0"/>
              </a:spcBef>
              <a:spcAft>
                <a:spcPts val="0"/>
              </a:spcAft>
              <a:buNone/>
            </a:pPr>
            <a:r>
              <a:rPr b="0" i="0" lang="en" sz="2000" u="none" cap="none" strike="noStrike">
                <a:solidFill>
                  <a:srgbClr val="FEACF8"/>
                </a:solidFill>
                <a:latin typeface="Petit Formal Script"/>
                <a:ea typeface="Petit Formal Script"/>
                <a:cs typeface="Petit Formal Script"/>
                <a:sym typeface="Petit Formal Script"/>
              </a:rPr>
              <a:t>Chic Street Style</a:t>
            </a:r>
            <a:endParaRPr sz="700"/>
          </a:p>
        </p:txBody>
      </p:sp>
      <p:sp>
        <p:nvSpPr>
          <p:cNvPr id="261" name="Google Shape;261;p23"/>
          <p:cNvSpPr txBox="1"/>
          <p:nvPr/>
        </p:nvSpPr>
        <p:spPr>
          <a:xfrm>
            <a:off x="514350" y="3237305"/>
            <a:ext cx="3301613" cy="335299"/>
          </a:xfrm>
          <a:prstGeom prst="rect">
            <a:avLst/>
          </a:prstGeom>
          <a:noFill/>
          <a:ln>
            <a:noFill/>
          </a:ln>
        </p:spPr>
        <p:txBody>
          <a:bodyPr anchorCtr="0" anchor="t" bIns="0" lIns="0" spcFirstLastPara="1" rIns="0" wrap="square" tIns="0">
            <a:spAutoFit/>
          </a:bodyPr>
          <a:lstStyle/>
          <a:p>
            <a:pPr indent="0" lvl="0" marL="0" marR="0" rtl="0" algn="l">
              <a:lnSpc>
                <a:spcPct val="139994"/>
              </a:lnSpc>
              <a:spcBef>
                <a:spcPts val="0"/>
              </a:spcBef>
              <a:spcAft>
                <a:spcPts val="0"/>
              </a:spcAft>
              <a:buNone/>
            </a:pPr>
            <a:r>
              <a:rPr b="0" i="0" lang="en" sz="2000" u="none" cap="none" strike="noStrike">
                <a:solidFill>
                  <a:srgbClr val="FEACF8"/>
                </a:solidFill>
                <a:latin typeface="Petit Formal Script"/>
                <a:ea typeface="Petit Formal Script"/>
                <a:cs typeface="Petit Formal Script"/>
                <a:sym typeface="Petit Formal Script"/>
              </a:rPr>
              <a:t>Fashion Weeks</a:t>
            </a:r>
            <a:endParaRPr sz="700"/>
          </a:p>
        </p:txBody>
      </p:sp>
      <p:sp>
        <p:nvSpPr>
          <p:cNvPr id="262" name="Google Shape;262;p23"/>
          <p:cNvSpPr txBox="1"/>
          <p:nvPr/>
        </p:nvSpPr>
        <p:spPr>
          <a:xfrm>
            <a:off x="5328037" y="3237305"/>
            <a:ext cx="3301613" cy="335299"/>
          </a:xfrm>
          <a:prstGeom prst="rect">
            <a:avLst/>
          </a:prstGeom>
          <a:noFill/>
          <a:ln>
            <a:noFill/>
          </a:ln>
        </p:spPr>
        <p:txBody>
          <a:bodyPr anchorCtr="0" anchor="t" bIns="0" lIns="0" spcFirstLastPara="1" rIns="0" wrap="square" tIns="0">
            <a:spAutoFit/>
          </a:bodyPr>
          <a:lstStyle/>
          <a:p>
            <a:pPr indent="0" lvl="0" marL="0" marR="0" rtl="0" algn="r">
              <a:lnSpc>
                <a:spcPct val="139994"/>
              </a:lnSpc>
              <a:spcBef>
                <a:spcPts val="0"/>
              </a:spcBef>
              <a:spcAft>
                <a:spcPts val="0"/>
              </a:spcAft>
              <a:buNone/>
            </a:pPr>
            <a:r>
              <a:rPr b="0" i="0" lang="en" sz="2000" u="none" cap="none" strike="noStrike">
                <a:solidFill>
                  <a:srgbClr val="FEACF8"/>
                </a:solidFill>
                <a:latin typeface="Petit Formal Script"/>
                <a:ea typeface="Petit Formal Script"/>
                <a:cs typeface="Petit Formal Script"/>
                <a:sym typeface="Petit Formal Script"/>
              </a:rPr>
              <a:t> Couture Havens</a:t>
            </a:r>
            <a:endParaRPr sz="700"/>
          </a:p>
        </p:txBody>
      </p:sp>
      <p:sp>
        <p:nvSpPr>
          <p:cNvPr id="263" name="Google Shape;263;p23"/>
          <p:cNvSpPr txBox="1"/>
          <p:nvPr/>
        </p:nvSpPr>
        <p:spPr>
          <a:xfrm>
            <a:off x="514350" y="2101016"/>
            <a:ext cx="2686908" cy="769938"/>
          </a:xfrm>
          <a:prstGeom prst="rect">
            <a:avLst/>
          </a:prstGeom>
          <a:noFill/>
          <a:ln>
            <a:noFill/>
          </a:ln>
        </p:spPr>
        <p:txBody>
          <a:bodyPr anchorCtr="0" anchor="t" bIns="0" lIns="0" spcFirstLastPara="1" rIns="0" wrap="square" tIns="0">
            <a:spAutoFit/>
          </a:bodyPr>
          <a:lstStyle/>
          <a:p>
            <a:pPr indent="0" lvl="0" marL="0" marR="0" rtl="0" algn="l">
              <a:lnSpc>
                <a:spcPct val="155000"/>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Paris is the epicenter of global fashion, boasting renowned designers and iconic fashion houses like Chanel, Dior, and Louis Vuitton.</a:t>
            </a:r>
            <a:endParaRPr sz="700"/>
          </a:p>
        </p:txBody>
      </p:sp>
      <p:sp>
        <p:nvSpPr>
          <p:cNvPr id="264" name="Google Shape;264;p23"/>
          <p:cNvSpPr txBox="1"/>
          <p:nvPr/>
        </p:nvSpPr>
        <p:spPr>
          <a:xfrm>
            <a:off x="5942743" y="2101016"/>
            <a:ext cx="2686908" cy="769938"/>
          </a:xfrm>
          <a:prstGeom prst="rect">
            <a:avLst/>
          </a:prstGeom>
          <a:noFill/>
          <a:ln>
            <a:noFill/>
          </a:ln>
        </p:spPr>
        <p:txBody>
          <a:bodyPr anchorCtr="0" anchor="t" bIns="0" lIns="0" spcFirstLastPara="1" rIns="0" wrap="square" tIns="0">
            <a:spAutoFit/>
          </a:bodyPr>
          <a:lstStyle/>
          <a:p>
            <a:pPr indent="0" lvl="0" marL="0" marR="0" rtl="0" algn="r">
              <a:lnSpc>
                <a:spcPct val="155000"/>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Parisian street style exudes a chic and effortless elegance, with locals effortlessly blending classic and contemporary fashion trends.</a:t>
            </a:r>
            <a:endParaRPr sz="700"/>
          </a:p>
        </p:txBody>
      </p:sp>
      <p:sp>
        <p:nvSpPr>
          <p:cNvPr id="265" name="Google Shape;265;p23"/>
          <p:cNvSpPr txBox="1"/>
          <p:nvPr/>
        </p:nvSpPr>
        <p:spPr>
          <a:xfrm>
            <a:off x="514350" y="3671205"/>
            <a:ext cx="2567226" cy="769938"/>
          </a:xfrm>
          <a:prstGeom prst="rect">
            <a:avLst/>
          </a:prstGeom>
          <a:noFill/>
          <a:ln>
            <a:noFill/>
          </a:ln>
        </p:spPr>
        <p:txBody>
          <a:bodyPr anchorCtr="0" anchor="t" bIns="0" lIns="0" spcFirstLastPara="1" rIns="0" wrap="square" tIns="0">
            <a:spAutoFit/>
          </a:bodyPr>
          <a:lstStyle/>
          <a:p>
            <a:pPr indent="0" lvl="0" marL="0" marR="0" rtl="0" algn="l">
              <a:lnSpc>
                <a:spcPct val="155000"/>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The city's biannual Fashion Weeks set trends and showcase cutting-edge designs that reverberate throughout the fashion world.</a:t>
            </a:r>
            <a:endParaRPr sz="700"/>
          </a:p>
        </p:txBody>
      </p:sp>
      <p:sp>
        <p:nvSpPr>
          <p:cNvPr id="266" name="Google Shape;266;p23"/>
          <p:cNvSpPr txBox="1"/>
          <p:nvPr/>
        </p:nvSpPr>
        <p:spPr>
          <a:xfrm>
            <a:off x="6061805" y="3671205"/>
            <a:ext cx="2567845" cy="769938"/>
          </a:xfrm>
          <a:prstGeom prst="rect">
            <a:avLst/>
          </a:prstGeom>
          <a:noFill/>
          <a:ln>
            <a:noFill/>
          </a:ln>
        </p:spPr>
        <p:txBody>
          <a:bodyPr anchorCtr="0" anchor="t" bIns="0" lIns="0" spcFirstLastPara="1" rIns="0" wrap="square" tIns="0">
            <a:spAutoFit/>
          </a:bodyPr>
          <a:lstStyle/>
          <a:p>
            <a:pPr indent="0" lvl="0" marL="0" marR="0" rtl="0" algn="r">
              <a:lnSpc>
                <a:spcPct val="155000"/>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From the prestigious boutiques along the Champs-Élysées to the trendy shops in the Marais district, Paris offers the latest in haute couture.</a:t>
            </a:r>
            <a:endParaRPr sz="700"/>
          </a:p>
        </p:txBody>
      </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3131"/>
        </a:solidFill>
      </p:bgPr>
    </p:bg>
    <p:spTree>
      <p:nvGrpSpPr>
        <p:cNvPr id="270" name="Shape 270"/>
        <p:cNvGrpSpPr/>
        <p:nvPr/>
      </p:nvGrpSpPr>
      <p:grpSpPr>
        <a:xfrm>
          <a:off x="0" y="0"/>
          <a:ext cx="0" cy="0"/>
          <a:chOff x="0" y="0"/>
          <a:chExt cx="0" cy="0"/>
        </a:xfrm>
      </p:grpSpPr>
      <p:pic>
        <p:nvPicPr>
          <p:cNvPr id="271" name="Google Shape;271;p24"/>
          <p:cNvPicPr preferRelativeResize="0"/>
          <p:nvPr/>
        </p:nvPicPr>
        <p:blipFill rotWithShape="1">
          <a:blip r:embed="rId3">
            <a:alphaModFix/>
          </a:blip>
          <a:srcRect b="0" l="0" r="0" t="23418"/>
          <a:stretch/>
        </p:blipFill>
        <p:spPr>
          <a:xfrm>
            <a:off x="0" y="0"/>
            <a:ext cx="9144003" cy="4667249"/>
          </a:xfrm>
          <a:prstGeom prst="rect">
            <a:avLst/>
          </a:prstGeom>
          <a:noFill/>
          <a:ln>
            <a:noFill/>
          </a:ln>
        </p:spPr>
      </p:pic>
      <p:pic>
        <p:nvPicPr>
          <p:cNvPr id="272" name="Google Shape;272;p24"/>
          <p:cNvPicPr preferRelativeResize="0"/>
          <p:nvPr/>
        </p:nvPicPr>
        <p:blipFill>
          <a:blip r:embed="rId4">
            <a:alphaModFix/>
          </a:blip>
          <a:stretch>
            <a:fillRect/>
          </a:stretch>
        </p:blipFill>
        <p:spPr>
          <a:xfrm>
            <a:off x="4040550" y="-125300"/>
            <a:ext cx="1062900" cy="885759"/>
          </a:xfrm>
          <a:prstGeom prst="rect">
            <a:avLst/>
          </a:prstGeom>
          <a:noFill/>
          <a:ln>
            <a:noFill/>
          </a:ln>
        </p:spPr>
      </p:pic>
      <p:grpSp>
        <p:nvGrpSpPr>
          <p:cNvPr id="273" name="Google Shape;273;p24"/>
          <p:cNvGrpSpPr/>
          <p:nvPr/>
        </p:nvGrpSpPr>
        <p:grpSpPr>
          <a:xfrm>
            <a:off x="0" y="3689814"/>
            <a:ext cx="9144000" cy="1531926"/>
            <a:chOff x="0" y="-38100"/>
            <a:chExt cx="4816593" cy="806941"/>
          </a:xfrm>
        </p:grpSpPr>
        <p:sp>
          <p:nvSpPr>
            <p:cNvPr id="274" name="Google Shape;274;p24"/>
            <p:cNvSpPr/>
            <p:nvPr/>
          </p:nvSpPr>
          <p:spPr>
            <a:xfrm>
              <a:off x="0" y="0"/>
              <a:ext cx="4816592" cy="768841"/>
            </a:xfrm>
            <a:custGeom>
              <a:rect b="b" l="l" r="r" t="t"/>
              <a:pathLst>
                <a:path extrusionOk="0" h="768841" w="4816592">
                  <a:moveTo>
                    <a:pt x="0" y="0"/>
                  </a:moveTo>
                  <a:lnTo>
                    <a:pt x="4816592" y="0"/>
                  </a:lnTo>
                  <a:lnTo>
                    <a:pt x="4816592" y="768841"/>
                  </a:lnTo>
                  <a:lnTo>
                    <a:pt x="0" y="768841"/>
                  </a:lnTo>
                  <a:close/>
                </a:path>
              </a:pathLst>
            </a:custGeom>
            <a:solidFill>
              <a:srgbClr val="0F129C"/>
            </a:solidFill>
            <a:ln>
              <a:noFill/>
            </a:ln>
          </p:spPr>
        </p:sp>
        <p:sp>
          <p:nvSpPr>
            <p:cNvPr id="275" name="Google Shape;275;p24"/>
            <p:cNvSpPr txBox="1"/>
            <p:nvPr/>
          </p:nvSpPr>
          <p:spPr>
            <a:xfrm>
              <a:off x="0" y="-38100"/>
              <a:ext cx="4816593" cy="80694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76" name="Google Shape;276;p24"/>
          <p:cNvSpPr txBox="1"/>
          <p:nvPr/>
        </p:nvSpPr>
        <p:spPr>
          <a:xfrm>
            <a:off x="3300639" y="99496"/>
            <a:ext cx="2645525" cy="293233"/>
          </a:xfrm>
          <a:prstGeom prst="rect">
            <a:avLst/>
          </a:prstGeom>
          <a:noFill/>
          <a:ln>
            <a:noFill/>
          </a:ln>
        </p:spPr>
        <p:txBody>
          <a:bodyPr anchorCtr="0" anchor="t" bIns="0" lIns="0" spcFirstLastPara="1" rIns="0" wrap="square" tIns="0">
            <a:spAutoFit/>
          </a:bodyPr>
          <a:lstStyle/>
          <a:p>
            <a:pPr indent="0" lvl="0" marL="0" marR="0" rtl="0" algn="ctr">
              <a:lnSpc>
                <a:spcPct val="101998"/>
              </a:lnSpc>
              <a:spcBef>
                <a:spcPts val="0"/>
              </a:spcBef>
              <a:spcAft>
                <a:spcPts val="0"/>
              </a:spcAft>
              <a:buNone/>
            </a:pPr>
            <a:r>
              <a:rPr b="0" i="0" lang="en" sz="2200" u="none" cap="none" strike="noStrike">
                <a:solidFill>
                  <a:srgbClr val="FFFFFF"/>
                </a:solidFill>
                <a:latin typeface="Petit Formal Script"/>
                <a:ea typeface="Petit Formal Script"/>
                <a:cs typeface="Petit Formal Script"/>
                <a:sym typeface="Petit Formal Script"/>
              </a:rPr>
              <a:t>04. </a:t>
            </a:r>
            <a:endParaRPr sz="700"/>
          </a:p>
        </p:txBody>
      </p:sp>
      <p:sp>
        <p:nvSpPr>
          <p:cNvPr id="277" name="Google Shape;277;p24"/>
          <p:cNvSpPr txBox="1"/>
          <p:nvPr/>
        </p:nvSpPr>
        <p:spPr>
          <a:xfrm>
            <a:off x="257160" y="4114848"/>
            <a:ext cx="8837652" cy="930149"/>
          </a:xfrm>
          <a:prstGeom prst="rect">
            <a:avLst/>
          </a:prstGeom>
          <a:noFill/>
          <a:ln>
            <a:noFill/>
          </a:ln>
        </p:spPr>
        <p:txBody>
          <a:bodyPr anchorCtr="0" anchor="t" bIns="0" lIns="0" spcFirstLastPara="1" rIns="0" wrap="square" tIns="0">
            <a:spAutoFit/>
          </a:bodyPr>
          <a:lstStyle/>
          <a:p>
            <a:pPr indent="0" lvl="0" marL="0" marR="0" rtl="0" algn="ctr">
              <a:lnSpc>
                <a:spcPct val="109002"/>
              </a:lnSpc>
              <a:spcBef>
                <a:spcPts val="0"/>
              </a:spcBef>
              <a:spcAft>
                <a:spcPts val="0"/>
              </a:spcAft>
              <a:buNone/>
            </a:pPr>
            <a:r>
              <a:rPr b="0" i="0" lang="en" sz="6600" u="none" cap="none" strike="noStrike">
                <a:solidFill>
                  <a:srgbClr val="FFFFFF"/>
                </a:solidFill>
                <a:latin typeface="Montserrat"/>
                <a:ea typeface="Montserrat"/>
                <a:cs typeface="Montserrat"/>
                <a:sym typeface="Montserrat"/>
              </a:rPr>
              <a:t>ROMANTIC PARIS</a:t>
            </a:r>
            <a:endParaRPr sz="700"/>
          </a:p>
        </p:txBody>
      </p:sp>
      <p:pic>
        <p:nvPicPr>
          <p:cNvPr id="278" name="Google Shape;278;p24"/>
          <p:cNvPicPr preferRelativeResize="0"/>
          <p:nvPr/>
        </p:nvPicPr>
        <p:blipFill>
          <a:blip r:embed="rId5">
            <a:alphaModFix/>
          </a:blip>
          <a:stretch>
            <a:fillRect/>
          </a:stretch>
        </p:blipFill>
        <p:spPr>
          <a:xfrm>
            <a:off x="0" y="2950269"/>
            <a:ext cx="9144003" cy="1357313"/>
          </a:xfrm>
          <a:prstGeom prst="rect">
            <a:avLst/>
          </a:prstGeom>
          <a:noFill/>
          <a:ln>
            <a:noFill/>
          </a:ln>
        </p:spPr>
      </p:pic>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9C"/>
        </a:solidFill>
      </p:bgPr>
    </p:bg>
    <p:spTree>
      <p:nvGrpSpPr>
        <p:cNvPr id="282" name="Shape 282"/>
        <p:cNvGrpSpPr/>
        <p:nvPr/>
      </p:nvGrpSpPr>
      <p:grpSpPr>
        <a:xfrm>
          <a:off x="0" y="0"/>
          <a:ext cx="0" cy="0"/>
          <a:chOff x="0" y="0"/>
          <a:chExt cx="0" cy="0"/>
        </a:xfrm>
      </p:grpSpPr>
      <p:pic>
        <p:nvPicPr>
          <p:cNvPr id="283" name="Google Shape;283;p25"/>
          <p:cNvPicPr preferRelativeResize="0"/>
          <p:nvPr/>
        </p:nvPicPr>
        <p:blipFill>
          <a:blip r:embed="rId3">
            <a:alphaModFix/>
          </a:blip>
          <a:stretch>
            <a:fillRect/>
          </a:stretch>
        </p:blipFill>
        <p:spPr>
          <a:xfrm>
            <a:off x="6730050" y="1883911"/>
            <a:ext cx="1615475" cy="1703646"/>
          </a:xfrm>
          <a:prstGeom prst="rect">
            <a:avLst/>
          </a:prstGeom>
          <a:noFill/>
          <a:ln>
            <a:noFill/>
          </a:ln>
        </p:spPr>
      </p:pic>
      <p:sp>
        <p:nvSpPr>
          <p:cNvPr id="284" name="Google Shape;284;p25"/>
          <p:cNvSpPr/>
          <p:nvPr/>
        </p:nvSpPr>
        <p:spPr>
          <a:xfrm rot="-448680">
            <a:off x="6736526" y="1927541"/>
            <a:ext cx="1601497" cy="1601496"/>
          </a:xfrm>
          <a:custGeom>
            <a:rect b="b" l="l" r="r" t="t"/>
            <a:pathLst>
              <a:path extrusionOk="0" h="3202993" w="3202993">
                <a:moveTo>
                  <a:pt x="0" y="0"/>
                </a:moveTo>
                <a:lnTo>
                  <a:pt x="3202993" y="0"/>
                </a:lnTo>
                <a:lnTo>
                  <a:pt x="3202993" y="3202993"/>
                </a:lnTo>
                <a:lnTo>
                  <a:pt x="0" y="3202993"/>
                </a:lnTo>
                <a:lnTo>
                  <a:pt x="0" y="0"/>
                </a:lnTo>
                <a:close/>
              </a:path>
            </a:pathLst>
          </a:custGeom>
          <a:blipFill rotWithShape="1">
            <a:blip r:embed="rId4">
              <a:alphaModFix/>
            </a:blip>
            <a:stretch>
              <a:fillRect b="0" l="0" r="0" t="0"/>
            </a:stretch>
          </a:blipFill>
          <a:ln>
            <a:noFill/>
          </a:ln>
        </p:spPr>
      </p:sp>
      <p:pic>
        <p:nvPicPr>
          <p:cNvPr id="285" name="Google Shape;285;p25"/>
          <p:cNvPicPr preferRelativeResize="0"/>
          <p:nvPr/>
        </p:nvPicPr>
        <p:blipFill>
          <a:blip r:embed="rId5">
            <a:alphaModFix/>
          </a:blip>
          <a:stretch>
            <a:fillRect/>
          </a:stretch>
        </p:blipFill>
        <p:spPr>
          <a:xfrm>
            <a:off x="3829049" y="1892326"/>
            <a:ext cx="1615477" cy="1706525"/>
          </a:xfrm>
          <a:prstGeom prst="rect">
            <a:avLst/>
          </a:prstGeom>
          <a:noFill/>
          <a:ln>
            <a:noFill/>
          </a:ln>
        </p:spPr>
      </p:pic>
      <p:sp>
        <p:nvSpPr>
          <p:cNvPr id="286" name="Google Shape;286;p25"/>
          <p:cNvSpPr/>
          <p:nvPr/>
        </p:nvSpPr>
        <p:spPr>
          <a:xfrm rot="-448853">
            <a:off x="3836231" y="1934659"/>
            <a:ext cx="1599092" cy="1599092"/>
          </a:xfrm>
          <a:custGeom>
            <a:rect b="b" l="l" r="r" t="t"/>
            <a:pathLst>
              <a:path extrusionOk="0" h="3202993" w="3202993">
                <a:moveTo>
                  <a:pt x="0" y="0"/>
                </a:moveTo>
                <a:lnTo>
                  <a:pt x="3202993" y="0"/>
                </a:lnTo>
                <a:lnTo>
                  <a:pt x="3202993" y="3202993"/>
                </a:lnTo>
                <a:lnTo>
                  <a:pt x="0" y="3202993"/>
                </a:lnTo>
                <a:lnTo>
                  <a:pt x="0" y="0"/>
                </a:lnTo>
                <a:close/>
              </a:path>
            </a:pathLst>
          </a:custGeom>
          <a:blipFill rotWithShape="1">
            <a:blip r:embed="rId4">
              <a:alphaModFix/>
            </a:blip>
            <a:stretch>
              <a:fillRect b="0" l="0" r="0" t="0"/>
            </a:stretch>
          </a:blipFill>
          <a:ln>
            <a:noFill/>
          </a:ln>
        </p:spPr>
      </p:sp>
      <p:pic>
        <p:nvPicPr>
          <p:cNvPr id="287" name="Google Shape;287;p25"/>
          <p:cNvPicPr preferRelativeResize="0"/>
          <p:nvPr/>
        </p:nvPicPr>
        <p:blipFill>
          <a:blip r:embed="rId6">
            <a:alphaModFix/>
          </a:blip>
          <a:stretch>
            <a:fillRect/>
          </a:stretch>
        </p:blipFill>
        <p:spPr>
          <a:xfrm>
            <a:off x="731550" y="1833650"/>
            <a:ext cx="1673876" cy="1765189"/>
          </a:xfrm>
          <a:prstGeom prst="rect">
            <a:avLst/>
          </a:prstGeom>
          <a:noFill/>
          <a:ln>
            <a:noFill/>
          </a:ln>
        </p:spPr>
      </p:pic>
      <p:sp>
        <p:nvSpPr>
          <p:cNvPr id="288" name="Google Shape;288;p25"/>
          <p:cNvSpPr txBox="1"/>
          <p:nvPr/>
        </p:nvSpPr>
        <p:spPr>
          <a:xfrm>
            <a:off x="2023523" y="353088"/>
            <a:ext cx="5096954" cy="729096"/>
          </a:xfrm>
          <a:prstGeom prst="rect">
            <a:avLst/>
          </a:prstGeom>
          <a:noFill/>
          <a:ln>
            <a:noFill/>
          </a:ln>
        </p:spPr>
        <p:txBody>
          <a:bodyPr anchorCtr="0" anchor="t" bIns="0" lIns="0" spcFirstLastPara="1" rIns="0" wrap="square" tIns="0">
            <a:spAutoFit/>
          </a:bodyPr>
          <a:lstStyle/>
          <a:p>
            <a:pPr indent="0" lvl="0" marL="0" marR="0" rtl="0" algn="ctr">
              <a:lnSpc>
                <a:spcPct val="108999"/>
              </a:lnSpc>
              <a:spcBef>
                <a:spcPts val="0"/>
              </a:spcBef>
              <a:spcAft>
                <a:spcPts val="0"/>
              </a:spcAft>
              <a:buNone/>
            </a:pPr>
            <a:r>
              <a:rPr b="0" i="0" lang="en" sz="5100" u="none" cap="none" strike="noStrike">
                <a:solidFill>
                  <a:srgbClr val="FF3131"/>
                </a:solidFill>
                <a:latin typeface="Montserrat"/>
                <a:ea typeface="Montserrat"/>
                <a:cs typeface="Montserrat"/>
                <a:sym typeface="Montserrat"/>
              </a:rPr>
              <a:t>CITY OF LOVE</a:t>
            </a:r>
            <a:endParaRPr sz="700"/>
          </a:p>
        </p:txBody>
      </p:sp>
      <p:sp>
        <p:nvSpPr>
          <p:cNvPr id="289" name="Google Shape;289;p25"/>
          <p:cNvSpPr txBox="1"/>
          <p:nvPr/>
        </p:nvSpPr>
        <p:spPr>
          <a:xfrm>
            <a:off x="2010947" y="1188689"/>
            <a:ext cx="5122106" cy="379413"/>
          </a:xfrm>
          <a:prstGeom prst="rect">
            <a:avLst/>
          </a:prstGeom>
          <a:noFill/>
          <a:ln>
            <a:noFill/>
          </a:ln>
        </p:spPr>
        <p:txBody>
          <a:bodyPr anchorCtr="0" anchor="t" bIns="0" lIns="0" spcFirstLastPara="1" rIns="0" wrap="square" tIns="0">
            <a:spAutoFit/>
          </a:bodyPr>
          <a:lstStyle/>
          <a:p>
            <a:pPr indent="0" lvl="0" marL="0" marR="0" rtl="0" algn="ctr">
              <a:lnSpc>
                <a:spcPct val="155000"/>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Paris is famously known as the City of Love,</a:t>
            </a:r>
            <a:endParaRPr sz="700"/>
          </a:p>
          <a:p>
            <a:pPr indent="0" lvl="0" marL="0" marR="0" rtl="0" algn="ctr">
              <a:lnSpc>
                <a:spcPct val="155000"/>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offering an enchanting backdrop for romantic getaways and heartfelt moments.</a:t>
            </a:r>
            <a:endParaRPr sz="700"/>
          </a:p>
        </p:txBody>
      </p:sp>
      <p:sp>
        <p:nvSpPr>
          <p:cNvPr id="290" name="Google Shape;290;p25"/>
          <p:cNvSpPr/>
          <p:nvPr/>
        </p:nvSpPr>
        <p:spPr>
          <a:xfrm rot="-448853">
            <a:off x="768932" y="1902471"/>
            <a:ext cx="1599092" cy="1599092"/>
          </a:xfrm>
          <a:custGeom>
            <a:rect b="b" l="l" r="r" t="t"/>
            <a:pathLst>
              <a:path extrusionOk="0" h="3202993" w="3202993">
                <a:moveTo>
                  <a:pt x="0" y="0"/>
                </a:moveTo>
                <a:lnTo>
                  <a:pt x="3202993" y="0"/>
                </a:lnTo>
                <a:lnTo>
                  <a:pt x="3202993" y="3202993"/>
                </a:lnTo>
                <a:lnTo>
                  <a:pt x="0" y="3202993"/>
                </a:lnTo>
                <a:lnTo>
                  <a:pt x="0" y="0"/>
                </a:lnTo>
                <a:close/>
              </a:path>
            </a:pathLst>
          </a:custGeom>
          <a:blipFill rotWithShape="1">
            <a:blip r:embed="rId4">
              <a:alphaModFix/>
            </a:blip>
            <a:stretch>
              <a:fillRect b="0" l="0" r="0" t="0"/>
            </a:stretch>
          </a:blipFill>
          <a:ln>
            <a:noFill/>
          </a:ln>
        </p:spPr>
      </p:sp>
      <p:sp>
        <p:nvSpPr>
          <p:cNvPr id="291" name="Google Shape;291;p25"/>
          <p:cNvSpPr txBox="1"/>
          <p:nvPr/>
        </p:nvSpPr>
        <p:spPr>
          <a:xfrm>
            <a:off x="178935" y="3733451"/>
            <a:ext cx="2900183" cy="335299"/>
          </a:xfrm>
          <a:prstGeom prst="rect">
            <a:avLst/>
          </a:prstGeom>
          <a:noFill/>
          <a:ln>
            <a:noFill/>
          </a:ln>
        </p:spPr>
        <p:txBody>
          <a:bodyPr anchorCtr="0" anchor="t" bIns="0" lIns="0" spcFirstLastPara="1" rIns="0" wrap="square" tIns="0">
            <a:spAutoFit/>
          </a:bodyPr>
          <a:lstStyle/>
          <a:p>
            <a:pPr indent="0" lvl="0" marL="0" marR="0" rtl="0" algn="ctr">
              <a:lnSpc>
                <a:spcPct val="139994"/>
              </a:lnSpc>
              <a:spcBef>
                <a:spcPts val="0"/>
              </a:spcBef>
              <a:spcAft>
                <a:spcPts val="0"/>
              </a:spcAft>
              <a:buNone/>
            </a:pPr>
            <a:r>
              <a:rPr b="0" i="0" lang="en" sz="2000" u="none" cap="none" strike="noStrike">
                <a:solidFill>
                  <a:srgbClr val="FFFFFF"/>
                </a:solidFill>
                <a:latin typeface="Petit Formal Script"/>
                <a:ea typeface="Petit Formal Script"/>
                <a:cs typeface="Petit Formal Script"/>
                <a:sym typeface="Petit Formal Script"/>
              </a:rPr>
              <a:t>Parisian Icons</a:t>
            </a:r>
            <a:endParaRPr sz="700"/>
          </a:p>
        </p:txBody>
      </p:sp>
      <p:sp>
        <p:nvSpPr>
          <p:cNvPr id="292" name="Google Shape;292;p25"/>
          <p:cNvSpPr txBox="1"/>
          <p:nvPr/>
        </p:nvSpPr>
        <p:spPr>
          <a:xfrm>
            <a:off x="3229456" y="3733451"/>
            <a:ext cx="2900183" cy="335299"/>
          </a:xfrm>
          <a:prstGeom prst="rect">
            <a:avLst/>
          </a:prstGeom>
          <a:noFill/>
          <a:ln>
            <a:noFill/>
          </a:ln>
        </p:spPr>
        <p:txBody>
          <a:bodyPr anchorCtr="0" anchor="t" bIns="0" lIns="0" spcFirstLastPara="1" rIns="0" wrap="square" tIns="0">
            <a:spAutoFit/>
          </a:bodyPr>
          <a:lstStyle/>
          <a:p>
            <a:pPr indent="0" lvl="0" marL="0" marR="0" rtl="0" algn="ctr">
              <a:lnSpc>
                <a:spcPct val="139994"/>
              </a:lnSpc>
              <a:spcBef>
                <a:spcPts val="0"/>
              </a:spcBef>
              <a:spcAft>
                <a:spcPts val="0"/>
              </a:spcAft>
              <a:buNone/>
            </a:pPr>
            <a:r>
              <a:rPr b="0" i="0" lang="en" sz="2000" u="none" cap="none" strike="noStrike">
                <a:solidFill>
                  <a:srgbClr val="FFFFFF"/>
                </a:solidFill>
                <a:latin typeface="Petit Formal Script"/>
                <a:ea typeface="Petit Formal Script"/>
                <a:cs typeface="Petit Formal Script"/>
                <a:sym typeface="Petit Formal Script"/>
              </a:rPr>
              <a:t>Intimate Dining</a:t>
            </a:r>
            <a:endParaRPr sz="700"/>
          </a:p>
        </p:txBody>
      </p:sp>
      <p:sp>
        <p:nvSpPr>
          <p:cNvPr id="293" name="Google Shape;293;p25"/>
          <p:cNvSpPr txBox="1"/>
          <p:nvPr/>
        </p:nvSpPr>
        <p:spPr>
          <a:xfrm>
            <a:off x="6129639" y="3733451"/>
            <a:ext cx="2900183" cy="335299"/>
          </a:xfrm>
          <a:prstGeom prst="rect">
            <a:avLst/>
          </a:prstGeom>
          <a:noFill/>
          <a:ln>
            <a:noFill/>
          </a:ln>
        </p:spPr>
        <p:txBody>
          <a:bodyPr anchorCtr="0" anchor="t" bIns="0" lIns="0" spcFirstLastPara="1" rIns="0" wrap="square" tIns="0">
            <a:spAutoFit/>
          </a:bodyPr>
          <a:lstStyle/>
          <a:p>
            <a:pPr indent="0" lvl="0" marL="0" marR="0" rtl="0" algn="ctr">
              <a:lnSpc>
                <a:spcPct val="139994"/>
              </a:lnSpc>
              <a:spcBef>
                <a:spcPts val="0"/>
              </a:spcBef>
              <a:spcAft>
                <a:spcPts val="0"/>
              </a:spcAft>
              <a:buNone/>
            </a:pPr>
            <a:r>
              <a:rPr b="0" i="0" lang="en" sz="2000" u="none" cap="none" strike="noStrike">
                <a:solidFill>
                  <a:srgbClr val="FFFFFF"/>
                </a:solidFill>
                <a:latin typeface="Petit Formal Script"/>
                <a:ea typeface="Petit Formal Script"/>
                <a:cs typeface="Petit Formal Script"/>
                <a:sym typeface="Petit Formal Script"/>
              </a:rPr>
              <a:t>Iconic Landmarks</a:t>
            </a:r>
            <a:endParaRPr sz="700"/>
          </a:p>
        </p:txBody>
      </p:sp>
      <p:sp>
        <p:nvSpPr>
          <p:cNvPr id="294" name="Google Shape;294;p25"/>
          <p:cNvSpPr txBox="1"/>
          <p:nvPr/>
        </p:nvSpPr>
        <p:spPr>
          <a:xfrm>
            <a:off x="310440" y="4170762"/>
            <a:ext cx="2637174" cy="574675"/>
          </a:xfrm>
          <a:prstGeom prst="rect">
            <a:avLst/>
          </a:prstGeom>
          <a:noFill/>
          <a:ln>
            <a:noFill/>
          </a:ln>
        </p:spPr>
        <p:txBody>
          <a:bodyPr anchorCtr="0" anchor="t" bIns="0" lIns="0" spcFirstLastPara="1" rIns="0" wrap="square" tIns="0">
            <a:spAutoFit/>
          </a:bodyPr>
          <a:lstStyle/>
          <a:p>
            <a:pPr indent="0" lvl="0" marL="0" marR="0" rtl="0" algn="ctr">
              <a:lnSpc>
                <a:spcPct val="155000"/>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From the Eiffel Tower to the Seine River, Paris is dotted with iconic landmarks that evoke romance and passion.</a:t>
            </a:r>
            <a:endParaRPr sz="700"/>
          </a:p>
        </p:txBody>
      </p:sp>
      <p:sp>
        <p:nvSpPr>
          <p:cNvPr id="295" name="Google Shape;295;p25"/>
          <p:cNvSpPr txBox="1"/>
          <p:nvPr/>
        </p:nvSpPr>
        <p:spPr>
          <a:xfrm>
            <a:off x="3352411" y="4170762"/>
            <a:ext cx="2654271" cy="574675"/>
          </a:xfrm>
          <a:prstGeom prst="rect">
            <a:avLst/>
          </a:prstGeom>
          <a:noFill/>
          <a:ln>
            <a:noFill/>
          </a:ln>
        </p:spPr>
        <p:txBody>
          <a:bodyPr anchorCtr="0" anchor="t" bIns="0" lIns="0" spcFirstLastPara="1" rIns="0" wrap="square" tIns="0">
            <a:spAutoFit/>
          </a:bodyPr>
          <a:lstStyle/>
          <a:p>
            <a:pPr indent="0" lvl="0" marL="0" marR="0" rtl="0" algn="ctr">
              <a:lnSpc>
                <a:spcPct val="155000"/>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Indulge in intimate dinners at charming bistros, where candlelit ambiance creates unforgettable moments for couples.</a:t>
            </a:r>
            <a:endParaRPr sz="700"/>
          </a:p>
        </p:txBody>
      </p:sp>
      <p:sp>
        <p:nvSpPr>
          <p:cNvPr id="296" name="Google Shape;296;p25"/>
          <p:cNvSpPr txBox="1"/>
          <p:nvPr/>
        </p:nvSpPr>
        <p:spPr>
          <a:xfrm>
            <a:off x="6252594" y="4170762"/>
            <a:ext cx="2654271" cy="574675"/>
          </a:xfrm>
          <a:prstGeom prst="rect">
            <a:avLst/>
          </a:prstGeom>
          <a:noFill/>
          <a:ln>
            <a:noFill/>
          </a:ln>
        </p:spPr>
        <p:txBody>
          <a:bodyPr anchorCtr="0" anchor="t" bIns="0" lIns="0" spcFirstLastPara="1" rIns="0" wrap="square" tIns="0">
            <a:spAutoFit/>
          </a:bodyPr>
          <a:lstStyle/>
          <a:p>
            <a:pPr indent="0" lvl="0" marL="0" marR="0" rtl="0" algn="ctr">
              <a:lnSpc>
                <a:spcPct val="155000"/>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Wander hand in hand through picturesque neighborhoods like Montmartre, </a:t>
            </a:r>
            <a:endParaRPr sz="700"/>
          </a:p>
        </p:txBody>
      </p:sp>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9C"/>
        </a:solidFill>
      </p:bgPr>
    </p:bg>
    <p:spTree>
      <p:nvGrpSpPr>
        <p:cNvPr id="300" name="Shape 300"/>
        <p:cNvGrpSpPr/>
        <p:nvPr/>
      </p:nvGrpSpPr>
      <p:grpSpPr>
        <a:xfrm>
          <a:off x="0" y="0"/>
          <a:ext cx="0" cy="0"/>
          <a:chOff x="0" y="0"/>
          <a:chExt cx="0" cy="0"/>
        </a:xfrm>
      </p:grpSpPr>
      <p:pic>
        <p:nvPicPr>
          <p:cNvPr id="301" name="Google Shape;301;p26"/>
          <p:cNvPicPr preferRelativeResize="0"/>
          <p:nvPr/>
        </p:nvPicPr>
        <p:blipFill>
          <a:blip r:embed="rId3">
            <a:alphaModFix/>
          </a:blip>
          <a:stretch>
            <a:fillRect/>
          </a:stretch>
        </p:blipFill>
        <p:spPr>
          <a:xfrm>
            <a:off x="516300" y="597641"/>
            <a:ext cx="4138199" cy="2247234"/>
          </a:xfrm>
          <a:prstGeom prst="rect">
            <a:avLst/>
          </a:prstGeom>
          <a:noFill/>
          <a:ln>
            <a:noFill/>
          </a:ln>
        </p:spPr>
      </p:pic>
      <p:sp>
        <p:nvSpPr>
          <p:cNvPr id="302" name="Google Shape;302;p26"/>
          <p:cNvSpPr/>
          <p:nvPr/>
        </p:nvSpPr>
        <p:spPr>
          <a:xfrm flipH="1" rot="5243402">
            <a:off x="1292835" y="-379583"/>
            <a:ext cx="2611726" cy="4287908"/>
          </a:xfrm>
          <a:custGeom>
            <a:rect b="b" l="l" r="r" t="t"/>
            <a:pathLst>
              <a:path extrusionOk="0" h="8575816" w="5223451">
                <a:moveTo>
                  <a:pt x="5223451" y="0"/>
                </a:moveTo>
                <a:lnTo>
                  <a:pt x="0" y="0"/>
                </a:lnTo>
                <a:lnTo>
                  <a:pt x="0" y="8575816"/>
                </a:lnTo>
                <a:lnTo>
                  <a:pt x="5223451" y="8575816"/>
                </a:lnTo>
                <a:lnTo>
                  <a:pt x="5223451" y="0"/>
                </a:lnTo>
                <a:close/>
              </a:path>
            </a:pathLst>
          </a:custGeom>
          <a:blipFill rotWithShape="1">
            <a:blip r:embed="rId4">
              <a:alphaModFix/>
            </a:blip>
            <a:stretch>
              <a:fillRect b="0" l="0" r="0" t="0"/>
            </a:stretch>
          </a:blipFill>
          <a:ln>
            <a:noFill/>
          </a:ln>
        </p:spPr>
      </p:sp>
      <p:sp>
        <p:nvSpPr>
          <p:cNvPr id="303" name="Google Shape;303;p26"/>
          <p:cNvSpPr txBox="1"/>
          <p:nvPr/>
        </p:nvSpPr>
        <p:spPr>
          <a:xfrm>
            <a:off x="457821" y="3319475"/>
            <a:ext cx="5136657" cy="1438709"/>
          </a:xfrm>
          <a:prstGeom prst="rect">
            <a:avLst/>
          </a:prstGeom>
          <a:noFill/>
          <a:ln>
            <a:noFill/>
          </a:ln>
        </p:spPr>
        <p:txBody>
          <a:bodyPr anchorCtr="0" anchor="t" bIns="0" lIns="0" spcFirstLastPara="1" rIns="0" wrap="square" tIns="0">
            <a:spAutoFit/>
          </a:bodyPr>
          <a:lstStyle/>
          <a:p>
            <a:pPr indent="0" lvl="0" marL="0" marR="0" rtl="0" algn="l">
              <a:lnSpc>
                <a:spcPct val="108999"/>
              </a:lnSpc>
              <a:spcBef>
                <a:spcPts val="0"/>
              </a:spcBef>
              <a:spcAft>
                <a:spcPts val="0"/>
              </a:spcAft>
              <a:buNone/>
            </a:pPr>
            <a:r>
              <a:rPr b="0" i="0" lang="en" sz="5100" u="none" cap="none" strike="noStrike">
                <a:solidFill>
                  <a:srgbClr val="FF3131"/>
                </a:solidFill>
                <a:latin typeface="Montserrat"/>
                <a:ea typeface="Montserrat"/>
                <a:cs typeface="Montserrat"/>
                <a:sym typeface="Montserrat"/>
              </a:rPr>
              <a:t>LOVE LOCK BRIDGES</a:t>
            </a:r>
            <a:endParaRPr sz="700"/>
          </a:p>
        </p:txBody>
      </p:sp>
      <p:grpSp>
        <p:nvGrpSpPr>
          <p:cNvPr id="304" name="Google Shape;304;p26"/>
          <p:cNvGrpSpPr/>
          <p:nvPr/>
        </p:nvGrpSpPr>
        <p:grpSpPr>
          <a:xfrm>
            <a:off x="5236338" y="489350"/>
            <a:ext cx="3273650" cy="1067368"/>
            <a:chOff x="0" y="-66667"/>
            <a:chExt cx="8729732" cy="2846315"/>
          </a:xfrm>
        </p:grpSpPr>
        <p:sp>
          <p:nvSpPr>
            <p:cNvPr id="305" name="Google Shape;305;p26"/>
            <p:cNvSpPr txBox="1"/>
            <p:nvPr/>
          </p:nvSpPr>
          <p:spPr>
            <a:xfrm>
              <a:off x="32" y="-66667"/>
              <a:ext cx="8729700" cy="820800"/>
            </a:xfrm>
            <a:prstGeom prst="rect">
              <a:avLst/>
            </a:prstGeom>
            <a:noFill/>
            <a:ln>
              <a:noFill/>
            </a:ln>
          </p:spPr>
          <p:txBody>
            <a:bodyPr anchorCtr="0" anchor="t" bIns="0" lIns="0" spcFirstLastPara="1" rIns="0" wrap="square" tIns="0">
              <a:spAutoFit/>
            </a:bodyPr>
            <a:lstStyle/>
            <a:p>
              <a:pPr indent="0" lvl="0" marL="0" marR="0" rtl="0" algn="l">
                <a:lnSpc>
                  <a:spcPct val="139994"/>
                </a:lnSpc>
                <a:spcBef>
                  <a:spcPts val="0"/>
                </a:spcBef>
                <a:spcAft>
                  <a:spcPts val="0"/>
                </a:spcAft>
                <a:buNone/>
              </a:pPr>
              <a:r>
                <a:rPr b="0" i="0" lang="en" sz="2000" u="none" cap="none" strike="noStrike">
                  <a:solidFill>
                    <a:srgbClr val="FEACF8"/>
                  </a:solidFill>
                  <a:latin typeface="Petit Formal Script"/>
                  <a:ea typeface="Petit Formal Script"/>
                  <a:cs typeface="Petit Formal Script"/>
                  <a:sym typeface="Petit Formal Script"/>
                </a:rPr>
                <a:t>Symbol of Eternal Love</a:t>
              </a:r>
              <a:endParaRPr sz="700"/>
            </a:p>
          </p:txBody>
        </p:sp>
        <p:sp>
          <p:nvSpPr>
            <p:cNvPr id="306" name="Google Shape;306;p26"/>
            <p:cNvSpPr txBox="1"/>
            <p:nvPr/>
          </p:nvSpPr>
          <p:spPr>
            <a:xfrm>
              <a:off x="0" y="1269406"/>
              <a:ext cx="8514233" cy="1510242"/>
            </a:xfrm>
            <a:prstGeom prst="rect">
              <a:avLst/>
            </a:prstGeom>
            <a:noFill/>
            <a:ln>
              <a:noFill/>
            </a:ln>
          </p:spPr>
          <p:txBody>
            <a:bodyPr anchorCtr="0" anchor="t" bIns="0" lIns="0" spcFirstLastPara="1" rIns="0" wrap="square" tIns="0">
              <a:spAutoFit/>
            </a:bodyPr>
            <a:lstStyle/>
            <a:p>
              <a:pPr indent="0" lvl="0" marL="0" marR="0" rtl="0" algn="l">
                <a:lnSpc>
                  <a:spcPct val="155000"/>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The bridges of Paris, adorned with thousands of love locks, symbolize everlasting love and commitment between couples.</a:t>
              </a:r>
              <a:endParaRPr sz="700"/>
            </a:p>
          </p:txBody>
        </p:sp>
      </p:grpSp>
      <p:grpSp>
        <p:nvGrpSpPr>
          <p:cNvPr id="307" name="Google Shape;307;p26"/>
          <p:cNvGrpSpPr/>
          <p:nvPr/>
        </p:nvGrpSpPr>
        <p:grpSpPr>
          <a:xfrm>
            <a:off x="5236339" y="2025563"/>
            <a:ext cx="3500589" cy="1067371"/>
            <a:chOff x="0" y="-66675"/>
            <a:chExt cx="9334905" cy="2846323"/>
          </a:xfrm>
        </p:grpSpPr>
        <p:sp>
          <p:nvSpPr>
            <p:cNvPr id="308" name="Google Shape;308;p26"/>
            <p:cNvSpPr txBox="1"/>
            <p:nvPr/>
          </p:nvSpPr>
          <p:spPr>
            <a:xfrm>
              <a:off x="0" y="-66675"/>
              <a:ext cx="9062107" cy="871906"/>
            </a:xfrm>
            <a:prstGeom prst="rect">
              <a:avLst/>
            </a:prstGeom>
            <a:noFill/>
            <a:ln>
              <a:noFill/>
            </a:ln>
          </p:spPr>
          <p:txBody>
            <a:bodyPr anchorCtr="0" anchor="t" bIns="0" lIns="0" spcFirstLastPara="1" rIns="0" wrap="square" tIns="0">
              <a:spAutoFit/>
            </a:bodyPr>
            <a:lstStyle/>
            <a:p>
              <a:pPr indent="0" lvl="0" marL="0" marR="0" rtl="0" algn="l">
                <a:lnSpc>
                  <a:spcPct val="139994"/>
                </a:lnSpc>
                <a:spcBef>
                  <a:spcPts val="0"/>
                </a:spcBef>
                <a:spcAft>
                  <a:spcPts val="0"/>
                </a:spcAft>
                <a:buNone/>
              </a:pPr>
              <a:r>
                <a:rPr b="0" i="0" lang="en" sz="2000" u="none" cap="none" strike="noStrike">
                  <a:solidFill>
                    <a:srgbClr val="FEACF8"/>
                  </a:solidFill>
                  <a:latin typeface="Petit Formal Script"/>
                  <a:ea typeface="Petit Formal Script"/>
                  <a:cs typeface="Petit Formal Script"/>
                  <a:sym typeface="Petit Formal Script"/>
                </a:rPr>
                <a:t>Pont des Arts</a:t>
              </a:r>
              <a:endParaRPr sz="700"/>
            </a:p>
          </p:txBody>
        </p:sp>
        <p:sp>
          <p:nvSpPr>
            <p:cNvPr id="309" name="Google Shape;309;p26"/>
            <p:cNvSpPr txBox="1"/>
            <p:nvPr/>
          </p:nvSpPr>
          <p:spPr>
            <a:xfrm>
              <a:off x="0" y="1269406"/>
              <a:ext cx="9334905" cy="1510242"/>
            </a:xfrm>
            <a:prstGeom prst="rect">
              <a:avLst/>
            </a:prstGeom>
            <a:noFill/>
            <a:ln>
              <a:noFill/>
            </a:ln>
          </p:spPr>
          <p:txBody>
            <a:bodyPr anchorCtr="0" anchor="t" bIns="0" lIns="0" spcFirstLastPara="1" rIns="0" wrap="square" tIns="0">
              <a:spAutoFit/>
            </a:bodyPr>
            <a:lstStyle/>
            <a:p>
              <a:pPr indent="0" lvl="0" marL="0" marR="0" rtl="0" algn="l">
                <a:lnSpc>
                  <a:spcPct val="155000"/>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The Pont des Arts bridge was once a popular spot for lovers to attach padlocks as a symbol of their affection until the weight of the locks became too heavy.</a:t>
              </a:r>
              <a:endParaRPr sz="700"/>
            </a:p>
          </p:txBody>
        </p:sp>
      </p:grpSp>
      <p:grpSp>
        <p:nvGrpSpPr>
          <p:cNvPr id="310" name="Google Shape;310;p26"/>
          <p:cNvGrpSpPr/>
          <p:nvPr/>
        </p:nvGrpSpPr>
        <p:grpSpPr>
          <a:xfrm>
            <a:off x="5236339" y="3561779"/>
            <a:ext cx="3500589" cy="1067371"/>
            <a:chOff x="0" y="-66675"/>
            <a:chExt cx="9334905" cy="2846323"/>
          </a:xfrm>
        </p:grpSpPr>
        <p:sp>
          <p:nvSpPr>
            <p:cNvPr id="311" name="Google Shape;311;p26"/>
            <p:cNvSpPr txBox="1"/>
            <p:nvPr/>
          </p:nvSpPr>
          <p:spPr>
            <a:xfrm>
              <a:off x="0" y="-66675"/>
              <a:ext cx="9062107" cy="871906"/>
            </a:xfrm>
            <a:prstGeom prst="rect">
              <a:avLst/>
            </a:prstGeom>
            <a:noFill/>
            <a:ln>
              <a:noFill/>
            </a:ln>
          </p:spPr>
          <p:txBody>
            <a:bodyPr anchorCtr="0" anchor="t" bIns="0" lIns="0" spcFirstLastPara="1" rIns="0" wrap="square" tIns="0">
              <a:spAutoFit/>
            </a:bodyPr>
            <a:lstStyle/>
            <a:p>
              <a:pPr indent="0" lvl="0" marL="0" marR="0" rtl="0" algn="l">
                <a:lnSpc>
                  <a:spcPct val="139994"/>
                </a:lnSpc>
                <a:spcBef>
                  <a:spcPts val="0"/>
                </a:spcBef>
                <a:spcAft>
                  <a:spcPts val="0"/>
                </a:spcAft>
                <a:buNone/>
              </a:pPr>
              <a:r>
                <a:rPr b="0" i="0" lang="en" sz="2000" u="none" cap="none" strike="noStrike">
                  <a:solidFill>
                    <a:srgbClr val="FEACF8"/>
                  </a:solidFill>
                  <a:latin typeface="Petit Formal Script"/>
                  <a:ea typeface="Petit Formal Script"/>
                  <a:cs typeface="Petit Formal Script"/>
                  <a:sym typeface="Petit Formal Script"/>
                </a:rPr>
                <a:t>Pont de l'Archevêché</a:t>
              </a:r>
              <a:endParaRPr sz="700"/>
            </a:p>
          </p:txBody>
        </p:sp>
        <p:sp>
          <p:nvSpPr>
            <p:cNvPr id="312" name="Google Shape;312;p26"/>
            <p:cNvSpPr txBox="1"/>
            <p:nvPr/>
          </p:nvSpPr>
          <p:spPr>
            <a:xfrm>
              <a:off x="0" y="1269406"/>
              <a:ext cx="9334905" cy="1510242"/>
            </a:xfrm>
            <a:prstGeom prst="rect">
              <a:avLst/>
            </a:prstGeom>
            <a:noFill/>
            <a:ln>
              <a:noFill/>
            </a:ln>
          </p:spPr>
          <p:txBody>
            <a:bodyPr anchorCtr="0" anchor="t" bIns="0" lIns="0" spcFirstLastPara="1" rIns="0" wrap="square" tIns="0">
              <a:spAutoFit/>
            </a:bodyPr>
            <a:lstStyle/>
            <a:p>
              <a:pPr indent="0" lvl="0" marL="0" marR="0" rtl="0" algn="l">
                <a:lnSpc>
                  <a:spcPct val="155000"/>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 Couples still flock to the Pont de l'Archevêché bridge, near Notre-Dame Cathedral, to inscribe their names on locks and throw the keys into the Seine River.</a:t>
              </a:r>
              <a:endParaRPr sz="700"/>
            </a:p>
          </p:txBody>
        </p:sp>
      </p:grpSp>
      <p:sp>
        <p:nvSpPr>
          <p:cNvPr id="313" name="Google Shape;313;p26"/>
          <p:cNvSpPr/>
          <p:nvPr/>
        </p:nvSpPr>
        <p:spPr>
          <a:xfrm>
            <a:off x="945582" y="904541"/>
            <a:ext cx="644100" cy="489900"/>
          </a:xfrm>
          <a:prstGeom prst="ellipse">
            <a:avLst/>
          </a:prstGeom>
          <a:solidFill>
            <a:srgbClr val="FF313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14" name="Google Shape;314;p26"/>
          <p:cNvSpPr txBox="1"/>
          <p:nvPr/>
        </p:nvSpPr>
        <p:spPr>
          <a:xfrm>
            <a:off x="887525" y="964097"/>
            <a:ext cx="484202" cy="414338"/>
          </a:xfrm>
          <a:prstGeom prst="rect">
            <a:avLst/>
          </a:prstGeom>
          <a:noFill/>
          <a:ln>
            <a:noFill/>
          </a:ln>
        </p:spPr>
        <p:txBody>
          <a:bodyPr anchorCtr="0" anchor="t" bIns="0" lIns="0" spcFirstLastPara="1" rIns="0" wrap="square" tIns="0">
            <a:spAutoFit/>
          </a:bodyPr>
          <a:lstStyle/>
          <a:p>
            <a:pPr indent="0" lvl="0" marL="0" marR="0" rtl="0" algn="r">
              <a:lnSpc>
                <a:spcPct val="155000"/>
              </a:lnSpc>
              <a:spcBef>
                <a:spcPts val="0"/>
              </a:spcBef>
              <a:spcAft>
                <a:spcPts val="0"/>
              </a:spcAft>
              <a:buNone/>
            </a:pPr>
            <a:r>
              <a:rPr b="0" i="0" lang="en" sz="2300" u="none" cap="none" strike="noStrike">
                <a:solidFill>
                  <a:srgbClr val="FFFFFF"/>
                </a:solidFill>
                <a:latin typeface="Montserrat"/>
                <a:ea typeface="Montserrat"/>
                <a:cs typeface="Montserrat"/>
                <a:sym typeface="Montserrat"/>
              </a:rPr>
              <a:t>&lt;3</a:t>
            </a:r>
            <a:endParaRPr sz="700"/>
          </a:p>
        </p:txBody>
      </p:sp>
      <p:sp>
        <p:nvSpPr>
          <p:cNvPr id="315" name="Google Shape;315;p26"/>
          <p:cNvSpPr/>
          <p:nvPr/>
        </p:nvSpPr>
        <p:spPr>
          <a:xfrm>
            <a:off x="-77412" y="807362"/>
            <a:ext cx="1207038" cy="2486408"/>
          </a:xfrm>
          <a:custGeom>
            <a:rect b="b" l="l" r="r" t="t"/>
            <a:pathLst>
              <a:path extrusionOk="0" h="4972816" w="2414076">
                <a:moveTo>
                  <a:pt x="0" y="0"/>
                </a:moveTo>
                <a:lnTo>
                  <a:pt x="2414076" y="0"/>
                </a:lnTo>
                <a:lnTo>
                  <a:pt x="2414076" y="4972816"/>
                </a:lnTo>
                <a:lnTo>
                  <a:pt x="0" y="4972816"/>
                </a:lnTo>
                <a:lnTo>
                  <a:pt x="0" y="0"/>
                </a:lnTo>
                <a:close/>
              </a:path>
            </a:pathLst>
          </a:custGeom>
          <a:blipFill rotWithShape="1">
            <a:blip r:embed="rId5">
              <a:alphaModFix/>
            </a:blip>
            <a:stretch>
              <a:fillRect b="0" l="0" r="0" t="0"/>
            </a:stretch>
          </a:blipFill>
          <a:ln>
            <a:noFill/>
          </a:ln>
        </p:spPr>
      </p:sp>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9C"/>
        </a:solidFill>
      </p:bgPr>
    </p:bg>
    <p:spTree>
      <p:nvGrpSpPr>
        <p:cNvPr id="319" name="Shape 319"/>
        <p:cNvGrpSpPr/>
        <p:nvPr/>
      </p:nvGrpSpPr>
      <p:grpSpPr>
        <a:xfrm>
          <a:off x="0" y="0"/>
          <a:ext cx="0" cy="0"/>
          <a:chOff x="0" y="0"/>
          <a:chExt cx="0" cy="0"/>
        </a:xfrm>
      </p:grpSpPr>
      <p:grpSp>
        <p:nvGrpSpPr>
          <p:cNvPr id="320" name="Google Shape;320;p27"/>
          <p:cNvGrpSpPr/>
          <p:nvPr/>
        </p:nvGrpSpPr>
        <p:grpSpPr>
          <a:xfrm>
            <a:off x="387109" y="1025851"/>
            <a:ext cx="2548821" cy="3736326"/>
            <a:chOff x="0" y="-19050"/>
            <a:chExt cx="1342589" cy="1968106"/>
          </a:xfrm>
        </p:grpSpPr>
        <p:sp>
          <p:nvSpPr>
            <p:cNvPr id="321" name="Google Shape;321;p27"/>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2" name="Google Shape;322;p27"/>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3" name="Google Shape;323;p27"/>
          <p:cNvGrpSpPr/>
          <p:nvPr/>
        </p:nvGrpSpPr>
        <p:grpSpPr>
          <a:xfrm>
            <a:off x="3112375" y="1025851"/>
            <a:ext cx="5756490" cy="3736326"/>
            <a:chOff x="0" y="-19050"/>
            <a:chExt cx="3032225" cy="1968106"/>
          </a:xfrm>
        </p:grpSpPr>
        <p:sp>
          <p:nvSpPr>
            <p:cNvPr id="324" name="Google Shape;324;p27"/>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5" name="Google Shape;325;p27"/>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6" name="Google Shape;326;p27"/>
          <p:cNvGrpSpPr/>
          <p:nvPr/>
        </p:nvGrpSpPr>
        <p:grpSpPr>
          <a:xfrm>
            <a:off x="569502" y="1166210"/>
            <a:ext cx="2184034" cy="359784"/>
            <a:chOff x="0" y="-19050"/>
            <a:chExt cx="1150437" cy="189516"/>
          </a:xfrm>
        </p:grpSpPr>
        <p:sp>
          <p:nvSpPr>
            <p:cNvPr id="327" name="Google Shape;327;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8" name="Google Shape;328;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9" name="Google Shape;329;p27"/>
          <p:cNvGrpSpPr/>
          <p:nvPr/>
        </p:nvGrpSpPr>
        <p:grpSpPr>
          <a:xfrm>
            <a:off x="4841220" y="1166210"/>
            <a:ext cx="2184034" cy="359784"/>
            <a:chOff x="0" y="-19050"/>
            <a:chExt cx="1150437" cy="189516"/>
          </a:xfrm>
        </p:grpSpPr>
        <p:sp>
          <p:nvSpPr>
            <p:cNvPr id="330" name="Google Shape;330;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1" name="Google Shape;331;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32" name="Google Shape;332;p27"/>
          <p:cNvGrpSpPr/>
          <p:nvPr/>
        </p:nvGrpSpPr>
        <p:grpSpPr>
          <a:xfrm>
            <a:off x="569502" y="3483410"/>
            <a:ext cx="2184034" cy="359784"/>
            <a:chOff x="0" y="-19050"/>
            <a:chExt cx="1150437" cy="189516"/>
          </a:xfrm>
        </p:grpSpPr>
        <p:sp>
          <p:nvSpPr>
            <p:cNvPr id="333" name="Google Shape;333;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4" name="Google Shape;334;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35" name="Google Shape;335;p27"/>
          <p:cNvGrpSpPr/>
          <p:nvPr/>
        </p:nvGrpSpPr>
        <p:grpSpPr>
          <a:xfrm>
            <a:off x="1024412" y="3967705"/>
            <a:ext cx="377102" cy="385940"/>
            <a:chOff x="0" y="-19050"/>
            <a:chExt cx="812800" cy="831850"/>
          </a:xfrm>
        </p:grpSpPr>
        <p:sp>
          <p:nvSpPr>
            <p:cNvPr id="336" name="Google Shape;336;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F129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7" name="Google Shape;337;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38" name="Google Shape;338;p27"/>
          <p:cNvGrpSpPr/>
          <p:nvPr/>
        </p:nvGrpSpPr>
        <p:grpSpPr>
          <a:xfrm>
            <a:off x="1491193" y="3967705"/>
            <a:ext cx="377102" cy="385940"/>
            <a:chOff x="0" y="-19050"/>
            <a:chExt cx="812800" cy="831850"/>
          </a:xfrm>
        </p:grpSpPr>
        <p:sp>
          <p:nvSpPr>
            <p:cNvPr id="339" name="Google Shape;339;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83A0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0" name="Google Shape;340;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41" name="Google Shape;341;p27"/>
          <p:cNvGrpSpPr/>
          <p:nvPr/>
        </p:nvGrpSpPr>
        <p:grpSpPr>
          <a:xfrm>
            <a:off x="1957974" y="3967705"/>
            <a:ext cx="377102" cy="385940"/>
            <a:chOff x="0" y="-19050"/>
            <a:chExt cx="812800" cy="831850"/>
          </a:xfrm>
        </p:grpSpPr>
        <p:sp>
          <p:nvSpPr>
            <p:cNvPr id="342" name="Google Shape;342;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EACF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3" name="Google Shape;343;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44" name="Google Shape;344;p27"/>
          <p:cNvSpPr txBox="1"/>
          <p:nvPr/>
        </p:nvSpPr>
        <p:spPr>
          <a:xfrm>
            <a:off x="616198" y="1649892"/>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345" name="Google Shape;345;p27"/>
          <p:cNvSpPr txBox="1"/>
          <p:nvPr/>
        </p:nvSpPr>
        <p:spPr>
          <a:xfrm>
            <a:off x="587727" y="3194710"/>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346" name="Google Shape;346;p27"/>
          <p:cNvSpPr txBox="1"/>
          <p:nvPr/>
        </p:nvSpPr>
        <p:spPr>
          <a:xfrm>
            <a:off x="873885" y="2100286"/>
            <a:ext cx="1575268" cy="962450"/>
          </a:xfrm>
          <a:prstGeom prst="rect">
            <a:avLst/>
          </a:prstGeom>
          <a:noFill/>
          <a:ln>
            <a:noFill/>
          </a:ln>
        </p:spPr>
        <p:txBody>
          <a:bodyPr anchorCtr="0" anchor="t" bIns="0" lIns="0" spcFirstLastPara="1" rIns="0" wrap="square" tIns="0">
            <a:spAutoFit/>
          </a:bodyPr>
          <a:lstStyle/>
          <a:p>
            <a:pPr indent="0" lvl="0" marL="0" marR="0" rtl="0" algn="ctr">
              <a:lnSpc>
                <a:spcPct val="103006"/>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102985"/>
              </a:lnSpc>
              <a:spcBef>
                <a:spcPts val="0"/>
              </a:spcBef>
              <a:spcAft>
                <a:spcPts val="0"/>
              </a:spcAft>
              <a:buNone/>
            </a:pPr>
            <a:r>
              <a:rPr b="0" i="0" lang="en" sz="1100" u="none" cap="none" strike="noStrike">
                <a:solidFill>
                  <a:srgbClr val="000000"/>
                </a:solidFill>
                <a:latin typeface="Arial"/>
                <a:ea typeface="Arial"/>
                <a:cs typeface="Arial"/>
                <a:sym typeface="Arial"/>
              </a:rPr>
              <a:t>MONTSERRAT</a:t>
            </a:r>
            <a:endParaRPr sz="700"/>
          </a:p>
          <a:p>
            <a:pPr indent="0" lvl="0" marL="0" marR="0" rtl="0" algn="ctr">
              <a:lnSpc>
                <a:spcPct val="102985"/>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3006"/>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102985"/>
              </a:lnSpc>
              <a:spcBef>
                <a:spcPts val="0"/>
              </a:spcBef>
              <a:spcAft>
                <a:spcPts val="0"/>
              </a:spcAft>
              <a:buNone/>
            </a:pPr>
            <a:r>
              <a:rPr b="0" i="0" lang="en" sz="1100" u="none" cap="none" strike="noStrike">
                <a:solidFill>
                  <a:srgbClr val="000000"/>
                </a:solidFill>
                <a:latin typeface="Arial"/>
                <a:ea typeface="Arial"/>
                <a:cs typeface="Arial"/>
                <a:sym typeface="Arial"/>
              </a:rPr>
              <a:t>PETIT FORMAL SCRIPT</a:t>
            </a:r>
            <a:endParaRPr sz="700"/>
          </a:p>
          <a:p>
            <a:pPr indent="0" lvl="0" marL="0" marR="0" rtl="0" algn="ctr">
              <a:lnSpc>
                <a:spcPct val="102985"/>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3006"/>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102985"/>
              </a:lnSpc>
              <a:spcBef>
                <a:spcPts val="0"/>
              </a:spcBef>
              <a:spcAft>
                <a:spcPts val="0"/>
              </a:spcAft>
              <a:buNone/>
            </a:pPr>
            <a:r>
              <a:rPr b="0" i="0" lang="en" sz="1100" u="none" cap="none" strike="noStrike">
                <a:solidFill>
                  <a:srgbClr val="000000"/>
                </a:solidFill>
                <a:latin typeface="Arial"/>
                <a:ea typeface="Arial"/>
                <a:cs typeface="Arial"/>
                <a:sym typeface="Arial"/>
              </a:rPr>
              <a:t>MONTSERRAT</a:t>
            </a:r>
            <a:endParaRPr sz="700"/>
          </a:p>
        </p:txBody>
      </p:sp>
      <p:sp>
        <p:nvSpPr>
          <p:cNvPr id="347" name="Google Shape;347;p27"/>
          <p:cNvSpPr txBox="1"/>
          <p:nvPr/>
        </p:nvSpPr>
        <p:spPr>
          <a:xfrm>
            <a:off x="907619" y="439845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#0F129C</a:t>
            </a:r>
            <a:endParaRPr sz="700"/>
          </a:p>
        </p:txBody>
      </p:sp>
      <p:sp>
        <p:nvSpPr>
          <p:cNvPr id="348" name="Google Shape;348;p27"/>
          <p:cNvSpPr txBox="1"/>
          <p:nvPr/>
        </p:nvSpPr>
        <p:spPr>
          <a:xfrm>
            <a:off x="1374400" y="4415370"/>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#F83A04</a:t>
            </a:r>
            <a:endParaRPr sz="700"/>
          </a:p>
        </p:txBody>
      </p:sp>
      <p:sp>
        <p:nvSpPr>
          <p:cNvPr id="349" name="Google Shape;349;p27"/>
          <p:cNvSpPr txBox="1"/>
          <p:nvPr/>
        </p:nvSpPr>
        <p:spPr>
          <a:xfrm>
            <a:off x="1841182" y="4415370"/>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#FEACF8</a:t>
            </a:r>
            <a:endParaRPr sz="700"/>
          </a:p>
        </p:txBody>
      </p:sp>
      <p:sp>
        <p:nvSpPr>
          <p:cNvPr id="350" name="Google Shape;350;p27"/>
          <p:cNvSpPr txBox="1"/>
          <p:nvPr/>
        </p:nvSpPr>
        <p:spPr>
          <a:xfrm>
            <a:off x="2105002" y="689683"/>
            <a:ext cx="4933995" cy="184150"/>
          </a:xfrm>
          <a:prstGeom prst="rect">
            <a:avLst/>
          </a:prstGeom>
          <a:noFill/>
          <a:ln>
            <a:noFill/>
          </a:ln>
        </p:spPr>
        <p:txBody>
          <a:bodyPr anchorCtr="0" anchor="t" bIns="0" lIns="0" spcFirstLastPara="1" rIns="0" wrap="square" tIns="0">
            <a:spAutoFit/>
          </a:bodyPr>
          <a:lstStyle/>
          <a:p>
            <a:pPr indent="0" lvl="0" marL="0" marR="0" rtl="0" algn="ctr">
              <a:lnSpc>
                <a:spcPct val="155000"/>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Use these design resources in your Canva Presentation.</a:t>
            </a:r>
            <a:endParaRPr sz="700"/>
          </a:p>
        </p:txBody>
      </p:sp>
      <p:sp>
        <p:nvSpPr>
          <p:cNvPr id="351" name="Google Shape;351;p27"/>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FEACF8"/>
                </a:solidFill>
                <a:latin typeface="Arial"/>
                <a:ea typeface="Arial"/>
                <a:cs typeface="Arial"/>
                <a:sym typeface="Arial"/>
              </a:rPr>
              <a:t>DON'T FORGET TO DELETE THIS PAGE BEFORE PRESENTING. </a:t>
            </a:r>
            <a:endParaRPr sz="700"/>
          </a:p>
        </p:txBody>
      </p:sp>
      <p:sp>
        <p:nvSpPr>
          <p:cNvPr id="352" name="Google Shape;352;p27"/>
          <p:cNvSpPr txBox="1"/>
          <p:nvPr/>
        </p:nvSpPr>
        <p:spPr>
          <a:xfrm>
            <a:off x="1982987" y="246751"/>
            <a:ext cx="5178026" cy="438169"/>
          </a:xfrm>
          <a:prstGeom prst="rect">
            <a:avLst/>
          </a:prstGeom>
          <a:noFill/>
          <a:ln>
            <a:noFill/>
          </a:ln>
        </p:spPr>
        <p:txBody>
          <a:bodyPr anchorCtr="0" anchor="t" bIns="0" lIns="0" spcFirstLastPara="1" rIns="0" wrap="square" tIns="0">
            <a:spAutoFit/>
          </a:bodyPr>
          <a:lstStyle/>
          <a:p>
            <a:pPr indent="0" lvl="0" marL="0" marR="0" rtl="0" algn="ctr">
              <a:lnSpc>
                <a:spcPct val="109001"/>
              </a:lnSpc>
              <a:spcBef>
                <a:spcPts val="0"/>
              </a:spcBef>
              <a:spcAft>
                <a:spcPts val="0"/>
              </a:spcAft>
              <a:buNone/>
            </a:pPr>
            <a:r>
              <a:rPr b="0" i="0" lang="en" sz="3100" u="none" cap="none" strike="noStrike">
                <a:solidFill>
                  <a:srgbClr val="FF3131"/>
                </a:solidFill>
                <a:latin typeface="Montserrat"/>
                <a:ea typeface="Montserrat"/>
                <a:cs typeface="Montserrat"/>
                <a:sym typeface="Montserrat"/>
              </a:rPr>
              <a:t>RESOURCE PAGE</a:t>
            </a:r>
            <a:endParaRPr sz="700"/>
          </a:p>
        </p:txBody>
      </p:sp>
      <p:sp>
        <p:nvSpPr>
          <p:cNvPr id="353" name="Google Shape;353;p27"/>
          <p:cNvSpPr txBox="1"/>
          <p:nvPr/>
        </p:nvSpPr>
        <p:spPr>
          <a:xfrm>
            <a:off x="873885" y="1265760"/>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354" name="Google Shape;354;p27"/>
          <p:cNvSpPr txBox="1"/>
          <p:nvPr/>
        </p:nvSpPr>
        <p:spPr>
          <a:xfrm>
            <a:off x="5145603" y="1265760"/>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355" name="Google Shape;355;p27"/>
          <p:cNvSpPr txBox="1"/>
          <p:nvPr/>
        </p:nvSpPr>
        <p:spPr>
          <a:xfrm>
            <a:off x="873885" y="3567330"/>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sp>
        <p:nvSpPr>
          <p:cNvPr id="356" name="Google Shape;356;p27"/>
          <p:cNvSpPr/>
          <p:nvPr/>
        </p:nvSpPr>
        <p:spPr>
          <a:xfrm>
            <a:off x="3255745" y="1270522"/>
            <a:ext cx="778883" cy="933303"/>
          </a:xfrm>
          <a:custGeom>
            <a:rect b="b" l="l" r="r" t="t"/>
            <a:pathLst>
              <a:path extrusionOk="0" h="1866605" w="1557766">
                <a:moveTo>
                  <a:pt x="0" y="0"/>
                </a:moveTo>
                <a:lnTo>
                  <a:pt x="1557766" y="0"/>
                </a:lnTo>
                <a:lnTo>
                  <a:pt x="1557766" y="1866604"/>
                </a:lnTo>
                <a:lnTo>
                  <a:pt x="0" y="1866604"/>
                </a:lnTo>
                <a:lnTo>
                  <a:pt x="0" y="0"/>
                </a:lnTo>
                <a:close/>
              </a:path>
            </a:pathLst>
          </a:custGeom>
          <a:blipFill rotWithShape="1">
            <a:blip r:embed="rId3">
              <a:alphaModFix/>
            </a:blip>
            <a:stretch>
              <a:fillRect b="0" l="0" r="0" t="0"/>
            </a:stretch>
          </a:blipFill>
          <a:ln>
            <a:noFill/>
          </a:ln>
        </p:spPr>
      </p:sp>
      <p:sp>
        <p:nvSpPr>
          <p:cNvPr id="357" name="Google Shape;357;p27"/>
          <p:cNvSpPr/>
          <p:nvPr/>
        </p:nvSpPr>
        <p:spPr>
          <a:xfrm>
            <a:off x="3352012" y="2316151"/>
            <a:ext cx="1365234" cy="1365234"/>
          </a:xfrm>
          <a:custGeom>
            <a:rect b="b" l="l" r="r" t="t"/>
            <a:pathLst>
              <a:path extrusionOk="0" h="2730467" w="2730467">
                <a:moveTo>
                  <a:pt x="0" y="0"/>
                </a:moveTo>
                <a:lnTo>
                  <a:pt x="2730467" y="0"/>
                </a:lnTo>
                <a:lnTo>
                  <a:pt x="2730467" y="2730467"/>
                </a:lnTo>
                <a:lnTo>
                  <a:pt x="0" y="2730467"/>
                </a:lnTo>
                <a:lnTo>
                  <a:pt x="0" y="0"/>
                </a:lnTo>
                <a:close/>
              </a:path>
            </a:pathLst>
          </a:custGeom>
          <a:blipFill rotWithShape="1">
            <a:blip r:embed="rId4">
              <a:alphaModFix/>
            </a:blip>
            <a:stretch>
              <a:fillRect b="0" l="0" r="0" t="0"/>
            </a:stretch>
          </a:blipFill>
          <a:ln>
            <a:noFill/>
          </a:ln>
        </p:spPr>
      </p:sp>
      <p:sp>
        <p:nvSpPr>
          <p:cNvPr id="358" name="Google Shape;358;p27"/>
          <p:cNvSpPr/>
          <p:nvPr/>
        </p:nvSpPr>
        <p:spPr>
          <a:xfrm flipH="1">
            <a:off x="4120362" y="1270522"/>
            <a:ext cx="635124" cy="921684"/>
          </a:xfrm>
          <a:custGeom>
            <a:rect b="b" l="l" r="r" t="t"/>
            <a:pathLst>
              <a:path extrusionOk="0" h="1843368" w="1270248">
                <a:moveTo>
                  <a:pt x="1270248" y="0"/>
                </a:moveTo>
                <a:lnTo>
                  <a:pt x="0" y="0"/>
                </a:lnTo>
                <a:lnTo>
                  <a:pt x="0" y="1843367"/>
                </a:lnTo>
                <a:lnTo>
                  <a:pt x="1270248" y="1843367"/>
                </a:lnTo>
                <a:lnTo>
                  <a:pt x="1270248" y="0"/>
                </a:lnTo>
                <a:close/>
              </a:path>
            </a:pathLst>
          </a:custGeom>
          <a:blipFill rotWithShape="1">
            <a:blip r:embed="rId5">
              <a:alphaModFix/>
            </a:blip>
            <a:stretch>
              <a:fillRect b="0" l="0" r="0" t="0"/>
            </a:stretch>
          </a:blipFill>
          <a:ln>
            <a:noFill/>
          </a:ln>
        </p:spPr>
      </p:sp>
      <p:sp>
        <p:nvSpPr>
          <p:cNvPr id="359" name="Google Shape;359;p27"/>
          <p:cNvSpPr/>
          <p:nvPr/>
        </p:nvSpPr>
        <p:spPr>
          <a:xfrm>
            <a:off x="4841220" y="3062736"/>
            <a:ext cx="1648470" cy="1648470"/>
          </a:xfrm>
          <a:custGeom>
            <a:rect b="b" l="l" r="r" t="t"/>
            <a:pathLst>
              <a:path extrusionOk="0" h="3296940" w="3296940">
                <a:moveTo>
                  <a:pt x="0" y="0"/>
                </a:moveTo>
                <a:lnTo>
                  <a:pt x="3296940" y="0"/>
                </a:lnTo>
                <a:lnTo>
                  <a:pt x="3296940" y="3296939"/>
                </a:lnTo>
                <a:lnTo>
                  <a:pt x="0" y="3296939"/>
                </a:lnTo>
                <a:lnTo>
                  <a:pt x="0" y="0"/>
                </a:lnTo>
                <a:close/>
              </a:path>
            </a:pathLst>
          </a:custGeom>
          <a:blipFill rotWithShape="1">
            <a:blip r:embed="rId6">
              <a:alphaModFix/>
            </a:blip>
            <a:stretch>
              <a:fillRect b="0" l="0" r="0" t="0"/>
            </a:stretch>
          </a:blipFill>
          <a:ln>
            <a:noFill/>
          </a:ln>
        </p:spPr>
      </p:sp>
      <p:grpSp>
        <p:nvGrpSpPr>
          <p:cNvPr id="360" name="Google Shape;360;p27"/>
          <p:cNvGrpSpPr/>
          <p:nvPr/>
        </p:nvGrpSpPr>
        <p:grpSpPr>
          <a:xfrm rot="-1272710">
            <a:off x="4656699" y="1604125"/>
            <a:ext cx="1146809" cy="1424052"/>
            <a:chOff x="0" y="1"/>
            <a:chExt cx="3058156" cy="3797473"/>
          </a:xfrm>
        </p:grpSpPr>
        <p:grpSp>
          <p:nvGrpSpPr>
            <p:cNvPr id="361" name="Google Shape;361;p27"/>
            <p:cNvGrpSpPr/>
            <p:nvPr/>
          </p:nvGrpSpPr>
          <p:grpSpPr>
            <a:xfrm rot="1383611">
              <a:off x="578519" y="422227"/>
              <a:ext cx="1946765" cy="2956393"/>
              <a:chOff x="0" y="0"/>
              <a:chExt cx="812800" cy="1234333"/>
            </a:xfrm>
          </p:grpSpPr>
          <p:sp>
            <p:nvSpPr>
              <p:cNvPr id="362" name="Google Shape;362;p27"/>
              <p:cNvSpPr/>
              <p:nvPr/>
            </p:nvSpPr>
            <p:spPr>
              <a:xfrm>
                <a:off x="0" y="0"/>
                <a:ext cx="812800" cy="1234333"/>
              </a:xfrm>
              <a:custGeom>
                <a:rect b="b" l="l" r="r" t="t"/>
                <a:pathLst>
                  <a:path extrusionOk="0" h="1234333" w="812800">
                    <a:moveTo>
                      <a:pt x="406400" y="0"/>
                    </a:moveTo>
                    <a:cubicBezTo>
                      <a:pt x="181951" y="0"/>
                      <a:pt x="0" y="276315"/>
                      <a:pt x="0" y="617166"/>
                    </a:cubicBezTo>
                    <a:cubicBezTo>
                      <a:pt x="0" y="958018"/>
                      <a:pt x="181951" y="1234333"/>
                      <a:pt x="406400" y="1234333"/>
                    </a:cubicBezTo>
                    <a:cubicBezTo>
                      <a:pt x="630849" y="1234333"/>
                      <a:pt x="812800" y="958018"/>
                      <a:pt x="812800" y="617166"/>
                    </a:cubicBezTo>
                    <a:cubicBezTo>
                      <a:pt x="812800" y="276315"/>
                      <a:pt x="630849" y="0"/>
                      <a:pt x="406400" y="0"/>
                    </a:cubicBezTo>
                    <a:close/>
                  </a:path>
                </a:pathLst>
              </a:custGeom>
              <a:solidFill>
                <a:srgbClr val="FEACF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3" name="Google Shape;363;p27"/>
              <p:cNvSpPr txBox="1"/>
              <p:nvPr/>
            </p:nvSpPr>
            <p:spPr>
              <a:xfrm>
                <a:off x="76200" y="77619"/>
                <a:ext cx="660400" cy="1040995"/>
              </a:xfrm>
              <a:prstGeom prst="rect">
                <a:avLst/>
              </a:prstGeom>
              <a:noFill/>
              <a:ln>
                <a:noFill/>
              </a:ln>
            </p:spPr>
            <p:txBody>
              <a:bodyPr anchorCtr="0" anchor="ctr" bIns="25400" lIns="25400" spcFirstLastPara="1" rIns="25400" wrap="square" tIns="25400">
                <a:noAutofit/>
              </a:bodyPr>
              <a:lstStyle/>
              <a:p>
                <a:pPr indent="0" lvl="0" marL="0" marR="0" rtl="0" algn="ctr">
                  <a:lnSpc>
                    <a:spcPct val="14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64" name="Google Shape;364;p27"/>
            <p:cNvSpPr/>
            <p:nvPr/>
          </p:nvSpPr>
          <p:spPr>
            <a:xfrm rot="1256408">
              <a:off x="522425" y="250941"/>
              <a:ext cx="2013307" cy="3295592"/>
            </a:xfrm>
            <a:custGeom>
              <a:rect b="b" l="l" r="r" t="t"/>
              <a:pathLst>
                <a:path extrusionOk="0" h="3295592" w="2013307">
                  <a:moveTo>
                    <a:pt x="0" y="0"/>
                  </a:moveTo>
                  <a:lnTo>
                    <a:pt x="2013307" y="0"/>
                  </a:lnTo>
                  <a:lnTo>
                    <a:pt x="2013307" y="3295592"/>
                  </a:lnTo>
                  <a:lnTo>
                    <a:pt x="0" y="3295592"/>
                  </a:lnTo>
                  <a:lnTo>
                    <a:pt x="0" y="0"/>
                  </a:lnTo>
                  <a:close/>
                </a:path>
              </a:pathLst>
            </a:custGeom>
            <a:blipFill rotWithShape="1">
              <a:blip r:embed="rId7">
                <a:alphaModFix/>
              </a:blip>
              <a:stretch>
                <a:fillRect b="0" l="0" r="0" t="0"/>
              </a:stretch>
            </a:blipFill>
            <a:ln>
              <a:noFill/>
            </a:ln>
          </p:spPr>
        </p:sp>
        <p:sp>
          <p:nvSpPr>
            <p:cNvPr id="365" name="Google Shape;365;p27"/>
            <p:cNvSpPr/>
            <p:nvPr/>
          </p:nvSpPr>
          <p:spPr>
            <a:xfrm rot="1212694">
              <a:off x="910282" y="522862"/>
              <a:ext cx="1283240" cy="2755124"/>
            </a:xfrm>
            <a:custGeom>
              <a:rect b="b" l="l" r="r" t="t"/>
              <a:pathLst>
                <a:path extrusionOk="0" h="2755124" w="1283240">
                  <a:moveTo>
                    <a:pt x="0" y="0"/>
                  </a:moveTo>
                  <a:lnTo>
                    <a:pt x="1283240" y="0"/>
                  </a:lnTo>
                  <a:lnTo>
                    <a:pt x="1283240" y="2755124"/>
                  </a:lnTo>
                  <a:lnTo>
                    <a:pt x="0" y="2755124"/>
                  </a:lnTo>
                  <a:lnTo>
                    <a:pt x="0" y="0"/>
                  </a:lnTo>
                  <a:close/>
                </a:path>
              </a:pathLst>
            </a:custGeom>
            <a:blipFill rotWithShape="1">
              <a:blip r:embed="rId8">
                <a:alphaModFix/>
              </a:blip>
              <a:stretch>
                <a:fillRect b="0" l="0" r="0" t="0"/>
              </a:stretch>
            </a:blipFill>
            <a:ln>
              <a:noFill/>
            </a:ln>
          </p:spPr>
        </p:sp>
      </p:grpSp>
      <p:sp>
        <p:nvSpPr>
          <p:cNvPr id="366" name="Google Shape;366;p27"/>
          <p:cNvSpPr/>
          <p:nvPr/>
        </p:nvSpPr>
        <p:spPr>
          <a:xfrm flipH="1">
            <a:off x="5791652" y="1769329"/>
            <a:ext cx="770057" cy="1045756"/>
          </a:xfrm>
          <a:custGeom>
            <a:rect b="b" l="l" r="r" t="t"/>
            <a:pathLst>
              <a:path extrusionOk="0" h="2091512" w="1540113">
                <a:moveTo>
                  <a:pt x="1540113" y="0"/>
                </a:moveTo>
                <a:lnTo>
                  <a:pt x="0" y="0"/>
                </a:lnTo>
                <a:lnTo>
                  <a:pt x="0" y="2091512"/>
                </a:lnTo>
                <a:lnTo>
                  <a:pt x="1540113" y="2091512"/>
                </a:lnTo>
                <a:lnTo>
                  <a:pt x="1540113" y="0"/>
                </a:lnTo>
                <a:close/>
              </a:path>
            </a:pathLst>
          </a:custGeom>
          <a:blipFill rotWithShape="1">
            <a:blip r:embed="rId9">
              <a:alphaModFix/>
            </a:blip>
            <a:stretch>
              <a:fillRect b="0" l="0" r="0" t="0"/>
            </a:stretch>
          </a:blipFill>
          <a:ln>
            <a:noFill/>
          </a:ln>
        </p:spPr>
      </p:sp>
      <p:grpSp>
        <p:nvGrpSpPr>
          <p:cNvPr id="367" name="Google Shape;367;p27"/>
          <p:cNvGrpSpPr/>
          <p:nvPr/>
        </p:nvGrpSpPr>
        <p:grpSpPr>
          <a:xfrm>
            <a:off x="6613515" y="2998768"/>
            <a:ext cx="893942" cy="1720054"/>
            <a:chOff x="0" y="0"/>
            <a:chExt cx="2383845" cy="4586812"/>
          </a:xfrm>
        </p:grpSpPr>
        <p:sp>
          <p:nvSpPr>
            <p:cNvPr id="368" name="Google Shape;368;p27"/>
            <p:cNvSpPr/>
            <p:nvPr/>
          </p:nvSpPr>
          <p:spPr>
            <a:xfrm flipH="1">
              <a:off x="0" y="201814"/>
              <a:ext cx="2383845" cy="4384998"/>
            </a:xfrm>
            <a:custGeom>
              <a:rect b="b" l="l" r="r" t="t"/>
              <a:pathLst>
                <a:path extrusionOk="0" h="4384998" w="2383845">
                  <a:moveTo>
                    <a:pt x="2383845" y="0"/>
                  </a:moveTo>
                  <a:lnTo>
                    <a:pt x="0" y="0"/>
                  </a:lnTo>
                  <a:lnTo>
                    <a:pt x="0" y="4384998"/>
                  </a:lnTo>
                  <a:lnTo>
                    <a:pt x="2383845" y="4384998"/>
                  </a:lnTo>
                  <a:lnTo>
                    <a:pt x="2383845" y="0"/>
                  </a:lnTo>
                  <a:close/>
                </a:path>
              </a:pathLst>
            </a:custGeom>
            <a:blipFill rotWithShape="1">
              <a:blip r:embed="rId10">
                <a:alphaModFix/>
              </a:blip>
              <a:stretch>
                <a:fillRect b="0" l="0" r="0" t="0"/>
              </a:stretch>
            </a:blipFill>
            <a:ln>
              <a:noFill/>
            </a:ln>
          </p:spPr>
        </p:sp>
        <p:sp>
          <p:nvSpPr>
            <p:cNvPr id="369" name="Google Shape;369;p27"/>
            <p:cNvSpPr/>
            <p:nvPr/>
          </p:nvSpPr>
          <p:spPr>
            <a:xfrm rot="1153535">
              <a:off x="709491" y="115938"/>
              <a:ext cx="772960" cy="406155"/>
            </a:xfrm>
            <a:custGeom>
              <a:rect b="b" l="l" r="r" t="t"/>
              <a:pathLst>
                <a:path extrusionOk="0" h="406155" w="772960">
                  <a:moveTo>
                    <a:pt x="0" y="0"/>
                  </a:moveTo>
                  <a:lnTo>
                    <a:pt x="772960" y="0"/>
                  </a:lnTo>
                  <a:lnTo>
                    <a:pt x="772960" y="406155"/>
                  </a:lnTo>
                  <a:lnTo>
                    <a:pt x="0" y="406155"/>
                  </a:lnTo>
                  <a:lnTo>
                    <a:pt x="0" y="0"/>
                  </a:lnTo>
                  <a:close/>
                </a:path>
              </a:pathLst>
            </a:custGeom>
            <a:blipFill rotWithShape="1">
              <a:blip r:embed="rId11">
                <a:alphaModFix/>
              </a:blip>
              <a:stretch>
                <a:fillRect b="0" l="0" r="0" t="0"/>
              </a:stretch>
            </a:blipFill>
            <a:ln>
              <a:noFill/>
            </a:ln>
          </p:spPr>
        </p:sp>
      </p:grpSp>
      <p:sp>
        <p:nvSpPr>
          <p:cNvPr id="370" name="Google Shape;370;p27"/>
          <p:cNvSpPr/>
          <p:nvPr/>
        </p:nvSpPr>
        <p:spPr>
          <a:xfrm>
            <a:off x="3508014" y="3946527"/>
            <a:ext cx="1063986" cy="559076"/>
          </a:xfrm>
          <a:custGeom>
            <a:rect b="b" l="l" r="r" t="t"/>
            <a:pathLst>
              <a:path extrusionOk="0" h="1118152" w="2127971">
                <a:moveTo>
                  <a:pt x="0" y="0"/>
                </a:moveTo>
                <a:lnTo>
                  <a:pt x="2127971" y="0"/>
                </a:lnTo>
                <a:lnTo>
                  <a:pt x="2127971" y="1118152"/>
                </a:lnTo>
                <a:lnTo>
                  <a:pt x="0" y="1118152"/>
                </a:lnTo>
                <a:lnTo>
                  <a:pt x="0" y="0"/>
                </a:lnTo>
                <a:close/>
              </a:path>
            </a:pathLst>
          </a:custGeom>
          <a:blipFill rotWithShape="1">
            <a:blip r:embed="rId12">
              <a:alphaModFix/>
            </a:blip>
            <a:stretch>
              <a:fillRect b="0" l="0" r="0" t="0"/>
            </a:stretch>
          </a:blipFill>
          <a:ln>
            <a:noFill/>
          </a:ln>
        </p:spPr>
      </p:sp>
      <p:sp>
        <p:nvSpPr>
          <p:cNvPr id="371" name="Google Shape;371;p27"/>
          <p:cNvSpPr/>
          <p:nvPr/>
        </p:nvSpPr>
        <p:spPr>
          <a:xfrm>
            <a:off x="7648420" y="3062735"/>
            <a:ext cx="956937" cy="1566415"/>
          </a:xfrm>
          <a:custGeom>
            <a:rect b="b" l="l" r="r" t="t"/>
            <a:pathLst>
              <a:path extrusionOk="0" h="3132829" w="1913874">
                <a:moveTo>
                  <a:pt x="0" y="0"/>
                </a:moveTo>
                <a:lnTo>
                  <a:pt x="1913874" y="0"/>
                </a:lnTo>
                <a:lnTo>
                  <a:pt x="1913874" y="3132829"/>
                </a:lnTo>
                <a:lnTo>
                  <a:pt x="0" y="3132829"/>
                </a:lnTo>
                <a:lnTo>
                  <a:pt x="0" y="0"/>
                </a:lnTo>
                <a:close/>
              </a:path>
            </a:pathLst>
          </a:custGeom>
          <a:blipFill rotWithShape="1">
            <a:blip r:embed="rId13">
              <a:alphaModFix/>
            </a:blip>
            <a:stretch>
              <a:fillRect b="0" l="0" r="0" t="0"/>
            </a:stretch>
          </a:blipFill>
          <a:ln>
            <a:noFill/>
          </a:ln>
        </p:spPr>
      </p:sp>
      <p:sp>
        <p:nvSpPr>
          <p:cNvPr id="372" name="Google Shape;372;p27"/>
          <p:cNvSpPr/>
          <p:nvPr/>
        </p:nvSpPr>
        <p:spPr>
          <a:xfrm flipH="1" rot="10800000">
            <a:off x="7624126" y="1202375"/>
            <a:ext cx="1005524" cy="1650861"/>
          </a:xfrm>
          <a:custGeom>
            <a:rect b="b" l="l" r="r" t="t"/>
            <a:pathLst>
              <a:path extrusionOk="0" h="3301722" w="2011049">
                <a:moveTo>
                  <a:pt x="2011049" y="0"/>
                </a:moveTo>
                <a:lnTo>
                  <a:pt x="0" y="0"/>
                </a:lnTo>
                <a:lnTo>
                  <a:pt x="0" y="3301722"/>
                </a:lnTo>
                <a:lnTo>
                  <a:pt x="2011049" y="3301722"/>
                </a:lnTo>
                <a:lnTo>
                  <a:pt x="2011049" y="0"/>
                </a:lnTo>
                <a:close/>
              </a:path>
            </a:pathLst>
          </a:custGeom>
          <a:blipFill rotWithShape="1">
            <a:blip r:embed="rId14">
              <a:alphaModFix/>
            </a:blip>
            <a:stretch>
              <a:fillRect b="0" l="0" r="0" t="0"/>
            </a:stretch>
          </a:blipFill>
          <a:ln>
            <a:noFill/>
          </a:ln>
        </p:spPr>
      </p:sp>
      <p:sp>
        <p:nvSpPr>
          <p:cNvPr id="373" name="Google Shape;373;p27"/>
          <p:cNvSpPr/>
          <p:nvPr/>
        </p:nvSpPr>
        <p:spPr>
          <a:xfrm>
            <a:off x="6827149" y="1649892"/>
            <a:ext cx="592665" cy="1220844"/>
          </a:xfrm>
          <a:custGeom>
            <a:rect b="b" l="l" r="r" t="t"/>
            <a:pathLst>
              <a:path extrusionOk="0" h="2441688" w="1185329">
                <a:moveTo>
                  <a:pt x="0" y="0"/>
                </a:moveTo>
                <a:lnTo>
                  <a:pt x="1185329" y="0"/>
                </a:lnTo>
                <a:lnTo>
                  <a:pt x="1185329" y="2441688"/>
                </a:lnTo>
                <a:lnTo>
                  <a:pt x="0" y="2441688"/>
                </a:lnTo>
                <a:lnTo>
                  <a:pt x="0" y="0"/>
                </a:lnTo>
                <a:close/>
              </a:path>
            </a:pathLst>
          </a:custGeom>
          <a:blipFill rotWithShape="1">
            <a:blip r:embed="rId15">
              <a:alphaModFix/>
            </a:blip>
            <a:stretch>
              <a:fillRect b="0" l="0" r="0" t="0"/>
            </a:stretch>
          </a:blipFill>
          <a:ln>
            <a:noFill/>
          </a:ln>
        </p:spPr>
      </p:sp>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9C"/>
        </a:solidFill>
      </p:bgPr>
    </p:bg>
    <p:spTree>
      <p:nvGrpSpPr>
        <p:cNvPr id="377" name="Shape 377"/>
        <p:cNvGrpSpPr/>
        <p:nvPr/>
      </p:nvGrpSpPr>
      <p:grpSpPr>
        <a:xfrm>
          <a:off x="0" y="0"/>
          <a:ext cx="0" cy="0"/>
          <a:chOff x="0" y="0"/>
          <a:chExt cx="0" cy="0"/>
        </a:xfrm>
      </p:grpSpPr>
      <p:grpSp>
        <p:nvGrpSpPr>
          <p:cNvPr id="378" name="Google Shape;378;p28"/>
          <p:cNvGrpSpPr/>
          <p:nvPr/>
        </p:nvGrpSpPr>
        <p:grpSpPr>
          <a:xfrm>
            <a:off x="2997636" y="1374521"/>
            <a:ext cx="3148728" cy="1287724"/>
            <a:chOff x="0" y="-19050"/>
            <a:chExt cx="1658589" cy="678307"/>
          </a:xfrm>
        </p:grpSpPr>
        <p:sp>
          <p:nvSpPr>
            <p:cNvPr id="379" name="Google Shape;379;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0" name="Google Shape;380;p28"/>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81" name="Google Shape;381;p28"/>
          <p:cNvSpPr/>
          <p:nvPr/>
        </p:nvSpPr>
        <p:spPr>
          <a:xfrm>
            <a:off x="3389498" y="1635440"/>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grpSp>
        <p:nvGrpSpPr>
          <p:cNvPr id="382" name="Google Shape;382;p28"/>
          <p:cNvGrpSpPr/>
          <p:nvPr/>
        </p:nvGrpSpPr>
        <p:grpSpPr>
          <a:xfrm>
            <a:off x="2997636" y="2911829"/>
            <a:ext cx="3148728" cy="1287724"/>
            <a:chOff x="0" y="-19050"/>
            <a:chExt cx="1658589" cy="678307"/>
          </a:xfrm>
        </p:grpSpPr>
        <p:sp>
          <p:nvSpPr>
            <p:cNvPr id="383" name="Google Shape;383;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4" name="Google Shape;384;p28"/>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85" name="Google Shape;385;p28"/>
          <p:cNvSpPr txBox="1"/>
          <p:nvPr/>
        </p:nvSpPr>
        <p:spPr>
          <a:xfrm>
            <a:off x="1688740" y="920308"/>
            <a:ext cx="5766520" cy="184150"/>
          </a:xfrm>
          <a:prstGeom prst="rect">
            <a:avLst/>
          </a:prstGeom>
          <a:noFill/>
          <a:ln>
            <a:noFill/>
          </a:ln>
        </p:spPr>
        <p:txBody>
          <a:bodyPr anchorCtr="0" anchor="t" bIns="0" lIns="0" spcFirstLastPara="1" rIns="0" wrap="square" tIns="0">
            <a:spAutoFit/>
          </a:bodyPr>
          <a:lstStyle/>
          <a:p>
            <a:pPr indent="0" lvl="0" marL="0" marR="0" rtl="0" algn="ctr">
              <a:lnSpc>
                <a:spcPct val="155000"/>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This presentation template is free for everyone to use thanks to the following:</a:t>
            </a:r>
            <a:endParaRPr sz="700"/>
          </a:p>
        </p:txBody>
      </p:sp>
      <p:sp>
        <p:nvSpPr>
          <p:cNvPr id="386" name="Google Shape;386;p28"/>
          <p:cNvSpPr txBox="1"/>
          <p:nvPr/>
        </p:nvSpPr>
        <p:spPr>
          <a:xfrm>
            <a:off x="1688740" y="4472445"/>
            <a:ext cx="5766520" cy="329160"/>
          </a:xfrm>
          <a:prstGeom prst="rect">
            <a:avLst/>
          </a:prstGeom>
          <a:noFill/>
          <a:ln>
            <a:noFill/>
          </a:ln>
        </p:spPr>
        <p:txBody>
          <a:bodyPr anchorCtr="0" anchor="t" bIns="0" lIns="0" spcFirstLastPara="1" rIns="0" wrap="square" tIns="0">
            <a:spAutoFit/>
          </a:bodyPr>
          <a:lstStyle/>
          <a:p>
            <a:pPr indent="0" lvl="0" marL="0" marR="0" rtl="0" algn="ctr">
              <a:lnSpc>
                <a:spcPct val="139994"/>
              </a:lnSpc>
              <a:spcBef>
                <a:spcPts val="0"/>
              </a:spcBef>
              <a:spcAft>
                <a:spcPts val="0"/>
              </a:spcAft>
              <a:buNone/>
            </a:pPr>
            <a:r>
              <a:rPr b="0" i="0" lang="en" sz="2000" u="none" cap="none" strike="noStrike">
                <a:solidFill>
                  <a:srgbClr val="FFFFFF"/>
                </a:solidFill>
                <a:latin typeface="Petit Formal Script"/>
                <a:ea typeface="Petit Formal Script"/>
                <a:cs typeface="Petit Formal Script"/>
                <a:sym typeface="Petit Formal Script"/>
              </a:rPr>
              <a:t>Happy designing!</a:t>
            </a:r>
            <a:endParaRPr sz="700"/>
          </a:p>
        </p:txBody>
      </p:sp>
      <p:sp>
        <p:nvSpPr>
          <p:cNvPr id="387" name="Google Shape;387;p28"/>
          <p:cNvSpPr txBox="1"/>
          <p:nvPr/>
        </p:nvSpPr>
        <p:spPr>
          <a:xfrm>
            <a:off x="2105002" y="2329867"/>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388" name="Google Shape;388;p28"/>
          <p:cNvSpPr txBox="1"/>
          <p:nvPr/>
        </p:nvSpPr>
        <p:spPr>
          <a:xfrm>
            <a:off x="2105002" y="3682121"/>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389" name="Google Shape;389;p28"/>
          <p:cNvSpPr txBox="1"/>
          <p:nvPr/>
        </p:nvSpPr>
        <p:spPr>
          <a:xfrm>
            <a:off x="2741930" y="262851"/>
            <a:ext cx="3660140" cy="586019"/>
          </a:xfrm>
          <a:prstGeom prst="rect">
            <a:avLst/>
          </a:prstGeom>
          <a:noFill/>
          <a:ln>
            <a:noFill/>
          </a:ln>
        </p:spPr>
        <p:txBody>
          <a:bodyPr anchorCtr="0" anchor="t" bIns="0" lIns="0" spcFirstLastPara="1" rIns="0" wrap="square" tIns="0">
            <a:spAutoFit/>
          </a:bodyPr>
          <a:lstStyle/>
          <a:p>
            <a:pPr indent="0" lvl="0" marL="0" marR="0" rtl="0" algn="ctr">
              <a:lnSpc>
                <a:spcPct val="108999"/>
              </a:lnSpc>
              <a:spcBef>
                <a:spcPts val="0"/>
              </a:spcBef>
              <a:spcAft>
                <a:spcPts val="0"/>
              </a:spcAft>
              <a:buNone/>
            </a:pPr>
            <a:r>
              <a:rPr b="0" i="0" lang="en" sz="4100" u="none" cap="none" strike="noStrike">
                <a:solidFill>
                  <a:srgbClr val="FF3131"/>
                </a:solidFill>
                <a:latin typeface="Montserrat"/>
                <a:ea typeface="Montserrat"/>
                <a:cs typeface="Montserrat"/>
                <a:sym typeface="Montserrat"/>
              </a:rPr>
              <a:t>CREDITS</a:t>
            </a:r>
            <a:endParaRPr sz="700"/>
          </a:p>
        </p:txBody>
      </p:sp>
      <p:sp>
        <p:nvSpPr>
          <p:cNvPr id="390" name="Google Shape;390;p28"/>
          <p:cNvSpPr txBox="1"/>
          <p:nvPr/>
        </p:nvSpPr>
        <p:spPr>
          <a:xfrm>
            <a:off x="3055013" y="3315887"/>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9C"/>
        </a:solidFill>
      </p:bgPr>
    </p:bg>
    <p:spTree>
      <p:nvGrpSpPr>
        <p:cNvPr id="94" name="Shape 94"/>
        <p:cNvGrpSpPr/>
        <p:nvPr/>
      </p:nvGrpSpPr>
      <p:grpSpPr>
        <a:xfrm>
          <a:off x="0" y="0"/>
          <a:ext cx="0" cy="0"/>
          <a:chOff x="0" y="0"/>
          <a:chExt cx="0" cy="0"/>
        </a:xfrm>
      </p:grpSpPr>
      <p:pic>
        <p:nvPicPr>
          <p:cNvPr id="95" name="Google Shape;95;p12"/>
          <p:cNvPicPr preferRelativeResize="0"/>
          <p:nvPr/>
        </p:nvPicPr>
        <p:blipFill>
          <a:blip r:embed="rId3">
            <a:alphaModFix/>
          </a:blip>
          <a:stretch>
            <a:fillRect/>
          </a:stretch>
        </p:blipFill>
        <p:spPr>
          <a:xfrm>
            <a:off x="4683450" y="197084"/>
            <a:ext cx="4300751" cy="4538298"/>
          </a:xfrm>
          <a:prstGeom prst="rect">
            <a:avLst/>
          </a:prstGeom>
          <a:noFill/>
          <a:ln>
            <a:noFill/>
          </a:ln>
        </p:spPr>
      </p:pic>
      <p:pic>
        <p:nvPicPr>
          <p:cNvPr id="96" name="Google Shape;96;p12"/>
          <p:cNvPicPr preferRelativeResize="0"/>
          <p:nvPr/>
        </p:nvPicPr>
        <p:blipFill>
          <a:blip r:embed="rId4">
            <a:alphaModFix/>
          </a:blip>
          <a:stretch>
            <a:fillRect/>
          </a:stretch>
        </p:blipFill>
        <p:spPr>
          <a:xfrm>
            <a:off x="4421550" y="-32075"/>
            <a:ext cx="4788601" cy="4788601"/>
          </a:xfrm>
          <a:prstGeom prst="rect">
            <a:avLst/>
          </a:prstGeom>
          <a:noFill/>
          <a:ln>
            <a:noFill/>
          </a:ln>
        </p:spPr>
      </p:pic>
      <p:grpSp>
        <p:nvGrpSpPr>
          <p:cNvPr id="97" name="Google Shape;97;p12"/>
          <p:cNvGrpSpPr/>
          <p:nvPr/>
        </p:nvGrpSpPr>
        <p:grpSpPr>
          <a:xfrm>
            <a:off x="3768225" y="2031843"/>
            <a:ext cx="1482725" cy="437700"/>
            <a:chOff x="3768225" y="1990597"/>
            <a:chExt cx="1482725" cy="437700"/>
          </a:xfrm>
        </p:grpSpPr>
        <p:sp>
          <p:nvSpPr>
            <p:cNvPr id="98" name="Google Shape;98;p12"/>
            <p:cNvSpPr/>
            <p:nvPr/>
          </p:nvSpPr>
          <p:spPr>
            <a:xfrm>
              <a:off x="4813250" y="1990597"/>
              <a:ext cx="437700" cy="437700"/>
            </a:xfrm>
            <a:prstGeom prst="flowChartDelay">
              <a:avLst/>
            </a:prstGeom>
            <a:solidFill>
              <a:srgbClr val="0758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9" name="Google Shape;99;p12"/>
            <p:cNvSpPr/>
            <p:nvPr/>
          </p:nvSpPr>
          <p:spPr>
            <a:xfrm rot="10800000">
              <a:off x="3768225" y="1990597"/>
              <a:ext cx="437700" cy="437700"/>
            </a:xfrm>
            <a:prstGeom prst="flowChartDelay">
              <a:avLst/>
            </a:prstGeom>
            <a:solidFill>
              <a:srgbClr val="0758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00" name="Google Shape;100;p12"/>
            <p:cNvSpPr/>
            <p:nvPr/>
          </p:nvSpPr>
          <p:spPr>
            <a:xfrm>
              <a:off x="4133325" y="1990597"/>
              <a:ext cx="882600" cy="437700"/>
            </a:xfrm>
            <a:prstGeom prst="rect">
              <a:avLst/>
            </a:prstGeom>
            <a:solidFill>
              <a:srgbClr val="0758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sp>
        <p:nvSpPr>
          <p:cNvPr id="101" name="Google Shape;101;p12"/>
          <p:cNvSpPr/>
          <p:nvPr/>
        </p:nvSpPr>
        <p:spPr>
          <a:xfrm flipH="1">
            <a:off x="4063882" y="2468437"/>
            <a:ext cx="1914257" cy="2777946"/>
          </a:xfrm>
          <a:custGeom>
            <a:rect b="b" l="l" r="r" t="t"/>
            <a:pathLst>
              <a:path extrusionOk="0" h="5555891" w="3828514">
                <a:moveTo>
                  <a:pt x="3828514" y="0"/>
                </a:moveTo>
                <a:lnTo>
                  <a:pt x="0" y="0"/>
                </a:lnTo>
                <a:lnTo>
                  <a:pt x="0" y="5555891"/>
                </a:lnTo>
                <a:lnTo>
                  <a:pt x="3828514" y="5555891"/>
                </a:lnTo>
                <a:lnTo>
                  <a:pt x="3828514" y="0"/>
                </a:lnTo>
                <a:close/>
              </a:path>
            </a:pathLst>
          </a:custGeom>
          <a:blipFill rotWithShape="1">
            <a:blip r:embed="rId5">
              <a:alphaModFix/>
            </a:blip>
            <a:stretch>
              <a:fillRect b="0" l="0" r="0" t="0"/>
            </a:stretch>
          </a:blipFill>
          <a:ln>
            <a:noFill/>
          </a:ln>
        </p:spPr>
      </p:sp>
      <p:sp>
        <p:nvSpPr>
          <p:cNvPr id="102" name="Google Shape;102;p12"/>
          <p:cNvSpPr txBox="1"/>
          <p:nvPr/>
        </p:nvSpPr>
        <p:spPr>
          <a:xfrm>
            <a:off x="438099" y="473501"/>
            <a:ext cx="3639300" cy="15699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 sz="5100" u="none" cap="none" strike="noStrike">
                <a:solidFill>
                  <a:srgbClr val="FEACF8"/>
                </a:solidFill>
                <a:latin typeface="Montserrat"/>
                <a:ea typeface="Montserrat"/>
                <a:cs typeface="Montserrat"/>
                <a:sym typeface="Montserrat"/>
              </a:rPr>
              <a:t>AGENDA</a:t>
            </a:r>
            <a:endParaRPr sz="700"/>
          </a:p>
          <a:p>
            <a:pPr indent="0" lvl="0" marL="0" marR="0" rtl="0" algn="just">
              <a:lnSpc>
                <a:spcPct val="100000"/>
              </a:lnSpc>
              <a:spcBef>
                <a:spcPts val="0"/>
              </a:spcBef>
              <a:spcAft>
                <a:spcPts val="0"/>
              </a:spcAft>
              <a:buNone/>
            </a:pPr>
            <a:r>
              <a:rPr b="0" i="0" lang="en" sz="5100" u="none" cap="none" strike="noStrike">
                <a:solidFill>
                  <a:srgbClr val="FEACF8"/>
                </a:solidFill>
                <a:latin typeface="Montserrat"/>
                <a:ea typeface="Montserrat"/>
                <a:cs typeface="Montserrat"/>
                <a:sym typeface="Montserrat"/>
              </a:rPr>
              <a:t>PAGE</a:t>
            </a:r>
            <a:endParaRPr sz="700"/>
          </a:p>
        </p:txBody>
      </p:sp>
      <p:sp>
        <p:nvSpPr>
          <p:cNvPr id="103" name="Google Shape;103;p12"/>
          <p:cNvSpPr txBox="1"/>
          <p:nvPr/>
        </p:nvSpPr>
        <p:spPr>
          <a:xfrm>
            <a:off x="438100" y="2278517"/>
            <a:ext cx="2642970" cy="293233"/>
          </a:xfrm>
          <a:prstGeom prst="rect">
            <a:avLst/>
          </a:prstGeom>
          <a:noFill/>
          <a:ln>
            <a:noFill/>
          </a:ln>
        </p:spPr>
        <p:txBody>
          <a:bodyPr anchorCtr="0" anchor="t" bIns="0" lIns="0" spcFirstLastPara="1" rIns="0" wrap="square" tIns="0">
            <a:spAutoFit/>
          </a:bodyPr>
          <a:lstStyle/>
          <a:p>
            <a:pPr indent="0" lvl="0" marL="0" marR="0" rtl="0" algn="l">
              <a:lnSpc>
                <a:spcPct val="101998"/>
              </a:lnSpc>
              <a:spcBef>
                <a:spcPts val="0"/>
              </a:spcBef>
              <a:spcAft>
                <a:spcPts val="0"/>
              </a:spcAft>
              <a:buNone/>
            </a:pPr>
            <a:r>
              <a:rPr b="0" i="0" lang="en" sz="2200" u="none" cap="none" strike="noStrike">
                <a:solidFill>
                  <a:srgbClr val="FFFFFF"/>
                </a:solidFill>
                <a:latin typeface="Petit Formal Script"/>
                <a:ea typeface="Petit Formal Script"/>
                <a:cs typeface="Petit Formal Script"/>
                <a:sym typeface="Petit Formal Script"/>
              </a:rPr>
              <a:t>01. Introduction</a:t>
            </a:r>
            <a:endParaRPr sz="700"/>
          </a:p>
        </p:txBody>
      </p:sp>
      <p:sp>
        <p:nvSpPr>
          <p:cNvPr id="104" name="Google Shape;104;p12"/>
          <p:cNvSpPr txBox="1"/>
          <p:nvPr/>
        </p:nvSpPr>
        <p:spPr>
          <a:xfrm>
            <a:off x="438099" y="2941530"/>
            <a:ext cx="2922678" cy="293233"/>
          </a:xfrm>
          <a:prstGeom prst="rect">
            <a:avLst/>
          </a:prstGeom>
          <a:noFill/>
          <a:ln>
            <a:noFill/>
          </a:ln>
        </p:spPr>
        <p:txBody>
          <a:bodyPr anchorCtr="0" anchor="t" bIns="0" lIns="0" spcFirstLastPara="1" rIns="0" wrap="square" tIns="0">
            <a:spAutoFit/>
          </a:bodyPr>
          <a:lstStyle/>
          <a:p>
            <a:pPr indent="0" lvl="0" marL="0" marR="0" rtl="0" algn="l">
              <a:lnSpc>
                <a:spcPct val="101998"/>
              </a:lnSpc>
              <a:spcBef>
                <a:spcPts val="0"/>
              </a:spcBef>
              <a:spcAft>
                <a:spcPts val="0"/>
              </a:spcAft>
              <a:buNone/>
            </a:pPr>
            <a:r>
              <a:rPr b="0" i="0" lang="en" sz="2200" u="none" cap="none" strike="noStrike">
                <a:solidFill>
                  <a:srgbClr val="FFFFFF"/>
                </a:solidFill>
                <a:latin typeface="Petit Formal Script"/>
                <a:ea typeface="Petit Formal Script"/>
                <a:cs typeface="Petit Formal Script"/>
                <a:sym typeface="Petit Formal Script"/>
              </a:rPr>
              <a:t>02. Exploring Paris</a:t>
            </a:r>
            <a:endParaRPr sz="700"/>
          </a:p>
        </p:txBody>
      </p:sp>
      <p:sp>
        <p:nvSpPr>
          <p:cNvPr id="105" name="Google Shape;105;p12"/>
          <p:cNvSpPr txBox="1"/>
          <p:nvPr/>
        </p:nvSpPr>
        <p:spPr>
          <a:xfrm>
            <a:off x="438099" y="3604542"/>
            <a:ext cx="4375146" cy="293233"/>
          </a:xfrm>
          <a:prstGeom prst="rect">
            <a:avLst/>
          </a:prstGeom>
          <a:noFill/>
          <a:ln>
            <a:noFill/>
          </a:ln>
        </p:spPr>
        <p:txBody>
          <a:bodyPr anchorCtr="0" anchor="t" bIns="0" lIns="0" spcFirstLastPara="1" rIns="0" wrap="square" tIns="0">
            <a:spAutoFit/>
          </a:bodyPr>
          <a:lstStyle/>
          <a:p>
            <a:pPr indent="0" lvl="0" marL="0" marR="0" rtl="0" algn="l">
              <a:lnSpc>
                <a:spcPct val="101998"/>
              </a:lnSpc>
              <a:spcBef>
                <a:spcPts val="0"/>
              </a:spcBef>
              <a:spcAft>
                <a:spcPts val="0"/>
              </a:spcAft>
              <a:buNone/>
            </a:pPr>
            <a:r>
              <a:rPr b="0" i="0" lang="en" sz="2200" u="none" cap="none" strike="noStrike">
                <a:solidFill>
                  <a:srgbClr val="FFFFFF"/>
                </a:solidFill>
                <a:latin typeface="Petit Formal Script"/>
                <a:ea typeface="Petit Formal Script"/>
                <a:cs typeface="Petit Formal Script"/>
                <a:sym typeface="Petit Formal Script"/>
              </a:rPr>
              <a:t>03. Cultural Highlights</a:t>
            </a:r>
            <a:endParaRPr sz="700"/>
          </a:p>
        </p:txBody>
      </p:sp>
      <p:sp>
        <p:nvSpPr>
          <p:cNvPr id="106" name="Google Shape;106;p12"/>
          <p:cNvSpPr txBox="1"/>
          <p:nvPr/>
        </p:nvSpPr>
        <p:spPr>
          <a:xfrm>
            <a:off x="438099" y="4267555"/>
            <a:ext cx="3485986" cy="293233"/>
          </a:xfrm>
          <a:prstGeom prst="rect">
            <a:avLst/>
          </a:prstGeom>
          <a:noFill/>
          <a:ln>
            <a:noFill/>
          </a:ln>
        </p:spPr>
        <p:txBody>
          <a:bodyPr anchorCtr="0" anchor="t" bIns="0" lIns="0" spcFirstLastPara="1" rIns="0" wrap="square" tIns="0">
            <a:spAutoFit/>
          </a:bodyPr>
          <a:lstStyle/>
          <a:p>
            <a:pPr indent="0" lvl="0" marL="0" marR="0" rtl="0" algn="l">
              <a:lnSpc>
                <a:spcPct val="101998"/>
              </a:lnSpc>
              <a:spcBef>
                <a:spcPts val="0"/>
              </a:spcBef>
              <a:spcAft>
                <a:spcPts val="0"/>
              </a:spcAft>
              <a:buNone/>
            </a:pPr>
            <a:r>
              <a:rPr b="0" i="0" lang="en" sz="2200" u="none" cap="none" strike="noStrike">
                <a:solidFill>
                  <a:srgbClr val="FFFFFF"/>
                </a:solidFill>
                <a:latin typeface="Petit Formal Script"/>
                <a:ea typeface="Petit Formal Script"/>
                <a:cs typeface="Petit Formal Script"/>
                <a:sym typeface="Petit Formal Script"/>
              </a:rPr>
              <a:t>04. Romantic Paris</a:t>
            </a:r>
            <a:endParaRPr sz="700"/>
          </a:p>
        </p:txBody>
      </p:sp>
      <p:sp>
        <p:nvSpPr>
          <p:cNvPr id="107" name="Google Shape;107;p12"/>
          <p:cNvSpPr txBox="1"/>
          <p:nvPr/>
        </p:nvSpPr>
        <p:spPr>
          <a:xfrm>
            <a:off x="3808173" y="2065195"/>
            <a:ext cx="1441000" cy="288470"/>
          </a:xfrm>
          <a:prstGeom prst="rect">
            <a:avLst/>
          </a:prstGeom>
          <a:noFill/>
          <a:ln>
            <a:noFill/>
          </a:ln>
        </p:spPr>
        <p:txBody>
          <a:bodyPr anchorCtr="0" anchor="t" bIns="0" lIns="0" spcFirstLastPara="1" rIns="0" wrap="square" tIns="0">
            <a:spAutoFit/>
          </a:bodyPr>
          <a:lstStyle/>
          <a:p>
            <a:pPr indent="0" lvl="0" marL="0" marR="0" rtl="0" algn="ctr">
              <a:lnSpc>
                <a:spcPct val="101998"/>
              </a:lnSpc>
              <a:spcBef>
                <a:spcPts val="0"/>
              </a:spcBef>
              <a:spcAft>
                <a:spcPts val="0"/>
              </a:spcAft>
              <a:buNone/>
            </a:pPr>
            <a:r>
              <a:rPr b="0" i="0" lang="en" sz="2200" u="none" cap="none" strike="noStrike">
                <a:solidFill>
                  <a:srgbClr val="FFFFFF"/>
                </a:solidFill>
                <a:latin typeface="Montserrat"/>
                <a:ea typeface="Montserrat"/>
                <a:cs typeface="Montserrat"/>
                <a:sym typeface="Montserrat"/>
              </a:rPr>
              <a:t>Bonjour</a:t>
            </a:r>
            <a:endParaRPr sz="700"/>
          </a:p>
        </p:txBody>
      </p:sp>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3131"/>
        </a:solidFill>
      </p:bgPr>
    </p:bg>
    <p:spTree>
      <p:nvGrpSpPr>
        <p:cNvPr id="111" name="Shape 111"/>
        <p:cNvGrpSpPr/>
        <p:nvPr/>
      </p:nvGrpSpPr>
      <p:grpSpPr>
        <a:xfrm>
          <a:off x="0" y="0"/>
          <a:ext cx="0" cy="0"/>
          <a:chOff x="0" y="0"/>
          <a:chExt cx="0" cy="0"/>
        </a:xfrm>
      </p:grpSpPr>
      <p:pic>
        <p:nvPicPr>
          <p:cNvPr id="112" name="Google Shape;112;p13"/>
          <p:cNvPicPr preferRelativeResize="0"/>
          <p:nvPr/>
        </p:nvPicPr>
        <p:blipFill rotWithShape="1">
          <a:blip r:embed="rId3">
            <a:alphaModFix/>
          </a:blip>
          <a:srcRect b="0" l="0" r="0" t="22456"/>
          <a:stretch/>
        </p:blipFill>
        <p:spPr>
          <a:xfrm>
            <a:off x="0" y="2"/>
            <a:ext cx="9144003" cy="4725848"/>
          </a:xfrm>
          <a:prstGeom prst="rect">
            <a:avLst/>
          </a:prstGeom>
          <a:noFill/>
          <a:ln>
            <a:noFill/>
          </a:ln>
        </p:spPr>
      </p:pic>
      <p:pic>
        <p:nvPicPr>
          <p:cNvPr id="113" name="Google Shape;113;p13"/>
          <p:cNvPicPr preferRelativeResize="0"/>
          <p:nvPr/>
        </p:nvPicPr>
        <p:blipFill>
          <a:blip r:embed="rId4">
            <a:alphaModFix/>
          </a:blip>
          <a:stretch>
            <a:fillRect/>
          </a:stretch>
        </p:blipFill>
        <p:spPr>
          <a:xfrm>
            <a:off x="4040550" y="-125300"/>
            <a:ext cx="1062900" cy="885735"/>
          </a:xfrm>
          <a:prstGeom prst="rect">
            <a:avLst/>
          </a:prstGeom>
          <a:noFill/>
          <a:ln>
            <a:noFill/>
          </a:ln>
        </p:spPr>
      </p:pic>
      <p:grpSp>
        <p:nvGrpSpPr>
          <p:cNvPr id="114" name="Google Shape;114;p13"/>
          <p:cNvGrpSpPr/>
          <p:nvPr/>
        </p:nvGrpSpPr>
        <p:grpSpPr>
          <a:xfrm>
            <a:off x="0" y="3689814"/>
            <a:ext cx="9144000" cy="1531926"/>
            <a:chOff x="0" y="-38100"/>
            <a:chExt cx="4816593" cy="806941"/>
          </a:xfrm>
        </p:grpSpPr>
        <p:sp>
          <p:nvSpPr>
            <p:cNvPr id="115" name="Google Shape;115;p13"/>
            <p:cNvSpPr/>
            <p:nvPr/>
          </p:nvSpPr>
          <p:spPr>
            <a:xfrm>
              <a:off x="0" y="0"/>
              <a:ext cx="4816592" cy="768841"/>
            </a:xfrm>
            <a:custGeom>
              <a:rect b="b" l="l" r="r" t="t"/>
              <a:pathLst>
                <a:path extrusionOk="0" h="768841" w="4816592">
                  <a:moveTo>
                    <a:pt x="0" y="0"/>
                  </a:moveTo>
                  <a:lnTo>
                    <a:pt x="4816592" y="0"/>
                  </a:lnTo>
                  <a:lnTo>
                    <a:pt x="4816592" y="768841"/>
                  </a:lnTo>
                  <a:lnTo>
                    <a:pt x="0" y="768841"/>
                  </a:lnTo>
                  <a:close/>
                </a:path>
              </a:pathLst>
            </a:custGeom>
            <a:solidFill>
              <a:srgbClr val="0F129C"/>
            </a:solidFill>
            <a:ln>
              <a:noFill/>
            </a:ln>
          </p:spPr>
        </p:sp>
        <p:sp>
          <p:nvSpPr>
            <p:cNvPr id="116" name="Google Shape;116;p13"/>
            <p:cNvSpPr txBox="1"/>
            <p:nvPr/>
          </p:nvSpPr>
          <p:spPr>
            <a:xfrm>
              <a:off x="0" y="-38100"/>
              <a:ext cx="4816593" cy="80694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17" name="Google Shape;117;p13"/>
          <p:cNvSpPr txBox="1"/>
          <p:nvPr/>
        </p:nvSpPr>
        <p:spPr>
          <a:xfrm>
            <a:off x="3300639" y="99496"/>
            <a:ext cx="2645525" cy="293233"/>
          </a:xfrm>
          <a:prstGeom prst="rect">
            <a:avLst/>
          </a:prstGeom>
          <a:noFill/>
          <a:ln>
            <a:noFill/>
          </a:ln>
        </p:spPr>
        <p:txBody>
          <a:bodyPr anchorCtr="0" anchor="t" bIns="0" lIns="0" spcFirstLastPara="1" rIns="0" wrap="square" tIns="0">
            <a:spAutoFit/>
          </a:bodyPr>
          <a:lstStyle/>
          <a:p>
            <a:pPr indent="0" lvl="0" marL="0" marR="0" rtl="0" algn="ctr">
              <a:lnSpc>
                <a:spcPct val="101998"/>
              </a:lnSpc>
              <a:spcBef>
                <a:spcPts val="0"/>
              </a:spcBef>
              <a:spcAft>
                <a:spcPts val="0"/>
              </a:spcAft>
              <a:buNone/>
            </a:pPr>
            <a:r>
              <a:rPr b="0" i="0" lang="en" sz="2200" u="none" cap="none" strike="noStrike">
                <a:solidFill>
                  <a:srgbClr val="FFFFFF"/>
                </a:solidFill>
                <a:latin typeface="Petit Formal Script"/>
                <a:ea typeface="Petit Formal Script"/>
                <a:cs typeface="Petit Formal Script"/>
                <a:sym typeface="Petit Formal Script"/>
              </a:rPr>
              <a:t>01. </a:t>
            </a:r>
            <a:endParaRPr sz="700"/>
          </a:p>
        </p:txBody>
      </p:sp>
      <p:sp>
        <p:nvSpPr>
          <p:cNvPr id="118" name="Google Shape;118;p13"/>
          <p:cNvSpPr txBox="1"/>
          <p:nvPr/>
        </p:nvSpPr>
        <p:spPr>
          <a:xfrm>
            <a:off x="870964" y="4114848"/>
            <a:ext cx="7610043" cy="928365"/>
          </a:xfrm>
          <a:prstGeom prst="rect">
            <a:avLst/>
          </a:prstGeom>
          <a:noFill/>
          <a:ln>
            <a:noFill/>
          </a:ln>
        </p:spPr>
        <p:txBody>
          <a:bodyPr anchorCtr="0" anchor="t" bIns="0" lIns="0" spcFirstLastPara="1" rIns="0" wrap="square" tIns="0">
            <a:spAutoFit/>
          </a:bodyPr>
          <a:lstStyle/>
          <a:p>
            <a:pPr indent="0" lvl="0" marL="0" marR="0" rtl="0" algn="just">
              <a:lnSpc>
                <a:spcPct val="109002"/>
              </a:lnSpc>
              <a:spcBef>
                <a:spcPts val="0"/>
              </a:spcBef>
              <a:spcAft>
                <a:spcPts val="0"/>
              </a:spcAft>
              <a:buNone/>
            </a:pPr>
            <a:r>
              <a:rPr b="0" i="0" lang="en" sz="6600" u="none" cap="none" strike="noStrike">
                <a:solidFill>
                  <a:srgbClr val="FFFFFF"/>
                </a:solidFill>
                <a:latin typeface="Montserrat"/>
                <a:ea typeface="Montserrat"/>
                <a:cs typeface="Montserrat"/>
                <a:sym typeface="Montserrat"/>
              </a:rPr>
              <a:t>INTRODUCTION</a:t>
            </a:r>
            <a:endParaRPr sz="700"/>
          </a:p>
        </p:txBody>
      </p:sp>
      <p:pic>
        <p:nvPicPr>
          <p:cNvPr id="119" name="Google Shape;119;p13"/>
          <p:cNvPicPr preferRelativeResize="0"/>
          <p:nvPr/>
        </p:nvPicPr>
        <p:blipFill>
          <a:blip r:embed="rId5">
            <a:alphaModFix/>
          </a:blip>
          <a:stretch>
            <a:fillRect/>
          </a:stretch>
        </p:blipFill>
        <p:spPr>
          <a:xfrm>
            <a:off x="0" y="2845594"/>
            <a:ext cx="9144003" cy="1357313"/>
          </a:xfrm>
          <a:prstGeom prst="rect">
            <a:avLst/>
          </a:prstGeom>
          <a:noFill/>
          <a:ln>
            <a:noFill/>
          </a:ln>
        </p:spPr>
      </p:pic>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9C"/>
        </a:solidFill>
      </p:bgPr>
    </p:bg>
    <p:spTree>
      <p:nvGrpSpPr>
        <p:cNvPr id="123" name="Shape 123"/>
        <p:cNvGrpSpPr/>
        <p:nvPr/>
      </p:nvGrpSpPr>
      <p:grpSpPr>
        <a:xfrm>
          <a:off x="0" y="0"/>
          <a:ext cx="0" cy="0"/>
          <a:chOff x="0" y="0"/>
          <a:chExt cx="0" cy="0"/>
        </a:xfrm>
      </p:grpSpPr>
      <p:sp>
        <p:nvSpPr>
          <p:cNvPr id="124" name="Google Shape;124;p14"/>
          <p:cNvSpPr/>
          <p:nvPr/>
        </p:nvSpPr>
        <p:spPr>
          <a:xfrm>
            <a:off x="4768210" y="2925650"/>
            <a:ext cx="3182700" cy="1435200"/>
          </a:xfrm>
          <a:prstGeom prst="roundRect">
            <a:avLst>
              <a:gd fmla="val 16667" name="adj"/>
            </a:avLst>
          </a:prstGeom>
          <a:solidFill>
            <a:srgbClr val="0758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125" name="Google Shape;125;p14"/>
          <p:cNvPicPr preferRelativeResize="0"/>
          <p:nvPr/>
        </p:nvPicPr>
        <p:blipFill>
          <a:blip r:embed="rId3">
            <a:alphaModFix/>
          </a:blip>
          <a:stretch>
            <a:fillRect/>
          </a:stretch>
        </p:blipFill>
        <p:spPr>
          <a:xfrm>
            <a:off x="144225" y="747325"/>
            <a:ext cx="3773725" cy="3929059"/>
          </a:xfrm>
          <a:prstGeom prst="rect">
            <a:avLst/>
          </a:prstGeom>
          <a:noFill/>
          <a:ln>
            <a:noFill/>
          </a:ln>
        </p:spPr>
      </p:pic>
      <p:pic>
        <p:nvPicPr>
          <p:cNvPr id="126" name="Google Shape;126;p14"/>
          <p:cNvPicPr preferRelativeResize="0"/>
          <p:nvPr/>
        </p:nvPicPr>
        <p:blipFill>
          <a:blip r:embed="rId4">
            <a:alphaModFix/>
          </a:blip>
          <a:stretch>
            <a:fillRect/>
          </a:stretch>
        </p:blipFill>
        <p:spPr>
          <a:xfrm>
            <a:off x="-237906" y="306575"/>
            <a:ext cx="4616273" cy="4619332"/>
          </a:xfrm>
          <a:prstGeom prst="rect">
            <a:avLst/>
          </a:prstGeom>
          <a:noFill/>
          <a:ln>
            <a:noFill/>
          </a:ln>
        </p:spPr>
      </p:pic>
      <p:grpSp>
        <p:nvGrpSpPr>
          <p:cNvPr id="127" name="Google Shape;127;p14"/>
          <p:cNvGrpSpPr/>
          <p:nvPr/>
        </p:nvGrpSpPr>
        <p:grpSpPr>
          <a:xfrm>
            <a:off x="7946508" y="3106004"/>
            <a:ext cx="1567761" cy="1946771"/>
            <a:chOff x="0" y="0"/>
            <a:chExt cx="4180696" cy="5191389"/>
          </a:xfrm>
        </p:grpSpPr>
        <p:grpSp>
          <p:nvGrpSpPr>
            <p:cNvPr id="128" name="Google Shape;128;p14"/>
            <p:cNvGrpSpPr/>
            <p:nvPr/>
          </p:nvGrpSpPr>
          <p:grpSpPr>
            <a:xfrm rot="1383611">
              <a:off x="790873" y="577211"/>
              <a:ext cx="2661353" cy="4041579"/>
              <a:chOff x="0" y="0"/>
              <a:chExt cx="812800" cy="1234333"/>
            </a:xfrm>
          </p:grpSpPr>
          <p:sp>
            <p:nvSpPr>
              <p:cNvPr id="129" name="Google Shape;129;p14"/>
              <p:cNvSpPr/>
              <p:nvPr/>
            </p:nvSpPr>
            <p:spPr>
              <a:xfrm>
                <a:off x="0" y="0"/>
                <a:ext cx="812800" cy="1234333"/>
              </a:xfrm>
              <a:custGeom>
                <a:rect b="b" l="l" r="r" t="t"/>
                <a:pathLst>
                  <a:path extrusionOk="0" h="1234333" w="812800">
                    <a:moveTo>
                      <a:pt x="406400" y="0"/>
                    </a:moveTo>
                    <a:cubicBezTo>
                      <a:pt x="181951" y="0"/>
                      <a:pt x="0" y="276315"/>
                      <a:pt x="0" y="617166"/>
                    </a:cubicBezTo>
                    <a:cubicBezTo>
                      <a:pt x="0" y="958018"/>
                      <a:pt x="181951" y="1234333"/>
                      <a:pt x="406400" y="1234333"/>
                    </a:cubicBezTo>
                    <a:cubicBezTo>
                      <a:pt x="630849" y="1234333"/>
                      <a:pt x="812800" y="958018"/>
                      <a:pt x="812800" y="617166"/>
                    </a:cubicBezTo>
                    <a:cubicBezTo>
                      <a:pt x="812800" y="276315"/>
                      <a:pt x="630849" y="0"/>
                      <a:pt x="406400" y="0"/>
                    </a:cubicBezTo>
                    <a:close/>
                  </a:path>
                </a:pathLst>
              </a:custGeom>
              <a:solidFill>
                <a:srgbClr val="FEACF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0" name="Google Shape;130;p14"/>
              <p:cNvSpPr txBox="1"/>
              <p:nvPr/>
            </p:nvSpPr>
            <p:spPr>
              <a:xfrm>
                <a:off x="76200" y="77619"/>
                <a:ext cx="660400" cy="104099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31" name="Google Shape;131;p14"/>
            <p:cNvSpPr/>
            <p:nvPr/>
          </p:nvSpPr>
          <p:spPr>
            <a:xfrm rot="1256408">
              <a:off x="714188" y="343052"/>
              <a:ext cx="2752320" cy="4505286"/>
            </a:xfrm>
            <a:custGeom>
              <a:rect b="b" l="l" r="r" t="t"/>
              <a:pathLst>
                <a:path extrusionOk="0" h="4505286" w="2752320">
                  <a:moveTo>
                    <a:pt x="0" y="0"/>
                  </a:moveTo>
                  <a:lnTo>
                    <a:pt x="2752321" y="0"/>
                  </a:lnTo>
                  <a:lnTo>
                    <a:pt x="2752321" y="4505286"/>
                  </a:lnTo>
                  <a:lnTo>
                    <a:pt x="0" y="4505286"/>
                  </a:lnTo>
                  <a:lnTo>
                    <a:pt x="0" y="0"/>
                  </a:lnTo>
                  <a:close/>
                </a:path>
              </a:pathLst>
            </a:custGeom>
            <a:blipFill rotWithShape="1">
              <a:blip r:embed="rId5">
                <a:alphaModFix/>
              </a:blip>
              <a:stretch>
                <a:fillRect b="0" l="0" r="0" t="0"/>
              </a:stretch>
            </a:blipFill>
            <a:ln>
              <a:noFill/>
            </a:ln>
          </p:spPr>
        </p:sp>
        <p:sp>
          <p:nvSpPr>
            <p:cNvPr id="132" name="Google Shape;132;p14"/>
            <p:cNvSpPr/>
            <p:nvPr/>
          </p:nvSpPr>
          <p:spPr>
            <a:xfrm rot="1212694">
              <a:off x="1244414" y="714785"/>
              <a:ext cx="1754272" cy="3766431"/>
            </a:xfrm>
            <a:custGeom>
              <a:rect b="b" l="l" r="r" t="t"/>
              <a:pathLst>
                <a:path extrusionOk="0" h="3766431" w="1754272">
                  <a:moveTo>
                    <a:pt x="0" y="0"/>
                  </a:moveTo>
                  <a:lnTo>
                    <a:pt x="1754272" y="0"/>
                  </a:lnTo>
                  <a:lnTo>
                    <a:pt x="1754272" y="3766432"/>
                  </a:lnTo>
                  <a:lnTo>
                    <a:pt x="0" y="3766432"/>
                  </a:lnTo>
                  <a:lnTo>
                    <a:pt x="0" y="0"/>
                  </a:lnTo>
                  <a:close/>
                </a:path>
              </a:pathLst>
            </a:custGeom>
            <a:blipFill rotWithShape="1">
              <a:blip r:embed="rId6">
                <a:alphaModFix/>
              </a:blip>
              <a:stretch>
                <a:fillRect b="0" l="0" r="0" t="0"/>
              </a:stretch>
            </a:blipFill>
            <a:ln>
              <a:noFill/>
            </a:ln>
          </p:spPr>
        </p:sp>
      </p:grpSp>
      <p:sp>
        <p:nvSpPr>
          <p:cNvPr id="133" name="Google Shape;133;p14"/>
          <p:cNvSpPr/>
          <p:nvPr/>
        </p:nvSpPr>
        <p:spPr>
          <a:xfrm flipH="1">
            <a:off x="2856872" y="3310048"/>
            <a:ext cx="1514995" cy="2057400"/>
          </a:xfrm>
          <a:custGeom>
            <a:rect b="b" l="l" r="r" t="t"/>
            <a:pathLst>
              <a:path extrusionOk="0" h="4114800" w="3029989">
                <a:moveTo>
                  <a:pt x="3029989" y="0"/>
                </a:moveTo>
                <a:lnTo>
                  <a:pt x="0" y="0"/>
                </a:lnTo>
                <a:lnTo>
                  <a:pt x="0" y="4114800"/>
                </a:lnTo>
                <a:lnTo>
                  <a:pt x="3029989" y="4114800"/>
                </a:lnTo>
                <a:lnTo>
                  <a:pt x="3029989" y="0"/>
                </a:lnTo>
                <a:close/>
              </a:path>
            </a:pathLst>
          </a:custGeom>
          <a:blipFill rotWithShape="1">
            <a:blip r:embed="rId7">
              <a:alphaModFix/>
            </a:blip>
            <a:stretch>
              <a:fillRect b="0" l="0" r="0" t="0"/>
            </a:stretch>
          </a:blipFill>
          <a:ln>
            <a:noFill/>
          </a:ln>
        </p:spPr>
      </p:sp>
      <p:sp>
        <p:nvSpPr>
          <p:cNvPr id="134" name="Google Shape;134;p14"/>
          <p:cNvSpPr txBox="1"/>
          <p:nvPr/>
        </p:nvSpPr>
        <p:spPr>
          <a:xfrm>
            <a:off x="4278913" y="2093425"/>
            <a:ext cx="4222384" cy="687724"/>
          </a:xfrm>
          <a:prstGeom prst="rect">
            <a:avLst/>
          </a:prstGeom>
          <a:noFill/>
          <a:ln>
            <a:noFill/>
          </a:ln>
        </p:spPr>
        <p:txBody>
          <a:bodyPr anchorCtr="0" anchor="t" bIns="0" lIns="0" spcFirstLastPara="1" rIns="0" wrap="square" tIns="0">
            <a:spAutoFit/>
          </a:bodyPr>
          <a:lstStyle/>
          <a:p>
            <a:pPr indent="0" lvl="0" marL="0" marR="0" rtl="0" algn="ctr">
              <a:lnSpc>
                <a:spcPct val="139994"/>
              </a:lnSpc>
              <a:spcBef>
                <a:spcPts val="0"/>
              </a:spcBef>
              <a:spcAft>
                <a:spcPts val="0"/>
              </a:spcAft>
              <a:buNone/>
            </a:pPr>
            <a:r>
              <a:rPr b="0" i="0" lang="en" sz="2000" u="none" cap="none" strike="noStrike">
                <a:solidFill>
                  <a:srgbClr val="FFFFFF"/>
                </a:solidFill>
                <a:latin typeface="Petit Formal Script"/>
                <a:ea typeface="Petit Formal Script"/>
                <a:cs typeface="Petit Formal Script"/>
                <a:sym typeface="Petit Formal Script"/>
              </a:rPr>
              <a:t>and Welcome to Our</a:t>
            </a:r>
            <a:endParaRPr sz="700"/>
          </a:p>
          <a:p>
            <a:pPr indent="0" lvl="0" marL="0" marR="0" rtl="0" algn="ctr">
              <a:lnSpc>
                <a:spcPct val="139994"/>
              </a:lnSpc>
              <a:spcBef>
                <a:spcPts val="0"/>
              </a:spcBef>
              <a:spcAft>
                <a:spcPts val="0"/>
              </a:spcAft>
              <a:buNone/>
            </a:pPr>
            <a:r>
              <a:rPr b="0" i="0" lang="en" sz="2000" u="none" cap="none" strike="noStrike">
                <a:solidFill>
                  <a:srgbClr val="FFFFFF"/>
                </a:solidFill>
                <a:latin typeface="Petit Formal Script"/>
                <a:ea typeface="Petit Formal Script"/>
                <a:cs typeface="Petit Formal Script"/>
                <a:sym typeface="Petit Formal Script"/>
              </a:rPr>
              <a:t>Paris-Themed Presentation!</a:t>
            </a:r>
            <a:endParaRPr sz="700"/>
          </a:p>
        </p:txBody>
      </p:sp>
      <p:sp>
        <p:nvSpPr>
          <p:cNvPr id="135" name="Google Shape;135;p14"/>
          <p:cNvSpPr txBox="1"/>
          <p:nvPr/>
        </p:nvSpPr>
        <p:spPr>
          <a:xfrm>
            <a:off x="4049821" y="1116497"/>
            <a:ext cx="4680568" cy="729096"/>
          </a:xfrm>
          <a:prstGeom prst="rect">
            <a:avLst/>
          </a:prstGeom>
          <a:noFill/>
          <a:ln>
            <a:noFill/>
          </a:ln>
        </p:spPr>
        <p:txBody>
          <a:bodyPr anchorCtr="0" anchor="t" bIns="0" lIns="0" spcFirstLastPara="1" rIns="0" wrap="square" tIns="0">
            <a:spAutoFit/>
          </a:bodyPr>
          <a:lstStyle/>
          <a:p>
            <a:pPr indent="0" lvl="0" marL="0" marR="0" rtl="0" algn="ctr">
              <a:lnSpc>
                <a:spcPct val="108999"/>
              </a:lnSpc>
              <a:spcBef>
                <a:spcPts val="0"/>
              </a:spcBef>
              <a:spcAft>
                <a:spcPts val="0"/>
              </a:spcAft>
              <a:buNone/>
            </a:pPr>
            <a:r>
              <a:rPr b="0" i="0" lang="en" sz="5100" u="none" cap="none" strike="noStrike">
                <a:solidFill>
                  <a:srgbClr val="FF3131"/>
                </a:solidFill>
                <a:latin typeface="Montserrat"/>
                <a:ea typeface="Montserrat"/>
                <a:cs typeface="Montserrat"/>
                <a:sym typeface="Montserrat"/>
              </a:rPr>
              <a:t>BONJOUR!</a:t>
            </a:r>
            <a:endParaRPr sz="700"/>
          </a:p>
        </p:txBody>
      </p:sp>
      <p:sp>
        <p:nvSpPr>
          <p:cNvPr id="136" name="Google Shape;136;p14"/>
          <p:cNvSpPr txBox="1"/>
          <p:nvPr/>
        </p:nvSpPr>
        <p:spPr>
          <a:xfrm>
            <a:off x="4794460" y="3114190"/>
            <a:ext cx="3130200" cy="1108200"/>
          </a:xfrm>
          <a:prstGeom prst="rect">
            <a:avLst/>
          </a:prstGeom>
          <a:noFill/>
          <a:ln>
            <a:noFill/>
          </a:ln>
        </p:spPr>
        <p:txBody>
          <a:bodyPr anchorCtr="0" anchor="t" bIns="0" lIns="0" spcFirstLastPara="1" rIns="0" wrap="square" tIns="0">
            <a:spAutoFit/>
          </a:bodyPr>
          <a:lstStyle/>
          <a:p>
            <a:pPr indent="0" lvl="0" marL="0" marR="0" rtl="0" algn="ctr">
              <a:lnSpc>
                <a:spcPct val="155000"/>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In this journey, we will explore the timeless charm and vibrant modernity of Paris. From its iconic landmarks to its rich cultural tapestry, Paris offers an unparalleled experience that captivates the hearts of millions.</a:t>
            </a:r>
            <a:endParaRPr sz="700"/>
          </a:p>
        </p:txBody>
      </p:sp>
      <p:sp>
        <p:nvSpPr>
          <p:cNvPr id="137" name="Google Shape;137;p14"/>
          <p:cNvSpPr/>
          <p:nvPr/>
        </p:nvSpPr>
        <p:spPr>
          <a:xfrm rot="1153535">
            <a:off x="3399691" y="3240074"/>
            <a:ext cx="709643" cy="372885"/>
          </a:xfrm>
          <a:custGeom>
            <a:rect b="b" l="l" r="r" t="t"/>
            <a:pathLst>
              <a:path extrusionOk="0" h="745770" w="1419286">
                <a:moveTo>
                  <a:pt x="0" y="0"/>
                </a:moveTo>
                <a:lnTo>
                  <a:pt x="1419287" y="0"/>
                </a:lnTo>
                <a:lnTo>
                  <a:pt x="1419287" y="745771"/>
                </a:lnTo>
                <a:lnTo>
                  <a:pt x="0" y="745771"/>
                </a:lnTo>
                <a:lnTo>
                  <a:pt x="0" y="0"/>
                </a:lnTo>
                <a:close/>
              </a:path>
            </a:pathLst>
          </a:custGeom>
          <a:blipFill rotWithShape="1">
            <a:blip r:embed="rId8">
              <a:alphaModFix/>
            </a:blip>
            <a:stretch>
              <a:fillRect b="0" l="0" r="0" t="0"/>
            </a:stretch>
          </a:blipFill>
          <a:ln>
            <a:noFill/>
          </a:ln>
        </p:spPr>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9C"/>
        </a:solidFill>
      </p:bgPr>
    </p:bg>
    <p:spTree>
      <p:nvGrpSpPr>
        <p:cNvPr id="141" name="Shape 141"/>
        <p:cNvGrpSpPr/>
        <p:nvPr/>
      </p:nvGrpSpPr>
      <p:grpSpPr>
        <a:xfrm>
          <a:off x="0" y="0"/>
          <a:ext cx="0" cy="0"/>
          <a:chOff x="0" y="0"/>
          <a:chExt cx="0" cy="0"/>
        </a:xfrm>
      </p:grpSpPr>
      <p:pic>
        <p:nvPicPr>
          <p:cNvPr id="142" name="Google Shape;142;p15"/>
          <p:cNvPicPr preferRelativeResize="0"/>
          <p:nvPr/>
        </p:nvPicPr>
        <p:blipFill>
          <a:blip r:embed="rId3">
            <a:alphaModFix/>
          </a:blip>
          <a:stretch>
            <a:fillRect/>
          </a:stretch>
        </p:blipFill>
        <p:spPr>
          <a:xfrm>
            <a:off x="4541449" y="-115450"/>
            <a:ext cx="4405475" cy="4642981"/>
          </a:xfrm>
          <a:prstGeom prst="rect">
            <a:avLst/>
          </a:prstGeom>
          <a:noFill/>
          <a:ln>
            <a:noFill/>
          </a:ln>
        </p:spPr>
      </p:pic>
      <p:pic>
        <p:nvPicPr>
          <p:cNvPr id="143" name="Google Shape;143;p15"/>
          <p:cNvPicPr preferRelativeResize="0"/>
          <p:nvPr/>
        </p:nvPicPr>
        <p:blipFill>
          <a:blip r:embed="rId4">
            <a:alphaModFix/>
          </a:blip>
          <a:stretch>
            <a:fillRect/>
          </a:stretch>
        </p:blipFill>
        <p:spPr>
          <a:xfrm>
            <a:off x="4283337" y="-255738"/>
            <a:ext cx="4921699" cy="4921675"/>
          </a:xfrm>
          <a:prstGeom prst="rect">
            <a:avLst/>
          </a:prstGeom>
          <a:noFill/>
          <a:ln>
            <a:noFill/>
          </a:ln>
        </p:spPr>
      </p:pic>
      <p:sp>
        <p:nvSpPr>
          <p:cNvPr id="144" name="Google Shape;144;p15"/>
          <p:cNvSpPr/>
          <p:nvPr/>
        </p:nvSpPr>
        <p:spPr>
          <a:xfrm>
            <a:off x="5848375" y="3982525"/>
            <a:ext cx="1420800" cy="589200"/>
          </a:xfrm>
          <a:prstGeom prst="roundRect">
            <a:avLst>
              <a:gd fmla="val 16667" name="adj"/>
            </a:avLst>
          </a:prstGeom>
          <a:solidFill>
            <a:srgbClr val="0758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nvGrpSpPr>
          <p:cNvPr id="145" name="Google Shape;145;p15"/>
          <p:cNvGrpSpPr/>
          <p:nvPr/>
        </p:nvGrpSpPr>
        <p:grpSpPr>
          <a:xfrm>
            <a:off x="7112099" y="2928384"/>
            <a:ext cx="1708228" cy="3286843"/>
            <a:chOff x="0" y="1"/>
            <a:chExt cx="4555275" cy="8764913"/>
          </a:xfrm>
        </p:grpSpPr>
        <p:sp>
          <p:nvSpPr>
            <p:cNvPr id="146" name="Google Shape;146;p15"/>
            <p:cNvSpPr/>
            <p:nvPr/>
          </p:nvSpPr>
          <p:spPr>
            <a:xfrm flipH="1">
              <a:off x="0" y="385645"/>
              <a:ext cx="4555275" cy="8379269"/>
            </a:xfrm>
            <a:custGeom>
              <a:rect b="b" l="l" r="r" t="t"/>
              <a:pathLst>
                <a:path extrusionOk="0" h="8379269" w="4555275">
                  <a:moveTo>
                    <a:pt x="4555275" y="0"/>
                  </a:moveTo>
                  <a:lnTo>
                    <a:pt x="0" y="0"/>
                  </a:lnTo>
                  <a:lnTo>
                    <a:pt x="0" y="8379268"/>
                  </a:lnTo>
                  <a:lnTo>
                    <a:pt x="4555275" y="8379268"/>
                  </a:lnTo>
                  <a:lnTo>
                    <a:pt x="4555275" y="0"/>
                  </a:lnTo>
                  <a:close/>
                </a:path>
              </a:pathLst>
            </a:custGeom>
            <a:blipFill rotWithShape="1">
              <a:blip r:embed="rId5">
                <a:alphaModFix/>
              </a:blip>
              <a:stretch>
                <a:fillRect b="0" l="0" r="0" t="0"/>
              </a:stretch>
            </a:blipFill>
            <a:ln>
              <a:noFill/>
            </a:ln>
          </p:spPr>
        </p:sp>
        <p:sp>
          <p:nvSpPr>
            <p:cNvPr id="147" name="Google Shape;147;p15"/>
            <p:cNvSpPr/>
            <p:nvPr/>
          </p:nvSpPr>
          <p:spPr>
            <a:xfrm rot="1153535">
              <a:off x="1355762" y="221545"/>
              <a:ext cx="1477045" cy="776120"/>
            </a:xfrm>
            <a:custGeom>
              <a:rect b="b" l="l" r="r" t="t"/>
              <a:pathLst>
                <a:path extrusionOk="0" h="776120" w="1477045">
                  <a:moveTo>
                    <a:pt x="0" y="0"/>
                  </a:moveTo>
                  <a:lnTo>
                    <a:pt x="1477046" y="0"/>
                  </a:lnTo>
                  <a:lnTo>
                    <a:pt x="1477046" y="776120"/>
                  </a:lnTo>
                  <a:lnTo>
                    <a:pt x="0" y="776120"/>
                  </a:lnTo>
                  <a:lnTo>
                    <a:pt x="0" y="0"/>
                  </a:lnTo>
                  <a:close/>
                </a:path>
              </a:pathLst>
            </a:custGeom>
            <a:blipFill rotWithShape="1">
              <a:blip r:embed="rId6">
                <a:alphaModFix/>
              </a:blip>
              <a:stretch>
                <a:fillRect b="0" l="0" r="0" t="0"/>
              </a:stretch>
            </a:blipFill>
            <a:ln>
              <a:noFill/>
            </a:ln>
          </p:spPr>
        </p:sp>
      </p:grpSp>
      <p:sp>
        <p:nvSpPr>
          <p:cNvPr id="148" name="Google Shape;148;p15"/>
          <p:cNvSpPr txBox="1"/>
          <p:nvPr/>
        </p:nvSpPr>
        <p:spPr>
          <a:xfrm>
            <a:off x="660751" y="631101"/>
            <a:ext cx="3652500" cy="2355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5100" u="none" cap="none" strike="noStrike">
                <a:solidFill>
                  <a:srgbClr val="FF3131"/>
                </a:solidFill>
                <a:latin typeface="Montserrat"/>
                <a:ea typeface="Montserrat"/>
                <a:cs typeface="Montserrat"/>
                <a:sym typeface="Montserrat"/>
              </a:rPr>
              <a:t>THE</a:t>
            </a:r>
            <a:endParaRPr sz="700"/>
          </a:p>
          <a:p>
            <a:pPr indent="0" lvl="0" marL="0" marR="0" rtl="0" algn="l">
              <a:lnSpc>
                <a:spcPct val="100000"/>
              </a:lnSpc>
              <a:spcBef>
                <a:spcPts val="0"/>
              </a:spcBef>
              <a:spcAft>
                <a:spcPts val="0"/>
              </a:spcAft>
              <a:buNone/>
            </a:pPr>
            <a:r>
              <a:rPr b="0" i="0" lang="en" sz="5100" u="none" cap="none" strike="noStrike">
                <a:solidFill>
                  <a:srgbClr val="FF3131"/>
                </a:solidFill>
                <a:latin typeface="Montserrat"/>
                <a:ea typeface="Montserrat"/>
                <a:cs typeface="Montserrat"/>
                <a:sym typeface="Montserrat"/>
              </a:rPr>
              <a:t>MAGICAL</a:t>
            </a:r>
            <a:endParaRPr sz="700"/>
          </a:p>
          <a:p>
            <a:pPr indent="0" lvl="0" marL="0" marR="0" rtl="0" algn="l">
              <a:lnSpc>
                <a:spcPct val="100000"/>
              </a:lnSpc>
              <a:spcBef>
                <a:spcPts val="0"/>
              </a:spcBef>
              <a:spcAft>
                <a:spcPts val="0"/>
              </a:spcAft>
              <a:buNone/>
            </a:pPr>
            <a:r>
              <a:rPr b="0" i="0" lang="en" sz="5100" u="none" cap="none" strike="noStrike">
                <a:solidFill>
                  <a:srgbClr val="FF3131"/>
                </a:solidFill>
                <a:latin typeface="Montserrat"/>
                <a:ea typeface="Montserrat"/>
                <a:cs typeface="Montserrat"/>
                <a:sym typeface="Montserrat"/>
              </a:rPr>
              <a:t>PARIS</a:t>
            </a:r>
            <a:endParaRPr sz="700"/>
          </a:p>
        </p:txBody>
      </p:sp>
      <p:sp>
        <p:nvSpPr>
          <p:cNvPr id="149" name="Google Shape;149;p15"/>
          <p:cNvSpPr txBox="1"/>
          <p:nvPr/>
        </p:nvSpPr>
        <p:spPr>
          <a:xfrm>
            <a:off x="660751" y="3013799"/>
            <a:ext cx="3518754" cy="1550988"/>
          </a:xfrm>
          <a:prstGeom prst="rect">
            <a:avLst/>
          </a:prstGeom>
          <a:noFill/>
          <a:ln>
            <a:noFill/>
          </a:ln>
        </p:spPr>
        <p:txBody>
          <a:bodyPr anchorCtr="0" anchor="t" bIns="0" lIns="0" spcFirstLastPara="1" rIns="0" wrap="square" tIns="0">
            <a:spAutoFit/>
          </a:bodyPr>
          <a:lstStyle/>
          <a:p>
            <a:pPr indent="0" lvl="0" marL="0" marR="0" rtl="0" algn="l">
              <a:lnSpc>
                <a:spcPct val="155000"/>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Whether you're a history buff, a foodie, or a fashionista, Paris has something thrilling for everyone. We'll take you on a whirlwind tour of chic boutiques, mouthwatering patisseries, and cutting-edge galleries. Discover the hidden gems and hotspots that make Paris a hub of creativity and excitement. Let's dive into the pulse of this dynamic city and uncover what makes it a timeless favorite and a modern marvel.</a:t>
            </a:r>
            <a:endParaRPr sz="700"/>
          </a:p>
        </p:txBody>
      </p:sp>
      <p:sp>
        <p:nvSpPr>
          <p:cNvPr id="150" name="Google Shape;150;p15"/>
          <p:cNvSpPr txBox="1"/>
          <p:nvPr/>
        </p:nvSpPr>
        <p:spPr>
          <a:xfrm>
            <a:off x="5691158" y="4097717"/>
            <a:ext cx="1420941" cy="379413"/>
          </a:xfrm>
          <a:prstGeom prst="rect">
            <a:avLst/>
          </a:prstGeom>
          <a:noFill/>
          <a:ln>
            <a:noFill/>
          </a:ln>
        </p:spPr>
        <p:txBody>
          <a:bodyPr anchorCtr="0" anchor="t" bIns="0" lIns="0" spcFirstLastPara="1" rIns="0" wrap="square" tIns="0">
            <a:spAutoFit/>
          </a:bodyPr>
          <a:lstStyle/>
          <a:p>
            <a:pPr indent="0" lvl="0" marL="0" marR="0" rtl="0" algn="r">
              <a:lnSpc>
                <a:spcPct val="155000"/>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Get Ready to Fall in Love with Paris! </a:t>
            </a:r>
            <a:endParaRPr sz="700"/>
          </a:p>
        </p:txBody>
      </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3131"/>
        </a:solidFill>
      </p:bgPr>
    </p:bg>
    <p:spTree>
      <p:nvGrpSpPr>
        <p:cNvPr id="154" name="Shape 154"/>
        <p:cNvGrpSpPr/>
        <p:nvPr/>
      </p:nvGrpSpPr>
      <p:grpSpPr>
        <a:xfrm>
          <a:off x="0" y="0"/>
          <a:ext cx="0" cy="0"/>
          <a:chOff x="0" y="0"/>
          <a:chExt cx="0" cy="0"/>
        </a:xfrm>
      </p:grpSpPr>
      <p:pic>
        <p:nvPicPr>
          <p:cNvPr id="155" name="Google Shape;155;p16"/>
          <p:cNvPicPr preferRelativeResize="0"/>
          <p:nvPr/>
        </p:nvPicPr>
        <p:blipFill rotWithShape="1">
          <a:blip r:embed="rId3">
            <a:alphaModFix/>
          </a:blip>
          <a:srcRect b="3850" l="0" r="0" t="20195"/>
          <a:stretch/>
        </p:blipFill>
        <p:spPr>
          <a:xfrm>
            <a:off x="0" y="0"/>
            <a:ext cx="9144003" cy="4629148"/>
          </a:xfrm>
          <a:prstGeom prst="rect">
            <a:avLst/>
          </a:prstGeom>
          <a:noFill/>
          <a:ln>
            <a:noFill/>
          </a:ln>
        </p:spPr>
      </p:pic>
      <p:grpSp>
        <p:nvGrpSpPr>
          <p:cNvPr id="156" name="Google Shape;156;p16"/>
          <p:cNvGrpSpPr/>
          <p:nvPr/>
        </p:nvGrpSpPr>
        <p:grpSpPr>
          <a:xfrm>
            <a:off x="0" y="3689814"/>
            <a:ext cx="9144000" cy="1531926"/>
            <a:chOff x="0" y="-38100"/>
            <a:chExt cx="4816593" cy="806941"/>
          </a:xfrm>
        </p:grpSpPr>
        <p:sp>
          <p:nvSpPr>
            <p:cNvPr id="157" name="Google Shape;157;p16"/>
            <p:cNvSpPr/>
            <p:nvPr/>
          </p:nvSpPr>
          <p:spPr>
            <a:xfrm>
              <a:off x="0" y="0"/>
              <a:ext cx="4816592" cy="768841"/>
            </a:xfrm>
            <a:custGeom>
              <a:rect b="b" l="l" r="r" t="t"/>
              <a:pathLst>
                <a:path extrusionOk="0" h="768841" w="4816592">
                  <a:moveTo>
                    <a:pt x="0" y="0"/>
                  </a:moveTo>
                  <a:lnTo>
                    <a:pt x="4816592" y="0"/>
                  </a:lnTo>
                  <a:lnTo>
                    <a:pt x="4816592" y="768841"/>
                  </a:lnTo>
                  <a:lnTo>
                    <a:pt x="0" y="768841"/>
                  </a:lnTo>
                  <a:close/>
                </a:path>
              </a:pathLst>
            </a:custGeom>
            <a:solidFill>
              <a:srgbClr val="0F129C"/>
            </a:solidFill>
            <a:ln>
              <a:noFill/>
            </a:ln>
          </p:spPr>
        </p:sp>
        <p:sp>
          <p:nvSpPr>
            <p:cNvPr id="158" name="Google Shape;158;p16"/>
            <p:cNvSpPr txBox="1"/>
            <p:nvPr/>
          </p:nvSpPr>
          <p:spPr>
            <a:xfrm>
              <a:off x="0" y="-38100"/>
              <a:ext cx="4816593" cy="80694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59" name="Google Shape;159;p16"/>
          <p:cNvPicPr preferRelativeResize="0"/>
          <p:nvPr/>
        </p:nvPicPr>
        <p:blipFill>
          <a:blip r:embed="rId4">
            <a:alphaModFix/>
          </a:blip>
          <a:stretch>
            <a:fillRect/>
          </a:stretch>
        </p:blipFill>
        <p:spPr>
          <a:xfrm>
            <a:off x="-87" y="2965644"/>
            <a:ext cx="9144003" cy="1357313"/>
          </a:xfrm>
          <a:prstGeom prst="rect">
            <a:avLst/>
          </a:prstGeom>
          <a:noFill/>
          <a:ln>
            <a:noFill/>
          </a:ln>
        </p:spPr>
      </p:pic>
      <p:pic>
        <p:nvPicPr>
          <p:cNvPr id="160" name="Google Shape;160;p16"/>
          <p:cNvPicPr preferRelativeResize="0"/>
          <p:nvPr/>
        </p:nvPicPr>
        <p:blipFill>
          <a:blip r:embed="rId5">
            <a:alphaModFix/>
          </a:blip>
          <a:stretch>
            <a:fillRect/>
          </a:stretch>
        </p:blipFill>
        <p:spPr>
          <a:xfrm>
            <a:off x="4040550" y="-126450"/>
            <a:ext cx="1062900" cy="885750"/>
          </a:xfrm>
          <a:prstGeom prst="rect">
            <a:avLst/>
          </a:prstGeom>
          <a:noFill/>
          <a:ln>
            <a:noFill/>
          </a:ln>
        </p:spPr>
      </p:pic>
      <p:sp>
        <p:nvSpPr>
          <p:cNvPr id="161" name="Google Shape;161;p16"/>
          <p:cNvSpPr txBox="1"/>
          <p:nvPr/>
        </p:nvSpPr>
        <p:spPr>
          <a:xfrm>
            <a:off x="3300639" y="99496"/>
            <a:ext cx="2645525" cy="293233"/>
          </a:xfrm>
          <a:prstGeom prst="rect">
            <a:avLst/>
          </a:prstGeom>
          <a:noFill/>
          <a:ln>
            <a:noFill/>
          </a:ln>
        </p:spPr>
        <p:txBody>
          <a:bodyPr anchorCtr="0" anchor="t" bIns="0" lIns="0" spcFirstLastPara="1" rIns="0" wrap="square" tIns="0">
            <a:spAutoFit/>
          </a:bodyPr>
          <a:lstStyle/>
          <a:p>
            <a:pPr indent="0" lvl="0" marL="0" marR="0" rtl="0" algn="ctr">
              <a:lnSpc>
                <a:spcPct val="101998"/>
              </a:lnSpc>
              <a:spcBef>
                <a:spcPts val="0"/>
              </a:spcBef>
              <a:spcAft>
                <a:spcPts val="0"/>
              </a:spcAft>
              <a:buNone/>
            </a:pPr>
            <a:r>
              <a:rPr b="0" i="0" lang="en" sz="2200" u="none" cap="none" strike="noStrike">
                <a:solidFill>
                  <a:srgbClr val="FFFFFF"/>
                </a:solidFill>
                <a:latin typeface="Petit Formal Script"/>
                <a:ea typeface="Petit Formal Script"/>
                <a:cs typeface="Petit Formal Script"/>
                <a:sym typeface="Petit Formal Script"/>
              </a:rPr>
              <a:t>02. </a:t>
            </a:r>
            <a:endParaRPr sz="700"/>
          </a:p>
        </p:txBody>
      </p:sp>
      <p:sp>
        <p:nvSpPr>
          <p:cNvPr id="162" name="Google Shape;162;p16"/>
          <p:cNvSpPr txBox="1"/>
          <p:nvPr/>
        </p:nvSpPr>
        <p:spPr>
          <a:xfrm>
            <a:off x="153175" y="4114848"/>
            <a:ext cx="8837652" cy="930149"/>
          </a:xfrm>
          <a:prstGeom prst="rect">
            <a:avLst/>
          </a:prstGeom>
          <a:noFill/>
          <a:ln>
            <a:noFill/>
          </a:ln>
        </p:spPr>
        <p:txBody>
          <a:bodyPr anchorCtr="0" anchor="t" bIns="0" lIns="0" spcFirstLastPara="1" rIns="0" wrap="square" tIns="0">
            <a:spAutoFit/>
          </a:bodyPr>
          <a:lstStyle/>
          <a:p>
            <a:pPr indent="0" lvl="0" marL="0" marR="0" rtl="0" algn="ctr">
              <a:lnSpc>
                <a:spcPct val="109002"/>
              </a:lnSpc>
              <a:spcBef>
                <a:spcPts val="0"/>
              </a:spcBef>
              <a:spcAft>
                <a:spcPts val="0"/>
              </a:spcAft>
              <a:buNone/>
            </a:pPr>
            <a:r>
              <a:rPr b="0" i="0" lang="en" sz="6600" u="none" cap="none" strike="noStrike">
                <a:solidFill>
                  <a:srgbClr val="FFFFFF"/>
                </a:solidFill>
                <a:latin typeface="Montserrat"/>
                <a:ea typeface="Montserrat"/>
                <a:cs typeface="Montserrat"/>
                <a:sym typeface="Montserrat"/>
              </a:rPr>
              <a:t>EXPLORING PARIS</a:t>
            </a:r>
            <a:endParaRPr sz="700"/>
          </a:p>
        </p:txBody>
      </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9C"/>
        </a:solidFill>
      </p:bgPr>
    </p:bg>
    <p:spTree>
      <p:nvGrpSpPr>
        <p:cNvPr id="166" name="Shape 166"/>
        <p:cNvGrpSpPr/>
        <p:nvPr/>
      </p:nvGrpSpPr>
      <p:grpSpPr>
        <a:xfrm>
          <a:off x="0" y="0"/>
          <a:ext cx="0" cy="0"/>
          <a:chOff x="0" y="0"/>
          <a:chExt cx="0" cy="0"/>
        </a:xfrm>
      </p:grpSpPr>
      <p:pic>
        <p:nvPicPr>
          <p:cNvPr id="167" name="Google Shape;167;p17"/>
          <p:cNvPicPr preferRelativeResize="0"/>
          <p:nvPr/>
        </p:nvPicPr>
        <p:blipFill>
          <a:blip r:embed="rId3">
            <a:alphaModFix/>
          </a:blip>
          <a:stretch>
            <a:fillRect/>
          </a:stretch>
        </p:blipFill>
        <p:spPr>
          <a:xfrm>
            <a:off x="6297253" y="473889"/>
            <a:ext cx="2518399" cy="2670658"/>
          </a:xfrm>
          <a:prstGeom prst="rect">
            <a:avLst/>
          </a:prstGeom>
          <a:noFill/>
          <a:ln>
            <a:noFill/>
          </a:ln>
        </p:spPr>
      </p:pic>
      <p:pic>
        <p:nvPicPr>
          <p:cNvPr id="168" name="Google Shape;168;p17"/>
          <p:cNvPicPr preferRelativeResize="0"/>
          <p:nvPr/>
        </p:nvPicPr>
        <p:blipFill>
          <a:blip r:embed="rId4">
            <a:alphaModFix/>
          </a:blip>
          <a:stretch>
            <a:fillRect/>
          </a:stretch>
        </p:blipFill>
        <p:spPr>
          <a:xfrm>
            <a:off x="3413050" y="509175"/>
            <a:ext cx="2387999" cy="2549425"/>
          </a:xfrm>
          <a:prstGeom prst="rect">
            <a:avLst/>
          </a:prstGeom>
          <a:noFill/>
          <a:ln>
            <a:noFill/>
          </a:ln>
        </p:spPr>
      </p:pic>
      <p:sp>
        <p:nvSpPr>
          <p:cNvPr id="169" name="Google Shape;169;p17"/>
          <p:cNvSpPr/>
          <p:nvPr/>
        </p:nvSpPr>
        <p:spPr>
          <a:xfrm rot="-448680">
            <a:off x="484386" y="550501"/>
            <a:ext cx="2282924" cy="2447127"/>
          </a:xfrm>
          <a:custGeom>
            <a:rect b="b" l="l" r="r" t="t"/>
            <a:pathLst>
              <a:path extrusionOk="0" h="4894254" w="4565848">
                <a:moveTo>
                  <a:pt x="0" y="0"/>
                </a:moveTo>
                <a:lnTo>
                  <a:pt x="4565848" y="0"/>
                </a:lnTo>
                <a:lnTo>
                  <a:pt x="4565848" y="4894253"/>
                </a:lnTo>
                <a:lnTo>
                  <a:pt x="0" y="4894253"/>
                </a:lnTo>
                <a:lnTo>
                  <a:pt x="0" y="0"/>
                </a:lnTo>
                <a:close/>
              </a:path>
            </a:pathLst>
          </a:custGeom>
          <a:blipFill rotWithShape="1">
            <a:blip r:embed="rId5">
              <a:alphaModFix/>
            </a:blip>
            <a:stretch>
              <a:fillRect b="-8303" l="0" r="0" t="-8304"/>
            </a:stretch>
          </a:blipFill>
          <a:ln>
            <a:noFill/>
          </a:ln>
        </p:spPr>
      </p:sp>
      <p:sp>
        <p:nvSpPr>
          <p:cNvPr id="170" name="Google Shape;170;p17"/>
          <p:cNvSpPr/>
          <p:nvPr/>
        </p:nvSpPr>
        <p:spPr>
          <a:xfrm rot="137437">
            <a:off x="3337772" y="566415"/>
            <a:ext cx="2485621" cy="2485621"/>
          </a:xfrm>
          <a:custGeom>
            <a:rect b="b" l="l" r="r" t="t"/>
            <a:pathLst>
              <a:path extrusionOk="0" h="4967270" w="4967270">
                <a:moveTo>
                  <a:pt x="0" y="0"/>
                </a:moveTo>
                <a:lnTo>
                  <a:pt x="4967270" y="0"/>
                </a:lnTo>
                <a:lnTo>
                  <a:pt x="4967270" y="4967270"/>
                </a:lnTo>
                <a:lnTo>
                  <a:pt x="0" y="4967270"/>
                </a:lnTo>
                <a:lnTo>
                  <a:pt x="0" y="0"/>
                </a:lnTo>
                <a:close/>
              </a:path>
            </a:pathLst>
          </a:custGeom>
          <a:blipFill rotWithShape="1">
            <a:blip r:embed="rId6">
              <a:alphaModFix/>
            </a:blip>
            <a:stretch>
              <a:fillRect b="0" l="0" r="0" t="0"/>
            </a:stretch>
          </a:blipFill>
          <a:ln>
            <a:noFill/>
          </a:ln>
        </p:spPr>
      </p:sp>
      <p:sp>
        <p:nvSpPr>
          <p:cNvPr id="171" name="Google Shape;171;p17"/>
          <p:cNvSpPr/>
          <p:nvPr/>
        </p:nvSpPr>
        <p:spPr>
          <a:xfrm rot="275808">
            <a:off x="6257054" y="533750"/>
            <a:ext cx="2514098" cy="2514098"/>
          </a:xfrm>
          <a:custGeom>
            <a:rect b="b" l="l" r="r" t="t"/>
            <a:pathLst>
              <a:path extrusionOk="0" h="5037208" w="5037208">
                <a:moveTo>
                  <a:pt x="0" y="0"/>
                </a:moveTo>
                <a:lnTo>
                  <a:pt x="5037208" y="0"/>
                </a:lnTo>
                <a:lnTo>
                  <a:pt x="5037208" y="5037207"/>
                </a:lnTo>
                <a:lnTo>
                  <a:pt x="0" y="5037207"/>
                </a:lnTo>
                <a:lnTo>
                  <a:pt x="0" y="0"/>
                </a:lnTo>
                <a:close/>
              </a:path>
            </a:pathLst>
          </a:custGeom>
          <a:blipFill rotWithShape="1">
            <a:blip r:embed="rId6">
              <a:alphaModFix/>
            </a:blip>
            <a:stretch>
              <a:fillRect b="0" l="0" r="0" t="0"/>
            </a:stretch>
          </a:blipFill>
          <a:ln>
            <a:noFill/>
          </a:ln>
        </p:spPr>
      </p:sp>
      <p:sp>
        <p:nvSpPr>
          <p:cNvPr id="172" name="Google Shape;172;p17"/>
          <p:cNvSpPr txBox="1"/>
          <p:nvPr/>
        </p:nvSpPr>
        <p:spPr>
          <a:xfrm>
            <a:off x="597820" y="3246584"/>
            <a:ext cx="2062414" cy="335299"/>
          </a:xfrm>
          <a:prstGeom prst="rect">
            <a:avLst/>
          </a:prstGeom>
          <a:noFill/>
          <a:ln>
            <a:noFill/>
          </a:ln>
        </p:spPr>
        <p:txBody>
          <a:bodyPr anchorCtr="0" anchor="t" bIns="0" lIns="0" spcFirstLastPara="1" rIns="0" wrap="square" tIns="0">
            <a:spAutoFit/>
          </a:bodyPr>
          <a:lstStyle/>
          <a:p>
            <a:pPr indent="0" lvl="0" marL="0" marR="0" rtl="0" algn="ctr">
              <a:lnSpc>
                <a:spcPct val="139994"/>
              </a:lnSpc>
              <a:spcBef>
                <a:spcPts val="0"/>
              </a:spcBef>
              <a:spcAft>
                <a:spcPts val="0"/>
              </a:spcAft>
              <a:buNone/>
            </a:pPr>
            <a:r>
              <a:rPr b="0" i="0" lang="en" sz="2000" u="none" cap="none" strike="noStrike">
                <a:solidFill>
                  <a:srgbClr val="FFFFFF"/>
                </a:solidFill>
                <a:latin typeface="Petit Formal Script"/>
                <a:ea typeface="Petit Formal Script"/>
                <a:cs typeface="Petit Formal Script"/>
                <a:sym typeface="Petit Formal Script"/>
              </a:rPr>
              <a:t>Main Point</a:t>
            </a:r>
            <a:endParaRPr sz="700"/>
          </a:p>
        </p:txBody>
      </p:sp>
      <p:sp>
        <p:nvSpPr>
          <p:cNvPr id="173" name="Google Shape;173;p17"/>
          <p:cNvSpPr txBox="1"/>
          <p:nvPr/>
        </p:nvSpPr>
        <p:spPr>
          <a:xfrm>
            <a:off x="3540793" y="3246584"/>
            <a:ext cx="2062414" cy="335299"/>
          </a:xfrm>
          <a:prstGeom prst="rect">
            <a:avLst/>
          </a:prstGeom>
          <a:noFill/>
          <a:ln>
            <a:noFill/>
          </a:ln>
        </p:spPr>
        <p:txBody>
          <a:bodyPr anchorCtr="0" anchor="t" bIns="0" lIns="0" spcFirstLastPara="1" rIns="0" wrap="square" tIns="0">
            <a:spAutoFit/>
          </a:bodyPr>
          <a:lstStyle/>
          <a:p>
            <a:pPr indent="0" lvl="0" marL="0" marR="0" rtl="0" algn="ctr">
              <a:lnSpc>
                <a:spcPct val="139994"/>
              </a:lnSpc>
              <a:spcBef>
                <a:spcPts val="0"/>
              </a:spcBef>
              <a:spcAft>
                <a:spcPts val="0"/>
              </a:spcAft>
              <a:buNone/>
            </a:pPr>
            <a:r>
              <a:rPr b="0" i="0" lang="en" sz="2000" u="none" cap="none" strike="noStrike">
                <a:solidFill>
                  <a:srgbClr val="FFFFFF"/>
                </a:solidFill>
                <a:latin typeface="Petit Formal Script"/>
                <a:ea typeface="Petit Formal Script"/>
                <a:cs typeface="Petit Formal Script"/>
                <a:sym typeface="Petit Formal Script"/>
              </a:rPr>
              <a:t>Main Point</a:t>
            </a:r>
            <a:endParaRPr sz="700"/>
          </a:p>
        </p:txBody>
      </p:sp>
      <p:sp>
        <p:nvSpPr>
          <p:cNvPr id="174" name="Google Shape;174;p17"/>
          <p:cNvSpPr txBox="1"/>
          <p:nvPr/>
        </p:nvSpPr>
        <p:spPr>
          <a:xfrm>
            <a:off x="6526995" y="3246584"/>
            <a:ext cx="2062413" cy="335299"/>
          </a:xfrm>
          <a:prstGeom prst="rect">
            <a:avLst/>
          </a:prstGeom>
          <a:noFill/>
          <a:ln>
            <a:noFill/>
          </a:ln>
        </p:spPr>
        <p:txBody>
          <a:bodyPr anchorCtr="0" anchor="t" bIns="0" lIns="0" spcFirstLastPara="1" rIns="0" wrap="square" tIns="0">
            <a:spAutoFit/>
          </a:bodyPr>
          <a:lstStyle/>
          <a:p>
            <a:pPr indent="0" lvl="0" marL="0" marR="0" rtl="0" algn="ctr">
              <a:lnSpc>
                <a:spcPct val="139994"/>
              </a:lnSpc>
              <a:spcBef>
                <a:spcPts val="0"/>
              </a:spcBef>
              <a:spcAft>
                <a:spcPts val="0"/>
              </a:spcAft>
              <a:buNone/>
            </a:pPr>
            <a:r>
              <a:rPr b="0" i="0" lang="en" sz="2000" u="none" cap="none" strike="noStrike">
                <a:solidFill>
                  <a:srgbClr val="FFFFFF"/>
                </a:solidFill>
                <a:latin typeface="Petit Formal Script"/>
                <a:ea typeface="Petit Formal Script"/>
                <a:cs typeface="Petit Formal Script"/>
                <a:sym typeface="Petit Formal Script"/>
              </a:rPr>
              <a:t>Main Point</a:t>
            </a:r>
            <a:endParaRPr sz="700"/>
          </a:p>
        </p:txBody>
      </p:sp>
      <p:sp>
        <p:nvSpPr>
          <p:cNvPr id="175" name="Google Shape;175;p17"/>
          <p:cNvSpPr txBox="1"/>
          <p:nvPr/>
        </p:nvSpPr>
        <p:spPr>
          <a:xfrm>
            <a:off x="489961" y="3683895"/>
            <a:ext cx="2278130" cy="1160463"/>
          </a:xfrm>
          <a:prstGeom prst="rect">
            <a:avLst/>
          </a:prstGeom>
          <a:noFill/>
          <a:ln>
            <a:noFill/>
          </a:ln>
        </p:spPr>
        <p:txBody>
          <a:bodyPr anchorCtr="0" anchor="t" bIns="0" lIns="0" spcFirstLastPara="1" rIns="0" wrap="square" tIns="0">
            <a:spAutoFit/>
          </a:bodyPr>
          <a:lstStyle/>
          <a:p>
            <a:pPr indent="0" lvl="0" marL="0" marR="0" rtl="0" algn="ctr">
              <a:lnSpc>
                <a:spcPct val="155000"/>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Sed quam purus, egestas et volutpat ac, tempus sit amet arcu. Quisque id fermentum leo, et imperdiet enim. Fusce eget imperdiet elit, vitae mollis nisl. Sed eu dapibus nibh, in luctus ex.</a:t>
            </a:r>
            <a:endParaRPr sz="700"/>
          </a:p>
        </p:txBody>
      </p:sp>
      <p:sp>
        <p:nvSpPr>
          <p:cNvPr id="176" name="Google Shape;176;p17"/>
          <p:cNvSpPr txBox="1"/>
          <p:nvPr/>
        </p:nvSpPr>
        <p:spPr>
          <a:xfrm>
            <a:off x="3432935" y="3683895"/>
            <a:ext cx="2278200" cy="1160400"/>
          </a:xfrm>
          <a:prstGeom prst="rect">
            <a:avLst/>
          </a:prstGeom>
          <a:noFill/>
          <a:ln>
            <a:noFill/>
          </a:ln>
        </p:spPr>
        <p:txBody>
          <a:bodyPr anchorCtr="0" anchor="t" bIns="0" lIns="0" spcFirstLastPara="1" rIns="0" wrap="square" tIns="0">
            <a:spAutoFit/>
          </a:bodyPr>
          <a:lstStyle/>
          <a:p>
            <a:pPr indent="0" lvl="0" marL="0" marR="0" rtl="0" algn="ctr">
              <a:lnSpc>
                <a:spcPct val="155000"/>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Sed quam purus, egestas et volutpat ac, tempus sit amet arcu. Quisque id fermentum leo, et imperdiet enim. Fusce eget imperdiet elit, vitae mollis nisl. Sed eu dapibus nibh, in luctus ex.</a:t>
            </a:r>
            <a:endParaRPr sz="700"/>
          </a:p>
        </p:txBody>
      </p:sp>
      <p:sp>
        <p:nvSpPr>
          <p:cNvPr id="177" name="Google Shape;177;p17"/>
          <p:cNvSpPr txBox="1"/>
          <p:nvPr/>
        </p:nvSpPr>
        <p:spPr>
          <a:xfrm>
            <a:off x="6419136" y="3683895"/>
            <a:ext cx="2278200" cy="1160400"/>
          </a:xfrm>
          <a:prstGeom prst="rect">
            <a:avLst/>
          </a:prstGeom>
          <a:noFill/>
          <a:ln>
            <a:noFill/>
          </a:ln>
        </p:spPr>
        <p:txBody>
          <a:bodyPr anchorCtr="0" anchor="t" bIns="0" lIns="0" spcFirstLastPara="1" rIns="0" wrap="square" tIns="0">
            <a:spAutoFit/>
          </a:bodyPr>
          <a:lstStyle/>
          <a:p>
            <a:pPr indent="0" lvl="0" marL="0" marR="0" rtl="0" algn="ctr">
              <a:lnSpc>
                <a:spcPct val="155000"/>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Sed quam purus, egestas et volutpat ac, tempus sit amet arcu. Quisque id fermentum leo, et imperdiet enim. Fusce eget imperdiet elit, vitae mollis nisl. Sed eu dapibus nibh, in luctus ex.</a:t>
            </a:r>
            <a:endParaRPr sz="700"/>
          </a:p>
        </p:txBody>
      </p:sp>
      <p:pic>
        <p:nvPicPr>
          <p:cNvPr id="178" name="Google Shape;178;p17"/>
          <p:cNvPicPr preferRelativeResize="0"/>
          <p:nvPr/>
        </p:nvPicPr>
        <p:blipFill>
          <a:blip r:embed="rId7">
            <a:alphaModFix/>
          </a:blip>
          <a:stretch>
            <a:fillRect/>
          </a:stretch>
        </p:blipFill>
        <p:spPr>
          <a:xfrm>
            <a:off x="284050" y="412350"/>
            <a:ext cx="2582001" cy="2722053"/>
          </a:xfrm>
          <a:prstGeom prst="rect">
            <a:avLst/>
          </a:prstGeom>
          <a:noFill/>
          <a:ln>
            <a:noFill/>
          </a:ln>
        </p:spPr>
      </p:pic>
      <p:sp>
        <p:nvSpPr>
          <p:cNvPr id="179" name="Google Shape;179;p17"/>
          <p:cNvSpPr/>
          <p:nvPr/>
        </p:nvSpPr>
        <p:spPr>
          <a:xfrm rot="-448853">
            <a:off x="384095" y="527830"/>
            <a:ext cx="2466648" cy="2466648"/>
          </a:xfrm>
          <a:custGeom>
            <a:rect b="b" l="l" r="r" t="t"/>
            <a:pathLst>
              <a:path extrusionOk="0" h="4940712" w="4940712">
                <a:moveTo>
                  <a:pt x="0" y="0"/>
                </a:moveTo>
                <a:lnTo>
                  <a:pt x="4940712" y="0"/>
                </a:lnTo>
                <a:lnTo>
                  <a:pt x="4940712" y="4940711"/>
                </a:lnTo>
                <a:lnTo>
                  <a:pt x="0" y="4940711"/>
                </a:lnTo>
                <a:lnTo>
                  <a:pt x="0" y="0"/>
                </a:lnTo>
                <a:close/>
              </a:path>
            </a:pathLst>
          </a:custGeom>
          <a:blipFill rotWithShape="1">
            <a:blip r:embed="rId6">
              <a:alphaModFix/>
            </a:blip>
            <a:stretch>
              <a:fillRect b="0" l="0" r="0" t="0"/>
            </a:stretch>
          </a:blipFill>
          <a:ln>
            <a:noFill/>
          </a:ln>
        </p:spPr>
      </p:sp>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9C"/>
        </a:solidFill>
      </p:bgPr>
    </p:bg>
    <p:spTree>
      <p:nvGrpSpPr>
        <p:cNvPr id="183" name="Shape 183"/>
        <p:cNvGrpSpPr/>
        <p:nvPr/>
      </p:nvGrpSpPr>
      <p:grpSpPr>
        <a:xfrm>
          <a:off x="0" y="0"/>
          <a:ext cx="0" cy="0"/>
          <a:chOff x="0" y="0"/>
          <a:chExt cx="0" cy="0"/>
        </a:xfrm>
      </p:grpSpPr>
      <p:pic>
        <p:nvPicPr>
          <p:cNvPr id="184" name="Google Shape;184;p18"/>
          <p:cNvPicPr preferRelativeResize="0"/>
          <p:nvPr/>
        </p:nvPicPr>
        <p:blipFill>
          <a:blip r:embed="rId3">
            <a:alphaModFix/>
          </a:blip>
          <a:stretch>
            <a:fillRect/>
          </a:stretch>
        </p:blipFill>
        <p:spPr>
          <a:xfrm>
            <a:off x="514350" y="404000"/>
            <a:ext cx="3063524" cy="4321206"/>
          </a:xfrm>
          <a:prstGeom prst="rect">
            <a:avLst/>
          </a:prstGeom>
          <a:noFill/>
          <a:ln>
            <a:noFill/>
          </a:ln>
        </p:spPr>
      </p:pic>
      <p:sp>
        <p:nvSpPr>
          <p:cNvPr id="185" name="Google Shape;185;p18"/>
          <p:cNvSpPr/>
          <p:nvPr/>
        </p:nvSpPr>
        <p:spPr>
          <a:xfrm rot="-223140">
            <a:off x="528810" y="210280"/>
            <a:ext cx="2895351" cy="4739413"/>
          </a:xfrm>
          <a:custGeom>
            <a:rect b="b" l="l" r="r" t="t"/>
            <a:pathLst>
              <a:path extrusionOk="0" h="9458865" w="5778507">
                <a:moveTo>
                  <a:pt x="0" y="0"/>
                </a:moveTo>
                <a:lnTo>
                  <a:pt x="5778506" y="0"/>
                </a:lnTo>
                <a:lnTo>
                  <a:pt x="5778506" y="9458866"/>
                </a:lnTo>
                <a:lnTo>
                  <a:pt x="0" y="9458866"/>
                </a:lnTo>
                <a:lnTo>
                  <a:pt x="0" y="0"/>
                </a:lnTo>
                <a:close/>
              </a:path>
            </a:pathLst>
          </a:custGeom>
          <a:blipFill rotWithShape="1">
            <a:blip r:embed="rId4">
              <a:alphaModFix/>
            </a:blip>
            <a:stretch>
              <a:fillRect b="0" l="0" r="0" t="0"/>
            </a:stretch>
          </a:blipFill>
          <a:ln>
            <a:noFill/>
          </a:ln>
        </p:spPr>
      </p:sp>
      <p:sp>
        <p:nvSpPr>
          <p:cNvPr id="186" name="Google Shape;186;p18"/>
          <p:cNvSpPr txBox="1"/>
          <p:nvPr/>
        </p:nvSpPr>
        <p:spPr>
          <a:xfrm>
            <a:off x="5848061" y="2013644"/>
            <a:ext cx="2740931" cy="379413"/>
          </a:xfrm>
          <a:prstGeom prst="rect">
            <a:avLst/>
          </a:prstGeom>
          <a:noFill/>
          <a:ln>
            <a:noFill/>
          </a:ln>
        </p:spPr>
        <p:txBody>
          <a:bodyPr anchorCtr="0" anchor="t" bIns="0" lIns="0" spcFirstLastPara="1" rIns="0" wrap="square" tIns="0">
            <a:spAutoFit/>
          </a:bodyPr>
          <a:lstStyle/>
          <a:p>
            <a:pPr indent="0" lvl="0" marL="0" marR="0" rtl="0" algn="l">
              <a:lnSpc>
                <a:spcPct val="155000"/>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Suspendisse nec rhoncus ex, eget  dolor. Duis iaculis nec ante vestibulum convallis. </a:t>
            </a:r>
            <a:endParaRPr sz="700"/>
          </a:p>
        </p:txBody>
      </p:sp>
      <p:sp>
        <p:nvSpPr>
          <p:cNvPr id="187" name="Google Shape;187;p18"/>
          <p:cNvSpPr txBox="1"/>
          <p:nvPr/>
        </p:nvSpPr>
        <p:spPr>
          <a:xfrm>
            <a:off x="5000220" y="1585402"/>
            <a:ext cx="3483971" cy="335299"/>
          </a:xfrm>
          <a:prstGeom prst="rect">
            <a:avLst/>
          </a:prstGeom>
          <a:noFill/>
          <a:ln>
            <a:noFill/>
          </a:ln>
        </p:spPr>
        <p:txBody>
          <a:bodyPr anchorCtr="0" anchor="t" bIns="0" lIns="0" spcFirstLastPara="1" rIns="0" wrap="square" tIns="0">
            <a:spAutoFit/>
          </a:bodyPr>
          <a:lstStyle/>
          <a:p>
            <a:pPr indent="0" lvl="0" marL="0" marR="0" rtl="0" algn="l">
              <a:lnSpc>
                <a:spcPct val="139994"/>
              </a:lnSpc>
              <a:spcBef>
                <a:spcPts val="0"/>
              </a:spcBef>
              <a:spcAft>
                <a:spcPts val="0"/>
              </a:spcAft>
              <a:buNone/>
            </a:pPr>
            <a:r>
              <a:rPr b="0" i="0" lang="en" sz="2000" u="none" cap="none" strike="noStrike">
                <a:solidFill>
                  <a:srgbClr val="FEACF8"/>
                </a:solidFill>
                <a:latin typeface="Petit Formal Script"/>
                <a:ea typeface="Petit Formal Script"/>
                <a:cs typeface="Petit Formal Script"/>
                <a:sym typeface="Petit Formal Script"/>
              </a:rPr>
              <a:t>Main Point: </a:t>
            </a:r>
            <a:endParaRPr sz="700"/>
          </a:p>
        </p:txBody>
      </p:sp>
      <p:sp>
        <p:nvSpPr>
          <p:cNvPr id="188" name="Google Shape;188;p18"/>
          <p:cNvSpPr txBox="1"/>
          <p:nvPr/>
        </p:nvSpPr>
        <p:spPr>
          <a:xfrm>
            <a:off x="5000221" y="847191"/>
            <a:ext cx="2765639" cy="379413"/>
          </a:xfrm>
          <a:prstGeom prst="rect">
            <a:avLst/>
          </a:prstGeom>
          <a:noFill/>
          <a:ln>
            <a:noFill/>
          </a:ln>
        </p:spPr>
        <p:txBody>
          <a:bodyPr anchorCtr="0" anchor="t" bIns="0" lIns="0" spcFirstLastPara="1" rIns="0" wrap="square" tIns="0">
            <a:spAutoFit/>
          </a:bodyPr>
          <a:lstStyle/>
          <a:p>
            <a:pPr indent="0" lvl="0" marL="0" marR="0" rtl="0" algn="l">
              <a:lnSpc>
                <a:spcPct val="155000"/>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Suspendisse nec rhoncus ex, eget dolor. Duis iaculis nec ante vestibulum convallis. </a:t>
            </a:r>
            <a:endParaRPr sz="700"/>
          </a:p>
        </p:txBody>
      </p:sp>
      <p:sp>
        <p:nvSpPr>
          <p:cNvPr id="189" name="Google Shape;189;p18"/>
          <p:cNvSpPr txBox="1"/>
          <p:nvPr/>
        </p:nvSpPr>
        <p:spPr>
          <a:xfrm>
            <a:off x="4231362" y="418949"/>
            <a:ext cx="2483198" cy="335299"/>
          </a:xfrm>
          <a:prstGeom prst="rect">
            <a:avLst/>
          </a:prstGeom>
          <a:noFill/>
          <a:ln>
            <a:noFill/>
          </a:ln>
        </p:spPr>
        <p:txBody>
          <a:bodyPr anchorCtr="0" anchor="t" bIns="0" lIns="0" spcFirstLastPara="1" rIns="0" wrap="square" tIns="0">
            <a:spAutoFit/>
          </a:bodyPr>
          <a:lstStyle/>
          <a:p>
            <a:pPr indent="0" lvl="0" marL="0" marR="0" rtl="0" algn="l">
              <a:lnSpc>
                <a:spcPct val="139994"/>
              </a:lnSpc>
              <a:spcBef>
                <a:spcPts val="0"/>
              </a:spcBef>
              <a:spcAft>
                <a:spcPts val="0"/>
              </a:spcAft>
              <a:buNone/>
            </a:pPr>
            <a:r>
              <a:rPr b="0" i="0" lang="en" sz="2000" u="none" cap="none" strike="noStrike">
                <a:solidFill>
                  <a:srgbClr val="FEACF8"/>
                </a:solidFill>
                <a:latin typeface="Petit Formal Script"/>
                <a:ea typeface="Petit Formal Script"/>
                <a:cs typeface="Petit Formal Script"/>
                <a:sym typeface="Petit Formal Script"/>
              </a:rPr>
              <a:t>Main Point: </a:t>
            </a:r>
            <a:endParaRPr sz="700"/>
          </a:p>
        </p:txBody>
      </p:sp>
      <p:sp>
        <p:nvSpPr>
          <p:cNvPr id="190" name="Google Shape;190;p18"/>
          <p:cNvSpPr txBox="1"/>
          <p:nvPr/>
        </p:nvSpPr>
        <p:spPr>
          <a:xfrm>
            <a:off x="5000221" y="3180096"/>
            <a:ext cx="2820027" cy="379412"/>
          </a:xfrm>
          <a:prstGeom prst="rect">
            <a:avLst/>
          </a:prstGeom>
          <a:noFill/>
          <a:ln>
            <a:noFill/>
          </a:ln>
        </p:spPr>
        <p:txBody>
          <a:bodyPr anchorCtr="0" anchor="t" bIns="0" lIns="0" spcFirstLastPara="1" rIns="0" wrap="square" tIns="0">
            <a:spAutoFit/>
          </a:bodyPr>
          <a:lstStyle/>
          <a:p>
            <a:pPr indent="0" lvl="0" marL="0" marR="0" rtl="0" algn="l">
              <a:lnSpc>
                <a:spcPct val="155000"/>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Suspendisse nec rhoncus ex, eget dolor. Duis iaculis nec ante vestibulum convallis. </a:t>
            </a:r>
            <a:endParaRPr sz="700"/>
          </a:p>
        </p:txBody>
      </p:sp>
      <p:sp>
        <p:nvSpPr>
          <p:cNvPr id="191" name="Google Shape;191;p18"/>
          <p:cNvSpPr txBox="1"/>
          <p:nvPr/>
        </p:nvSpPr>
        <p:spPr>
          <a:xfrm>
            <a:off x="4231362" y="2751855"/>
            <a:ext cx="2483198" cy="335299"/>
          </a:xfrm>
          <a:prstGeom prst="rect">
            <a:avLst/>
          </a:prstGeom>
          <a:noFill/>
          <a:ln>
            <a:noFill/>
          </a:ln>
        </p:spPr>
        <p:txBody>
          <a:bodyPr anchorCtr="0" anchor="t" bIns="0" lIns="0" spcFirstLastPara="1" rIns="0" wrap="square" tIns="0">
            <a:spAutoFit/>
          </a:bodyPr>
          <a:lstStyle/>
          <a:p>
            <a:pPr indent="0" lvl="0" marL="0" marR="0" rtl="0" algn="l">
              <a:lnSpc>
                <a:spcPct val="139994"/>
              </a:lnSpc>
              <a:spcBef>
                <a:spcPts val="0"/>
              </a:spcBef>
              <a:spcAft>
                <a:spcPts val="0"/>
              </a:spcAft>
              <a:buNone/>
            </a:pPr>
            <a:r>
              <a:rPr b="0" i="0" lang="en" sz="2000" u="none" cap="none" strike="noStrike">
                <a:solidFill>
                  <a:srgbClr val="FEACF8"/>
                </a:solidFill>
                <a:latin typeface="Petit Formal Script"/>
                <a:ea typeface="Petit Formal Script"/>
                <a:cs typeface="Petit Formal Script"/>
                <a:sym typeface="Petit Formal Script"/>
              </a:rPr>
              <a:t>Main Point: </a:t>
            </a:r>
            <a:endParaRPr sz="700"/>
          </a:p>
        </p:txBody>
      </p:sp>
      <p:sp>
        <p:nvSpPr>
          <p:cNvPr id="192" name="Google Shape;192;p18"/>
          <p:cNvSpPr txBox="1"/>
          <p:nvPr/>
        </p:nvSpPr>
        <p:spPr>
          <a:xfrm>
            <a:off x="5848061" y="4346550"/>
            <a:ext cx="2803619" cy="379413"/>
          </a:xfrm>
          <a:prstGeom prst="rect">
            <a:avLst/>
          </a:prstGeom>
          <a:noFill/>
          <a:ln>
            <a:noFill/>
          </a:ln>
        </p:spPr>
        <p:txBody>
          <a:bodyPr anchorCtr="0" anchor="t" bIns="0" lIns="0" spcFirstLastPara="1" rIns="0" wrap="square" tIns="0">
            <a:spAutoFit/>
          </a:bodyPr>
          <a:lstStyle/>
          <a:p>
            <a:pPr indent="0" lvl="0" marL="0" marR="0" rtl="0" algn="l">
              <a:lnSpc>
                <a:spcPct val="155000"/>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Suspendisse nec rhoncus ex, eget dolor. Duis iaculis nec ante vestibulum convallis. </a:t>
            </a:r>
            <a:endParaRPr sz="700"/>
          </a:p>
        </p:txBody>
      </p:sp>
      <p:sp>
        <p:nvSpPr>
          <p:cNvPr id="193" name="Google Shape;193;p18"/>
          <p:cNvSpPr txBox="1"/>
          <p:nvPr/>
        </p:nvSpPr>
        <p:spPr>
          <a:xfrm>
            <a:off x="5000221" y="3918308"/>
            <a:ext cx="2483197" cy="335299"/>
          </a:xfrm>
          <a:prstGeom prst="rect">
            <a:avLst/>
          </a:prstGeom>
          <a:noFill/>
          <a:ln>
            <a:noFill/>
          </a:ln>
        </p:spPr>
        <p:txBody>
          <a:bodyPr anchorCtr="0" anchor="t" bIns="0" lIns="0" spcFirstLastPara="1" rIns="0" wrap="square" tIns="0">
            <a:spAutoFit/>
          </a:bodyPr>
          <a:lstStyle/>
          <a:p>
            <a:pPr indent="0" lvl="0" marL="0" marR="0" rtl="0" algn="l">
              <a:lnSpc>
                <a:spcPct val="139994"/>
              </a:lnSpc>
              <a:spcBef>
                <a:spcPts val="0"/>
              </a:spcBef>
              <a:spcAft>
                <a:spcPts val="0"/>
              </a:spcAft>
              <a:buNone/>
            </a:pPr>
            <a:r>
              <a:rPr b="0" i="0" lang="en" sz="2000" u="none" cap="none" strike="noStrike">
                <a:solidFill>
                  <a:srgbClr val="FEACF8"/>
                </a:solidFill>
                <a:latin typeface="Petit Formal Script"/>
                <a:ea typeface="Petit Formal Script"/>
                <a:cs typeface="Petit Formal Script"/>
                <a:sym typeface="Petit Formal Script"/>
              </a:rPr>
              <a:t>Main Point: </a:t>
            </a:r>
            <a:endParaRPr sz="700"/>
          </a:p>
        </p:txBody>
      </p:sp>
      <p:sp>
        <p:nvSpPr>
          <p:cNvPr id="194" name="Google Shape;194;p18"/>
          <p:cNvSpPr/>
          <p:nvPr/>
        </p:nvSpPr>
        <p:spPr>
          <a:xfrm>
            <a:off x="696825" y="3630452"/>
            <a:ext cx="2322300" cy="1155900"/>
          </a:xfrm>
          <a:prstGeom prst="roundRect">
            <a:avLst>
              <a:gd fmla="val 16667" name="adj"/>
            </a:avLst>
          </a:prstGeom>
          <a:solidFill>
            <a:srgbClr val="0758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95" name="Google Shape;195;p18"/>
          <p:cNvSpPr txBox="1"/>
          <p:nvPr/>
        </p:nvSpPr>
        <p:spPr>
          <a:xfrm>
            <a:off x="836981" y="3782987"/>
            <a:ext cx="1964698" cy="769938"/>
          </a:xfrm>
          <a:prstGeom prst="rect">
            <a:avLst/>
          </a:prstGeom>
          <a:noFill/>
          <a:ln>
            <a:noFill/>
          </a:ln>
        </p:spPr>
        <p:txBody>
          <a:bodyPr anchorCtr="0" anchor="t" bIns="0" lIns="0" spcFirstLastPara="1" rIns="0" wrap="square" tIns="0">
            <a:spAutoFit/>
          </a:bodyPr>
          <a:lstStyle/>
          <a:p>
            <a:pPr indent="0" lvl="0" marL="0" marR="0" rtl="0" algn="ctr">
              <a:lnSpc>
                <a:spcPct val="155000"/>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The iconic Paris Metro signs, designed by Hector Guimard, are inspired by the Art Nouveau movement.</a:t>
            </a:r>
            <a:endParaRPr sz="700"/>
          </a:p>
        </p:txBody>
      </p:sp>
      <p:sp>
        <p:nvSpPr>
          <p:cNvPr id="196" name="Google Shape;196;p18"/>
          <p:cNvSpPr/>
          <p:nvPr/>
        </p:nvSpPr>
        <p:spPr>
          <a:xfrm>
            <a:off x="2677810" y="3283157"/>
            <a:ext cx="1800144" cy="2157035"/>
          </a:xfrm>
          <a:custGeom>
            <a:rect b="b" l="l" r="r" t="t"/>
            <a:pathLst>
              <a:path extrusionOk="0" h="4314070" w="3600288">
                <a:moveTo>
                  <a:pt x="0" y="0"/>
                </a:moveTo>
                <a:lnTo>
                  <a:pt x="3600288" y="0"/>
                </a:lnTo>
                <a:lnTo>
                  <a:pt x="3600288" y="4314070"/>
                </a:lnTo>
                <a:lnTo>
                  <a:pt x="0" y="4314070"/>
                </a:lnTo>
                <a:lnTo>
                  <a:pt x="0" y="0"/>
                </a:lnTo>
                <a:close/>
              </a:path>
            </a:pathLst>
          </a:custGeom>
          <a:blipFill rotWithShape="1">
            <a:blip r:embed="rId5">
              <a:alphaModFix/>
            </a:blip>
            <a:stretch>
              <a:fillRect b="0" l="0" r="0" t="0"/>
            </a:stretch>
          </a:blipFill>
          <a:ln>
            <a:noFill/>
          </a:ln>
        </p:spPr>
      </p:sp>
      <p:sp>
        <p:nvSpPr>
          <p:cNvPr id="197" name="Google Shape;197;p18"/>
          <p:cNvSpPr/>
          <p:nvPr/>
        </p:nvSpPr>
        <p:spPr>
          <a:xfrm rot="1153535">
            <a:off x="3232804" y="3165590"/>
            <a:ext cx="840725" cy="441763"/>
          </a:xfrm>
          <a:custGeom>
            <a:rect b="b" l="l" r="r" t="t"/>
            <a:pathLst>
              <a:path extrusionOk="0" h="883526" w="1681451">
                <a:moveTo>
                  <a:pt x="0" y="0"/>
                </a:moveTo>
                <a:lnTo>
                  <a:pt x="1681451" y="0"/>
                </a:lnTo>
                <a:lnTo>
                  <a:pt x="1681451" y="883526"/>
                </a:lnTo>
                <a:lnTo>
                  <a:pt x="0" y="883526"/>
                </a:lnTo>
                <a:lnTo>
                  <a:pt x="0" y="0"/>
                </a:lnTo>
                <a:close/>
              </a:path>
            </a:pathLst>
          </a:custGeom>
          <a:blipFill rotWithShape="1">
            <a:blip r:embed="rId6">
              <a:alphaModFix/>
            </a:blip>
            <a:stretch>
              <a:fillRect b="0" l="0" r="0" t="0"/>
            </a:stretch>
          </a:blipFill>
          <a:ln>
            <a:noFill/>
          </a:ln>
        </p:spPr>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9C"/>
        </a:solidFill>
      </p:bgPr>
    </p:bg>
    <p:spTree>
      <p:nvGrpSpPr>
        <p:cNvPr id="201" name="Shape 201"/>
        <p:cNvGrpSpPr/>
        <p:nvPr/>
      </p:nvGrpSpPr>
      <p:grpSpPr>
        <a:xfrm>
          <a:off x="0" y="0"/>
          <a:ext cx="0" cy="0"/>
          <a:chOff x="0" y="0"/>
          <a:chExt cx="0" cy="0"/>
        </a:xfrm>
      </p:grpSpPr>
      <p:pic>
        <p:nvPicPr>
          <p:cNvPr id="202" name="Google Shape;202;p19"/>
          <p:cNvPicPr preferRelativeResize="0"/>
          <p:nvPr/>
        </p:nvPicPr>
        <p:blipFill>
          <a:blip r:embed="rId3">
            <a:alphaModFix/>
          </a:blip>
          <a:stretch>
            <a:fillRect/>
          </a:stretch>
        </p:blipFill>
        <p:spPr>
          <a:xfrm>
            <a:off x="514350" y="2524718"/>
            <a:ext cx="3238051" cy="2158706"/>
          </a:xfrm>
          <a:prstGeom prst="rect">
            <a:avLst/>
          </a:prstGeom>
          <a:noFill/>
          <a:ln>
            <a:noFill/>
          </a:ln>
        </p:spPr>
      </p:pic>
      <p:sp>
        <p:nvSpPr>
          <p:cNvPr id="203" name="Google Shape;203;p19"/>
          <p:cNvSpPr/>
          <p:nvPr/>
        </p:nvSpPr>
        <p:spPr>
          <a:xfrm rot="5296899">
            <a:off x="1007876" y="1718943"/>
            <a:ext cx="2249286" cy="3681868"/>
          </a:xfrm>
          <a:custGeom>
            <a:rect b="b" l="l" r="r" t="t"/>
            <a:pathLst>
              <a:path extrusionOk="0" h="7360424" w="4496550">
                <a:moveTo>
                  <a:pt x="0" y="0"/>
                </a:moveTo>
                <a:lnTo>
                  <a:pt x="4496550" y="0"/>
                </a:lnTo>
                <a:lnTo>
                  <a:pt x="4496550" y="7360424"/>
                </a:lnTo>
                <a:lnTo>
                  <a:pt x="0" y="7360424"/>
                </a:lnTo>
                <a:lnTo>
                  <a:pt x="0" y="0"/>
                </a:lnTo>
                <a:close/>
              </a:path>
            </a:pathLst>
          </a:custGeom>
          <a:blipFill rotWithShape="1">
            <a:blip r:embed="rId4">
              <a:alphaModFix/>
            </a:blip>
            <a:stretch>
              <a:fillRect b="0" l="0" r="0" t="0"/>
            </a:stretch>
          </a:blipFill>
          <a:ln>
            <a:noFill/>
          </a:ln>
        </p:spPr>
      </p:sp>
      <p:sp>
        <p:nvSpPr>
          <p:cNvPr id="204" name="Google Shape;204;p19"/>
          <p:cNvSpPr/>
          <p:nvPr/>
        </p:nvSpPr>
        <p:spPr>
          <a:xfrm rot="-3113248">
            <a:off x="7611295" y="207809"/>
            <a:ext cx="914218" cy="1496487"/>
          </a:xfrm>
          <a:custGeom>
            <a:rect b="b" l="l" r="r" t="t"/>
            <a:pathLst>
              <a:path extrusionOk="0" h="2992975" w="1828436">
                <a:moveTo>
                  <a:pt x="0" y="0"/>
                </a:moveTo>
                <a:lnTo>
                  <a:pt x="1828436" y="0"/>
                </a:lnTo>
                <a:lnTo>
                  <a:pt x="1828436" y="2992975"/>
                </a:lnTo>
                <a:lnTo>
                  <a:pt x="0" y="2992975"/>
                </a:lnTo>
                <a:lnTo>
                  <a:pt x="0" y="0"/>
                </a:lnTo>
                <a:close/>
              </a:path>
            </a:pathLst>
          </a:custGeom>
          <a:blipFill rotWithShape="1">
            <a:blip r:embed="rId5">
              <a:alphaModFix/>
            </a:blip>
            <a:stretch>
              <a:fillRect b="0" l="0" r="0" t="0"/>
            </a:stretch>
          </a:blipFill>
          <a:ln>
            <a:noFill/>
          </a:ln>
        </p:spPr>
      </p:sp>
      <p:sp>
        <p:nvSpPr>
          <p:cNvPr id="205" name="Google Shape;205;p19"/>
          <p:cNvSpPr/>
          <p:nvPr/>
        </p:nvSpPr>
        <p:spPr>
          <a:xfrm rot="2112273">
            <a:off x="7651047" y="621408"/>
            <a:ext cx="834713" cy="669288"/>
          </a:xfrm>
          <a:custGeom>
            <a:rect b="b" l="l" r="r" t="t"/>
            <a:pathLst>
              <a:path extrusionOk="0" h="1338576" w="1669426">
                <a:moveTo>
                  <a:pt x="0" y="0"/>
                </a:moveTo>
                <a:lnTo>
                  <a:pt x="1669426" y="0"/>
                </a:lnTo>
                <a:lnTo>
                  <a:pt x="1669426" y="1338576"/>
                </a:lnTo>
                <a:lnTo>
                  <a:pt x="0" y="1338576"/>
                </a:lnTo>
                <a:lnTo>
                  <a:pt x="0" y="0"/>
                </a:lnTo>
                <a:close/>
              </a:path>
            </a:pathLst>
          </a:custGeom>
          <a:blipFill rotWithShape="1">
            <a:blip r:embed="rId6">
              <a:alphaModFix/>
            </a:blip>
            <a:stretch>
              <a:fillRect b="0" l="0" r="0" t="0"/>
            </a:stretch>
          </a:blipFill>
          <a:ln>
            <a:noFill/>
          </a:ln>
        </p:spPr>
      </p:sp>
      <p:sp>
        <p:nvSpPr>
          <p:cNvPr id="206" name="Google Shape;206;p19"/>
          <p:cNvSpPr txBox="1"/>
          <p:nvPr/>
        </p:nvSpPr>
        <p:spPr>
          <a:xfrm>
            <a:off x="514350" y="576858"/>
            <a:ext cx="7646156" cy="1438709"/>
          </a:xfrm>
          <a:prstGeom prst="rect">
            <a:avLst/>
          </a:prstGeom>
          <a:noFill/>
          <a:ln>
            <a:noFill/>
          </a:ln>
        </p:spPr>
        <p:txBody>
          <a:bodyPr anchorCtr="0" anchor="t" bIns="0" lIns="0" spcFirstLastPara="1" rIns="0" wrap="square" tIns="0">
            <a:spAutoFit/>
          </a:bodyPr>
          <a:lstStyle/>
          <a:p>
            <a:pPr indent="0" lvl="0" marL="0" marR="0" rtl="0" algn="l">
              <a:lnSpc>
                <a:spcPct val="108999"/>
              </a:lnSpc>
              <a:spcBef>
                <a:spcPts val="0"/>
              </a:spcBef>
              <a:spcAft>
                <a:spcPts val="0"/>
              </a:spcAft>
              <a:buNone/>
            </a:pPr>
            <a:r>
              <a:rPr b="0" i="0" lang="en" sz="5100" u="none" cap="none" strike="noStrike">
                <a:solidFill>
                  <a:srgbClr val="FF3131"/>
                </a:solidFill>
                <a:latin typeface="Montserrat"/>
                <a:ea typeface="Montserrat"/>
                <a:cs typeface="Montserrat"/>
                <a:sym typeface="Montserrat"/>
              </a:rPr>
              <a:t>CHARMING NEIGHBORHOODS</a:t>
            </a:r>
            <a:endParaRPr sz="700"/>
          </a:p>
        </p:txBody>
      </p:sp>
      <p:sp>
        <p:nvSpPr>
          <p:cNvPr id="207" name="Google Shape;207;p19"/>
          <p:cNvSpPr txBox="1"/>
          <p:nvPr/>
        </p:nvSpPr>
        <p:spPr>
          <a:xfrm>
            <a:off x="4337428" y="2492748"/>
            <a:ext cx="4276211" cy="1160462"/>
          </a:xfrm>
          <a:prstGeom prst="rect">
            <a:avLst/>
          </a:prstGeom>
          <a:noFill/>
          <a:ln>
            <a:noFill/>
          </a:ln>
        </p:spPr>
        <p:txBody>
          <a:bodyPr anchorCtr="0" anchor="t" bIns="0" lIns="0" spcFirstLastPara="1" rIns="0" wrap="square" tIns="0">
            <a:spAutoFit/>
          </a:bodyPr>
          <a:lstStyle/>
          <a:p>
            <a:pPr indent="0" lvl="0" marL="0" marR="0" rtl="0" algn="l">
              <a:lnSpc>
                <a:spcPct val="155000"/>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Discover the unique charm of Paris' diverse neighborhoods. Montmartre, with its bohemian vibe, is a haven for artists and home to the stunning Sacré-Cœur Basilica. The narrow, winding streets are lined with quaint cafés and galleries, capturing the spirit of old-world Paris. This neighborhood's artistic heritage and panoramic views make it a must-visit.</a:t>
            </a:r>
            <a:endParaRPr sz="700"/>
          </a:p>
        </p:txBody>
      </p:sp>
      <p:sp>
        <p:nvSpPr>
          <p:cNvPr id="208" name="Google Shape;208;p19"/>
          <p:cNvSpPr txBox="1"/>
          <p:nvPr/>
        </p:nvSpPr>
        <p:spPr>
          <a:xfrm>
            <a:off x="4337428" y="3859213"/>
            <a:ext cx="4394716" cy="769938"/>
          </a:xfrm>
          <a:prstGeom prst="rect">
            <a:avLst/>
          </a:prstGeom>
          <a:noFill/>
          <a:ln>
            <a:noFill/>
          </a:ln>
        </p:spPr>
        <p:txBody>
          <a:bodyPr anchorCtr="0" anchor="t" bIns="0" lIns="0" spcFirstLastPara="1" rIns="0" wrap="square" tIns="0">
            <a:spAutoFit/>
          </a:bodyPr>
          <a:lstStyle/>
          <a:p>
            <a:pPr indent="0" lvl="0" marL="0" marR="0" rtl="0" algn="l">
              <a:lnSpc>
                <a:spcPct val="155000"/>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The Latin Quarter is renowned for its lively atmosphere, narrow streets, and the prestigious Sorbonne University, making it a vibrant cultural and intellectual hub. Together, these neighborhoods showcase the eclectic and enchanting essence of Paris.</a:t>
            </a:r>
            <a:endParaRPr sz="700"/>
          </a:p>
        </p:txBody>
      </p:sp>
    </p:spTree>
  </p:cSld>
  <p:clrMapOvr>
    <a:masterClrMapping/>
  </p:clrMapOvr>
  <p:transition spd="slow">
    <p:push/>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F83A04"/>
      </a:dk1>
      <a:lt1>
        <a:srgbClr val="0F129C"/>
      </a:lt1>
      <a:dk2>
        <a:srgbClr val="FFFFFF"/>
      </a:dk2>
      <a:lt2>
        <a:srgbClr val="0758FF"/>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