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Poppins"/>
      <p:regular r:id="rId21"/>
      <p:bold r:id="rId22"/>
      <p:italic r:id="rId23"/>
      <p:boldItalic r:id="rId24"/>
    </p:embeddedFont>
    <p:embeddedFont>
      <p:font typeface="Londrina Solid"/>
      <p:regular r:id="rId25"/>
    </p:embeddedFont>
    <p:embeddedFont>
      <p:font typeface="Londrina Solid Black"/>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ndrinaSolidBlack-bold.fntdata"/><Relationship Id="rId25" Type="http://schemas.openxmlformats.org/officeDocument/2006/relationships/font" Target="fonts/LondrinaSoli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3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9.png"/><Relationship Id="rId4" Type="http://schemas.openxmlformats.org/officeDocument/2006/relationships/image" Target="../media/image4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1.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3.png"/><Relationship Id="rId4"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gradFill>
          <a:gsLst>
            <a:gs pos="0">
              <a:srgbClr val="C9EAE8"/>
            </a:gs>
            <a:gs pos="100000">
              <a:srgbClr val="E9FDD5"/>
            </a:gs>
          </a:gsLst>
          <a:lin ang="5400700" scaled="0"/>
        </a:gradFill>
      </p:bgPr>
    </p:bg>
    <p:spTree>
      <p:nvGrpSpPr>
        <p:cNvPr id="11" name="Shape 11"/>
        <p:cNvGrpSpPr/>
        <p:nvPr/>
      </p:nvGrpSpPr>
      <p:grpSpPr>
        <a:xfrm>
          <a:off x="0" y="0"/>
          <a:ext cx="0" cy="0"/>
          <a:chOff x="0" y="0"/>
          <a:chExt cx="0" cy="0"/>
        </a:xfrm>
      </p:grpSpPr>
      <p:sp>
        <p:nvSpPr>
          <p:cNvPr id="12" name="Google Shape;12;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3 1 3">
  <p:cSld name="TITLE_1_3_1_3">
    <p:bg>
      <p:bgPr>
        <a:gradFill>
          <a:gsLst>
            <a:gs pos="0">
              <a:srgbClr val="C9EAE8"/>
            </a:gs>
            <a:gs pos="100000">
              <a:srgbClr val="E9FDD5"/>
            </a:gs>
          </a:gsLst>
          <a:lin ang="5400700" scaled="0"/>
        </a:gradFill>
      </p:bgPr>
    </p:bg>
    <p:spTree>
      <p:nvGrpSpPr>
        <p:cNvPr id="85" name="Shape 85"/>
        <p:cNvGrpSpPr/>
        <p:nvPr/>
      </p:nvGrpSpPr>
      <p:grpSpPr>
        <a:xfrm>
          <a:off x="0" y="0"/>
          <a:ext cx="0" cy="0"/>
          <a:chOff x="0" y="0"/>
          <a:chExt cx="0" cy="0"/>
        </a:xfrm>
      </p:grpSpPr>
      <p:pic>
        <p:nvPicPr>
          <p:cNvPr id="86" name="Google Shape;86;p11"/>
          <p:cNvPicPr preferRelativeResize="0"/>
          <p:nvPr/>
        </p:nvPicPr>
        <p:blipFill rotWithShape="1">
          <a:blip r:embed="rId2">
            <a:alphaModFix/>
          </a:blip>
          <a:srcRect b="0" l="5084" r="13825" t="6402"/>
          <a:stretch/>
        </p:blipFill>
        <p:spPr>
          <a:xfrm>
            <a:off x="0" y="0"/>
            <a:ext cx="18288000" cy="10287000"/>
          </a:xfrm>
          <a:prstGeom prst="rect">
            <a:avLst/>
          </a:prstGeom>
          <a:noFill/>
          <a:ln>
            <a:noFill/>
          </a:ln>
        </p:spPr>
      </p:pic>
      <p:grpSp>
        <p:nvGrpSpPr>
          <p:cNvPr id="87" name="Google Shape;87;p11"/>
          <p:cNvGrpSpPr/>
          <p:nvPr/>
        </p:nvGrpSpPr>
        <p:grpSpPr>
          <a:xfrm>
            <a:off x="629304" y="3424634"/>
            <a:ext cx="17029247" cy="5588062"/>
            <a:chOff x="0" y="-19050"/>
            <a:chExt cx="4636332" cy="1521389"/>
          </a:xfrm>
        </p:grpSpPr>
        <p:sp>
          <p:nvSpPr>
            <p:cNvPr id="88" name="Google Shape;88;p11"/>
            <p:cNvSpPr/>
            <p:nvPr/>
          </p:nvSpPr>
          <p:spPr>
            <a:xfrm>
              <a:off x="0" y="0"/>
              <a:ext cx="4636332" cy="1502339"/>
            </a:xfrm>
            <a:custGeom>
              <a:rect b="b" l="l" r="r" t="t"/>
              <a:pathLst>
                <a:path extrusionOk="0" h="1502339" w="4636332">
                  <a:moveTo>
                    <a:pt x="27277" y="0"/>
                  </a:moveTo>
                  <a:lnTo>
                    <a:pt x="4609054" y="0"/>
                  </a:lnTo>
                  <a:cubicBezTo>
                    <a:pt x="4624119" y="0"/>
                    <a:pt x="4636332" y="12212"/>
                    <a:pt x="4636332" y="27277"/>
                  </a:cubicBezTo>
                  <a:lnTo>
                    <a:pt x="4636332" y="1475062"/>
                  </a:lnTo>
                  <a:cubicBezTo>
                    <a:pt x="4636332" y="1490127"/>
                    <a:pt x="4624119" y="1502339"/>
                    <a:pt x="4609054" y="1502339"/>
                  </a:cubicBezTo>
                  <a:lnTo>
                    <a:pt x="27277" y="1502339"/>
                  </a:lnTo>
                  <a:cubicBezTo>
                    <a:pt x="20043" y="1502339"/>
                    <a:pt x="13105" y="1499466"/>
                    <a:pt x="7989" y="1494350"/>
                  </a:cubicBezTo>
                  <a:cubicBezTo>
                    <a:pt x="2874" y="1489235"/>
                    <a:pt x="0" y="1482297"/>
                    <a:pt x="0" y="1475062"/>
                  </a:cubicBezTo>
                  <a:lnTo>
                    <a:pt x="0" y="27277"/>
                  </a:lnTo>
                  <a:cubicBezTo>
                    <a:pt x="0" y="12212"/>
                    <a:pt x="12212" y="0"/>
                    <a:pt x="27277" y="0"/>
                  </a:cubicBezTo>
                  <a:close/>
                </a:path>
              </a:pathLst>
            </a:custGeom>
            <a:solidFill>
              <a:srgbClr val="FFFCEB"/>
            </a:solidFill>
            <a:ln cap="rnd" cmpd="sng" w="7620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1"/>
            <p:cNvSpPr txBox="1"/>
            <p:nvPr/>
          </p:nvSpPr>
          <p:spPr>
            <a:xfrm>
              <a:off x="0" y="-19050"/>
              <a:ext cx="4636200" cy="15213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3 1 4">
  <p:cSld name="TITLE_1_3_1_4">
    <p:bg>
      <p:bgPr>
        <a:gradFill>
          <a:gsLst>
            <a:gs pos="0">
              <a:srgbClr val="C9EAE8"/>
            </a:gs>
            <a:gs pos="100000">
              <a:srgbClr val="E9FDD5"/>
            </a:gs>
          </a:gsLst>
          <a:lin ang="5400700" scaled="0"/>
        </a:gradFill>
      </p:bgPr>
    </p:bg>
    <p:spTree>
      <p:nvGrpSpPr>
        <p:cNvPr id="90" name="Shape 90"/>
        <p:cNvGrpSpPr/>
        <p:nvPr/>
      </p:nvGrpSpPr>
      <p:grpSpPr>
        <a:xfrm>
          <a:off x="0" y="0"/>
          <a:ext cx="0" cy="0"/>
          <a:chOff x="0" y="0"/>
          <a:chExt cx="0" cy="0"/>
        </a:xfrm>
      </p:grpSpPr>
      <p:pic>
        <p:nvPicPr>
          <p:cNvPr id="91" name="Google Shape;91;p12"/>
          <p:cNvPicPr preferRelativeResize="0"/>
          <p:nvPr/>
        </p:nvPicPr>
        <p:blipFill rotWithShape="1">
          <a:blip r:embed="rId2">
            <a:alphaModFix/>
          </a:blip>
          <a:srcRect b="0" l="7475" r="0" t="0"/>
          <a:stretch/>
        </p:blipFill>
        <p:spPr>
          <a:xfrm>
            <a:off x="0" y="354475"/>
            <a:ext cx="9252302" cy="9280349"/>
          </a:xfrm>
          <a:prstGeom prst="rect">
            <a:avLst/>
          </a:prstGeom>
          <a:noFill/>
          <a:ln>
            <a:noFill/>
          </a:ln>
        </p:spPr>
      </p:pic>
      <p:grpSp>
        <p:nvGrpSpPr>
          <p:cNvPr id="92" name="Google Shape;92;p12"/>
          <p:cNvGrpSpPr/>
          <p:nvPr/>
        </p:nvGrpSpPr>
        <p:grpSpPr>
          <a:xfrm>
            <a:off x="10044550" y="-72325"/>
            <a:ext cx="8319992" cy="10405404"/>
            <a:chOff x="0" y="-19050"/>
            <a:chExt cx="2131200" cy="2740500"/>
          </a:xfrm>
        </p:grpSpPr>
        <p:sp>
          <p:nvSpPr>
            <p:cNvPr id="93" name="Google Shape;93;p12"/>
            <p:cNvSpPr/>
            <p:nvPr/>
          </p:nvSpPr>
          <p:spPr>
            <a:xfrm>
              <a:off x="0" y="0"/>
              <a:ext cx="2131108" cy="2721427"/>
            </a:xfrm>
            <a:custGeom>
              <a:rect b="b" l="l" r="r" t="t"/>
              <a:pathLst>
                <a:path extrusionOk="0" h="2721427" w="2131108">
                  <a:moveTo>
                    <a:pt x="0" y="0"/>
                  </a:moveTo>
                  <a:lnTo>
                    <a:pt x="2131108" y="0"/>
                  </a:lnTo>
                  <a:lnTo>
                    <a:pt x="2131108" y="2721427"/>
                  </a:lnTo>
                  <a:lnTo>
                    <a:pt x="0" y="2721427"/>
                  </a:lnTo>
                  <a:close/>
                </a:path>
              </a:pathLst>
            </a:custGeom>
            <a:solidFill>
              <a:srgbClr val="A4C656"/>
            </a:solidFill>
            <a:ln>
              <a:noFill/>
            </a:ln>
          </p:spPr>
        </p:sp>
        <p:sp>
          <p:nvSpPr>
            <p:cNvPr id="94" name="Google Shape;94;p12"/>
            <p:cNvSpPr txBox="1"/>
            <p:nvPr/>
          </p:nvSpPr>
          <p:spPr>
            <a:xfrm>
              <a:off x="0" y="-19050"/>
              <a:ext cx="2131200" cy="27405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 name="Google Shape;95;p12"/>
          <p:cNvGrpSpPr/>
          <p:nvPr/>
        </p:nvGrpSpPr>
        <p:grpSpPr>
          <a:xfrm>
            <a:off x="11511590" y="560854"/>
            <a:ext cx="5455006" cy="2062943"/>
            <a:chOff x="0" y="-19050"/>
            <a:chExt cx="1436700" cy="543323"/>
          </a:xfrm>
        </p:grpSpPr>
        <p:sp>
          <p:nvSpPr>
            <p:cNvPr id="96" name="Google Shape;96;p12"/>
            <p:cNvSpPr/>
            <p:nvPr/>
          </p:nvSpPr>
          <p:spPr>
            <a:xfrm>
              <a:off x="0" y="0"/>
              <a:ext cx="1436699" cy="524273"/>
            </a:xfrm>
            <a:custGeom>
              <a:rect b="b" l="l" r="r" t="t"/>
              <a:pathLst>
                <a:path extrusionOk="0" h="524273" w="1436699">
                  <a:moveTo>
                    <a:pt x="49674" y="0"/>
                  </a:moveTo>
                  <a:lnTo>
                    <a:pt x="1387025" y="0"/>
                  </a:lnTo>
                  <a:cubicBezTo>
                    <a:pt x="1414459" y="0"/>
                    <a:pt x="1436699" y="22240"/>
                    <a:pt x="1436699" y="49674"/>
                  </a:cubicBezTo>
                  <a:lnTo>
                    <a:pt x="1436699" y="474599"/>
                  </a:lnTo>
                  <a:cubicBezTo>
                    <a:pt x="1436699" y="487773"/>
                    <a:pt x="1431465" y="500408"/>
                    <a:pt x="1422150" y="509724"/>
                  </a:cubicBezTo>
                  <a:cubicBezTo>
                    <a:pt x="1412834" y="519039"/>
                    <a:pt x="1400199" y="524273"/>
                    <a:pt x="1387025" y="524273"/>
                  </a:cubicBezTo>
                  <a:lnTo>
                    <a:pt x="49674" y="524273"/>
                  </a:lnTo>
                  <a:cubicBezTo>
                    <a:pt x="22240" y="524273"/>
                    <a:pt x="0" y="502033"/>
                    <a:pt x="0" y="474599"/>
                  </a:cubicBezTo>
                  <a:lnTo>
                    <a:pt x="0" y="49674"/>
                  </a:lnTo>
                  <a:cubicBezTo>
                    <a:pt x="0" y="22240"/>
                    <a:pt x="22240" y="0"/>
                    <a:pt x="4967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2"/>
            <p:cNvSpPr txBox="1"/>
            <p:nvPr/>
          </p:nvSpPr>
          <p:spPr>
            <a:xfrm>
              <a:off x="0" y="-19050"/>
              <a:ext cx="1436700" cy="5433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 name="Google Shape;98;p12"/>
          <p:cNvGrpSpPr/>
          <p:nvPr/>
        </p:nvGrpSpPr>
        <p:grpSpPr>
          <a:xfrm>
            <a:off x="11511590" y="2904841"/>
            <a:ext cx="5455006" cy="2062943"/>
            <a:chOff x="0" y="-19050"/>
            <a:chExt cx="1436700" cy="543323"/>
          </a:xfrm>
        </p:grpSpPr>
        <p:sp>
          <p:nvSpPr>
            <p:cNvPr id="99" name="Google Shape;99;p12"/>
            <p:cNvSpPr/>
            <p:nvPr/>
          </p:nvSpPr>
          <p:spPr>
            <a:xfrm>
              <a:off x="0" y="0"/>
              <a:ext cx="1436699" cy="524273"/>
            </a:xfrm>
            <a:custGeom>
              <a:rect b="b" l="l" r="r" t="t"/>
              <a:pathLst>
                <a:path extrusionOk="0" h="524273" w="1436699">
                  <a:moveTo>
                    <a:pt x="49674" y="0"/>
                  </a:moveTo>
                  <a:lnTo>
                    <a:pt x="1387025" y="0"/>
                  </a:lnTo>
                  <a:cubicBezTo>
                    <a:pt x="1414459" y="0"/>
                    <a:pt x="1436699" y="22240"/>
                    <a:pt x="1436699" y="49674"/>
                  </a:cubicBezTo>
                  <a:lnTo>
                    <a:pt x="1436699" y="474599"/>
                  </a:lnTo>
                  <a:cubicBezTo>
                    <a:pt x="1436699" y="487773"/>
                    <a:pt x="1431465" y="500408"/>
                    <a:pt x="1422150" y="509724"/>
                  </a:cubicBezTo>
                  <a:cubicBezTo>
                    <a:pt x="1412834" y="519039"/>
                    <a:pt x="1400199" y="524273"/>
                    <a:pt x="1387025" y="524273"/>
                  </a:cubicBezTo>
                  <a:lnTo>
                    <a:pt x="49674" y="524273"/>
                  </a:lnTo>
                  <a:cubicBezTo>
                    <a:pt x="22240" y="524273"/>
                    <a:pt x="0" y="502033"/>
                    <a:pt x="0" y="474599"/>
                  </a:cubicBezTo>
                  <a:lnTo>
                    <a:pt x="0" y="49674"/>
                  </a:lnTo>
                  <a:cubicBezTo>
                    <a:pt x="0" y="22240"/>
                    <a:pt x="22240" y="0"/>
                    <a:pt x="4967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2"/>
            <p:cNvSpPr txBox="1"/>
            <p:nvPr/>
          </p:nvSpPr>
          <p:spPr>
            <a:xfrm>
              <a:off x="0" y="-19050"/>
              <a:ext cx="1436700" cy="5433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1" name="Google Shape;101;p12"/>
          <p:cNvGrpSpPr/>
          <p:nvPr/>
        </p:nvGrpSpPr>
        <p:grpSpPr>
          <a:xfrm>
            <a:off x="11511590" y="5247864"/>
            <a:ext cx="5455006" cy="2062943"/>
            <a:chOff x="0" y="-19050"/>
            <a:chExt cx="1436700" cy="543323"/>
          </a:xfrm>
        </p:grpSpPr>
        <p:sp>
          <p:nvSpPr>
            <p:cNvPr id="102" name="Google Shape;102;p12"/>
            <p:cNvSpPr/>
            <p:nvPr/>
          </p:nvSpPr>
          <p:spPr>
            <a:xfrm>
              <a:off x="0" y="0"/>
              <a:ext cx="1436699" cy="524273"/>
            </a:xfrm>
            <a:custGeom>
              <a:rect b="b" l="l" r="r" t="t"/>
              <a:pathLst>
                <a:path extrusionOk="0" h="524273" w="1436699">
                  <a:moveTo>
                    <a:pt x="49674" y="0"/>
                  </a:moveTo>
                  <a:lnTo>
                    <a:pt x="1387025" y="0"/>
                  </a:lnTo>
                  <a:cubicBezTo>
                    <a:pt x="1414459" y="0"/>
                    <a:pt x="1436699" y="22240"/>
                    <a:pt x="1436699" y="49674"/>
                  </a:cubicBezTo>
                  <a:lnTo>
                    <a:pt x="1436699" y="474599"/>
                  </a:lnTo>
                  <a:cubicBezTo>
                    <a:pt x="1436699" y="487773"/>
                    <a:pt x="1431465" y="500408"/>
                    <a:pt x="1422150" y="509724"/>
                  </a:cubicBezTo>
                  <a:cubicBezTo>
                    <a:pt x="1412834" y="519039"/>
                    <a:pt x="1400199" y="524273"/>
                    <a:pt x="1387025" y="524273"/>
                  </a:cubicBezTo>
                  <a:lnTo>
                    <a:pt x="49674" y="524273"/>
                  </a:lnTo>
                  <a:cubicBezTo>
                    <a:pt x="22240" y="524273"/>
                    <a:pt x="0" y="502033"/>
                    <a:pt x="0" y="474599"/>
                  </a:cubicBezTo>
                  <a:lnTo>
                    <a:pt x="0" y="49674"/>
                  </a:lnTo>
                  <a:cubicBezTo>
                    <a:pt x="0" y="22240"/>
                    <a:pt x="22240" y="0"/>
                    <a:pt x="4967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2"/>
            <p:cNvSpPr txBox="1"/>
            <p:nvPr/>
          </p:nvSpPr>
          <p:spPr>
            <a:xfrm>
              <a:off x="0" y="-19050"/>
              <a:ext cx="1436700" cy="5433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 name="Google Shape;104;p12"/>
          <p:cNvGrpSpPr/>
          <p:nvPr/>
        </p:nvGrpSpPr>
        <p:grpSpPr>
          <a:xfrm>
            <a:off x="11511590" y="7590887"/>
            <a:ext cx="5455006" cy="2062943"/>
            <a:chOff x="0" y="-19050"/>
            <a:chExt cx="1436700" cy="543323"/>
          </a:xfrm>
        </p:grpSpPr>
        <p:sp>
          <p:nvSpPr>
            <p:cNvPr id="105" name="Google Shape;105;p12"/>
            <p:cNvSpPr/>
            <p:nvPr/>
          </p:nvSpPr>
          <p:spPr>
            <a:xfrm>
              <a:off x="0" y="0"/>
              <a:ext cx="1436699" cy="524273"/>
            </a:xfrm>
            <a:custGeom>
              <a:rect b="b" l="l" r="r" t="t"/>
              <a:pathLst>
                <a:path extrusionOk="0" h="524273" w="1436699">
                  <a:moveTo>
                    <a:pt x="49674" y="0"/>
                  </a:moveTo>
                  <a:lnTo>
                    <a:pt x="1387025" y="0"/>
                  </a:lnTo>
                  <a:cubicBezTo>
                    <a:pt x="1414459" y="0"/>
                    <a:pt x="1436699" y="22240"/>
                    <a:pt x="1436699" y="49674"/>
                  </a:cubicBezTo>
                  <a:lnTo>
                    <a:pt x="1436699" y="474599"/>
                  </a:lnTo>
                  <a:cubicBezTo>
                    <a:pt x="1436699" y="487773"/>
                    <a:pt x="1431465" y="500408"/>
                    <a:pt x="1422150" y="509724"/>
                  </a:cubicBezTo>
                  <a:cubicBezTo>
                    <a:pt x="1412834" y="519039"/>
                    <a:pt x="1400199" y="524273"/>
                    <a:pt x="1387025" y="524273"/>
                  </a:cubicBezTo>
                  <a:lnTo>
                    <a:pt x="49674" y="524273"/>
                  </a:lnTo>
                  <a:cubicBezTo>
                    <a:pt x="22240" y="524273"/>
                    <a:pt x="0" y="502033"/>
                    <a:pt x="0" y="474599"/>
                  </a:cubicBezTo>
                  <a:lnTo>
                    <a:pt x="0" y="49674"/>
                  </a:lnTo>
                  <a:cubicBezTo>
                    <a:pt x="0" y="22240"/>
                    <a:pt x="22240" y="0"/>
                    <a:pt x="4967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2"/>
            <p:cNvSpPr txBox="1"/>
            <p:nvPr/>
          </p:nvSpPr>
          <p:spPr>
            <a:xfrm>
              <a:off x="0" y="-19050"/>
              <a:ext cx="1436700" cy="5433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7" name="Google Shape;107;p12"/>
          <p:cNvSpPr txBox="1"/>
          <p:nvPr/>
        </p:nvSpPr>
        <p:spPr>
          <a:xfrm>
            <a:off x="1028700" y="2051051"/>
            <a:ext cx="8544000" cy="32016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13000" u="none" cap="none" strike="noStrike">
                <a:solidFill>
                  <a:srgbClr val="FF644F"/>
                </a:solidFill>
                <a:latin typeface="Londrina Solid"/>
                <a:ea typeface="Londrina Solid"/>
                <a:cs typeface="Londrina Solid"/>
                <a:sym typeface="Londrina Solid"/>
              </a:rPr>
              <a:t>FUNDRAISING</a:t>
            </a:r>
            <a:endParaRPr sz="13000"/>
          </a:p>
          <a:p>
            <a:pPr indent="0" lvl="0" marL="0" marR="0" rtl="0" algn="l">
              <a:lnSpc>
                <a:spcPct val="80000"/>
              </a:lnSpc>
              <a:spcBef>
                <a:spcPts val="0"/>
              </a:spcBef>
              <a:spcAft>
                <a:spcPts val="0"/>
              </a:spcAft>
              <a:buNone/>
            </a:pPr>
            <a:r>
              <a:rPr b="0" i="0" lang="en-US" sz="13000" u="none" cap="none" strike="noStrike">
                <a:solidFill>
                  <a:srgbClr val="FF644F"/>
                </a:solidFill>
                <a:latin typeface="Londrina Solid"/>
                <a:ea typeface="Londrina Solid"/>
                <a:cs typeface="Londrina Solid"/>
                <a:sym typeface="Londrina Solid"/>
              </a:rPr>
              <a:t>MILESTONES</a:t>
            </a:r>
            <a:endParaRPr sz="13000"/>
          </a:p>
        </p:txBody>
      </p:sp>
      <p:pic>
        <p:nvPicPr>
          <p:cNvPr id="108" name="Google Shape;108;p12"/>
          <p:cNvPicPr preferRelativeResize="0"/>
          <p:nvPr/>
        </p:nvPicPr>
        <p:blipFill>
          <a:blip r:embed="rId3">
            <a:alphaModFix/>
          </a:blip>
          <a:stretch>
            <a:fillRect/>
          </a:stretch>
        </p:blipFill>
        <p:spPr>
          <a:xfrm>
            <a:off x="3347288" y="5673947"/>
            <a:ext cx="3906824" cy="484547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3 1 5">
  <p:cSld name="TITLE_1_3_1_5">
    <p:bg>
      <p:bgPr>
        <a:gradFill>
          <a:gsLst>
            <a:gs pos="0">
              <a:srgbClr val="C9EAE8"/>
            </a:gs>
            <a:gs pos="100000">
              <a:srgbClr val="E9FDD5"/>
            </a:gs>
          </a:gsLst>
          <a:lin ang="5400700" scaled="0"/>
        </a:gradFill>
      </p:bgPr>
    </p:bg>
    <p:spTree>
      <p:nvGrpSpPr>
        <p:cNvPr id="109" name="Shape 109"/>
        <p:cNvGrpSpPr/>
        <p:nvPr/>
      </p:nvGrpSpPr>
      <p:grpSpPr>
        <a:xfrm>
          <a:off x="0" y="0"/>
          <a:ext cx="0" cy="0"/>
          <a:chOff x="0" y="0"/>
          <a:chExt cx="0" cy="0"/>
        </a:xfrm>
      </p:grpSpPr>
      <p:pic>
        <p:nvPicPr>
          <p:cNvPr id="110" name="Google Shape;110;p13"/>
          <p:cNvPicPr preferRelativeResize="0"/>
          <p:nvPr/>
        </p:nvPicPr>
        <p:blipFill rotWithShape="1">
          <a:blip r:embed="rId2">
            <a:alphaModFix/>
          </a:blip>
          <a:srcRect b="5379" l="4857" r="13635" t="-5380"/>
          <a:stretch/>
        </p:blipFill>
        <p:spPr>
          <a:xfrm>
            <a:off x="-96975" y="-601175"/>
            <a:ext cx="18500552" cy="10934100"/>
          </a:xfrm>
          <a:prstGeom prst="rect">
            <a:avLst/>
          </a:prstGeom>
          <a:noFill/>
          <a:ln>
            <a:noFill/>
          </a:ln>
        </p:spPr>
      </p:pic>
      <p:sp>
        <p:nvSpPr>
          <p:cNvPr id="111" name="Google Shape;111;p13"/>
          <p:cNvSpPr/>
          <p:nvPr>
            <p:ph idx="2" type="pic"/>
          </p:nvPr>
        </p:nvSpPr>
        <p:spPr>
          <a:xfrm>
            <a:off x="1028675" y="1028700"/>
            <a:ext cx="5246700" cy="3946800"/>
          </a:xfrm>
          <a:prstGeom prst="roundRect">
            <a:avLst>
              <a:gd fmla="val 6114" name="adj"/>
            </a:avLst>
          </a:prstGeom>
          <a:noFill/>
          <a:ln>
            <a:noFill/>
          </a:ln>
        </p:spPr>
      </p:sp>
      <p:sp>
        <p:nvSpPr>
          <p:cNvPr id="112" name="Google Shape;112;p13"/>
          <p:cNvSpPr/>
          <p:nvPr>
            <p:ph idx="3" type="pic"/>
          </p:nvPr>
        </p:nvSpPr>
        <p:spPr>
          <a:xfrm>
            <a:off x="1026750" y="5311675"/>
            <a:ext cx="5246700" cy="3946800"/>
          </a:xfrm>
          <a:prstGeom prst="roundRect">
            <a:avLst>
              <a:gd fmla="val 6114" name="adj"/>
            </a:avLst>
          </a:prstGeom>
          <a:noFill/>
          <a:ln>
            <a:noFill/>
          </a:ln>
        </p:spPr>
      </p:sp>
      <p:sp>
        <p:nvSpPr>
          <p:cNvPr id="113" name="Google Shape;113;p13"/>
          <p:cNvSpPr/>
          <p:nvPr>
            <p:ph idx="4" type="pic"/>
          </p:nvPr>
        </p:nvSpPr>
        <p:spPr>
          <a:xfrm>
            <a:off x="6521738" y="1028613"/>
            <a:ext cx="5246700" cy="3946800"/>
          </a:xfrm>
          <a:prstGeom prst="roundRect">
            <a:avLst>
              <a:gd fmla="val 6114" name="adj"/>
            </a:avLst>
          </a:prstGeom>
          <a:noFill/>
          <a:ln>
            <a:noFill/>
          </a:ln>
        </p:spPr>
      </p:sp>
      <p:sp>
        <p:nvSpPr>
          <p:cNvPr id="114" name="Google Shape;114;p13"/>
          <p:cNvSpPr/>
          <p:nvPr>
            <p:ph idx="5" type="pic"/>
          </p:nvPr>
        </p:nvSpPr>
        <p:spPr>
          <a:xfrm>
            <a:off x="6519813" y="5311588"/>
            <a:ext cx="5246700" cy="3946800"/>
          </a:xfrm>
          <a:prstGeom prst="roundRect">
            <a:avLst>
              <a:gd fmla="val 6114" name="adj"/>
            </a:avLst>
          </a:prstGeom>
          <a:noFill/>
          <a:ln>
            <a:noFill/>
          </a:ln>
        </p:spPr>
      </p:sp>
      <p:sp>
        <p:nvSpPr>
          <p:cNvPr id="115" name="Google Shape;115;p13"/>
          <p:cNvSpPr/>
          <p:nvPr>
            <p:ph idx="6" type="pic"/>
          </p:nvPr>
        </p:nvSpPr>
        <p:spPr>
          <a:xfrm>
            <a:off x="12016738" y="1028600"/>
            <a:ext cx="5246700" cy="3946800"/>
          </a:xfrm>
          <a:prstGeom prst="roundRect">
            <a:avLst>
              <a:gd fmla="val 6114" name="adj"/>
            </a:avLst>
          </a:prstGeom>
          <a:noFill/>
          <a:ln>
            <a:noFill/>
          </a:ln>
        </p:spPr>
      </p:sp>
      <p:sp>
        <p:nvSpPr>
          <p:cNvPr id="116" name="Google Shape;116;p13"/>
          <p:cNvSpPr/>
          <p:nvPr>
            <p:ph idx="7" type="pic"/>
          </p:nvPr>
        </p:nvSpPr>
        <p:spPr>
          <a:xfrm>
            <a:off x="12014813" y="5311575"/>
            <a:ext cx="5246700" cy="3946800"/>
          </a:xfrm>
          <a:prstGeom prst="roundRect">
            <a:avLst>
              <a:gd fmla="val 6114"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3 1 6">
  <p:cSld name="TITLE_1_3_1_6">
    <p:bg>
      <p:bgPr>
        <a:gradFill>
          <a:gsLst>
            <a:gs pos="0">
              <a:srgbClr val="C9EAE8"/>
            </a:gs>
            <a:gs pos="100000">
              <a:srgbClr val="E9FDD5"/>
            </a:gs>
          </a:gsLst>
          <a:lin ang="5400700" scaled="0"/>
        </a:gradFill>
      </p:bgPr>
    </p:bg>
    <p:spTree>
      <p:nvGrpSpPr>
        <p:cNvPr id="117" name="Shape 117"/>
        <p:cNvGrpSpPr/>
        <p:nvPr/>
      </p:nvGrpSpPr>
      <p:grpSpPr>
        <a:xfrm>
          <a:off x="0" y="0"/>
          <a:ext cx="0" cy="0"/>
          <a:chOff x="0" y="0"/>
          <a:chExt cx="0" cy="0"/>
        </a:xfrm>
      </p:grpSpPr>
      <p:pic>
        <p:nvPicPr>
          <p:cNvPr id="118" name="Google Shape;118;p14"/>
          <p:cNvPicPr preferRelativeResize="0"/>
          <p:nvPr/>
        </p:nvPicPr>
        <p:blipFill>
          <a:blip r:embed="rId2">
            <a:alphaModFix/>
          </a:blip>
          <a:stretch>
            <a:fillRect/>
          </a:stretch>
        </p:blipFill>
        <p:spPr>
          <a:xfrm>
            <a:off x="25" y="-680340"/>
            <a:ext cx="18288000" cy="5438180"/>
          </a:xfrm>
          <a:prstGeom prst="rect">
            <a:avLst/>
          </a:prstGeom>
          <a:noFill/>
          <a:ln>
            <a:noFill/>
          </a:ln>
        </p:spPr>
      </p:pic>
      <p:grpSp>
        <p:nvGrpSpPr>
          <p:cNvPr id="119" name="Google Shape;119;p14"/>
          <p:cNvGrpSpPr/>
          <p:nvPr/>
        </p:nvGrpSpPr>
        <p:grpSpPr>
          <a:xfrm>
            <a:off x="0" y="2727515"/>
            <a:ext cx="18287998" cy="7605884"/>
            <a:chOff x="0" y="0"/>
            <a:chExt cx="24383997" cy="10141179"/>
          </a:xfrm>
        </p:grpSpPr>
        <p:grpSp>
          <p:nvGrpSpPr>
            <p:cNvPr id="120" name="Google Shape;120;p14"/>
            <p:cNvGrpSpPr/>
            <p:nvPr/>
          </p:nvGrpSpPr>
          <p:grpSpPr>
            <a:xfrm>
              <a:off x="0" y="6121047"/>
              <a:ext cx="24383997" cy="4020131"/>
              <a:chOff x="0" y="-19050"/>
              <a:chExt cx="4816592" cy="794100"/>
            </a:xfrm>
          </p:grpSpPr>
          <p:sp>
            <p:nvSpPr>
              <p:cNvPr id="121" name="Google Shape;121;p14"/>
              <p:cNvSpPr/>
              <p:nvPr/>
            </p:nvSpPr>
            <p:spPr>
              <a:xfrm>
                <a:off x="0" y="0"/>
                <a:ext cx="4816592" cy="774923"/>
              </a:xfrm>
              <a:custGeom>
                <a:rect b="b" l="l" r="r" t="t"/>
                <a:pathLst>
                  <a:path extrusionOk="0" h="774923" w="4816592">
                    <a:moveTo>
                      <a:pt x="0" y="0"/>
                    </a:moveTo>
                    <a:lnTo>
                      <a:pt x="4816592" y="0"/>
                    </a:lnTo>
                    <a:lnTo>
                      <a:pt x="4816592" y="774923"/>
                    </a:lnTo>
                    <a:lnTo>
                      <a:pt x="0" y="774923"/>
                    </a:lnTo>
                    <a:close/>
                  </a:path>
                </a:pathLst>
              </a:custGeom>
              <a:solidFill>
                <a:srgbClr val="A4C656"/>
              </a:solidFill>
              <a:ln>
                <a:noFill/>
              </a:ln>
            </p:spPr>
          </p:sp>
          <p:sp>
            <p:nvSpPr>
              <p:cNvPr id="122" name="Google Shape;122;p14"/>
              <p:cNvSpPr txBox="1"/>
              <p:nvPr/>
            </p:nvSpPr>
            <p:spPr>
              <a:xfrm>
                <a:off x="0" y="-19050"/>
                <a:ext cx="4816500" cy="7941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3" name="Google Shape;123;p14"/>
            <p:cNvSpPr/>
            <p:nvPr/>
          </p:nvSpPr>
          <p:spPr>
            <a:xfrm>
              <a:off x="924566" y="0"/>
              <a:ext cx="4195534" cy="8707713"/>
            </a:xfrm>
            <a:custGeom>
              <a:rect b="b" l="l" r="r" t="t"/>
              <a:pathLst>
                <a:path extrusionOk="0" h="8707713" w="4195534">
                  <a:moveTo>
                    <a:pt x="0" y="0"/>
                  </a:moveTo>
                  <a:lnTo>
                    <a:pt x="4195534" y="0"/>
                  </a:lnTo>
                  <a:lnTo>
                    <a:pt x="4195534" y="8707713"/>
                  </a:lnTo>
                  <a:lnTo>
                    <a:pt x="0" y="8707713"/>
                  </a:lnTo>
                  <a:lnTo>
                    <a:pt x="0" y="0"/>
                  </a:lnTo>
                  <a:close/>
                </a:path>
              </a:pathLst>
            </a:custGeom>
            <a:blipFill rotWithShape="1">
              <a:blip r:embed="rId3">
                <a:alphaModFix/>
              </a:blip>
              <a:stretch>
                <a:fillRect b="0" l="0" r="0" t="0"/>
              </a:stretch>
            </a:blipFill>
            <a:ln>
              <a:noFill/>
            </a:ln>
          </p:spPr>
        </p:sp>
      </p:grpSp>
      <p:grpSp>
        <p:nvGrpSpPr>
          <p:cNvPr id="124" name="Google Shape;124;p14"/>
          <p:cNvGrpSpPr/>
          <p:nvPr/>
        </p:nvGrpSpPr>
        <p:grpSpPr>
          <a:xfrm>
            <a:off x="4473743" y="3044123"/>
            <a:ext cx="9340575" cy="6493838"/>
            <a:chOff x="0" y="-19050"/>
            <a:chExt cx="2460053" cy="1710300"/>
          </a:xfrm>
        </p:grpSpPr>
        <p:sp>
          <p:nvSpPr>
            <p:cNvPr id="125" name="Google Shape;125;p14"/>
            <p:cNvSpPr/>
            <p:nvPr/>
          </p:nvSpPr>
          <p:spPr>
            <a:xfrm>
              <a:off x="0" y="0"/>
              <a:ext cx="2460053" cy="1691142"/>
            </a:xfrm>
            <a:custGeom>
              <a:rect b="b" l="l" r="r" t="t"/>
              <a:pathLst>
                <a:path extrusionOk="0" h="1691142" w="2460053">
                  <a:moveTo>
                    <a:pt x="49731" y="0"/>
                  </a:moveTo>
                  <a:lnTo>
                    <a:pt x="2410322" y="0"/>
                  </a:lnTo>
                  <a:cubicBezTo>
                    <a:pt x="2437788" y="0"/>
                    <a:pt x="2460053" y="22265"/>
                    <a:pt x="2460053" y="49731"/>
                  </a:cubicBezTo>
                  <a:lnTo>
                    <a:pt x="2460053" y="1641411"/>
                  </a:lnTo>
                  <a:cubicBezTo>
                    <a:pt x="2460053" y="1654600"/>
                    <a:pt x="2454814" y="1667250"/>
                    <a:pt x="2445487" y="1676576"/>
                  </a:cubicBezTo>
                  <a:cubicBezTo>
                    <a:pt x="2436161" y="1685902"/>
                    <a:pt x="2423511" y="1691142"/>
                    <a:pt x="2410322" y="1691142"/>
                  </a:cubicBezTo>
                  <a:lnTo>
                    <a:pt x="49731" y="1691142"/>
                  </a:lnTo>
                  <a:cubicBezTo>
                    <a:pt x="36542" y="1691142"/>
                    <a:pt x="23892" y="1685902"/>
                    <a:pt x="14566" y="1676576"/>
                  </a:cubicBezTo>
                  <a:cubicBezTo>
                    <a:pt x="5240" y="1667250"/>
                    <a:pt x="0" y="1654600"/>
                    <a:pt x="0" y="1641411"/>
                  </a:cubicBezTo>
                  <a:lnTo>
                    <a:pt x="0" y="49731"/>
                  </a:lnTo>
                  <a:cubicBezTo>
                    <a:pt x="0" y="36542"/>
                    <a:pt x="5240" y="23892"/>
                    <a:pt x="14566" y="14566"/>
                  </a:cubicBezTo>
                  <a:cubicBezTo>
                    <a:pt x="23892" y="5240"/>
                    <a:pt x="36542" y="0"/>
                    <a:pt x="49731" y="0"/>
                  </a:cubicBezTo>
                  <a:close/>
                </a:path>
              </a:pathLst>
            </a:custGeom>
            <a:solidFill>
              <a:srgbClr val="FFFCEB"/>
            </a:solidFill>
            <a:ln cap="rnd" cmpd="sng" w="7620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txBox="1"/>
            <p:nvPr/>
          </p:nvSpPr>
          <p:spPr>
            <a:xfrm>
              <a:off x="0" y="-19050"/>
              <a:ext cx="2460000" cy="17103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7" name="Google Shape;127;p14"/>
          <p:cNvSpPr/>
          <p:nvPr/>
        </p:nvSpPr>
        <p:spPr>
          <a:xfrm>
            <a:off x="13982050" y="2531673"/>
            <a:ext cx="3974220" cy="7005836"/>
          </a:xfrm>
          <a:custGeom>
            <a:rect b="b" l="l" r="r" t="t"/>
            <a:pathLst>
              <a:path extrusionOk="0" h="7005836" w="3974220">
                <a:moveTo>
                  <a:pt x="0" y="0"/>
                </a:moveTo>
                <a:lnTo>
                  <a:pt x="3974220" y="0"/>
                </a:lnTo>
                <a:lnTo>
                  <a:pt x="3974220" y="7005836"/>
                </a:lnTo>
                <a:lnTo>
                  <a:pt x="0" y="7005836"/>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3 1 6 1">
  <p:cSld name="TITLE_1_3_1_6_1">
    <p:bg>
      <p:bgPr>
        <a:gradFill>
          <a:gsLst>
            <a:gs pos="0">
              <a:srgbClr val="C9EAE8"/>
            </a:gs>
            <a:gs pos="100000">
              <a:srgbClr val="E9FDD5"/>
            </a:gs>
          </a:gsLst>
          <a:lin ang="5400700" scaled="0"/>
        </a:gradFill>
      </p:bgPr>
    </p:bg>
    <p:spTree>
      <p:nvGrpSpPr>
        <p:cNvPr id="128" name="Shape 128"/>
        <p:cNvGrpSpPr/>
        <p:nvPr/>
      </p:nvGrpSpPr>
      <p:grpSpPr>
        <a:xfrm>
          <a:off x="0" y="0"/>
          <a:ext cx="0" cy="0"/>
          <a:chOff x="0" y="0"/>
          <a:chExt cx="0" cy="0"/>
        </a:xfrm>
      </p:grpSpPr>
      <p:pic>
        <p:nvPicPr>
          <p:cNvPr id="129" name="Google Shape;129;p15"/>
          <p:cNvPicPr preferRelativeResize="0"/>
          <p:nvPr/>
        </p:nvPicPr>
        <p:blipFill rotWithShape="1">
          <a:blip r:embed="rId2">
            <a:alphaModFix/>
          </a:blip>
          <a:srcRect b="4543" l="4738" r="12712" t="0"/>
          <a:stretch/>
        </p:blipFill>
        <p:spPr>
          <a:xfrm>
            <a:off x="0" y="-514125"/>
            <a:ext cx="18288000" cy="108009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C9EAE8"/>
            </a:gs>
            <a:gs pos="100000">
              <a:srgbClr val="E9FDD5"/>
            </a:gs>
          </a:gsLst>
          <a:lin ang="5400700" scaled="0"/>
        </a:gradFill>
      </p:bgPr>
    </p:bg>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0" l="5860" r="7446" t="0"/>
          <a:stretch/>
        </p:blipFill>
        <p:spPr>
          <a:xfrm>
            <a:off x="0" y="201425"/>
            <a:ext cx="18288000" cy="5572400"/>
          </a:xfrm>
          <a:prstGeom prst="rect">
            <a:avLst/>
          </a:prstGeom>
          <a:noFill/>
          <a:ln>
            <a:noFill/>
          </a:ln>
        </p:spPr>
      </p:pic>
      <p:pic>
        <p:nvPicPr>
          <p:cNvPr id="15" name="Google Shape;15;p3"/>
          <p:cNvPicPr preferRelativeResize="0"/>
          <p:nvPr/>
        </p:nvPicPr>
        <p:blipFill rotWithShape="1">
          <a:blip r:embed="rId3">
            <a:alphaModFix/>
          </a:blip>
          <a:srcRect b="6379" l="6081" r="4095" t="-6380"/>
          <a:stretch/>
        </p:blipFill>
        <p:spPr>
          <a:xfrm>
            <a:off x="-63500" y="3429000"/>
            <a:ext cx="18415002" cy="80875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gradFill>
          <a:gsLst>
            <a:gs pos="0">
              <a:srgbClr val="C9EAE8"/>
            </a:gs>
            <a:gs pos="100000">
              <a:srgbClr val="E9FDD5"/>
            </a:gs>
          </a:gsLst>
          <a:lin ang="5400700" scaled="0"/>
        </a:gradFill>
      </p:bgPr>
    </p:bg>
    <p:spTree>
      <p:nvGrpSpPr>
        <p:cNvPr id="16"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b="0" l="4306" r="13184" t="3744"/>
          <a:stretch/>
        </p:blipFill>
        <p:spPr>
          <a:xfrm>
            <a:off x="0" y="0"/>
            <a:ext cx="18430474" cy="10477501"/>
          </a:xfrm>
          <a:prstGeom prst="rect">
            <a:avLst/>
          </a:prstGeom>
          <a:noFill/>
          <a:ln>
            <a:noFill/>
          </a:ln>
        </p:spPr>
      </p:pic>
      <p:grpSp>
        <p:nvGrpSpPr>
          <p:cNvPr id="18" name="Google Shape;18;p4"/>
          <p:cNvGrpSpPr/>
          <p:nvPr/>
        </p:nvGrpSpPr>
        <p:grpSpPr>
          <a:xfrm>
            <a:off x="10192252" y="3027847"/>
            <a:ext cx="7351558" cy="6493838"/>
            <a:chOff x="0" y="-19050"/>
            <a:chExt cx="1936200" cy="1710300"/>
          </a:xfrm>
        </p:grpSpPr>
        <p:sp>
          <p:nvSpPr>
            <p:cNvPr id="19" name="Google Shape;19;p4"/>
            <p:cNvSpPr/>
            <p:nvPr/>
          </p:nvSpPr>
          <p:spPr>
            <a:xfrm>
              <a:off x="0" y="0"/>
              <a:ext cx="1936173" cy="1691142"/>
            </a:xfrm>
            <a:custGeom>
              <a:rect b="b" l="l" r="r" t="t"/>
              <a:pathLst>
                <a:path extrusionOk="0" h="1691142" w="1936173">
                  <a:moveTo>
                    <a:pt x="63187" y="0"/>
                  </a:moveTo>
                  <a:lnTo>
                    <a:pt x="1872986" y="0"/>
                  </a:lnTo>
                  <a:cubicBezTo>
                    <a:pt x="1907884" y="0"/>
                    <a:pt x="1936173" y="28290"/>
                    <a:pt x="1936173" y="63187"/>
                  </a:cubicBezTo>
                  <a:lnTo>
                    <a:pt x="1936173" y="1627955"/>
                  </a:lnTo>
                  <a:cubicBezTo>
                    <a:pt x="1936173" y="1644713"/>
                    <a:pt x="1929516" y="1660785"/>
                    <a:pt x="1917666" y="1672635"/>
                  </a:cubicBezTo>
                  <a:cubicBezTo>
                    <a:pt x="1905816" y="1684485"/>
                    <a:pt x="1889745" y="1691142"/>
                    <a:pt x="1872986" y="1691142"/>
                  </a:cubicBezTo>
                  <a:lnTo>
                    <a:pt x="63187" y="1691142"/>
                  </a:lnTo>
                  <a:cubicBezTo>
                    <a:pt x="46429" y="1691142"/>
                    <a:pt x="30357" y="1684485"/>
                    <a:pt x="18507" y="1672635"/>
                  </a:cubicBezTo>
                  <a:cubicBezTo>
                    <a:pt x="6657" y="1660785"/>
                    <a:pt x="0" y="1644713"/>
                    <a:pt x="0" y="1627955"/>
                  </a:cubicBezTo>
                  <a:lnTo>
                    <a:pt x="0" y="63187"/>
                  </a:lnTo>
                  <a:cubicBezTo>
                    <a:pt x="0" y="46429"/>
                    <a:pt x="6657" y="30357"/>
                    <a:pt x="18507" y="18507"/>
                  </a:cubicBezTo>
                  <a:cubicBezTo>
                    <a:pt x="30357" y="6657"/>
                    <a:pt x="46429" y="0"/>
                    <a:pt x="63187" y="0"/>
                  </a:cubicBezTo>
                  <a:close/>
                </a:path>
              </a:pathLst>
            </a:custGeom>
            <a:solidFill>
              <a:srgbClr val="FFFCEB"/>
            </a:solidFill>
            <a:ln cap="rnd" cmpd="sng" w="7620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nvSpPr>
          <p:spPr>
            <a:xfrm>
              <a:off x="0" y="-19050"/>
              <a:ext cx="1936200" cy="17103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bg>
      <p:bgPr>
        <a:gradFill>
          <a:gsLst>
            <a:gs pos="0">
              <a:srgbClr val="C9EAE8"/>
            </a:gs>
            <a:gs pos="100000">
              <a:srgbClr val="E9FDD5"/>
            </a:gs>
          </a:gsLst>
          <a:lin ang="5400700" scaled="0"/>
        </a:gradFill>
      </p:bgPr>
    </p:bg>
    <p:spTree>
      <p:nvGrpSpPr>
        <p:cNvPr id="2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b="35851" l="6585" r="15020" t="5123"/>
          <a:stretch/>
        </p:blipFill>
        <p:spPr>
          <a:xfrm>
            <a:off x="0" y="0"/>
            <a:ext cx="18288000" cy="10287001"/>
          </a:xfrm>
          <a:prstGeom prst="rect">
            <a:avLst/>
          </a:prstGeom>
          <a:noFill/>
          <a:ln>
            <a:noFill/>
          </a:ln>
        </p:spPr>
      </p:pic>
      <p:grpSp>
        <p:nvGrpSpPr>
          <p:cNvPr id="23" name="Google Shape;23;p5"/>
          <p:cNvGrpSpPr/>
          <p:nvPr/>
        </p:nvGrpSpPr>
        <p:grpSpPr>
          <a:xfrm>
            <a:off x="637676" y="3000301"/>
            <a:ext cx="9340575" cy="6493838"/>
            <a:chOff x="0" y="-19050"/>
            <a:chExt cx="2460053" cy="1710300"/>
          </a:xfrm>
        </p:grpSpPr>
        <p:sp>
          <p:nvSpPr>
            <p:cNvPr id="24" name="Google Shape;24;p5"/>
            <p:cNvSpPr/>
            <p:nvPr/>
          </p:nvSpPr>
          <p:spPr>
            <a:xfrm>
              <a:off x="0" y="0"/>
              <a:ext cx="2460053" cy="1691142"/>
            </a:xfrm>
            <a:custGeom>
              <a:rect b="b" l="l" r="r" t="t"/>
              <a:pathLst>
                <a:path extrusionOk="0" h="1691142" w="2460053">
                  <a:moveTo>
                    <a:pt x="49731" y="0"/>
                  </a:moveTo>
                  <a:lnTo>
                    <a:pt x="2410322" y="0"/>
                  </a:lnTo>
                  <a:cubicBezTo>
                    <a:pt x="2437788" y="0"/>
                    <a:pt x="2460053" y="22265"/>
                    <a:pt x="2460053" y="49731"/>
                  </a:cubicBezTo>
                  <a:lnTo>
                    <a:pt x="2460053" y="1641411"/>
                  </a:lnTo>
                  <a:cubicBezTo>
                    <a:pt x="2460053" y="1654600"/>
                    <a:pt x="2454814" y="1667250"/>
                    <a:pt x="2445487" y="1676576"/>
                  </a:cubicBezTo>
                  <a:cubicBezTo>
                    <a:pt x="2436161" y="1685902"/>
                    <a:pt x="2423511" y="1691142"/>
                    <a:pt x="2410322" y="1691142"/>
                  </a:cubicBezTo>
                  <a:lnTo>
                    <a:pt x="49731" y="1691142"/>
                  </a:lnTo>
                  <a:cubicBezTo>
                    <a:pt x="36542" y="1691142"/>
                    <a:pt x="23892" y="1685902"/>
                    <a:pt x="14566" y="1676576"/>
                  </a:cubicBezTo>
                  <a:cubicBezTo>
                    <a:pt x="5240" y="1667250"/>
                    <a:pt x="0" y="1654600"/>
                    <a:pt x="0" y="1641411"/>
                  </a:cubicBezTo>
                  <a:lnTo>
                    <a:pt x="0" y="49731"/>
                  </a:lnTo>
                  <a:cubicBezTo>
                    <a:pt x="0" y="36542"/>
                    <a:pt x="5240" y="23892"/>
                    <a:pt x="14566" y="14566"/>
                  </a:cubicBezTo>
                  <a:cubicBezTo>
                    <a:pt x="23892" y="5240"/>
                    <a:pt x="36542" y="0"/>
                    <a:pt x="49731" y="0"/>
                  </a:cubicBezTo>
                  <a:close/>
                </a:path>
              </a:pathLst>
            </a:custGeom>
            <a:solidFill>
              <a:srgbClr val="FFFCEB"/>
            </a:solidFill>
            <a:ln cap="rnd" cmpd="sng" w="7620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nvSpPr>
          <p:spPr>
            <a:xfrm>
              <a:off x="0" y="-19050"/>
              <a:ext cx="2460000" cy="17103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2">
  <p:cSld name="TITLE_1_2">
    <p:bg>
      <p:bgPr>
        <a:gradFill>
          <a:gsLst>
            <a:gs pos="0">
              <a:srgbClr val="C9EAE8"/>
            </a:gs>
            <a:gs pos="100000">
              <a:srgbClr val="E9FDD5"/>
            </a:gs>
          </a:gsLst>
          <a:lin ang="5400700" scaled="0"/>
        </a:gradFill>
      </p:bgPr>
    </p:bg>
    <p:spTree>
      <p:nvGrpSpPr>
        <p:cNvPr id="26"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b="0" l="4436" r="4463" t="0"/>
          <a:stretch/>
        </p:blipFill>
        <p:spPr>
          <a:xfrm>
            <a:off x="0" y="2923050"/>
            <a:ext cx="18288000" cy="5959874"/>
          </a:xfrm>
          <a:prstGeom prst="rect">
            <a:avLst/>
          </a:prstGeom>
          <a:noFill/>
          <a:ln>
            <a:noFill/>
          </a:ln>
        </p:spPr>
      </p:pic>
      <p:pic>
        <p:nvPicPr>
          <p:cNvPr id="28" name="Google Shape;28;p6"/>
          <p:cNvPicPr preferRelativeResize="0"/>
          <p:nvPr/>
        </p:nvPicPr>
        <p:blipFill>
          <a:blip r:embed="rId3">
            <a:alphaModFix/>
          </a:blip>
          <a:stretch>
            <a:fillRect/>
          </a:stretch>
        </p:blipFill>
        <p:spPr>
          <a:xfrm>
            <a:off x="10146780" y="-349025"/>
            <a:ext cx="11701939" cy="102869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3">
  <p:cSld name="TITLE_1_3">
    <p:bg>
      <p:bgPr>
        <a:gradFill>
          <a:gsLst>
            <a:gs pos="0">
              <a:srgbClr val="C9EAE8"/>
            </a:gs>
            <a:gs pos="100000">
              <a:srgbClr val="E9FDD5"/>
            </a:gs>
          </a:gsLst>
          <a:lin ang="5400700" scaled="0"/>
        </a:gradFill>
      </p:bgPr>
    </p:bg>
    <p:spTree>
      <p:nvGrpSpPr>
        <p:cNvPr id="29" name="Shape 29"/>
        <p:cNvGrpSpPr/>
        <p:nvPr/>
      </p:nvGrpSpPr>
      <p:grpSpPr>
        <a:xfrm>
          <a:off x="0" y="0"/>
          <a:ext cx="0" cy="0"/>
          <a:chOff x="0" y="0"/>
          <a:chExt cx="0" cy="0"/>
        </a:xfrm>
      </p:grpSpPr>
      <p:pic>
        <p:nvPicPr>
          <p:cNvPr id="30" name="Google Shape;30;p7"/>
          <p:cNvPicPr preferRelativeResize="0"/>
          <p:nvPr/>
        </p:nvPicPr>
        <p:blipFill rotWithShape="1">
          <a:blip r:embed="rId2">
            <a:alphaModFix/>
          </a:blip>
          <a:srcRect b="-2810" l="0" r="0" t="2810"/>
          <a:stretch/>
        </p:blipFill>
        <p:spPr>
          <a:xfrm>
            <a:off x="50" y="10"/>
            <a:ext cx="18288000" cy="5438180"/>
          </a:xfrm>
          <a:prstGeom prst="rect">
            <a:avLst/>
          </a:prstGeom>
          <a:noFill/>
          <a:ln>
            <a:noFill/>
          </a:ln>
        </p:spPr>
      </p:pic>
      <p:grpSp>
        <p:nvGrpSpPr>
          <p:cNvPr id="31" name="Google Shape;31;p7"/>
          <p:cNvGrpSpPr/>
          <p:nvPr/>
        </p:nvGrpSpPr>
        <p:grpSpPr>
          <a:xfrm>
            <a:off x="559206" y="1015455"/>
            <a:ext cx="4551724" cy="1772393"/>
            <a:chOff x="0" y="-19050"/>
            <a:chExt cx="1198800" cy="466800"/>
          </a:xfrm>
        </p:grpSpPr>
        <p:sp>
          <p:nvSpPr>
            <p:cNvPr id="32" name="Google Shape;32;p7"/>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7"/>
            <p:cNvSpPr txBox="1"/>
            <p:nvPr/>
          </p:nvSpPr>
          <p:spPr>
            <a:xfrm>
              <a:off x="0" y="-19050"/>
              <a:ext cx="1198800" cy="4668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 name="Google Shape;34;p7"/>
          <p:cNvGrpSpPr/>
          <p:nvPr/>
        </p:nvGrpSpPr>
        <p:grpSpPr>
          <a:xfrm>
            <a:off x="575747" y="3171786"/>
            <a:ext cx="4551724" cy="1772393"/>
            <a:chOff x="0" y="-19050"/>
            <a:chExt cx="1198800" cy="466800"/>
          </a:xfrm>
        </p:grpSpPr>
        <p:sp>
          <p:nvSpPr>
            <p:cNvPr id="35" name="Google Shape;35;p7"/>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txBox="1"/>
            <p:nvPr/>
          </p:nvSpPr>
          <p:spPr>
            <a:xfrm>
              <a:off x="0" y="-19050"/>
              <a:ext cx="1198800" cy="4668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 name="Google Shape;37;p7"/>
          <p:cNvGrpSpPr/>
          <p:nvPr/>
        </p:nvGrpSpPr>
        <p:grpSpPr>
          <a:xfrm>
            <a:off x="559206" y="5328914"/>
            <a:ext cx="4551724" cy="1772393"/>
            <a:chOff x="0" y="-19050"/>
            <a:chExt cx="1198800" cy="466800"/>
          </a:xfrm>
        </p:grpSpPr>
        <p:sp>
          <p:nvSpPr>
            <p:cNvPr id="38" name="Google Shape;38;p7"/>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nvSpPr>
          <p:spPr>
            <a:xfrm>
              <a:off x="0" y="-19050"/>
              <a:ext cx="1198800" cy="4668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 name="Google Shape;40;p7"/>
          <p:cNvGrpSpPr/>
          <p:nvPr/>
        </p:nvGrpSpPr>
        <p:grpSpPr>
          <a:xfrm>
            <a:off x="559206" y="7486041"/>
            <a:ext cx="4551724" cy="1772393"/>
            <a:chOff x="0" y="-19050"/>
            <a:chExt cx="1198800" cy="466800"/>
          </a:xfrm>
        </p:grpSpPr>
        <p:sp>
          <p:nvSpPr>
            <p:cNvPr id="41" name="Google Shape;41;p7"/>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txBox="1"/>
            <p:nvPr/>
          </p:nvSpPr>
          <p:spPr>
            <a:xfrm>
              <a:off x="0" y="-19050"/>
              <a:ext cx="1198800" cy="4668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 name="Google Shape;43;p7"/>
          <p:cNvGrpSpPr/>
          <p:nvPr/>
        </p:nvGrpSpPr>
        <p:grpSpPr>
          <a:xfrm>
            <a:off x="13160796" y="1015455"/>
            <a:ext cx="4551724" cy="1772393"/>
            <a:chOff x="0" y="-19050"/>
            <a:chExt cx="1198800" cy="466800"/>
          </a:xfrm>
        </p:grpSpPr>
        <p:sp>
          <p:nvSpPr>
            <p:cNvPr id="44" name="Google Shape;44;p7"/>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txBox="1"/>
            <p:nvPr/>
          </p:nvSpPr>
          <p:spPr>
            <a:xfrm>
              <a:off x="0" y="-19050"/>
              <a:ext cx="1198800" cy="4668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 name="Google Shape;46;p7"/>
          <p:cNvGrpSpPr/>
          <p:nvPr/>
        </p:nvGrpSpPr>
        <p:grpSpPr>
          <a:xfrm>
            <a:off x="13177336" y="3171786"/>
            <a:ext cx="4551724" cy="1772393"/>
            <a:chOff x="0" y="-19050"/>
            <a:chExt cx="1198800" cy="466800"/>
          </a:xfrm>
        </p:grpSpPr>
        <p:sp>
          <p:nvSpPr>
            <p:cNvPr id="47" name="Google Shape;47;p7"/>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7"/>
            <p:cNvSpPr txBox="1"/>
            <p:nvPr/>
          </p:nvSpPr>
          <p:spPr>
            <a:xfrm>
              <a:off x="0" y="-19050"/>
              <a:ext cx="1198800" cy="4668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 name="Google Shape;49;p7"/>
          <p:cNvGrpSpPr/>
          <p:nvPr/>
        </p:nvGrpSpPr>
        <p:grpSpPr>
          <a:xfrm>
            <a:off x="13160796" y="5328914"/>
            <a:ext cx="4551724" cy="1772393"/>
            <a:chOff x="0" y="-19050"/>
            <a:chExt cx="1198800" cy="466800"/>
          </a:xfrm>
        </p:grpSpPr>
        <p:sp>
          <p:nvSpPr>
            <p:cNvPr id="50" name="Google Shape;50;p7"/>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txBox="1"/>
            <p:nvPr/>
          </p:nvSpPr>
          <p:spPr>
            <a:xfrm>
              <a:off x="0" y="-19050"/>
              <a:ext cx="1198800" cy="4668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 name="Google Shape;52;p7"/>
          <p:cNvGrpSpPr/>
          <p:nvPr/>
        </p:nvGrpSpPr>
        <p:grpSpPr>
          <a:xfrm>
            <a:off x="13160796" y="7486041"/>
            <a:ext cx="4551724" cy="1772393"/>
            <a:chOff x="0" y="-19050"/>
            <a:chExt cx="1198800" cy="466800"/>
          </a:xfrm>
        </p:grpSpPr>
        <p:sp>
          <p:nvSpPr>
            <p:cNvPr id="53" name="Google Shape;53;p7"/>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txBox="1"/>
            <p:nvPr/>
          </p:nvSpPr>
          <p:spPr>
            <a:xfrm>
              <a:off x="0" y="-19050"/>
              <a:ext cx="1198800" cy="4668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 name="Google Shape;55;p7"/>
          <p:cNvSpPr/>
          <p:nvPr/>
        </p:nvSpPr>
        <p:spPr>
          <a:xfrm>
            <a:off x="6023427" y="6937066"/>
            <a:ext cx="6224606" cy="2942541"/>
          </a:xfrm>
          <a:custGeom>
            <a:rect b="b" l="l" r="r" t="t"/>
            <a:pathLst>
              <a:path extrusionOk="0" h="2942541" w="6224606">
                <a:moveTo>
                  <a:pt x="0" y="0"/>
                </a:moveTo>
                <a:lnTo>
                  <a:pt x="6224606" y="0"/>
                </a:lnTo>
                <a:lnTo>
                  <a:pt x="6224606" y="2942541"/>
                </a:lnTo>
                <a:lnTo>
                  <a:pt x="0" y="2942541"/>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3 1">
  <p:cSld name="TITLE_1_3_1">
    <p:bg>
      <p:bgPr>
        <a:gradFill>
          <a:gsLst>
            <a:gs pos="0">
              <a:srgbClr val="C9EAE8"/>
            </a:gs>
            <a:gs pos="100000">
              <a:srgbClr val="E9FDD5"/>
            </a:gs>
          </a:gsLst>
          <a:lin ang="5400700" scaled="0"/>
        </a:gradFill>
      </p:bgPr>
    </p:bg>
    <p:spTree>
      <p:nvGrpSpPr>
        <p:cNvPr id="56" name="Shape 56"/>
        <p:cNvGrpSpPr/>
        <p:nvPr/>
      </p:nvGrpSpPr>
      <p:grpSpPr>
        <a:xfrm>
          <a:off x="0" y="0"/>
          <a:ext cx="0" cy="0"/>
          <a:chOff x="0" y="0"/>
          <a:chExt cx="0" cy="0"/>
        </a:xfrm>
      </p:grpSpPr>
      <p:pic>
        <p:nvPicPr>
          <p:cNvPr id="57" name="Google Shape;57;p8"/>
          <p:cNvPicPr preferRelativeResize="0"/>
          <p:nvPr/>
        </p:nvPicPr>
        <p:blipFill rotWithShape="1">
          <a:blip r:embed="rId2">
            <a:alphaModFix/>
          </a:blip>
          <a:srcRect b="21289" l="0" r="0" t="4060"/>
          <a:stretch/>
        </p:blipFill>
        <p:spPr>
          <a:xfrm>
            <a:off x="1181225" y="0"/>
            <a:ext cx="16474476" cy="10287002"/>
          </a:xfrm>
          <a:prstGeom prst="rect">
            <a:avLst/>
          </a:prstGeom>
          <a:noFill/>
          <a:ln>
            <a:noFill/>
          </a:ln>
        </p:spPr>
      </p:pic>
      <p:pic>
        <p:nvPicPr>
          <p:cNvPr id="58" name="Google Shape;58;p8"/>
          <p:cNvPicPr preferRelativeResize="0"/>
          <p:nvPr/>
        </p:nvPicPr>
        <p:blipFill>
          <a:blip r:embed="rId3">
            <a:alphaModFix/>
          </a:blip>
          <a:stretch>
            <a:fillRect/>
          </a:stretch>
        </p:blipFill>
        <p:spPr>
          <a:xfrm>
            <a:off x="4653475" y="5377612"/>
            <a:ext cx="8981051" cy="700218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3 1 1">
  <p:cSld name="TITLE_1_3_1_1">
    <p:bg>
      <p:bgPr>
        <a:gradFill>
          <a:gsLst>
            <a:gs pos="0">
              <a:srgbClr val="C9EAE8"/>
            </a:gs>
            <a:gs pos="100000">
              <a:srgbClr val="E9FDD5"/>
            </a:gs>
          </a:gsLst>
          <a:lin ang="5400700" scaled="0"/>
        </a:gradFill>
      </p:bgPr>
    </p:bg>
    <p:spTree>
      <p:nvGrpSpPr>
        <p:cNvPr id="59" name="Shape 59"/>
        <p:cNvGrpSpPr/>
        <p:nvPr/>
      </p:nvGrpSpPr>
      <p:grpSpPr>
        <a:xfrm>
          <a:off x="0" y="0"/>
          <a:ext cx="0" cy="0"/>
          <a:chOff x="0" y="0"/>
          <a:chExt cx="0" cy="0"/>
        </a:xfrm>
      </p:grpSpPr>
      <p:pic>
        <p:nvPicPr>
          <p:cNvPr id="60" name="Google Shape;60;p9"/>
          <p:cNvPicPr preferRelativeResize="0"/>
          <p:nvPr/>
        </p:nvPicPr>
        <p:blipFill rotWithShape="1">
          <a:blip r:embed="rId2">
            <a:alphaModFix/>
          </a:blip>
          <a:srcRect b="0" l="3665" r="13778" t="29765"/>
          <a:stretch/>
        </p:blipFill>
        <p:spPr>
          <a:xfrm>
            <a:off x="0" y="39375"/>
            <a:ext cx="18288000" cy="10287001"/>
          </a:xfrm>
          <a:prstGeom prst="rect">
            <a:avLst/>
          </a:prstGeom>
          <a:noFill/>
          <a:ln>
            <a:noFill/>
          </a:ln>
        </p:spPr>
      </p:pic>
      <p:grpSp>
        <p:nvGrpSpPr>
          <p:cNvPr id="61" name="Google Shape;61;p9"/>
          <p:cNvGrpSpPr/>
          <p:nvPr/>
        </p:nvGrpSpPr>
        <p:grpSpPr>
          <a:xfrm>
            <a:off x="1688775" y="1766061"/>
            <a:ext cx="14928975" cy="4179507"/>
            <a:chOff x="0" y="-19050"/>
            <a:chExt cx="4064518" cy="1137900"/>
          </a:xfrm>
        </p:grpSpPr>
        <p:sp>
          <p:nvSpPr>
            <p:cNvPr id="62" name="Google Shape;62;p9"/>
            <p:cNvSpPr/>
            <p:nvPr/>
          </p:nvSpPr>
          <p:spPr>
            <a:xfrm>
              <a:off x="0" y="0"/>
              <a:ext cx="4064518" cy="1118718"/>
            </a:xfrm>
            <a:custGeom>
              <a:rect b="b" l="l" r="r" t="t"/>
              <a:pathLst>
                <a:path extrusionOk="0" h="1118718" w="4064518">
                  <a:moveTo>
                    <a:pt x="31115" y="0"/>
                  </a:moveTo>
                  <a:lnTo>
                    <a:pt x="4033403" y="0"/>
                  </a:lnTo>
                  <a:cubicBezTo>
                    <a:pt x="4050588" y="0"/>
                    <a:pt x="4064518" y="13931"/>
                    <a:pt x="4064518" y="31115"/>
                  </a:cubicBezTo>
                  <a:lnTo>
                    <a:pt x="4064518" y="1087603"/>
                  </a:lnTo>
                  <a:cubicBezTo>
                    <a:pt x="4064518" y="1104787"/>
                    <a:pt x="4050588" y="1118718"/>
                    <a:pt x="4033403" y="1118718"/>
                  </a:cubicBezTo>
                  <a:lnTo>
                    <a:pt x="31115" y="1118718"/>
                  </a:lnTo>
                  <a:cubicBezTo>
                    <a:pt x="13931" y="1118718"/>
                    <a:pt x="0" y="1104787"/>
                    <a:pt x="0" y="1087603"/>
                  </a:cubicBezTo>
                  <a:lnTo>
                    <a:pt x="0" y="31115"/>
                  </a:lnTo>
                  <a:cubicBezTo>
                    <a:pt x="0" y="13931"/>
                    <a:pt x="13931" y="0"/>
                    <a:pt x="31115" y="0"/>
                  </a:cubicBezTo>
                  <a:close/>
                </a:path>
              </a:pathLst>
            </a:custGeom>
            <a:solidFill>
              <a:srgbClr val="FFFCEB"/>
            </a:solidFill>
            <a:ln cap="rnd" cmpd="sng" w="11430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9"/>
            <p:cNvSpPr txBox="1"/>
            <p:nvPr/>
          </p:nvSpPr>
          <p:spPr>
            <a:xfrm>
              <a:off x="0" y="-19050"/>
              <a:ext cx="4064400" cy="11379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 name="Google Shape;64;p9"/>
          <p:cNvSpPr/>
          <p:nvPr/>
        </p:nvSpPr>
        <p:spPr>
          <a:xfrm flipH="1">
            <a:off x="14765282" y="201160"/>
            <a:ext cx="3705194" cy="9057140"/>
          </a:xfrm>
          <a:custGeom>
            <a:rect b="b" l="l" r="r" t="t"/>
            <a:pathLst>
              <a:path extrusionOk="0" h="9057140" w="3705194">
                <a:moveTo>
                  <a:pt x="3705193" y="0"/>
                </a:moveTo>
                <a:lnTo>
                  <a:pt x="0" y="0"/>
                </a:lnTo>
                <a:lnTo>
                  <a:pt x="0" y="9057140"/>
                </a:lnTo>
                <a:lnTo>
                  <a:pt x="3705193" y="9057140"/>
                </a:lnTo>
                <a:lnTo>
                  <a:pt x="3705193" y="0"/>
                </a:lnTo>
                <a:close/>
              </a:path>
            </a:pathLst>
          </a:custGeom>
          <a:blipFill rotWithShape="1">
            <a:blip r:embed="rId3">
              <a:alphaModFix/>
            </a:blip>
            <a:stretch>
              <a:fillRect b="0" l="0" r="0" t="0"/>
            </a:stretch>
          </a:blipFill>
          <a:ln>
            <a:noFill/>
          </a:ln>
        </p:spPr>
      </p:sp>
      <p:sp>
        <p:nvSpPr>
          <p:cNvPr id="65" name="Google Shape;65;p9"/>
          <p:cNvSpPr/>
          <p:nvPr/>
        </p:nvSpPr>
        <p:spPr>
          <a:xfrm>
            <a:off x="-592826" y="2565076"/>
            <a:ext cx="4563203" cy="9093339"/>
          </a:xfrm>
          <a:custGeom>
            <a:rect b="b" l="l" r="r" t="t"/>
            <a:pathLst>
              <a:path extrusionOk="0" h="9093339" w="4563203">
                <a:moveTo>
                  <a:pt x="0" y="0"/>
                </a:moveTo>
                <a:lnTo>
                  <a:pt x="4563203" y="0"/>
                </a:lnTo>
                <a:lnTo>
                  <a:pt x="4563203" y="9093340"/>
                </a:lnTo>
                <a:lnTo>
                  <a:pt x="0" y="9093340"/>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3 1 2">
  <p:cSld name="TITLE_1_3_1_2">
    <p:bg>
      <p:bgPr>
        <a:gradFill>
          <a:gsLst>
            <a:gs pos="0">
              <a:srgbClr val="C9EAE8"/>
            </a:gs>
            <a:gs pos="100000">
              <a:srgbClr val="E9FDD5"/>
            </a:gs>
          </a:gsLst>
          <a:lin ang="5400700" scaled="0"/>
        </a:gradFill>
      </p:bgPr>
    </p:bg>
    <p:spTree>
      <p:nvGrpSpPr>
        <p:cNvPr id="66" name="Shape 66"/>
        <p:cNvGrpSpPr/>
        <p:nvPr/>
      </p:nvGrpSpPr>
      <p:grpSpPr>
        <a:xfrm>
          <a:off x="0" y="0"/>
          <a:ext cx="0" cy="0"/>
          <a:chOff x="0" y="0"/>
          <a:chExt cx="0" cy="0"/>
        </a:xfrm>
      </p:grpSpPr>
      <p:pic>
        <p:nvPicPr>
          <p:cNvPr id="67" name="Google Shape;67;p10"/>
          <p:cNvPicPr preferRelativeResize="0"/>
          <p:nvPr/>
        </p:nvPicPr>
        <p:blipFill rotWithShape="1">
          <a:blip r:embed="rId2">
            <a:alphaModFix/>
          </a:blip>
          <a:srcRect b="3753" l="0" r="22672" t="10358"/>
          <a:stretch/>
        </p:blipFill>
        <p:spPr>
          <a:xfrm>
            <a:off x="0" y="0"/>
            <a:ext cx="18288000" cy="10287001"/>
          </a:xfrm>
          <a:prstGeom prst="rect">
            <a:avLst/>
          </a:prstGeom>
          <a:noFill/>
          <a:ln>
            <a:noFill/>
          </a:ln>
        </p:spPr>
      </p:pic>
      <p:grpSp>
        <p:nvGrpSpPr>
          <p:cNvPr id="68" name="Google Shape;68;p10"/>
          <p:cNvGrpSpPr/>
          <p:nvPr/>
        </p:nvGrpSpPr>
        <p:grpSpPr>
          <a:xfrm>
            <a:off x="1028700" y="2890073"/>
            <a:ext cx="3683699" cy="4925577"/>
            <a:chOff x="0" y="-19050"/>
            <a:chExt cx="1002913" cy="1341023"/>
          </a:xfrm>
        </p:grpSpPr>
        <p:sp>
          <p:nvSpPr>
            <p:cNvPr id="69" name="Google Shape;69;p10"/>
            <p:cNvSpPr/>
            <p:nvPr/>
          </p:nvSpPr>
          <p:spPr>
            <a:xfrm>
              <a:off x="0" y="0"/>
              <a:ext cx="1002913" cy="1321973"/>
            </a:xfrm>
            <a:custGeom>
              <a:rect b="b" l="l" r="r" t="t"/>
              <a:pathLst>
                <a:path extrusionOk="0" h="1321973" w="1002913">
                  <a:moveTo>
                    <a:pt x="126099" y="0"/>
                  </a:moveTo>
                  <a:lnTo>
                    <a:pt x="876813" y="0"/>
                  </a:lnTo>
                  <a:cubicBezTo>
                    <a:pt x="910257" y="0"/>
                    <a:pt x="942331" y="13285"/>
                    <a:pt x="965979" y="36934"/>
                  </a:cubicBezTo>
                  <a:cubicBezTo>
                    <a:pt x="989627" y="60582"/>
                    <a:pt x="1002913" y="92656"/>
                    <a:pt x="1002913" y="126099"/>
                  </a:cubicBezTo>
                  <a:lnTo>
                    <a:pt x="1002913" y="1195874"/>
                  </a:lnTo>
                  <a:cubicBezTo>
                    <a:pt x="1002913" y="1229317"/>
                    <a:pt x="989627" y="1261391"/>
                    <a:pt x="965979" y="1285039"/>
                  </a:cubicBezTo>
                  <a:cubicBezTo>
                    <a:pt x="942331" y="1308688"/>
                    <a:pt x="910257" y="1321973"/>
                    <a:pt x="876813" y="1321973"/>
                  </a:cubicBezTo>
                  <a:lnTo>
                    <a:pt x="126099" y="1321973"/>
                  </a:lnTo>
                  <a:cubicBezTo>
                    <a:pt x="92656" y="1321973"/>
                    <a:pt x="60582" y="1308688"/>
                    <a:pt x="36934" y="1285039"/>
                  </a:cubicBezTo>
                  <a:cubicBezTo>
                    <a:pt x="13285" y="1261391"/>
                    <a:pt x="0" y="1229317"/>
                    <a:pt x="0" y="1195874"/>
                  </a:cubicBezTo>
                  <a:lnTo>
                    <a:pt x="0" y="126099"/>
                  </a:lnTo>
                  <a:cubicBezTo>
                    <a:pt x="0" y="92656"/>
                    <a:pt x="13285" y="60582"/>
                    <a:pt x="36934" y="36934"/>
                  </a:cubicBezTo>
                  <a:cubicBezTo>
                    <a:pt x="60582" y="13285"/>
                    <a:pt x="92656" y="0"/>
                    <a:pt x="126099" y="0"/>
                  </a:cubicBezTo>
                  <a:close/>
                </a:path>
              </a:pathLst>
            </a:custGeom>
            <a:solidFill>
              <a:srgbClr val="FFFCEB"/>
            </a:solidFill>
            <a:ln cap="rnd" cmpd="sng" w="571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0"/>
            <p:cNvSpPr txBox="1"/>
            <p:nvPr/>
          </p:nvSpPr>
          <p:spPr>
            <a:xfrm>
              <a:off x="0" y="-19050"/>
              <a:ext cx="1002900" cy="13410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 name="Google Shape;71;p10"/>
          <p:cNvGrpSpPr/>
          <p:nvPr/>
        </p:nvGrpSpPr>
        <p:grpSpPr>
          <a:xfrm>
            <a:off x="5212967" y="2883087"/>
            <a:ext cx="3683699" cy="4925577"/>
            <a:chOff x="0" y="-19050"/>
            <a:chExt cx="1002913" cy="1341023"/>
          </a:xfrm>
        </p:grpSpPr>
        <p:sp>
          <p:nvSpPr>
            <p:cNvPr id="72" name="Google Shape;72;p10"/>
            <p:cNvSpPr/>
            <p:nvPr/>
          </p:nvSpPr>
          <p:spPr>
            <a:xfrm>
              <a:off x="0" y="0"/>
              <a:ext cx="1002913" cy="1321973"/>
            </a:xfrm>
            <a:custGeom>
              <a:rect b="b" l="l" r="r" t="t"/>
              <a:pathLst>
                <a:path extrusionOk="0" h="1321973" w="1002913">
                  <a:moveTo>
                    <a:pt x="126099" y="0"/>
                  </a:moveTo>
                  <a:lnTo>
                    <a:pt x="876813" y="0"/>
                  </a:lnTo>
                  <a:cubicBezTo>
                    <a:pt x="910257" y="0"/>
                    <a:pt x="942331" y="13285"/>
                    <a:pt x="965979" y="36934"/>
                  </a:cubicBezTo>
                  <a:cubicBezTo>
                    <a:pt x="989627" y="60582"/>
                    <a:pt x="1002913" y="92656"/>
                    <a:pt x="1002913" y="126099"/>
                  </a:cubicBezTo>
                  <a:lnTo>
                    <a:pt x="1002913" y="1195874"/>
                  </a:lnTo>
                  <a:cubicBezTo>
                    <a:pt x="1002913" y="1229317"/>
                    <a:pt x="989627" y="1261391"/>
                    <a:pt x="965979" y="1285039"/>
                  </a:cubicBezTo>
                  <a:cubicBezTo>
                    <a:pt x="942331" y="1308688"/>
                    <a:pt x="910257" y="1321973"/>
                    <a:pt x="876813" y="1321973"/>
                  </a:cubicBezTo>
                  <a:lnTo>
                    <a:pt x="126099" y="1321973"/>
                  </a:lnTo>
                  <a:cubicBezTo>
                    <a:pt x="92656" y="1321973"/>
                    <a:pt x="60582" y="1308688"/>
                    <a:pt x="36934" y="1285039"/>
                  </a:cubicBezTo>
                  <a:cubicBezTo>
                    <a:pt x="13285" y="1261391"/>
                    <a:pt x="0" y="1229317"/>
                    <a:pt x="0" y="1195874"/>
                  </a:cubicBezTo>
                  <a:lnTo>
                    <a:pt x="0" y="126099"/>
                  </a:lnTo>
                  <a:cubicBezTo>
                    <a:pt x="0" y="92656"/>
                    <a:pt x="13285" y="60582"/>
                    <a:pt x="36934" y="36934"/>
                  </a:cubicBezTo>
                  <a:cubicBezTo>
                    <a:pt x="60582" y="13285"/>
                    <a:pt x="92656" y="0"/>
                    <a:pt x="126099" y="0"/>
                  </a:cubicBezTo>
                  <a:close/>
                </a:path>
              </a:pathLst>
            </a:custGeom>
            <a:solidFill>
              <a:srgbClr val="FFFCEB"/>
            </a:solidFill>
            <a:ln cap="rnd" cmpd="sng" w="571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0"/>
            <p:cNvSpPr txBox="1"/>
            <p:nvPr/>
          </p:nvSpPr>
          <p:spPr>
            <a:xfrm>
              <a:off x="0" y="-19050"/>
              <a:ext cx="1002900" cy="13410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 name="Google Shape;74;p10"/>
          <p:cNvGrpSpPr/>
          <p:nvPr/>
        </p:nvGrpSpPr>
        <p:grpSpPr>
          <a:xfrm>
            <a:off x="9394269" y="2883087"/>
            <a:ext cx="3683699" cy="4925577"/>
            <a:chOff x="0" y="-19050"/>
            <a:chExt cx="1002913" cy="1341023"/>
          </a:xfrm>
        </p:grpSpPr>
        <p:sp>
          <p:nvSpPr>
            <p:cNvPr id="75" name="Google Shape;75;p10"/>
            <p:cNvSpPr/>
            <p:nvPr/>
          </p:nvSpPr>
          <p:spPr>
            <a:xfrm>
              <a:off x="0" y="0"/>
              <a:ext cx="1002913" cy="1321973"/>
            </a:xfrm>
            <a:custGeom>
              <a:rect b="b" l="l" r="r" t="t"/>
              <a:pathLst>
                <a:path extrusionOk="0" h="1321973" w="1002913">
                  <a:moveTo>
                    <a:pt x="126099" y="0"/>
                  </a:moveTo>
                  <a:lnTo>
                    <a:pt x="876813" y="0"/>
                  </a:lnTo>
                  <a:cubicBezTo>
                    <a:pt x="910257" y="0"/>
                    <a:pt x="942331" y="13285"/>
                    <a:pt x="965979" y="36934"/>
                  </a:cubicBezTo>
                  <a:cubicBezTo>
                    <a:pt x="989627" y="60582"/>
                    <a:pt x="1002913" y="92656"/>
                    <a:pt x="1002913" y="126099"/>
                  </a:cubicBezTo>
                  <a:lnTo>
                    <a:pt x="1002913" y="1195874"/>
                  </a:lnTo>
                  <a:cubicBezTo>
                    <a:pt x="1002913" y="1229317"/>
                    <a:pt x="989627" y="1261391"/>
                    <a:pt x="965979" y="1285039"/>
                  </a:cubicBezTo>
                  <a:cubicBezTo>
                    <a:pt x="942331" y="1308688"/>
                    <a:pt x="910257" y="1321973"/>
                    <a:pt x="876813" y="1321973"/>
                  </a:cubicBezTo>
                  <a:lnTo>
                    <a:pt x="126099" y="1321973"/>
                  </a:lnTo>
                  <a:cubicBezTo>
                    <a:pt x="92656" y="1321973"/>
                    <a:pt x="60582" y="1308688"/>
                    <a:pt x="36934" y="1285039"/>
                  </a:cubicBezTo>
                  <a:cubicBezTo>
                    <a:pt x="13285" y="1261391"/>
                    <a:pt x="0" y="1229317"/>
                    <a:pt x="0" y="1195874"/>
                  </a:cubicBezTo>
                  <a:lnTo>
                    <a:pt x="0" y="126099"/>
                  </a:lnTo>
                  <a:cubicBezTo>
                    <a:pt x="0" y="92656"/>
                    <a:pt x="13285" y="60582"/>
                    <a:pt x="36934" y="36934"/>
                  </a:cubicBezTo>
                  <a:cubicBezTo>
                    <a:pt x="60582" y="13285"/>
                    <a:pt x="92656" y="0"/>
                    <a:pt x="126099" y="0"/>
                  </a:cubicBezTo>
                  <a:close/>
                </a:path>
              </a:pathLst>
            </a:custGeom>
            <a:solidFill>
              <a:srgbClr val="FFFCEB"/>
            </a:solidFill>
            <a:ln cap="rnd" cmpd="sng" w="571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0"/>
            <p:cNvSpPr txBox="1"/>
            <p:nvPr/>
          </p:nvSpPr>
          <p:spPr>
            <a:xfrm>
              <a:off x="0" y="-19050"/>
              <a:ext cx="1002900" cy="13410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 name="Google Shape;77;p10"/>
          <p:cNvGrpSpPr/>
          <p:nvPr/>
        </p:nvGrpSpPr>
        <p:grpSpPr>
          <a:xfrm>
            <a:off x="13575571" y="2890073"/>
            <a:ext cx="3683699" cy="4925577"/>
            <a:chOff x="0" y="-19050"/>
            <a:chExt cx="1002913" cy="1341023"/>
          </a:xfrm>
        </p:grpSpPr>
        <p:sp>
          <p:nvSpPr>
            <p:cNvPr id="78" name="Google Shape;78;p10"/>
            <p:cNvSpPr/>
            <p:nvPr/>
          </p:nvSpPr>
          <p:spPr>
            <a:xfrm>
              <a:off x="0" y="0"/>
              <a:ext cx="1002913" cy="1321973"/>
            </a:xfrm>
            <a:custGeom>
              <a:rect b="b" l="l" r="r" t="t"/>
              <a:pathLst>
                <a:path extrusionOk="0" h="1321973" w="1002913">
                  <a:moveTo>
                    <a:pt x="126099" y="0"/>
                  </a:moveTo>
                  <a:lnTo>
                    <a:pt x="876813" y="0"/>
                  </a:lnTo>
                  <a:cubicBezTo>
                    <a:pt x="910257" y="0"/>
                    <a:pt x="942331" y="13285"/>
                    <a:pt x="965979" y="36934"/>
                  </a:cubicBezTo>
                  <a:cubicBezTo>
                    <a:pt x="989627" y="60582"/>
                    <a:pt x="1002913" y="92656"/>
                    <a:pt x="1002913" y="126099"/>
                  </a:cubicBezTo>
                  <a:lnTo>
                    <a:pt x="1002913" y="1195874"/>
                  </a:lnTo>
                  <a:cubicBezTo>
                    <a:pt x="1002913" y="1229317"/>
                    <a:pt x="989627" y="1261391"/>
                    <a:pt x="965979" y="1285039"/>
                  </a:cubicBezTo>
                  <a:cubicBezTo>
                    <a:pt x="942331" y="1308688"/>
                    <a:pt x="910257" y="1321973"/>
                    <a:pt x="876813" y="1321973"/>
                  </a:cubicBezTo>
                  <a:lnTo>
                    <a:pt x="126099" y="1321973"/>
                  </a:lnTo>
                  <a:cubicBezTo>
                    <a:pt x="92656" y="1321973"/>
                    <a:pt x="60582" y="1308688"/>
                    <a:pt x="36934" y="1285039"/>
                  </a:cubicBezTo>
                  <a:cubicBezTo>
                    <a:pt x="13285" y="1261391"/>
                    <a:pt x="0" y="1229317"/>
                    <a:pt x="0" y="1195874"/>
                  </a:cubicBezTo>
                  <a:lnTo>
                    <a:pt x="0" y="126099"/>
                  </a:lnTo>
                  <a:cubicBezTo>
                    <a:pt x="0" y="92656"/>
                    <a:pt x="13285" y="60582"/>
                    <a:pt x="36934" y="36934"/>
                  </a:cubicBezTo>
                  <a:cubicBezTo>
                    <a:pt x="60582" y="13285"/>
                    <a:pt x="92656" y="0"/>
                    <a:pt x="126099" y="0"/>
                  </a:cubicBezTo>
                  <a:close/>
                </a:path>
              </a:pathLst>
            </a:custGeom>
            <a:solidFill>
              <a:srgbClr val="FFFCEB"/>
            </a:solidFill>
            <a:ln cap="rnd" cmpd="sng" w="571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txBox="1"/>
            <p:nvPr/>
          </p:nvSpPr>
          <p:spPr>
            <a:xfrm>
              <a:off x="0" y="-19050"/>
              <a:ext cx="1002900" cy="13410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 name="Google Shape;80;p10"/>
          <p:cNvSpPr/>
          <p:nvPr/>
        </p:nvSpPr>
        <p:spPr>
          <a:xfrm>
            <a:off x="-513280" y="7269892"/>
            <a:ext cx="3318718" cy="3643303"/>
          </a:xfrm>
          <a:custGeom>
            <a:rect b="b" l="l" r="r" t="t"/>
            <a:pathLst>
              <a:path extrusionOk="0" h="3643303" w="3318718">
                <a:moveTo>
                  <a:pt x="0" y="0"/>
                </a:moveTo>
                <a:lnTo>
                  <a:pt x="3318718" y="0"/>
                </a:lnTo>
                <a:lnTo>
                  <a:pt x="3318718" y="3643303"/>
                </a:lnTo>
                <a:lnTo>
                  <a:pt x="0" y="3643303"/>
                </a:lnTo>
                <a:lnTo>
                  <a:pt x="0" y="0"/>
                </a:lnTo>
                <a:close/>
              </a:path>
            </a:pathLst>
          </a:custGeom>
          <a:blipFill rotWithShape="1">
            <a:blip r:embed="rId3">
              <a:alphaModFix/>
            </a:blip>
            <a:stretch>
              <a:fillRect b="0" l="0" r="0" t="0"/>
            </a:stretch>
          </a:blipFill>
          <a:ln>
            <a:noFill/>
          </a:ln>
        </p:spPr>
      </p:sp>
      <p:sp>
        <p:nvSpPr>
          <p:cNvPr id="81" name="Google Shape;81;p10"/>
          <p:cNvSpPr/>
          <p:nvPr/>
        </p:nvSpPr>
        <p:spPr>
          <a:xfrm>
            <a:off x="15077129" y="8079644"/>
            <a:ext cx="2976703" cy="2884696"/>
          </a:xfrm>
          <a:custGeom>
            <a:rect b="b" l="l" r="r" t="t"/>
            <a:pathLst>
              <a:path extrusionOk="0" h="2884696" w="2976703">
                <a:moveTo>
                  <a:pt x="0" y="0"/>
                </a:moveTo>
                <a:lnTo>
                  <a:pt x="2976703" y="0"/>
                </a:lnTo>
                <a:lnTo>
                  <a:pt x="2976703" y="2884696"/>
                </a:lnTo>
                <a:lnTo>
                  <a:pt x="0" y="2884696"/>
                </a:lnTo>
                <a:lnTo>
                  <a:pt x="0" y="0"/>
                </a:lnTo>
                <a:close/>
              </a:path>
            </a:pathLst>
          </a:custGeom>
          <a:blipFill rotWithShape="1">
            <a:blip r:embed="rId4">
              <a:alphaModFix/>
            </a:blip>
            <a:stretch>
              <a:fillRect b="0" l="0" r="0" t="0"/>
            </a:stretch>
          </a:blipFill>
          <a:ln>
            <a:noFill/>
          </a:ln>
        </p:spPr>
      </p:sp>
      <p:sp>
        <p:nvSpPr>
          <p:cNvPr id="82" name="Google Shape;82;p10"/>
          <p:cNvSpPr/>
          <p:nvPr/>
        </p:nvSpPr>
        <p:spPr>
          <a:xfrm>
            <a:off x="7297182" y="8185028"/>
            <a:ext cx="2456078" cy="1813032"/>
          </a:xfrm>
          <a:custGeom>
            <a:rect b="b" l="l" r="r" t="t"/>
            <a:pathLst>
              <a:path extrusionOk="0" h="1813032" w="2456078">
                <a:moveTo>
                  <a:pt x="0" y="0"/>
                </a:moveTo>
                <a:lnTo>
                  <a:pt x="2456078" y="0"/>
                </a:lnTo>
                <a:lnTo>
                  <a:pt x="2456078" y="1813032"/>
                </a:lnTo>
                <a:lnTo>
                  <a:pt x="0" y="1813032"/>
                </a:lnTo>
                <a:lnTo>
                  <a:pt x="0" y="0"/>
                </a:lnTo>
                <a:close/>
              </a:path>
            </a:pathLst>
          </a:custGeom>
          <a:blipFill rotWithShape="1">
            <a:blip r:embed="rId5">
              <a:alphaModFix/>
            </a:blip>
            <a:stretch>
              <a:fillRect b="0" l="0" r="0" t="0"/>
            </a:stretch>
          </a:blipFill>
          <a:ln>
            <a:noFill/>
          </a:ln>
        </p:spPr>
      </p:sp>
      <p:sp>
        <p:nvSpPr>
          <p:cNvPr id="83" name="Google Shape;83;p10"/>
          <p:cNvSpPr/>
          <p:nvPr/>
        </p:nvSpPr>
        <p:spPr>
          <a:xfrm>
            <a:off x="2553401" y="9521992"/>
            <a:ext cx="1590485" cy="1003452"/>
          </a:xfrm>
          <a:custGeom>
            <a:rect b="b" l="l" r="r" t="t"/>
            <a:pathLst>
              <a:path extrusionOk="0" h="1003452" w="1590485">
                <a:moveTo>
                  <a:pt x="0" y="0"/>
                </a:moveTo>
                <a:lnTo>
                  <a:pt x="1590485" y="0"/>
                </a:lnTo>
                <a:lnTo>
                  <a:pt x="1590485" y="1003451"/>
                </a:lnTo>
                <a:lnTo>
                  <a:pt x="0" y="1003451"/>
                </a:lnTo>
                <a:lnTo>
                  <a:pt x="0" y="0"/>
                </a:lnTo>
                <a:close/>
              </a:path>
            </a:pathLst>
          </a:custGeom>
          <a:blipFill rotWithShape="1">
            <a:blip r:embed="rId6">
              <a:alphaModFix/>
            </a:blip>
            <a:stretch>
              <a:fillRect b="0" l="0" r="0" t="0"/>
            </a:stretch>
          </a:blipFill>
          <a:ln>
            <a:noFill/>
          </a:ln>
        </p:spPr>
      </p:sp>
      <p:sp>
        <p:nvSpPr>
          <p:cNvPr id="84" name="Google Shape;84;p10"/>
          <p:cNvSpPr/>
          <p:nvPr/>
        </p:nvSpPr>
        <p:spPr>
          <a:xfrm>
            <a:off x="11596143" y="8282417"/>
            <a:ext cx="2155592" cy="1316871"/>
          </a:xfrm>
          <a:custGeom>
            <a:rect b="b" l="l" r="r" t="t"/>
            <a:pathLst>
              <a:path extrusionOk="0" h="1316871" w="2155592">
                <a:moveTo>
                  <a:pt x="0" y="0"/>
                </a:moveTo>
                <a:lnTo>
                  <a:pt x="2155592" y="0"/>
                </a:lnTo>
                <a:lnTo>
                  <a:pt x="2155592" y="1316871"/>
                </a:lnTo>
                <a:lnTo>
                  <a:pt x="0" y="1316871"/>
                </a:lnTo>
                <a:lnTo>
                  <a:pt x="0" y="0"/>
                </a:lnTo>
                <a:close/>
              </a:path>
            </a:pathLst>
          </a:custGeom>
          <a:blipFill rotWithShape="1">
            <a:blip r:embed="rId7">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7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36.jpg"/><Relationship Id="rId9" Type="http://schemas.openxmlformats.org/officeDocument/2006/relationships/image" Target="../media/image47.jpg"/><Relationship Id="rId5" Type="http://schemas.openxmlformats.org/officeDocument/2006/relationships/image" Target="../media/image35.jpg"/><Relationship Id="rId6" Type="http://schemas.openxmlformats.org/officeDocument/2006/relationships/image" Target="../media/image39.jpg"/><Relationship Id="rId7" Type="http://schemas.openxmlformats.org/officeDocument/2006/relationships/image" Target="../media/image45.jpg"/><Relationship Id="rId8" Type="http://schemas.openxmlformats.org/officeDocument/2006/relationships/image" Target="../media/image4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9.png"/><Relationship Id="rId5"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10"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1.png"/><Relationship Id="rId4" Type="http://schemas.openxmlformats.org/officeDocument/2006/relationships/image" Target="../media/image44.png"/><Relationship Id="rId9" Type="http://schemas.openxmlformats.org/officeDocument/2006/relationships/image" Target="../media/image29.png"/><Relationship Id="rId5" Type="http://schemas.openxmlformats.org/officeDocument/2006/relationships/image" Target="../media/image49.png"/><Relationship Id="rId6" Type="http://schemas.openxmlformats.org/officeDocument/2006/relationships/image" Target="../media/image21.png"/><Relationship Id="rId7" Type="http://schemas.openxmlformats.org/officeDocument/2006/relationships/image" Target="../media/image11.png"/><Relationship Id="rId8"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3.png"/><Relationship Id="rId9"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image" Target="../media/image20.png"/><Relationship Id="rId7" Type="http://schemas.openxmlformats.org/officeDocument/2006/relationships/image" Target="../media/image9.png"/><Relationship Id="rId8"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27.jpg"/><Relationship Id="rId9" Type="http://schemas.openxmlformats.org/officeDocument/2006/relationships/image" Target="../media/image32.png"/><Relationship Id="rId5" Type="http://schemas.openxmlformats.org/officeDocument/2006/relationships/image" Target="../media/image25.jpg"/><Relationship Id="rId6" Type="http://schemas.openxmlformats.org/officeDocument/2006/relationships/image" Target="../media/image46.jpg"/><Relationship Id="rId7" Type="http://schemas.openxmlformats.org/officeDocument/2006/relationships/image" Target="../media/image28.jpg"/><Relationship Id="rId8"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700" scaled="0"/>
        </a:gradFill>
      </p:bgPr>
    </p:bg>
    <p:spTree>
      <p:nvGrpSpPr>
        <p:cNvPr id="133" name="Shape 133"/>
        <p:cNvGrpSpPr/>
        <p:nvPr/>
      </p:nvGrpSpPr>
      <p:grpSpPr>
        <a:xfrm>
          <a:off x="0" y="0"/>
          <a:ext cx="0" cy="0"/>
          <a:chOff x="0" y="0"/>
          <a:chExt cx="0" cy="0"/>
        </a:xfrm>
      </p:grpSpPr>
      <p:pic>
        <p:nvPicPr>
          <p:cNvPr id="134" name="Google Shape;134;p16"/>
          <p:cNvPicPr preferRelativeResize="0"/>
          <p:nvPr/>
        </p:nvPicPr>
        <p:blipFill rotWithShape="1">
          <a:blip r:embed="rId3">
            <a:alphaModFix/>
          </a:blip>
          <a:srcRect b="0" l="5860" r="7446" t="0"/>
          <a:stretch/>
        </p:blipFill>
        <p:spPr>
          <a:xfrm>
            <a:off x="0" y="201425"/>
            <a:ext cx="18288000" cy="5572400"/>
          </a:xfrm>
          <a:prstGeom prst="rect">
            <a:avLst/>
          </a:prstGeom>
          <a:noFill/>
          <a:ln>
            <a:noFill/>
          </a:ln>
        </p:spPr>
      </p:pic>
      <p:sp>
        <p:nvSpPr>
          <p:cNvPr id="135" name="Google Shape;135;p16"/>
          <p:cNvSpPr txBox="1"/>
          <p:nvPr/>
        </p:nvSpPr>
        <p:spPr>
          <a:xfrm>
            <a:off x="1028700" y="421706"/>
            <a:ext cx="16230600" cy="392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5500" u="none" cap="none" strike="noStrike">
                <a:solidFill>
                  <a:srgbClr val="FF644F"/>
                </a:solidFill>
                <a:latin typeface="Londrina Solid"/>
                <a:ea typeface="Londrina Solid"/>
                <a:cs typeface="Londrina Solid"/>
                <a:sym typeface="Londrina Solid"/>
              </a:rPr>
              <a:t>FUNDRAISING</a:t>
            </a:r>
            <a:endParaRPr sz="25500"/>
          </a:p>
        </p:txBody>
      </p:sp>
      <p:sp>
        <p:nvSpPr>
          <p:cNvPr id="136" name="Google Shape;136;p16"/>
          <p:cNvSpPr txBox="1"/>
          <p:nvPr/>
        </p:nvSpPr>
        <p:spPr>
          <a:xfrm>
            <a:off x="12552967" y="3911490"/>
            <a:ext cx="4706400" cy="7695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5000" u="none" cap="none" strike="noStrike">
                <a:solidFill>
                  <a:srgbClr val="000000"/>
                </a:solidFill>
                <a:latin typeface="Londrina Solid"/>
                <a:ea typeface="Londrina Solid"/>
                <a:cs typeface="Londrina Solid"/>
                <a:sym typeface="Londrina Solid"/>
              </a:rPr>
              <a:t>DEVELOPMENT PLAN</a:t>
            </a:r>
            <a:endParaRPr sz="5000"/>
          </a:p>
        </p:txBody>
      </p:sp>
      <p:pic>
        <p:nvPicPr>
          <p:cNvPr id="137" name="Google Shape;137;p16"/>
          <p:cNvPicPr preferRelativeResize="0"/>
          <p:nvPr/>
        </p:nvPicPr>
        <p:blipFill rotWithShape="1">
          <a:blip r:embed="rId4">
            <a:alphaModFix/>
          </a:blip>
          <a:srcRect b="6638" l="6755" r="6295" t="0"/>
          <a:stretch/>
        </p:blipFill>
        <p:spPr>
          <a:xfrm>
            <a:off x="-202050" y="3238550"/>
            <a:ext cx="18790226" cy="79605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298" name="Shape 298"/>
        <p:cNvGrpSpPr/>
        <p:nvPr/>
      </p:nvGrpSpPr>
      <p:grpSpPr>
        <a:xfrm>
          <a:off x="0" y="0"/>
          <a:ext cx="0" cy="0"/>
          <a:chOff x="0" y="0"/>
          <a:chExt cx="0" cy="0"/>
        </a:xfrm>
      </p:grpSpPr>
      <p:pic>
        <p:nvPicPr>
          <p:cNvPr id="299" name="Google Shape;299;p25"/>
          <p:cNvPicPr preferRelativeResize="0"/>
          <p:nvPr/>
        </p:nvPicPr>
        <p:blipFill rotWithShape="1">
          <a:blip r:embed="rId3">
            <a:alphaModFix/>
          </a:blip>
          <a:srcRect b="0" l="7475" r="0" t="0"/>
          <a:stretch/>
        </p:blipFill>
        <p:spPr>
          <a:xfrm>
            <a:off x="0" y="354475"/>
            <a:ext cx="9252302" cy="9280349"/>
          </a:xfrm>
          <a:prstGeom prst="rect">
            <a:avLst/>
          </a:prstGeom>
          <a:noFill/>
          <a:ln>
            <a:noFill/>
          </a:ln>
        </p:spPr>
      </p:pic>
      <p:grpSp>
        <p:nvGrpSpPr>
          <p:cNvPr id="300" name="Google Shape;300;p25"/>
          <p:cNvGrpSpPr/>
          <p:nvPr/>
        </p:nvGrpSpPr>
        <p:grpSpPr>
          <a:xfrm>
            <a:off x="10196447" y="-72330"/>
            <a:ext cx="8091553" cy="10405247"/>
            <a:chOff x="0" y="-19050"/>
            <a:chExt cx="2131109" cy="2740477"/>
          </a:xfrm>
        </p:grpSpPr>
        <p:sp>
          <p:nvSpPr>
            <p:cNvPr id="301" name="Google Shape;301;p25"/>
            <p:cNvSpPr/>
            <p:nvPr/>
          </p:nvSpPr>
          <p:spPr>
            <a:xfrm>
              <a:off x="0" y="0"/>
              <a:ext cx="2131108" cy="2721427"/>
            </a:xfrm>
            <a:custGeom>
              <a:rect b="b" l="l" r="r" t="t"/>
              <a:pathLst>
                <a:path extrusionOk="0" h="2721427" w="2131108">
                  <a:moveTo>
                    <a:pt x="0" y="0"/>
                  </a:moveTo>
                  <a:lnTo>
                    <a:pt x="2131108" y="0"/>
                  </a:lnTo>
                  <a:lnTo>
                    <a:pt x="2131108" y="2721427"/>
                  </a:lnTo>
                  <a:lnTo>
                    <a:pt x="0" y="2721427"/>
                  </a:lnTo>
                  <a:close/>
                </a:path>
              </a:pathLst>
            </a:custGeom>
            <a:solidFill>
              <a:srgbClr val="A4C656"/>
            </a:solidFill>
            <a:ln>
              <a:noFill/>
            </a:ln>
          </p:spPr>
        </p:sp>
        <p:sp>
          <p:nvSpPr>
            <p:cNvPr id="302" name="Google Shape;302;p25"/>
            <p:cNvSpPr txBox="1"/>
            <p:nvPr/>
          </p:nvSpPr>
          <p:spPr>
            <a:xfrm>
              <a:off x="0" y="-19050"/>
              <a:ext cx="2131109" cy="2740477"/>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3" name="Google Shape;303;p25"/>
          <p:cNvGrpSpPr/>
          <p:nvPr/>
        </p:nvGrpSpPr>
        <p:grpSpPr>
          <a:xfrm>
            <a:off x="11511590" y="560855"/>
            <a:ext cx="5454965" cy="2062928"/>
            <a:chOff x="0" y="-19050"/>
            <a:chExt cx="1436699" cy="543323"/>
          </a:xfrm>
        </p:grpSpPr>
        <p:sp>
          <p:nvSpPr>
            <p:cNvPr id="304" name="Google Shape;304;p25"/>
            <p:cNvSpPr/>
            <p:nvPr/>
          </p:nvSpPr>
          <p:spPr>
            <a:xfrm>
              <a:off x="0" y="0"/>
              <a:ext cx="1436699" cy="524273"/>
            </a:xfrm>
            <a:custGeom>
              <a:rect b="b" l="l" r="r" t="t"/>
              <a:pathLst>
                <a:path extrusionOk="0" h="524273" w="1436699">
                  <a:moveTo>
                    <a:pt x="49674" y="0"/>
                  </a:moveTo>
                  <a:lnTo>
                    <a:pt x="1387025" y="0"/>
                  </a:lnTo>
                  <a:cubicBezTo>
                    <a:pt x="1414459" y="0"/>
                    <a:pt x="1436699" y="22240"/>
                    <a:pt x="1436699" y="49674"/>
                  </a:cubicBezTo>
                  <a:lnTo>
                    <a:pt x="1436699" y="474599"/>
                  </a:lnTo>
                  <a:cubicBezTo>
                    <a:pt x="1436699" y="487773"/>
                    <a:pt x="1431465" y="500408"/>
                    <a:pt x="1422150" y="509724"/>
                  </a:cubicBezTo>
                  <a:cubicBezTo>
                    <a:pt x="1412834" y="519039"/>
                    <a:pt x="1400199" y="524273"/>
                    <a:pt x="1387025" y="524273"/>
                  </a:cubicBezTo>
                  <a:lnTo>
                    <a:pt x="49674" y="524273"/>
                  </a:lnTo>
                  <a:cubicBezTo>
                    <a:pt x="22240" y="524273"/>
                    <a:pt x="0" y="502033"/>
                    <a:pt x="0" y="474599"/>
                  </a:cubicBezTo>
                  <a:lnTo>
                    <a:pt x="0" y="49674"/>
                  </a:lnTo>
                  <a:cubicBezTo>
                    <a:pt x="0" y="22240"/>
                    <a:pt x="22240" y="0"/>
                    <a:pt x="4967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5"/>
            <p:cNvSpPr txBox="1"/>
            <p:nvPr/>
          </p:nvSpPr>
          <p:spPr>
            <a:xfrm>
              <a:off x="0" y="-19050"/>
              <a:ext cx="1436699" cy="54332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6" name="Google Shape;306;p25"/>
          <p:cNvGrpSpPr/>
          <p:nvPr/>
        </p:nvGrpSpPr>
        <p:grpSpPr>
          <a:xfrm>
            <a:off x="11511590" y="2904842"/>
            <a:ext cx="5454965" cy="2062928"/>
            <a:chOff x="0" y="-19050"/>
            <a:chExt cx="1436699" cy="543323"/>
          </a:xfrm>
        </p:grpSpPr>
        <p:sp>
          <p:nvSpPr>
            <p:cNvPr id="307" name="Google Shape;307;p25"/>
            <p:cNvSpPr/>
            <p:nvPr/>
          </p:nvSpPr>
          <p:spPr>
            <a:xfrm>
              <a:off x="0" y="0"/>
              <a:ext cx="1436699" cy="524273"/>
            </a:xfrm>
            <a:custGeom>
              <a:rect b="b" l="l" r="r" t="t"/>
              <a:pathLst>
                <a:path extrusionOk="0" h="524273" w="1436699">
                  <a:moveTo>
                    <a:pt x="49674" y="0"/>
                  </a:moveTo>
                  <a:lnTo>
                    <a:pt x="1387025" y="0"/>
                  </a:lnTo>
                  <a:cubicBezTo>
                    <a:pt x="1414459" y="0"/>
                    <a:pt x="1436699" y="22240"/>
                    <a:pt x="1436699" y="49674"/>
                  </a:cubicBezTo>
                  <a:lnTo>
                    <a:pt x="1436699" y="474599"/>
                  </a:lnTo>
                  <a:cubicBezTo>
                    <a:pt x="1436699" y="487773"/>
                    <a:pt x="1431465" y="500408"/>
                    <a:pt x="1422150" y="509724"/>
                  </a:cubicBezTo>
                  <a:cubicBezTo>
                    <a:pt x="1412834" y="519039"/>
                    <a:pt x="1400199" y="524273"/>
                    <a:pt x="1387025" y="524273"/>
                  </a:cubicBezTo>
                  <a:lnTo>
                    <a:pt x="49674" y="524273"/>
                  </a:lnTo>
                  <a:cubicBezTo>
                    <a:pt x="22240" y="524273"/>
                    <a:pt x="0" y="502033"/>
                    <a:pt x="0" y="474599"/>
                  </a:cubicBezTo>
                  <a:lnTo>
                    <a:pt x="0" y="49674"/>
                  </a:lnTo>
                  <a:cubicBezTo>
                    <a:pt x="0" y="22240"/>
                    <a:pt x="22240" y="0"/>
                    <a:pt x="4967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5"/>
            <p:cNvSpPr txBox="1"/>
            <p:nvPr/>
          </p:nvSpPr>
          <p:spPr>
            <a:xfrm>
              <a:off x="0" y="-19050"/>
              <a:ext cx="1436699" cy="54332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9" name="Google Shape;309;p25"/>
          <p:cNvGrpSpPr/>
          <p:nvPr/>
        </p:nvGrpSpPr>
        <p:grpSpPr>
          <a:xfrm>
            <a:off x="11511590" y="5247865"/>
            <a:ext cx="5454965" cy="2062928"/>
            <a:chOff x="0" y="-19050"/>
            <a:chExt cx="1436699" cy="543323"/>
          </a:xfrm>
        </p:grpSpPr>
        <p:sp>
          <p:nvSpPr>
            <p:cNvPr id="310" name="Google Shape;310;p25"/>
            <p:cNvSpPr/>
            <p:nvPr/>
          </p:nvSpPr>
          <p:spPr>
            <a:xfrm>
              <a:off x="0" y="0"/>
              <a:ext cx="1436699" cy="524273"/>
            </a:xfrm>
            <a:custGeom>
              <a:rect b="b" l="l" r="r" t="t"/>
              <a:pathLst>
                <a:path extrusionOk="0" h="524273" w="1436699">
                  <a:moveTo>
                    <a:pt x="49674" y="0"/>
                  </a:moveTo>
                  <a:lnTo>
                    <a:pt x="1387025" y="0"/>
                  </a:lnTo>
                  <a:cubicBezTo>
                    <a:pt x="1414459" y="0"/>
                    <a:pt x="1436699" y="22240"/>
                    <a:pt x="1436699" y="49674"/>
                  </a:cubicBezTo>
                  <a:lnTo>
                    <a:pt x="1436699" y="474599"/>
                  </a:lnTo>
                  <a:cubicBezTo>
                    <a:pt x="1436699" y="487773"/>
                    <a:pt x="1431465" y="500408"/>
                    <a:pt x="1422150" y="509724"/>
                  </a:cubicBezTo>
                  <a:cubicBezTo>
                    <a:pt x="1412834" y="519039"/>
                    <a:pt x="1400199" y="524273"/>
                    <a:pt x="1387025" y="524273"/>
                  </a:cubicBezTo>
                  <a:lnTo>
                    <a:pt x="49674" y="524273"/>
                  </a:lnTo>
                  <a:cubicBezTo>
                    <a:pt x="22240" y="524273"/>
                    <a:pt x="0" y="502033"/>
                    <a:pt x="0" y="474599"/>
                  </a:cubicBezTo>
                  <a:lnTo>
                    <a:pt x="0" y="49674"/>
                  </a:lnTo>
                  <a:cubicBezTo>
                    <a:pt x="0" y="22240"/>
                    <a:pt x="22240" y="0"/>
                    <a:pt x="4967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5"/>
            <p:cNvSpPr txBox="1"/>
            <p:nvPr/>
          </p:nvSpPr>
          <p:spPr>
            <a:xfrm>
              <a:off x="0" y="-19050"/>
              <a:ext cx="1436699" cy="54332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2" name="Google Shape;312;p25"/>
          <p:cNvGrpSpPr/>
          <p:nvPr/>
        </p:nvGrpSpPr>
        <p:grpSpPr>
          <a:xfrm>
            <a:off x="11511590" y="7590888"/>
            <a:ext cx="5454965" cy="2062928"/>
            <a:chOff x="0" y="-19050"/>
            <a:chExt cx="1436699" cy="543323"/>
          </a:xfrm>
        </p:grpSpPr>
        <p:sp>
          <p:nvSpPr>
            <p:cNvPr id="313" name="Google Shape;313;p25"/>
            <p:cNvSpPr/>
            <p:nvPr/>
          </p:nvSpPr>
          <p:spPr>
            <a:xfrm>
              <a:off x="0" y="0"/>
              <a:ext cx="1436699" cy="524273"/>
            </a:xfrm>
            <a:custGeom>
              <a:rect b="b" l="l" r="r" t="t"/>
              <a:pathLst>
                <a:path extrusionOk="0" h="524273" w="1436699">
                  <a:moveTo>
                    <a:pt x="49674" y="0"/>
                  </a:moveTo>
                  <a:lnTo>
                    <a:pt x="1387025" y="0"/>
                  </a:lnTo>
                  <a:cubicBezTo>
                    <a:pt x="1414459" y="0"/>
                    <a:pt x="1436699" y="22240"/>
                    <a:pt x="1436699" y="49674"/>
                  </a:cubicBezTo>
                  <a:lnTo>
                    <a:pt x="1436699" y="474599"/>
                  </a:lnTo>
                  <a:cubicBezTo>
                    <a:pt x="1436699" y="487773"/>
                    <a:pt x="1431465" y="500408"/>
                    <a:pt x="1422150" y="509724"/>
                  </a:cubicBezTo>
                  <a:cubicBezTo>
                    <a:pt x="1412834" y="519039"/>
                    <a:pt x="1400199" y="524273"/>
                    <a:pt x="1387025" y="524273"/>
                  </a:cubicBezTo>
                  <a:lnTo>
                    <a:pt x="49674" y="524273"/>
                  </a:lnTo>
                  <a:cubicBezTo>
                    <a:pt x="22240" y="524273"/>
                    <a:pt x="0" y="502033"/>
                    <a:pt x="0" y="474599"/>
                  </a:cubicBezTo>
                  <a:lnTo>
                    <a:pt x="0" y="49674"/>
                  </a:lnTo>
                  <a:cubicBezTo>
                    <a:pt x="0" y="22240"/>
                    <a:pt x="22240" y="0"/>
                    <a:pt x="4967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5"/>
            <p:cNvSpPr txBox="1"/>
            <p:nvPr/>
          </p:nvSpPr>
          <p:spPr>
            <a:xfrm>
              <a:off x="0" y="-19050"/>
              <a:ext cx="1436699" cy="54332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5" name="Google Shape;315;p25"/>
          <p:cNvSpPr txBox="1"/>
          <p:nvPr/>
        </p:nvSpPr>
        <p:spPr>
          <a:xfrm>
            <a:off x="1028700" y="2051051"/>
            <a:ext cx="8544000" cy="32016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13000" u="none" cap="none" strike="noStrike">
                <a:solidFill>
                  <a:srgbClr val="FF644F"/>
                </a:solidFill>
                <a:latin typeface="Londrina Solid"/>
                <a:ea typeface="Londrina Solid"/>
                <a:cs typeface="Londrina Solid"/>
                <a:sym typeface="Londrina Solid"/>
              </a:rPr>
              <a:t>FUNDRAISING</a:t>
            </a:r>
            <a:endParaRPr sz="13000"/>
          </a:p>
          <a:p>
            <a:pPr indent="0" lvl="0" marL="0" marR="0" rtl="0" algn="l">
              <a:lnSpc>
                <a:spcPct val="80000"/>
              </a:lnSpc>
              <a:spcBef>
                <a:spcPts val="0"/>
              </a:spcBef>
              <a:spcAft>
                <a:spcPts val="0"/>
              </a:spcAft>
              <a:buNone/>
            </a:pPr>
            <a:r>
              <a:rPr b="0" i="0" lang="en-US" sz="13000" u="none" cap="none" strike="noStrike">
                <a:solidFill>
                  <a:srgbClr val="FF644F"/>
                </a:solidFill>
                <a:latin typeface="Londrina Solid"/>
                <a:ea typeface="Londrina Solid"/>
                <a:cs typeface="Londrina Solid"/>
                <a:sym typeface="Londrina Solid"/>
              </a:rPr>
              <a:t>MILESTONES</a:t>
            </a:r>
            <a:endParaRPr sz="13000"/>
          </a:p>
        </p:txBody>
      </p:sp>
      <p:sp>
        <p:nvSpPr>
          <p:cNvPr id="316" name="Google Shape;316;p25"/>
          <p:cNvSpPr txBox="1"/>
          <p:nvPr/>
        </p:nvSpPr>
        <p:spPr>
          <a:xfrm>
            <a:off x="12301124" y="1598243"/>
            <a:ext cx="3869100" cy="66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Poppins"/>
                <a:ea typeface="Poppins"/>
                <a:cs typeface="Poppins"/>
                <a:sym typeface="Poppins"/>
              </a:rPr>
              <a:t>Lorem ipsum dolor sit amet, consectetur adipiscing elit.</a:t>
            </a:r>
            <a:endParaRPr/>
          </a:p>
        </p:txBody>
      </p:sp>
      <p:sp>
        <p:nvSpPr>
          <p:cNvPr id="317" name="Google Shape;317;p25"/>
          <p:cNvSpPr txBox="1"/>
          <p:nvPr/>
        </p:nvSpPr>
        <p:spPr>
          <a:xfrm>
            <a:off x="12301124" y="3942230"/>
            <a:ext cx="3862200" cy="66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Poppins"/>
                <a:ea typeface="Poppins"/>
                <a:cs typeface="Poppins"/>
                <a:sym typeface="Poppins"/>
              </a:rPr>
              <a:t>Lorem ipsum dolor sit amet, consectetur adipiscing elit.</a:t>
            </a:r>
            <a:endParaRPr/>
          </a:p>
        </p:txBody>
      </p:sp>
      <p:sp>
        <p:nvSpPr>
          <p:cNvPr id="318" name="Google Shape;318;p25"/>
          <p:cNvSpPr txBox="1"/>
          <p:nvPr/>
        </p:nvSpPr>
        <p:spPr>
          <a:xfrm>
            <a:off x="12308002" y="873504"/>
            <a:ext cx="3862200" cy="585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Fundraising Goal 1</a:t>
            </a:r>
            <a:endParaRPr/>
          </a:p>
        </p:txBody>
      </p:sp>
      <p:sp>
        <p:nvSpPr>
          <p:cNvPr id="319" name="Google Shape;319;p25"/>
          <p:cNvSpPr txBox="1"/>
          <p:nvPr/>
        </p:nvSpPr>
        <p:spPr>
          <a:xfrm>
            <a:off x="12294246" y="3255591"/>
            <a:ext cx="3869100" cy="585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Fundraising Goal 3</a:t>
            </a:r>
            <a:endParaRPr/>
          </a:p>
        </p:txBody>
      </p:sp>
      <p:sp>
        <p:nvSpPr>
          <p:cNvPr id="320" name="Google Shape;320;p25"/>
          <p:cNvSpPr txBox="1"/>
          <p:nvPr/>
        </p:nvSpPr>
        <p:spPr>
          <a:xfrm>
            <a:off x="12314880" y="6324318"/>
            <a:ext cx="3869100" cy="66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Poppins"/>
                <a:ea typeface="Poppins"/>
                <a:cs typeface="Poppins"/>
                <a:sym typeface="Poppins"/>
              </a:rPr>
              <a:t>Lorem ipsum dolor sit amet, consectetur adipiscing elit.</a:t>
            </a:r>
            <a:endParaRPr/>
          </a:p>
        </p:txBody>
      </p:sp>
      <p:sp>
        <p:nvSpPr>
          <p:cNvPr id="321" name="Google Shape;321;p25"/>
          <p:cNvSpPr txBox="1"/>
          <p:nvPr/>
        </p:nvSpPr>
        <p:spPr>
          <a:xfrm>
            <a:off x="12314880" y="8668306"/>
            <a:ext cx="3862200" cy="66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Poppins"/>
                <a:ea typeface="Poppins"/>
                <a:cs typeface="Poppins"/>
                <a:sym typeface="Poppins"/>
              </a:rPr>
              <a:t>Lorem ipsum dolor sit amet, consectetur adipiscing elit.</a:t>
            </a:r>
            <a:endParaRPr/>
          </a:p>
        </p:txBody>
      </p:sp>
      <p:sp>
        <p:nvSpPr>
          <p:cNvPr id="322" name="Google Shape;322;p25"/>
          <p:cNvSpPr txBox="1"/>
          <p:nvPr/>
        </p:nvSpPr>
        <p:spPr>
          <a:xfrm>
            <a:off x="12321757" y="5599579"/>
            <a:ext cx="3862200" cy="585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Fundraising Goal 1</a:t>
            </a:r>
            <a:endParaRPr/>
          </a:p>
        </p:txBody>
      </p:sp>
      <p:sp>
        <p:nvSpPr>
          <p:cNvPr id="323" name="Google Shape;323;p25"/>
          <p:cNvSpPr txBox="1"/>
          <p:nvPr/>
        </p:nvSpPr>
        <p:spPr>
          <a:xfrm>
            <a:off x="12308002" y="7981667"/>
            <a:ext cx="3869100" cy="585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Fundraising Goal 3</a:t>
            </a:r>
            <a:endParaRPr/>
          </a:p>
        </p:txBody>
      </p:sp>
      <p:pic>
        <p:nvPicPr>
          <p:cNvPr id="324" name="Google Shape;324;p25"/>
          <p:cNvPicPr preferRelativeResize="0"/>
          <p:nvPr/>
        </p:nvPicPr>
        <p:blipFill>
          <a:blip r:embed="rId4">
            <a:alphaModFix/>
          </a:blip>
          <a:stretch>
            <a:fillRect/>
          </a:stretch>
        </p:blipFill>
        <p:spPr>
          <a:xfrm>
            <a:off x="3347288" y="5673947"/>
            <a:ext cx="3906824" cy="4845477"/>
          </a:xfrm>
          <a:prstGeom prst="rect">
            <a:avLst/>
          </a:prstGeom>
          <a:noFill/>
          <a:ln>
            <a:noFill/>
          </a:ln>
        </p:spPr>
      </p:pic>
    </p:spTree>
  </p:cSld>
  <p:clrMapOvr>
    <a:masterClrMapping/>
  </p:clrMapOvr>
  <p:transition>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328" name="Shape 328"/>
        <p:cNvGrpSpPr/>
        <p:nvPr/>
      </p:nvGrpSpPr>
      <p:grpSpPr>
        <a:xfrm>
          <a:off x="0" y="0"/>
          <a:ext cx="0" cy="0"/>
          <a:chOff x="0" y="0"/>
          <a:chExt cx="0" cy="0"/>
        </a:xfrm>
      </p:grpSpPr>
      <p:pic>
        <p:nvPicPr>
          <p:cNvPr id="329" name="Google Shape;329;p26"/>
          <p:cNvPicPr preferRelativeResize="0"/>
          <p:nvPr/>
        </p:nvPicPr>
        <p:blipFill rotWithShape="1">
          <a:blip r:embed="rId3">
            <a:alphaModFix/>
          </a:blip>
          <a:srcRect b="5379" l="4857" r="13635" t="-5380"/>
          <a:stretch/>
        </p:blipFill>
        <p:spPr>
          <a:xfrm>
            <a:off x="0" y="-601175"/>
            <a:ext cx="18288123" cy="10934100"/>
          </a:xfrm>
          <a:prstGeom prst="rect">
            <a:avLst/>
          </a:prstGeom>
          <a:noFill/>
          <a:ln>
            <a:noFill/>
          </a:ln>
        </p:spPr>
      </p:pic>
      <p:sp>
        <p:nvSpPr>
          <p:cNvPr id="330" name="Google Shape;330;p26"/>
          <p:cNvSpPr/>
          <p:nvPr/>
        </p:nvSpPr>
        <p:spPr>
          <a:xfrm>
            <a:off x="1028700" y="1028700"/>
            <a:ext cx="5246370" cy="3946637"/>
          </a:xfrm>
          <a:custGeom>
            <a:rect b="b" l="l" r="r" t="t"/>
            <a:pathLst>
              <a:path extrusionOk="0" h="611437" w="812800">
                <a:moveTo>
                  <a:pt x="33940" y="0"/>
                </a:moveTo>
                <a:lnTo>
                  <a:pt x="778860" y="0"/>
                </a:lnTo>
                <a:cubicBezTo>
                  <a:pt x="797604" y="0"/>
                  <a:pt x="812800" y="15196"/>
                  <a:pt x="812800" y="33940"/>
                </a:cubicBezTo>
                <a:lnTo>
                  <a:pt x="812800" y="577497"/>
                </a:lnTo>
                <a:cubicBezTo>
                  <a:pt x="812800" y="596242"/>
                  <a:pt x="797604" y="611437"/>
                  <a:pt x="778860" y="611437"/>
                </a:cubicBezTo>
                <a:lnTo>
                  <a:pt x="33940" y="611437"/>
                </a:lnTo>
                <a:cubicBezTo>
                  <a:pt x="15196" y="611437"/>
                  <a:pt x="0" y="596242"/>
                  <a:pt x="0" y="577497"/>
                </a:cubicBezTo>
                <a:lnTo>
                  <a:pt x="0" y="33940"/>
                </a:lnTo>
                <a:cubicBezTo>
                  <a:pt x="0" y="15196"/>
                  <a:pt x="15196" y="0"/>
                  <a:pt x="33940" y="0"/>
                </a:cubicBezTo>
                <a:close/>
              </a:path>
            </a:pathLst>
          </a:custGeom>
          <a:blipFill rotWithShape="1">
            <a:blip r:embed="rId4">
              <a:alphaModFix/>
            </a:blip>
            <a:stretch>
              <a:fillRect b="-49695" l="0" r="0" t="-49693"/>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6"/>
          <p:cNvSpPr/>
          <p:nvPr/>
        </p:nvSpPr>
        <p:spPr>
          <a:xfrm>
            <a:off x="1028700" y="5311663"/>
            <a:ext cx="5246370" cy="3946637"/>
          </a:xfrm>
          <a:custGeom>
            <a:rect b="b" l="l" r="r" t="t"/>
            <a:pathLst>
              <a:path extrusionOk="0" h="611437" w="812800">
                <a:moveTo>
                  <a:pt x="33940" y="0"/>
                </a:moveTo>
                <a:lnTo>
                  <a:pt x="778860" y="0"/>
                </a:lnTo>
                <a:cubicBezTo>
                  <a:pt x="797604" y="0"/>
                  <a:pt x="812800" y="15196"/>
                  <a:pt x="812800" y="33940"/>
                </a:cubicBezTo>
                <a:lnTo>
                  <a:pt x="812800" y="577497"/>
                </a:lnTo>
                <a:cubicBezTo>
                  <a:pt x="812800" y="596242"/>
                  <a:pt x="797604" y="611437"/>
                  <a:pt x="778860" y="611437"/>
                </a:cubicBezTo>
                <a:lnTo>
                  <a:pt x="33940" y="611437"/>
                </a:lnTo>
                <a:cubicBezTo>
                  <a:pt x="15196" y="611437"/>
                  <a:pt x="0" y="596242"/>
                  <a:pt x="0" y="577497"/>
                </a:cubicBezTo>
                <a:lnTo>
                  <a:pt x="0" y="33940"/>
                </a:lnTo>
                <a:cubicBezTo>
                  <a:pt x="0" y="15196"/>
                  <a:pt x="15196" y="0"/>
                  <a:pt x="33940" y="0"/>
                </a:cubicBezTo>
                <a:close/>
              </a:path>
            </a:pathLst>
          </a:custGeom>
          <a:blipFill rotWithShape="1">
            <a:blip r:embed="rId5">
              <a:alphaModFix/>
            </a:blip>
            <a:stretch>
              <a:fillRect b="0" l="-6418" r="-641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6"/>
          <p:cNvSpPr/>
          <p:nvPr/>
        </p:nvSpPr>
        <p:spPr>
          <a:xfrm>
            <a:off x="6520815" y="1028700"/>
            <a:ext cx="5246370" cy="3946637"/>
          </a:xfrm>
          <a:custGeom>
            <a:rect b="b" l="l" r="r" t="t"/>
            <a:pathLst>
              <a:path extrusionOk="0" h="611437" w="812800">
                <a:moveTo>
                  <a:pt x="33940" y="0"/>
                </a:moveTo>
                <a:lnTo>
                  <a:pt x="778860" y="0"/>
                </a:lnTo>
                <a:cubicBezTo>
                  <a:pt x="797604" y="0"/>
                  <a:pt x="812800" y="15196"/>
                  <a:pt x="812800" y="33940"/>
                </a:cubicBezTo>
                <a:lnTo>
                  <a:pt x="812800" y="577497"/>
                </a:lnTo>
                <a:cubicBezTo>
                  <a:pt x="812800" y="596242"/>
                  <a:pt x="797604" y="611437"/>
                  <a:pt x="778860" y="611437"/>
                </a:cubicBezTo>
                <a:lnTo>
                  <a:pt x="33940" y="611437"/>
                </a:lnTo>
                <a:cubicBezTo>
                  <a:pt x="15196" y="611437"/>
                  <a:pt x="0" y="596242"/>
                  <a:pt x="0" y="577497"/>
                </a:cubicBezTo>
                <a:lnTo>
                  <a:pt x="0" y="33940"/>
                </a:lnTo>
                <a:cubicBezTo>
                  <a:pt x="0" y="15196"/>
                  <a:pt x="15196" y="0"/>
                  <a:pt x="33940" y="0"/>
                </a:cubicBezTo>
                <a:close/>
              </a:path>
            </a:pathLst>
          </a:custGeom>
          <a:blipFill rotWithShape="1">
            <a:blip r:embed="rId6">
              <a:alphaModFix/>
            </a:blip>
            <a:stretch>
              <a:fillRect b="0" l="-6418" r="-641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6"/>
          <p:cNvSpPr/>
          <p:nvPr/>
        </p:nvSpPr>
        <p:spPr>
          <a:xfrm>
            <a:off x="6520815" y="5311663"/>
            <a:ext cx="5246370" cy="3946637"/>
          </a:xfrm>
          <a:custGeom>
            <a:rect b="b" l="l" r="r" t="t"/>
            <a:pathLst>
              <a:path extrusionOk="0" h="611437" w="812800">
                <a:moveTo>
                  <a:pt x="33940" y="0"/>
                </a:moveTo>
                <a:lnTo>
                  <a:pt x="778860" y="0"/>
                </a:lnTo>
                <a:cubicBezTo>
                  <a:pt x="797604" y="0"/>
                  <a:pt x="812800" y="15196"/>
                  <a:pt x="812800" y="33940"/>
                </a:cubicBezTo>
                <a:lnTo>
                  <a:pt x="812800" y="577497"/>
                </a:lnTo>
                <a:cubicBezTo>
                  <a:pt x="812800" y="596242"/>
                  <a:pt x="797604" y="611437"/>
                  <a:pt x="778860" y="611437"/>
                </a:cubicBezTo>
                <a:lnTo>
                  <a:pt x="33940" y="611437"/>
                </a:lnTo>
                <a:cubicBezTo>
                  <a:pt x="15196" y="611437"/>
                  <a:pt x="0" y="596242"/>
                  <a:pt x="0" y="577497"/>
                </a:cubicBezTo>
                <a:lnTo>
                  <a:pt x="0" y="33940"/>
                </a:lnTo>
                <a:cubicBezTo>
                  <a:pt x="0" y="15196"/>
                  <a:pt x="15196" y="0"/>
                  <a:pt x="33940" y="0"/>
                </a:cubicBezTo>
                <a:close/>
              </a:path>
            </a:pathLst>
          </a:custGeom>
          <a:blipFill rotWithShape="1">
            <a:blip r:embed="rId7">
              <a:alphaModFix/>
            </a:blip>
            <a:stretch>
              <a:fillRect b="0" l="-6346" r="-634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6"/>
          <p:cNvSpPr/>
          <p:nvPr/>
        </p:nvSpPr>
        <p:spPr>
          <a:xfrm>
            <a:off x="12012935" y="1028588"/>
            <a:ext cx="5246624" cy="3946826"/>
          </a:xfrm>
          <a:custGeom>
            <a:rect b="b" l="l" r="r" t="t"/>
            <a:pathLst>
              <a:path extrusionOk="0" h="611437" w="812800">
                <a:moveTo>
                  <a:pt x="33940" y="0"/>
                </a:moveTo>
                <a:lnTo>
                  <a:pt x="778860" y="0"/>
                </a:lnTo>
                <a:cubicBezTo>
                  <a:pt x="797604" y="0"/>
                  <a:pt x="812800" y="15196"/>
                  <a:pt x="812800" y="33940"/>
                </a:cubicBezTo>
                <a:lnTo>
                  <a:pt x="812800" y="577497"/>
                </a:lnTo>
                <a:cubicBezTo>
                  <a:pt x="812800" y="596242"/>
                  <a:pt x="797604" y="611437"/>
                  <a:pt x="778860" y="611437"/>
                </a:cubicBezTo>
                <a:lnTo>
                  <a:pt x="33940" y="611437"/>
                </a:lnTo>
                <a:cubicBezTo>
                  <a:pt x="15196" y="611437"/>
                  <a:pt x="0" y="596242"/>
                  <a:pt x="0" y="577497"/>
                </a:cubicBezTo>
                <a:lnTo>
                  <a:pt x="0" y="33940"/>
                </a:lnTo>
                <a:cubicBezTo>
                  <a:pt x="0" y="15196"/>
                  <a:pt x="15196" y="0"/>
                  <a:pt x="33940" y="0"/>
                </a:cubicBezTo>
                <a:close/>
              </a:path>
            </a:pathLst>
          </a:custGeom>
          <a:blipFill rotWithShape="1">
            <a:blip r:embed="rId8">
              <a:alphaModFix/>
            </a:blip>
            <a:stretch>
              <a:fillRect b="0" l="-6418" r="-641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6"/>
          <p:cNvSpPr/>
          <p:nvPr/>
        </p:nvSpPr>
        <p:spPr>
          <a:xfrm>
            <a:off x="12014835" y="5403625"/>
            <a:ext cx="5246624" cy="3946826"/>
          </a:xfrm>
          <a:custGeom>
            <a:rect b="b" l="l" r="r" t="t"/>
            <a:pathLst>
              <a:path extrusionOk="0" h="611437" w="812800">
                <a:moveTo>
                  <a:pt x="33940" y="0"/>
                </a:moveTo>
                <a:lnTo>
                  <a:pt x="778860" y="0"/>
                </a:lnTo>
                <a:cubicBezTo>
                  <a:pt x="797604" y="0"/>
                  <a:pt x="812800" y="15196"/>
                  <a:pt x="812800" y="33940"/>
                </a:cubicBezTo>
                <a:lnTo>
                  <a:pt x="812800" y="577497"/>
                </a:lnTo>
                <a:cubicBezTo>
                  <a:pt x="812800" y="596242"/>
                  <a:pt x="797604" y="611437"/>
                  <a:pt x="778860" y="611437"/>
                </a:cubicBezTo>
                <a:lnTo>
                  <a:pt x="33940" y="611437"/>
                </a:lnTo>
                <a:cubicBezTo>
                  <a:pt x="15196" y="611437"/>
                  <a:pt x="0" y="596242"/>
                  <a:pt x="0" y="577497"/>
                </a:cubicBezTo>
                <a:lnTo>
                  <a:pt x="0" y="33940"/>
                </a:lnTo>
                <a:cubicBezTo>
                  <a:pt x="0" y="15196"/>
                  <a:pt x="15196" y="0"/>
                  <a:pt x="33940" y="0"/>
                </a:cubicBezTo>
                <a:close/>
              </a:path>
            </a:pathLst>
          </a:custGeom>
          <a:blipFill rotWithShape="1">
            <a:blip r:embed="rId9">
              <a:alphaModFix/>
            </a:blip>
            <a:stretch>
              <a:fillRect b="0" l="-6418" r="-641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339" name="Shape 339"/>
        <p:cNvGrpSpPr/>
        <p:nvPr/>
      </p:nvGrpSpPr>
      <p:grpSpPr>
        <a:xfrm>
          <a:off x="0" y="0"/>
          <a:ext cx="0" cy="0"/>
          <a:chOff x="0" y="0"/>
          <a:chExt cx="0" cy="0"/>
        </a:xfrm>
      </p:grpSpPr>
      <p:pic>
        <p:nvPicPr>
          <p:cNvPr id="340" name="Google Shape;340;p27"/>
          <p:cNvPicPr preferRelativeResize="0"/>
          <p:nvPr/>
        </p:nvPicPr>
        <p:blipFill>
          <a:blip r:embed="rId3">
            <a:alphaModFix/>
          </a:blip>
          <a:stretch>
            <a:fillRect/>
          </a:stretch>
        </p:blipFill>
        <p:spPr>
          <a:xfrm>
            <a:off x="25" y="-680340"/>
            <a:ext cx="18288000" cy="5438180"/>
          </a:xfrm>
          <a:prstGeom prst="rect">
            <a:avLst/>
          </a:prstGeom>
          <a:noFill/>
          <a:ln>
            <a:noFill/>
          </a:ln>
        </p:spPr>
      </p:pic>
      <p:grpSp>
        <p:nvGrpSpPr>
          <p:cNvPr id="341" name="Google Shape;341;p27"/>
          <p:cNvGrpSpPr/>
          <p:nvPr/>
        </p:nvGrpSpPr>
        <p:grpSpPr>
          <a:xfrm>
            <a:off x="0" y="2727515"/>
            <a:ext cx="18288000" cy="7605402"/>
            <a:chOff x="0" y="0"/>
            <a:chExt cx="24384000" cy="10140536"/>
          </a:xfrm>
        </p:grpSpPr>
        <p:grpSp>
          <p:nvGrpSpPr>
            <p:cNvPr id="342" name="Google Shape;342;p27"/>
            <p:cNvGrpSpPr/>
            <p:nvPr/>
          </p:nvGrpSpPr>
          <p:grpSpPr>
            <a:xfrm>
              <a:off x="0" y="6121047"/>
              <a:ext cx="24384000" cy="4019489"/>
              <a:chOff x="0" y="-19050"/>
              <a:chExt cx="4816593" cy="793973"/>
            </a:xfrm>
          </p:grpSpPr>
          <p:sp>
            <p:nvSpPr>
              <p:cNvPr id="343" name="Google Shape;343;p27"/>
              <p:cNvSpPr/>
              <p:nvPr/>
            </p:nvSpPr>
            <p:spPr>
              <a:xfrm>
                <a:off x="0" y="0"/>
                <a:ext cx="4816592" cy="774923"/>
              </a:xfrm>
              <a:custGeom>
                <a:rect b="b" l="l" r="r" t="t"/>
                <a:pathLst>
                  <a:path extrusionOk="0" h="774923" w="4816592">
                    <a:moveTo>
                      <a:pt x="0" y="0"/>
                    </a:moveTo>
                    <a:lnTo>
                      <a:pt x="4816592" y="0"/>
                    </a:lnTo>
                    <a:lnTo>
                      <a:pt x="4816592" y="774923"/>
                    </a:lnTo>
                    <a:lnTo>
                      <a:pt x="0" y="774923"/>
                    </a:lnTo>
                    <a:close/>
                  </a:path>
                </a:pathLst>
              </a:custGeom>
              <a:solidFill>
                <a:srgbClr val="A4C656"/>
              </a:solidFill>
              <a:ln>
                <a:noFill/>
              </a:ln>
            </p:spPr>
          </p:sp>
          <p:sp>
            <p:nvSpPr>
              <p:cNvPr id="344" name="Google Shape;344;p27"/>
              <p:cNvSpPr txBox="1"/>
              <p:nvPr/>
            </p:nvSpPr>
            <p:spPr>
              <a:xfrm>
                <a:off x="0" y="-19050"/>
                <a:ext cx="4816593" cy="79397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5" name="Google Shape;345;p27"/>
            <p:cNvSpPr/>
            <p:nvPr/>
          </p:nvSpPr>
          <p:spPr>
            <a:xfrm>
              <a:off x="924566" y="0"/>
              <a:ext cx="4195534" cy="8707713"/>
            </a:xfrm>
            <a:custGeom>
              <a:rect b="b" l="l" r="r" t="t"/>
              <a:pathLst>
                <a:path extrusionOk="0" h="8707713" w="4195534">
                  <a:moveTo>
                    <a:pt x="0" y="0"/>
                  </a:moveTo>
                  <a:lnTo>
                    <a:pt x="4195534" y="0"/>
                  </a:lnTo>
                  <a:lnTo>
                    <a:pt x="4195534" y="8707713"/>
                  </a:lnTo>
                  <a:lnTo>
                    <a:pt x="0" y="8707713"/>
                  </a:lnTo>
                  <a:lnTo>
                    <a:pt x="0" y="0"/>
                  </a:lnTo>
                  <a:close/>
                </a:path>
              </a:pathLst>
            </a:custGeom>
            <a:blipFill rotWithShape="1">
              <a:blip r:embed="rId4">
                <a:alphaModFix/>
              </a:blip>
              <a:stretch>
                <a:fillRect b="0" l="0" r="0" t="0"/>
              </a:stretch>
            </a:blipFill>
            <a:ln>
              <a:noFill/>
            </a:ln>
          </p:spPr>
        </p:sp>
      </p:grpSp>
      <p:grpSp>
        <p:nvGrpSpPr>
          <p:cNvPr id="346" name="Google Shape;346;p27"/>
          <p:cNvGrpSpPr/>
          <p:nvPr/>
        </p:nvGrpSpPr>
        <p:grpSpPr>
          <a:xfrm>
            <a:off x="4473743" y="3044124"/>
            <a:ext cx="9340514" cy="6493385"/>
            <a:chOff x="0" y="-19050"/>
            <a:chExt cx="2460053" cy="1710192"/>
          </a:xfrm>
        </p:grpSpPr>
        <p:sp>
          <p:nvSpPr>
            <p:cNvPr id="347" name="Google Shape;347;p27"/>
            <p:cNvSpPr/>
            <p:nvPr/>
          </p:nvSpPr>
          <p:spPr>
            <a:xfrm>
              <a:off x="0" y="0"/>
              <a:ext cx="2460053" cy="1691142"/>
            </a:xfrm>
            <a:custGeom>
              <a:rect b="b" l="l" r="r" t="t"/>
              <a:pathLst>
                <a:path extrusionOk="0" h="1691142" w="2460053">
                  <a:moveTo>
                    <a:pt x="49731" y="0"/>
                  </a:moveTo>
                  <a:lnTo>
                    <a:pt x="2410322" y="0"/>
                  </a:lnTo>
                  <a:cubicBezTo>
                    <a:pt x="2437788" y="0"/>
                    <a:pt x="2460053" y="22265"/>
                    <a:pt x="2460053" y="49731"/>
                  </a:cubicBezTo>
                  <a:lnTo>
                    <a:pt x="2460053" y="1641411"/>
                  </a:lnTo>
                  <a:cubicBezTo>
                    <a:pt x="2460053" y="1654600"/>
                    <a:pt x="2454814" y="1667250"/>
                    <a:pt x="2445487" y="1676576"/>
                  </a:cubicBezTo>
                  <a:cubicBezTo>
                    <a:pt x="2436161" y="1685902"/>
                    <a:pt x="2423511" y="1691142"/>
                    <a:pt x="2410322" y="1691142"/>
                  </a:cubicBezTo>
                  <a:lnTo>
                    <a:pt x="49731" y="1691142"/>
                  </a:lnTo>
                  <a:cubicBezTo>
                    <a:pt x="36542" y="1691142"/>
                    <a:pt x="23892" y="1685902"/>
                    <a:pt x="14566" y="1676576"/>
                  </a:cubicBezTo>
                  <a:cubicBezTo>
                    <a:pt x="5240" y="1667250"/>
                    <a:pt x="0" y="1654600"/>
                    <a:pt x="0" y="1641411"/>
                  </a:cubicBezTo>
                  <a:lnTo>
                    <a:pt x="0" y="49731"/>
                  </a:lnTo>
                  <a:cubicBezTo>
                    <a:pt x="0" y="36542"/>
                    <a:pt x="5240" y="23892"/>
                    <a:pt x="14566" y="14566"/>
                  </a:cubicBezTo>
                  <a:cubicBezTo>
                    <a:pt x="23892" y="5240"/>
                    <a:pt x="36542" y="0"/>
                    <a:pt x="49731" y="0"/>
                  </a:cubicBezTo>
                  <a:close/>
                </a:path>
              </a:pathLst>
            </a:custGeom>
            <a:solidFill>
              <a:srgbClr val="FFFCEB"/>
            </a:solidFill>
            <a:ln cap="rnd" cmpd="sng" w="7620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7"/>
            <p:cNvSpPr txBox="1"/>
            <p:nvPr/>
          </p:nvSpPr>
          <p:spPr>
            <a:xfrm>
              <a:off x="0" y="-19050"/>
              <a:ext cx="2460053" cy="1710192"/>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27"/>
          <p:cNvSpPr txBox="1"/>
          <p:nvPr/>
        </p:nvSpPr>
        <p:spPr>
          <a:xfrm>
            <a:off x="5160929" y="4078185"/>
            <a:ext cx="7966200" cy="44253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300" u="none" cap="none" strike="noStrike">
                <a:solidFill>
                  <a:srgbClr val="000000"/>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Lorem ipsum dolor sit amet, consectetur adipiscing elit. Lorem ipsum dolor sit amet, consectetur adipiscing.</a:t>
            </a:r>
            <a:endParaRPr/>
          </a:p>
        </p:txBody>
      </p:sp>
      <p:sp>
        <p:nvSpPr>
          <p:cNvPr id="350" name="Google Shape;350;p27"/>
          <p:cNvSpPr/>
          <p:nvPr/>
        </p:nvSpPr>
        <p:spPr>
          <a:xfrm>
            <a:off x="13982050" y="2531673"/>
            <a:ext cx="3974220" cy="7005836"/>
          </a:xfrm>
          <a:custGeom>
            <a:rect b="b" l="l" r="r" t="t"/>
            <a:pathLst>
              <a:path extrusionOk="0" h="7005836" w="3974220">
                <a:moveTo>
                  <a:pt x="0" y="0"/>
                </a:moveTo>
                <a:lnTo>
                  <a:pt x="3974220" y="0"/>
                </a:lnTo>
                <a:lnTo>
                  <a:pt x="3974220" y="7005836"/>
                </a:lnTo>
                <a:lnTo>
                  <a:pt x="0" y="7005836"/>
                </a:lnTo>
                <a:lnTo>
                  <a:pt x="0" y="0"/>
                </a:lnTo>
                <a:close/>
              </a:path>
            </a:pathLst>
          </a:custGeom>
          <a:blipFill rotWithShape="1">
            <a:blip r:embed="rId5">
              <a:alphaModFix/>
            </a:blip>
            <a:stretch>
              <a:fillRect b="0" l="0" r="0" t="0"/>
            </a:stretch>
          </a:blipFill>
          <a:ln>
            <a:noFill/>
          </a:ln>
        </p:spPr>
      </p:sp>
      <p:sp>
        <p:nvSpPr>
          <p:cNvPr id="351" name="Google Shape;351;p27"/>
          <p:cNvSpPr txBox="1"/>
          <p:nvPr/>
        </p:nvSpPr>
        <p:spPr>
          <a:xfrm>
            <a:off x="4473743" y="817527"/>
            <a:ext cx="9340500" cy="200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3000" u="none" cap="none" strike="noStrike">
                <a:solidFill>
                  <a:srgbClr val="FF644F"/>
                </a:solidFill>
                <a:latin typeface="Londrina Solid"/>
                <a:ea typeface="Londrina Solid"/>
                <a:cs typeface="Londrina Solid"/>
                <a:sym typeface="Londrina Solid"/>
              </a:rPr>
              <a:t>CONCLUSION</a:t>
            </a:r>
            <a:endParaRPr sz="13000"/>
          </a:p>
        </p:txBody>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355" name="Shape 355"/>
        <p:cNvGrpSpPr/>
        <p:nvPr/>
      </p:nvGrpSpPr>
      <p:grpSpPr>
        <a:xfrm>
          <a:off x="0" y="0"/>
          <a:ext cx="0" cy="0"/>
          <a:chOff x="0" y="0"/>
          <a:chExt cx="0" cy="0"/>
        </a:xfrm>
      </p:grpSpPr>
      <p:pic>
        <p:nvPicPr>
          <p:cNvPr id="356" name="Google Shape;356;p28"/>
          <p:cNvPicPr preferRelativeResize="0"/>
          <p:nvPr/>
        </p:nvPicPr>
        <p:blipFill rotWithShape="1">
          <a:blip r:embed="rId3">
            <a:alphaModFix/>
          </a:blip>
          <a:srcRect b="4543" l="4738" r="12712" t="0"/>
          <a:stretch/>
        </p:blipFill>
        <p:spPr>
          <a:xfrm>
            <a:off x="0" y="-514125"/>
            <a:ext cx="18288000" cy="10800949"/>
          </a:xfrm>
          <a:prstGeom prst="rect">
            <a:avLst/>
          </a:prstGeom>
          <a:noFill/>
          <a:ln>
            <a:noFill/>
          </a:ln>
        </p:spPr>
      </p:pic>
      <p:sp>
        <p:nvSpPr>
          <p:cNvPr id="357" name="Google Shape;357;p28"/>
          <p:cNvSpPr txBox="1"/>
          <p:nvPr/>
        </p:nvSpPr>
        <p:spPr>
          <a:xfrm>
            <a:off x="1028700" y="0"/>
            <a:ext cx="16230600" cy="4155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7000" u="none" cap="none" strike="noStrike">
                <a:solidFill>
                  <a:srgbClr val="FF644F"/>
                </a:solidFill>
                <a:latin typeface="Londrina Solid"/>
                <a:ea typeface="Londrina Solid"/>
                <a:cs typeface="Londrina Solid"/>
                <a:sym typeface="Londrina Solid"/>
              </a:rPr>
              <a:t>THANK YOU!</a:t>
            </a:r>
            <a:endParaRPr/>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361" name="Shape 361"/>
        <p:cNvGrpSpPr/>
        <p:nvPr/>
      </p:nvGrpSpPr>
      <p:grpSpPr>
        <a:xfrm>
          <a:off x="0" y="0"/>
          <a:ext cx="0" cy="0"/>
          <a:chOff x="0" y="0"/>
          <a:chExt cx="0" cy="0"/>
        </a:xfrm>
      </p:grpSpPr>
      <p:grpSp>
        <p:nvGrpSpPr>
          <p:cNvPr id="362" name="Google Shape;362;p29"/>
          <p:cNvGrpSpPr/>
          <p:nvPr/>
        </p:nvGrpSpPr>
        <p:grpSpPr>
          <a:xfrm>
            <a:off x="774218" y="2213566"/>
            <a:ext cx="5097641" cy="7472652"/>
            <a:chOff x="0" y="-19050"/>
            <a:chExt cx="1342589" cy="1968106"/>
          </a:xfrm>
        </p:grpSpPr>
        <p:sp>
          <p:nvSpPr>
            <p:cNvPr id="363" name="Google Shape;363;p29"/>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9"/>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5" name="Google Shape;365;p29"/>
          <p:cNvGrpSpPr/>
          <p:nvPr/>
        </p:nvGrpSpPr>
        <p:grpSpPr>
          <a:xfrm>
            <a:off x="6109984" y="2213566"/>
            <a:ext cx="11512980" cy="7472652"/>
            <a:chOff x="0" y="-19050"/>
            <a:chExt cx="3032225" cy="1968106"/>
          </a:xfrm>
        </p:grpSpPr>
        <p:sp>
          <p:nvSpPr>
            <p:cNvPr id="366" name="Google Shape;366;p29"/>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9"/>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8" name="Google Shape;368;p29"/>
          <p:cNvGrpSpPr/>
          <p:nvPr/>
        </p:nvGrpSpPr>
        <p:grpSpPr>
          <a:xfrm>
            <a:off x="1139005" y="2494284"/>
            <a:ext cx="4368067" cy="719567"/>
            <a:chOff x="0" y="-19050"/>
            <a:chExt cx="1150437" cy="189516"/>
          </a:xfrm>
        </p:grpSpPr>
        <p:sp>
          <p:nvSpPr>
            <p:cNvPr id="369" name="Google Shape;369;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1" name="Google Shape;371;p29"/>
          <p:cNvGrpSpPr/>
          <p:nvPr/>
        </p:nvGrpSpPr>
        <p:grpSpPr>
          <a:xfrm>
            <a:off x="9682440" y="2494284"/>
            <a:ext cx="4368067" cy="719567"/>
            <a:chOff x="0" y="-19050"/>
            <a:chExt cx="1150437" cy="189516"/>
          </a:xfrm>
        </p:grpSpPr>
        <p:sp>
          <p:nvSpPr>
            <p:cNvPr id="372" name="Google Shape;372;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4" name="Google Shape;374;p29"/>
          <p:cNvGrpSpPr/>
          <p:nvPr/>
        </p:nvGrpSpPr>
        <p:grpSpPr>
          <a:xfrm>
            <a:off x="1139005" y="7128683"/>
            <a:ext cx="4368067" cy="719567"/>
            <a:chOff x="0" y="-19050"/>
            <a:chExt cx="1150437" cy="189516"/>
          </a:xfrm>
        </p:grpSpPr>
        <p:sp>
          <p:nvSpPr>
            <p:cNvPr id="375" name="Google Shape;375;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7" name="Google Shape;377;p29"/>
          <p:cNvGrpSpPr/>
          <p:nvPr/>
        </p:nvGrpSpPr>
        <p:grpSpPr>
          <a:xfrm>
            <a:off x="1847238" y="8097273"/>
            <a:ext cx="754204" cy="771881"/>
            <a:chOff x="0" y="-19050"/>
            <a:chExt cx="812800" cy="831850"/>
          </a:xfrm>
        </p:grpSpPr>
        <p:sp>
          <p:nvSpPr>
            <p:cNvPr id="378" name="Google Shape;378;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C9EA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0" name="Google Shape;380;p29"/>
          <p:cNvSpPr txBox="1"/>
          <p:nvPr/>
        </p:nvSpPr>
        <p:spPr>
          <a:xfrm>
            <a:off x="1232396" y="34997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381" name="Google Shape;381;p29"/>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382" name="Google Shape;382;p29"/>
          <p:cNvSpPr txBox="1"/>
          <p:nvPr/>
        </p:nvSpPr>
        <p:spPr>
          <a:xfrm>
            <a:off x="1498387" y="4587988"/>
            <a:ext cx="3722100" cy="14685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1" i="0" lang="en-US" sz="2110" u="none" cap="none" strike="noStrike">
                <a:solidFill>
                  <a:srgbClr val="000000"/>
                </a:solidFill>
                <a:latin typeface="Arial"/>
                <a:ea typeface="Arial"/>
                <a:cs typeface="Arial"/>
                <a:sym typeface="Arial"/>
              </a:rPr>
              <a:t>LONDRINA SOLID</a:t>
            </a:r>
            <a:endParaRPr/>
          </a:p>
          <a:p>
            <a:pPr indent="0" lvl="0" marL="0" marR="0" rtl="0" algn="ctr">
              <a:lnSpc>
                <a:spcPct val="102985"/>
              </a:lnSpc>
              <a:spcBef>
                <a:spcPts val="0"/>
              </a:spcBef>
              <a:spcAft>
                <a:spcPts val="0"/>
              </a:spcAft>
              <a:buNone/>
            </a:pPr>
            <a:r>
              <a:t/>
            </a:r>
            <a:endParaRPr b="1"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1" i="0" lang="en-US" sz="2110" u="none" cap="none" strike="noStrike">
                <a:solidFill>
                  <a:srgbClr val="000000"/>
                </a:solidFill>
                <a:latin typeface="Arial"/>
                <a:ea typeface="Arial"/>
                <a:cs typeface="Arial"/>
                <a:sym typeface="Arial"/>
              </a:rPr>
              <a:t>POPPINS</a:t>
            </a:r>
            <a:endParaRPr/>
          </a:p>
        </p:txBody>
      </p:sp>
      <p:sp>
        <p:nvSpPr>
          <p:cNvPr id="383" name="Google Shape;383;p29"/>
          <p:cNvSpPr txBox="1"/>
          <p:nvPr/>
        </p:nvSpPr>
        <p:spPr>
          <a:xfrm>
            <a:off x="161365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Arial"/>
                <a:ea typeface="Arial"/>
                <a:cs typeface="Arial"/>
                <a:sym typeface="Arial"/>
              </a:rPr>
              <a:t>#C9EAE8</a:t>
            </a:r>
            <a:endParaRPr/>
          </a:p>
        </p:txBody>
      </p:sp>
      <p:sp>
        <p:nvSpPr>
          <p:cNvPr id="384" name="Google Shape;384;p29"/>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Use these design resources in your Canva Presentation.</a:t>
            </a:r>
            <a:endParaRPr/>
          </a:p>
        </p:txBody>
      </p:sp>
      <p:sp>
        <p:nvSpPr>
          <p:cNvPr id="385" name="Google Shape;385;p29"/>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000000"/>
                </a:solidFill>
                <a:latin typeface="Arial"/>
                <a:ea typeface="Arial"/>
                <a:cs typeface="Arial"/>
                <a:sym typeface="Arial"/>
              </a:rPr>
              <a:t>DON'T FORGET TO DELETE THIS PAGE BEFORE PRESENTING. </a:t>
            </a:r>
            <a:endParaRPr/>
          </a:p>
        </p:txBody>
      </p:sp>
      <p:sp>
        <p:nvSpPr>
          <p:cNvPr id="386" name="Google Shape;386;p29"/>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000000"/>
                </a:solidFill>
                <a:latin typeface="Arial"/>
                <a:ea typeface="Arial"/>
                <a:cs typeface="Arial"/>
                <a:sym typeface="Arial"/>
              </a:rPr>
              <a:t>RESOURCE PAGE</a:t>
            </a:r>
            <a:endParaRPr/>
          </a:p>
        </p:txBody>
      </p:sp>
      <p:sp>
        <p:nvSpPr>
          <p:cNvPr id="387" name="Google Shape;387;p29"/>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Fonts</a:t>
            </a:r>
            <a:endParaRPr/>
          </a:p>
        </p:txBody>
      </p:sp>
      <p:sp>
        <p:nvSpPr>
          <p:cNvPr id="388" name="Google Shape;388;p29"/>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Design Elements</a:t>
            </a:r>
            <a:endParaRPr/>
          </a:p>
        </p:txBody>
      </p:sp>
      <p:sp>
        <p:nvSpPr>
          <p:cNvPr id="389" name="Google Shape;389;p29"/>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Colors</a:t>
            </a:r>
            <a:endParaRPr/>
          </a:p>
        </p:txBody>
      </p:sp>
      <p:grpSp>
        <p:nvGrpSpPr>
          <p:cNvPr id="390" name="Google Shape;390;p29"/>
          <p:cNvGrpSpPr/>
          <p:nvPr/>
        </p:nvGrpSpPr>
        <p:grpSpPr>
          <a:xfrm>
            <a:off x="2782417" y="8097273"/>
            <a:ext cx="754204" cy="771881"/>
            <a:chOff x="0" y="-19050"/>
            <a:chExt cx="812800" cy="831850"/>
          </a:xfrm>
        </p:grpSpPr>
        <p:sp>
          <p:nvSpPr>
            <p:cNvPr id="391" name="Google Shape;391;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2A66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3" name="Google Shape;393;p29"/>
          <p:cNvSpPr txBox="1"/>
          <p:nvPr/>
        </p:nvSpPr>
        <p:spPr>
          <a:xfrm>
            <a:off x="2548832" y="90021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Arial"/>
                <a:ea typeface="Arial"/>
                <a:cs typeface="Arial"/>
                <a:sym typeface="Arial"/>
              </a:rPr>
              <a:t>#2A664D</a:t>
            </a:r>
            <a:endParaRPr/>
          </a:p>
        </p:txBody>
      </p:sp>
      <p:grpSp>
        <p:nvGrpSpPr>
          <p:cNvPr id="394" name="Google Shape;394;p29"/>
          <p:cNvGrpSpPr/>
          <p:nvPr/>
        </p:nvGrpSpPr>
        <p:grpSpPr>
          <a:xfrm>
            <a:off x="3717596" y="8116323"/>
            <a:ext cx="754204" cy="771881"/>
            <a:chOff x="0" y="-19050"/>
            <a:chExt cx="812800" cy="831850"/>
          </a:xfrm>
        </p:grpSpPr>
        <p:sp>
          <p:nvSpPr>
            <p:cNvPr id="395" name="Google Shape;395;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64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7" name="Google Shape;397;p29"/>
          <p:cNvSpPr txBox="1"/>
          <p:nvPr/>
        </p:nvSpPr>
        <p:spPr>
          <a:xfrm>
            <a:off x="3484012"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Arial"/>
                <a:ea typeface="Arial"/>
                <a:cs typeface="Arial"/>
                <a:sym typeface="Arial"/>
              </a:rPr>
              <a:t>#FF644F</a:t>
            </a:r>
            <a:endParaRPr/>
          </a:p>
        </p:txBody>
      </p:sp>
      <p:sp>
        <p:nvSpPr>
          <p:cNvPr id="398" name="Google Shape;398;p29"/>
          <p:cNvSpPr/>
          <p:nvPr/>
        </p:nvSpPr>
        <p:spPr>
          <a:xfrm>
            <a:off x="6647610" y="3531557"/>
            <a:ext cx="4342942" cy="2826860"/>
          </a:xfrm>
          <a:custGeom>
            <a:rect b="b" l="l" r="r" t="t"/>
            <a:pathLst>
              <a:path extrusionOk="0" h="2826860" w="4342942">
                <a:moveTo>
                  <a:pt x="0" y="0"/>
                </a:moveTo>
                <a:lnTo>
                  <a:pt x="4342942" y="0"/>
                </a:lnTo>
                <a:lnTo>
                  <a:pt x="4342942" y="2826860"/>
                </a:lnTo>
                <a:lnTo>
                  <a:pt x="0" y="2826860"/>
                </a:lnTo>
                <a:lnTo>
                  <a:pt x="0" y="0"/>
                </a:lnTo>
                <a:close/>
              </a:path>
            </a:pathLst>
          </a:custGeom>
          <a:blipFill rotWithShape="1">
            <a:blip r:embed="rId3">
              <a:alphaModFix/>
            </a:blip>
            <a:stretch>
              <a:fillRect b="0" l="0" r="0" t="0"/>
            </a:stretch>
          </a:blipFill>
          <a:ln>
            <a:noFill/>
          </a:ln>
        </p:spPr>
      </p:sp>
      <p:sp>
        <p:nvSpPr>
          <p:cNvPr id="399" name="Google Shape;399;p29"/>
          <p:cNvSpPr/>
          <p:nvPr/>
        </p:nvSpPr>
        <p:spPr>
          <a:xfrm>
            <a:off x="6757684" y="6482242"/>
            <a:ext cx="3486175" cy="2848182"/>
          </a:xfrm>
          <a:custGeom>
            <a:rect b="b" l="l" r="r" t="t"/>
            <a:pathLst>
              <a:path extrusionOk="0" h="2848182" w="3486175">
                <a:moveTo>
                  <a:pt x="0" y="0"/>
                </a:moveTo>
                <a:lnTo>
                  <a:pt x="3486175" y="0"/>
                </a:lnTo>
                <a:lnTo>
                  <a:pt x="3486175" y="2848182"/>
                </a:lnTo>
                <a:lnTo>
                  <a:pt x="0" y="2848182"/>
                </a:lnTo>
                <a:lnTo>
                  <a:pt x="0" y="0"/>
                </a:lnTo>
                <a:close/>
              </a:path>
            </a:pathLst>
          </a:custGeom>
          <a:blipFill rotWithShape="1">
            <a:blip r:embed="rId4">
              <a:alphaModFix/>
            </a:blip>
            <a:stretch>
              <a:fillRect b="0" l="0" r="0" t="0"/>
            </a:stretch>
          </a:blipFill>
          <a:ln>
            <a:noFill/>
          </a:ln>
        </p:spPr>
      </p:sp>
      <p:sp>
        <p:nvSpPr>
          <p:cNvPr id="400" name="Google Shape;400;p29"/>
          <p:cNvSpPr/>
          <p:nvPr/>
        </p:nvSpPr>
        <p:spPr>
          <a:xfrm>
            <a:off x="11190776" y="3531557"/>
            <a:ext cx="1430348" cy="2779829"/>
          </a:xfrm>
          <a:custGeom>
            <a:rect b="b" l="l" r="r" t="t"/>
            <a:pathLst>
              <a:path extrusionOk="0" h="2779829" w="1430348">
                <a:moveTo>
                  <a:pt x="0" y="0"/>
                </a:moveTo>
                <a:lnTo>
                  <a:pt x="1430349" y="0"/>
                </a:lnTo>
                <a:lnTo>
                  <a:pt x="1430349" y="2779829"/>
                </a:lnTo>
                <a:lnTo>
                  <a:pt x="0" y="2779829"/>
                </a:lnTo>
                <a:lnTo>
                  <a:pt x="0" y="0"/>
                </a:lnTo>
                <a:close/>
              </a:path>
            </a:pathLst>
          </a:custGeom>
          <a:blipFill rotWithShape="1">
            <a:blip r:embed="rId5">
              <a:alphaModFix/>
            </a:blip>
            <a:stretch>
              <a:fillRect b="0" l="0" r="0" t="0"/>
            </a:stretch>
          </a:blipFill>
          <a:ln>
            <a:noFill/>
          </a:ln>
        </p:spPr>
      </p:sp>
      <p:sp>
        <p:nvSpPr>
          <p:cNvPr id="401" name="Google Shape;401;p29"/>
          <p:cNvSpPr/>
          <p:nvPr/>
        </p:nvSpPr>
        <p:spPr>
          <a:xfrm flipH="1">
            <a:off x="14664585" y="3558722"/>
            <a:ext cx="1145330" cy="2799695"/>
          </a:xfrm>
          <a:custGeom>
            <a:rect b="b" l="l" r="r" t="t"/>
            <a:pathLst>
              <a:path extrusionOk="0" h="2799695" w="1145330">
                <a:moveTo>
                  <a:pt x="1145329" y="0"/>
                </a:moveTo>
                <a:lnTo>
                  <a:pt x="0" y="0"/>
                </a:lnTo>
                <a:lnTo>
                  <a:pt x="0" y="2799695"/>
                </a:lnTo>
                <a:lnTo>
                  <a:pt x="1145329" y="2799695"/>
                </a:lnTo>
                <a:lnTo>
                  <a:pt x="1145329" y="0"/>
                </a:lnTo>
                <a:close/>
              </a:path>
            </a:pathLst>
          </a:custGeom>
          <a:blipFill rotWithShape="1">
            <a:blip r:embed="rId6">
              <a:alphaModFix/>
            </a:blip>
            <a:stretch>
              <a:fillRect b="0" l="0" r="0" t="0"/>
            </a:stretch>
          </a:blipFill>
          <a:ln>
            <a:noFill/>
          </a:ln>
        </p:spPr>
      </p:sp>
      <p:sp>
        <p:nvSpPr>
          <p:cNvPr id="402" name="Google Shape;402;p29"/>
          <p:cNvSpPr/>
          <p:nvPr/>
        </p:nvSpPr>
        <p:spPr>
          <a:xfrm>
            <a:off x="12919601" y="3558722"/>
            <a:ext cx="1381337" cy="2752664"/>
          </a:xfrm>
          <a:custGeom>
            <a:rect b="b" l="l" r="r" t="t"/>
            <a:pathLst>
              <a:path extrusionOk="0" h="2752664" w="1381337">
                <a:moveTo>
                  <a:pt x="0" y="0"/>
                </a:moveTo>
                <a:lnTo>
                  <a:pt x="1381337" y="0"/>
                </a:lnTo>
                <a:lnTo>
                  <a:pt x="1381337" y="2752664"/>
                </a:lnTo>
                <a:lnTo>
                  <a:pt x="0" y="2752664"/>
                </a:lnTo>
                <a:lnTo>
                  <a:pt x="0" y="0"/>
                </a:lnTo>
                <a:close/>
              </a:path>
            </a:pathLst>
          </a:custGeom>
          <a:blipFill rotWithShape="1">
            <a:blip r:embed="rId7">
              <a:alphaModFix/>
            </a:blip>
            <a:stretch>
              <a:fillRect b="0" l="0" r="0" t="0"/>
            </a:stretch>
          </a:blipFill>
          <a:ln>
            <a:noFill/>
          </a:ln>
        </p:spPr>
      </p:sp>
      <p:sp>
        <p:nvSpPr>
          <p:cNvPr id="403" name="Google Shape;403;p29"/>
          <p:cNvSpPr/>
          <p:nvPr/>
        </p:nvSpPr>
        <p:spPr>
          <a:xfrm>
            <a:off x="11800508" y="6687400"/>
            <a:ext cx="1508413" cy="2659062"/>
          </a:xfrm>
          <a:custGeom>
            <a:rect b="b" l="l" r="r" t="t"/>
            <a:pathLst>
              <a:path extrusionOk="0" h="2659062" w="1508413">
                <a:moveTo>
                  <a:pt x="0" y="0"/>
                </a:moveTo>
                <a:lnTo>
                  <a:pt x="1508413" y="0"/>
                </a:lnTo>
                <a:lnTo>
                  <a:pt x="1508413" y="2659062"/>
                </a:lnTo>
                <a:lnTo>
                  <a:pt x="0" y="2659062"/>
                </a:lnTo>
                <a:lnTo>
                  <a:pt x="0" y="0"/>
                </a:lnTo>
                <a:close/>
              </a:path>
            </a:pathLst>
          </a:custGeom>
          <a:blipFill rotWithShape="1">
            <a:blip r:embed="rId8">
              <a:alphaModFix/>
            </a:blip>
            <a:stretch>
              <a:fillRect b="0" l="0" r="0" t="0"/>
            </a:stretch>
          </a:blipFill>
          <a:ln>
            <a:noFill/>
          </a:ln>
        </p:spPr>
      </p:sp>
      <p:sp>
        <p:nvSpPr>
          <p:cNvPr id="404" name="Google Shape;404;p29"/>
          <p:cNvSpPr/>
          <p:nvPr/>
        </p:nvSpPr>
        <p:spPr>
          <a:xfrm>
            <a:off x="10187524" y="6687400"/>
            <a:ext cx="1281184" cy="2659062"/>
          </a:xfrm>
          <a:custGeom>
            <a:rect b="b" l="l" r="r" t="t"/>
            <a:pathLst>
              <a:path extrusionOk="0" h="2659062" w="1281184">
                <a:moveTo>
                  <a:pt x="0" y="0"/>
                </a:moveTo>
                <a:lnTo>
                  <a:pt x="1281184" y="0"/>
                </a:lnTo>
                <a:lnTo>
                  <a:pt x="1281184" y="2659062"/>
                </a:lnTo>
                <a:lnTo>
                  <a:pt x="0" y="2659062"/>
                </a:lnTo>
                <a:lnTo>
                  <a:pt x="0" y="0"/>
                </a:lnTo>
                <a:close/>
              </a:path>
            </a:pathLst>
          </a:custGeom>
          <a:blipFill rotWithShape="1">
            <a:blip r:embed="rId9">
              <a:alphaModFix/>
            </a:blip>
            <a:stretch>
              <a:fillRect b="0" l="0" r="0" t="0"/>
            </a:stretch>
          </a:blipFill>
          <a:ln>
            <a:noFill/>
          </a:ln>
        </p:spPr>
      </p:sp>
      <p:sp>
        <p:nvSpPr>
          <p:cNvPr id="405" name="Google Shape;405;p29"/>
          <p:cNvSpPr/>
          <p:nvPr/>
        </p:nvSpPr>
        <p:spPr>
          <a:xfrm>
            <a:off x="13799758" y="6903228"/>
            <a:ext cx="3302679" cy="2269841"/>
          </a:xfrm>
          <a:custGeom>
            <a:rect b="b" l="l" r="r" t="t"/>
            <a:pathLst>
              <a:path extrusionOk="0" h="2269841" w="3302679">
                <a:moveTo>
                  <a:pt x="0" y="0"/>
                </a:moveTo>
                <a:lnTo>
                  <a:pt x="3302679" y="0"/>
                </a:lnTo>
                <a:lnTo>
                  <a:pt x="3302679" y="2269841"/>
                </a:lnTo>
                <a:lnTo>
                  <a:pt x="0" y="2269841"/>
                </a:lnTo>
                <a:lnTo>
                  <a:pt x="0" y="0"/>
                </a:lnTo>
                <a:close/>
              </a:path>
            </a:pathLst>
          </a:custGeom>
          <a:blipFill rotWithShape="1">
            <a:blip r:embed="rId10">
              <a:alphaModFix/>
            </a:blip>
            <a:stretch>
              <a:fillRect b="0" l="0" r="0" t="0"/>
            </a:stretch>
          </a:blipFill>
          <a:ln>
            <a:noFill/>
          </a:ln>
        </p:spPr>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409" name="Shape 409"/>
        <p:cNvGrpSpPr/>
        <p:nvPr/>
      </p:nvGrpSpPr>
      <p:grpSpPr>
        <a:xfrm>
          <a:off x="0" y="0"/>
          <a:ext cx="0" cy="0"/>
          <a:chOff x="0" y="0"/>
          <a:chExt cx="0" cy="0"/>
        </a:xfrm>
      </p:grpSpPr>
      <p:sp>
        <p:nvSpPr>
          <p:cNvPr id="410" name="Google Shape;410;p30"/>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411" name="Google Shape;411;p30"/>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000000"/>
                </a:solidFill>
                <a:latin typeface="Arial"/>
                <a:ea typeface="Arial"/>
                <a:cs typeface="Arial"/>
                <a:sym typeface="Arial"/>
              </a:rPr>
              <a:t>Happy designing!</a:t>
            </a:r>
            <a:endParaRPr/>
          </a:p>
        </p:txBody>
      </p:sp>
      <p:sp>
        <p:nvSpPr>
          <p:cNvPr id="412" name="Google Shape;412;p30"/>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presentation template</a:t>
            </a:r>
            <a:endParaRPr/>
          </a:p>
        </p:txBody>
      </p:sp>
      <p:sp>
        <p:nvSpPr>
          <p:cNvPr id="413" name="Google Shape;413;p30"/>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photos</a:t>
            </a:r>
            <a:endParaRPr/>
          </a:p>
        </p:txBody>
      </p:sp>
      <p:sp>
        <p:nvSpPr>
          <p:cNvPr id="414" name="Google Shape;414;p30"/>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000000"/>
                </a:solidFill>
                <a:latin typeface="Arial"/>
                <a:ea typeface="Arial"/>
                <a:cs typeface="Arial"/>
                <a:sym typeface="Arial"/>
              </a:rPr>
              <a:t>CREDITS</a:t>
            </a:r>
            <a:endParaRPr/>
          </a:p>
        </p:txBody>
      </p:sp>
      <p:sp>
        <p:nvSpPr>
          <p:cNvPr id="415" name="Google Shape;415;p30"/>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00000"/>
                </a:solidFill>
                <a:latin typeface="Arial"/>
                <a:ea typeface="Arial"/>
                <a:cs typeface="Arial"/>
                <a:sym typeface="Arial"/>
              </a:rPr>
              <a:t>Pexels, Pixabay</a:t>
            </a:r>
            <a:endParaRPr/>
          </a:p>
        </p:txBody>
      </p:sp>
      <p:pic>
        <p:nvPicPr>
          <p:cNvPr id="416" name="Google Shape;416;p30"/>
          <p:cNvPicPr preferRelativeResize="0"/>
          <p:nvPr/>
        </p:nvPicPr>
        <p:blipFill>
          <a:blip r:embed="rId3">
            <a:alphaModFix/>
          </a:blip>
          <a:stretch>
            <a:fillRect/>
          </a:stretch>
        </p:blipFill>
        <p:spPr>
          <a:xfrm>
            <a:off x="6731800" y="3850713"/>
            <a:ext cx="4824400" cy="1206100"/>
          </a:xfrm>
          <a:prstGeom prst="rect">
            <a:avLst/>
          </a:prstGeom>
          <a:noFill/>
          <a:ln>
            <a:noFill/>
          </a:ln>
        </p:spPr>
      </p:pic>
    </p:spTree>
  </p:cSld>
  <p:clrMapOvr>
    <a:masterClrMapping/>
  </p:clrMapOvr>
  <p:transition>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141" name="Shape 141"/>
        <p:cNvGrpSpPr/>
        <p:nvPr/>
      </p:nvGrpSpPr>
      <p:grpSpPr>
        <a:xfrm>
          <a:off x="0" y="0"/>
          <a:ext cx="0" cy="0"/>
          <a:chOff x="0" y="0"/>
          <a:chExt cx="0" cy="0"/>
        </a:xfrm>
      </p:grpSpPr>
      <p:pic>
        <p:nvPicPr>
          <p:cNvPr id="142" name="Google Shape;142;p17"/>
          <p:cNvPicPr preferRelativeResize="0"/>
          <p:nvPr/>
        </p:nvPicPr>
        <p:blipFill rotWithShape="1">
          <a:blip r:embed="rId3">
            <a:alphaModFix/>
          </a:blip>
          <a:srcRect b="0" l="4306" r="13184" t="3744"/>
          <a:stretch/>
        </p:blipFill>
        <p:spPr>
          <a:xfrm>
            <a:off x="0" y="0"/>
            <a:ext cx="18288000" cy="10396500"/>
          </a:xfrm>
          <a:prstGeom prst="rect">
            <a:avLst/>
          </a:prstGeom>
          <a:noFill/>
          <a:ln>
            <a:noFill/>
          </a:ln>
        </p:spPr>
      </p:pic>
      <p:grpSp>
        <p:nvGrpSpPr>
          <p:cNvPr id="143" name="Google Shape;143;p17"/>
          <p:cNvGrpSpPr/>
          <p:nvPr/>
        </p:nvGrpSpPr>
        <p:grpSpPr>
          <a:xfrm>
            <a:off x="10192252" y="3027848"/>
            <a:ext cx="7351409" cy="6493385"/>
            <a:chOff x="0" y="-19050"/>
            <a:chExt cx="1936174" cy="1710192"/>
          </a:xfrm>
        </p:grpSpPr>
        <p:sp>
          <p:nvSpPr>
            <p:cNvPr id="144" name="Google Shape;144;p17"/>
            <p:cNvSpPr/>
            <p:nvPr/>
          </p:nvSpPr>
          <p:spPr>
            <a:xfrm>
              <a:off x="0" y="0"/>
              <a:ext cx="1936173" cy="1691142"/>
            </a:xfrm>
            <a:custGeom>
              <a:rect b="b" l="l" r="r" t="t"/>
              <a:pathLst>
                <a:path extrusionOk="0" h="1691142" w="1936173">
                  <a:moveTo>
                    <a:pt x="63187" y="0"/>
                  </a:moveTo>
                  <a:lnTo>
                    <a:pt x="1872986" y="0"/>
                  </a:lnTo>
                  <a:cubicBezTo>
                    <a:pt x="1907884" y="0"/>
                    <a:pt x="1936173" y="28290"/>
                    <a:pt x="1936173" y="63187"/>
                  </a:cubicBezTo>
                  <a:lnTo>
                    <a:pt x="1936173" y="1627955"/>
                  </a:lnTo>
                  <a:cubicBezTo>
                    <a:pt x="1936173" y="1644713"/>
                    <a:pt x="1929516" y="1660785"/>
                    <a:pt x="1917666" y="1672635"/>
                  </a:cubicBezTo>
                  <a:cubicBezTo>
                    <a:pt x="1905816" y="1684485"/>
                    <a:pt x="1889745" y="1691142"/>
                    <a:pt x="1872986" y="1691142"/>
                  </a:cubicBezTo>
                  <a:lnTo>
                    <a:pt x="63187" y="1691142"/>
                  </a:lnTo>
                  <a:cubicBezTo>
                    <a:pt x="46429" y="1691142"/>
                    <a:pt x="30357" y="1684485"/>
                    <a:pt x="18507" y="1672635"/>
                  </a:cubicBezTo>
                  <a:cubicBezTo>
                    <a:pt x="6657" y="1660785"/>
                    <a:pt x="0" y="1644713"/>
                    <a:pt x="0" y="1627955"/>
                  </a:cubicBezTo>
                  <a:lnTo>
                    <a:pt x="0" y="63187"/>
                  </a:lnTo>
                  <a:cubicBezTo>
                    <a:pt x="0" y="46429"/>
                    <a:pt x="6657" y="30357"/>
                    <a:pt x="18507" y="18507"/>
                  </a:cubicBezTo>
                  <a:cubicBezTo>
                    <a:pt x="30357" y="6657"/>
                    <a:pt x="46429" y="0"/>
                    <a:pt x="63187" y="0"/>
                  </a:cubicBezTo>
                  <a:close/>
                </a:path>
              </a:pathLst>
            </a:custGeom>
            <a:solidFill>
              <a:srgbClr val="FFFCEB"/>
            </a:solidFill>
            <a:ln cap="rnd" cmpd="sng" w="7620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txBox="1"/>
            <p:nvPr/>
          </p:nvSpPr>
          <p:spPr>
            <a:xfrm>
              <a:off x="0" y="-19050"/>
              <a:ext cx="1936174" cy="1710192"/>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6" name="Google Shape;146;p17"/>
          <p:cNvSpPr txBox="1"/>
          <p:nvPr/>
        </p:nvSpPr>
        <p:spPr>
          <a:xfrm>
            <a:off x="11003083" y="4726019"/>
            <a:ext cx="57297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Londrina Solid"/>
                <a:ea typeface="Londrina Solid"/>
                <a:cs typeface="Londrina Solid"/>
                <a:sym typeface="Londrina Solid"/>
              </a:rPr>
              <a:t>Fundraising Goals</a:t>
            </a:r>
            <a:endParaRPr sz="4000"/>
          </a:p>
        </p:txBody>
      </p:sp>
      <p:sp>
        <p:nvSpPr>
          <p:cNvPr id="147" name="Google Shape;147;p17"/>
          <p:cNvSpPr txBox="1"/>
          <p:nvPr/>
        </p:nvSpPr>
        <p:spPr>
          <a:xfrm>
            <a:off x="11003083" y="5624544"/>
            <a:ext cx="57297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Londrina Solid"/>
                <a:ea typeface="Londrina Solid"/>
                <a:cs typeface="Londrina Solid"/>
                <a:sym typeface="Londrina Solid"/>
              </a:rPr>
              <a:t>Target Audience &amp; Donor</a:t>
            </a:r>
            <a:endParaRPr sz="4000"/>
          </a:p>
        </p:txBody>
      </p:sp>
      <p:sp>
        <p:nvSpPr>
          <p:cNvPr id="148" name="Google Shape;148;p17"/>
          <p:cNvSpPr txBox="1"/>
          <p:nvPr/>
        </p:nvSpPr>
        <p:spPr>
          <a:xfrm>
            <a:off x="11003083" y="6523069"/>
            <a:ext cx="57297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Londrina Solid"/>
                <a:ea typeface="Londrina Solid"/>
                <a:cs typeface="Londrina Solid"/>
                <a:sym typeface="Londrina Solid"/>
              </a:rPr>
              <a:t>Fundraising Strategies</a:t>
            </a:r>
            <a:endParaRPr sz="4000"/>
          </a:p>
        </p:txBody>
      </p:sp>
      <p:sp>
        <p:nvSpPr>
          <p:cNvPr id="149" name="Google Shape;149;p17"/>
          <p:cNvSpPr txBox="1"/>
          <p:nvPr/>
        </p:nvSpPr>
        <p:spPr>
          <a:xfrm>
            <a:off x="11003083" y="7421594"/>
            <a:ext cx="57297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Londrina Solid"/>
                <a:ea typeface="Londrina Solid"/>
                <a:cs typeface="Londrina Solid"/>
                <a:sym typeface="Londrina Solid"/>
              </a:rPr>
              <a:t>Fundraising Milestones</a:t>
            </a:r>
            <a:endParaRPr sz="4000"/>
          </a:p>
        </p:txBody>
      </p:sp>
      <p:sp>
        <p:nvSpPr>
          <p:cNvPr id="150" name="Google Shape;150;p17"/>
          <p:cNvSpPr txBox="1"/>
          <p:nvPr/>
        </p:nvSpPr>
        <p:spPr>
          <a:xfrm>
            <a:off x="11003083" y="3826312"/>
            <a:ext cx="57297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Londrina Solid"/>
                <a:ea typeface="Londrina Solid"/>
                <a:cs typeface="Londrina Solid"/>
                <a:sym typeface="Londrina Solid"/>
              </a:rPr>
              <a:t>Introduction</a:t>
            </a:r>
            <a:endParaRPr sz="4000"/>
          </a:p>
        </p:txBody>
      </p:sp>
      <p:sp>
        <p:nvSpPr>
          <p:cNvPr id="151" name="Google Shape;151;p17"/>
          <p:cNvSpPr txBox="1"/>
          <p:nvPr/>
        </p:nvSpPr>
        <p:spPr>
          <a:xfrm>
            <a:off x="11003083" y="8322025"/>
            <a:ext cx="57297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Londrina Solid"/>
                <a:ea typeface="Londrina Solid"/>
                <a:cs typeface="Londrina Solid"/>
                <a:sym typeface="Londrina Solid"/>
              </a:rPr>
              <a:t>Conclusion</a:t>
            </a:r>
            <a:endParaRPr sz="4000"/>
          </a:p>
        </p:txBody>
      </p:sp>
      <p:sp>
        <p:nvSpPr>
          <p:cNvPr id="152" name="Google Shape;152;p17"/>
          <p:cNvSpPr txBox="1"/>
          <p:nvPr/>
        </p:nvSpPr>
        <p:spPr>
          <a:xfrm>
            <a:off x="10192252" y="528428"/>
            <a:ext cx="7351500" cy="230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5000" u="none" cap="none" strike="noStrike">
                <a:solidFill>
                  <a:srgbClr val="FF644F"/>
                </a:solidFill>
                <a:latin typeface="Londrina Solid"/>
                <a:ea typeface="Londrina Solid"/>
                <a:cs typeface="Londrina Solid"/>
                <a:sym typeface="Londrina Solid"/>
              </a:rPr>
              <a:t>AGENDA</a:t>
            </a:r>
            <a:endParaRP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156" name="Shape 156"/>
        <p:cNvGrpSpPr/>
        <p:nvPr/>
      </p:nvGrpSpPr>
      <p:grpSpPr>
        <a:xfrm>
          <a:off x="0" y="0"/>
          <a:ext cx="0" cy="0"/>
          <a:chOff x="0" y="0"/>
          <a:chExt cx="0" cy="0"/>
        </a:xfrm>
      </p:grpSpPr>
      <p:pic>
        <p:nvPicPr>
          <p:cNvPr id="157" name="Google Shape;157;p18"/>
          <p:cNvPicPr preferRelativeResize="0"/>
          <p:nvPr/>
        </p:nvPicPr>
        <p:blipFill rotWithShape="1">
          <a:blip r:embed="rId3">
            <a:alphaModFix/>
          </a:blip>
          <a:srcRect b="35851" l="6585" r="15020" t="5123"/>
          <a:stretch/>
        </p:blipFill>
        <p:spPr>
          <a:xfrm>
            <a:off x="0" y="0"/>
            <a:ext cx="18288000" cy="10287001"/>
          </a:xfrm>
          <a:prstGeom prst="rect">
            <a:avLst/>
          </a:prstGeom>
          <a:noFill/>
          <a:ln>
            <a:noFill/>
          </a:ln>
        </p:spPr>
      </p:pic>
      <p:sp>
        <p:nvSpPr>
          <p:cNvPr id="158" name="Google Shape;158;p18"/>
          <p:cNvSpPr txBox="1"/>
          <p:nvPr/>
        </p:nvSpPr>
        <p:spPr>
          <a:xfrm>
            <a:off x="637676" y="753294"/>
            <a:ext cx="9340500" cy="200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3000" u="none" cap="none" strike="noStrike">
                <a:solidFill>
                  <a:srgbClr val="FF644F"/>
                </a:solidFill>
                <a:latin typeface="Londrina Solid"/>
                <a:ea typeface="Londrina Solid"/>
                <a:cs typeface="Londrina Solid"/>
                <a:sym typeface="Londrina Solid"/>
              </a:rPr>
              <a:t>INTRODUCTION</a:t>
            </a:r>
            <a:endParaRPr sz="13000"/>
          </a:p>
        </p:txBody>
      </p:sp>
      <p:grpSp>
        <p:nvGrpSpPr>
          <p:cNvPr id="159" name="Google Shape;159;p18"/>
          <p:cNvGrpSpPr/>
          <p:nvPr/>
        </p:nvGrpSpPr>
        <p:grpSpPr>
          <a:xfrm>
            <a:off x="637676" y="3000302"/>
            <a:ext cx="9340514" cy="6493385"/>
            <a:chOff x="0" y="-19050"/>
            <a:chExt cx="2460053" cy="1710192"/>
          </a:xfrm>
        </p:grpSpPr>
        <p:sp>
          <p:nvSpPr>
            <p:cNvPr id="160" name="Google Shape;160;p18"/>
            <p:cNvSpPr/>
            <p:nvPr/>
          </p:nvSpPr>
          <p:spPr>
            <a:xfrm>
              <a:off x="0" y="0"/>
              <a:ext cx="2460053" cy="1691142"/>
            </a:xfrm>
            <a:custGeom>
              <a:rect b="b" l="l" r="r" t="t"/>
              <a:pathLst>
                <a:path extrusionOk="0" h="1691142" w="2460053">
                  <a:moveTo>
                    <a:pt x="49731" y="0"/>
                  </a:moveTo>
                  <a:lnTo>
                    <a:pt x="2410322" y="0"/>
                  </a:lnTo>
                  <a:cubicBezTo>
                    <a:pt x="2437788" y="0"/>
                    <a:pt x="2460053" y="22265"/>
                    <a:pt x="2460053" y="49731"/>
                  </a:cubicBezTo>
                  <a:lnTo>
                    <a:pt x="2460053" y="1641411"/>
                  </a:lnTo>
                  <a:cubicBezTo>
                    <a:pt x="2460053" y="1654600"/>
                    <a:pt x="2454814" y="1667250"/>
                    <a:pt x="2445487" y="1676576"/>
                  </a:cubicBezTo>
                  <a:cubicBezTo>
                    <a:pt x="2436161" y="1685902"/>
                    <a:pt x="2423511" y="1691142"/>
                    <a:pt x="2410322" y="1691142"/>
                  </a:cubicBezTo>
                  <a:lnTo>
                    <a:pt x="49731" y="1691142"/>
                  </a:lnTo>
                  <a:cubicBezTo>
                    <a:pt x="36542" y="1691142"/>
                    <a:pt x="23892" y="1685902"/>
                    <a:pt x="14566" y="1676576"/>
                  </a:cubicBezTo>
                  <a:cubicBezTo>
                    <a:pt x="5240" y="1667250"/>
                    <a:pt x="0" y="1654600"/>
                    <a:pt x="0" y="1641411"/>
                  </a:cubicBezTo>
                  <a:lnTo>
                    <a:pt x="0" y="49731"/>
                  </a:lnTo>
                  <a:cubicBezTo>
                    <a:pt x="0" y="36542"/>
                    <a:pt x="5240" y="23892"/>
                    <a:pt x="14566" y="14566"/>
                  </a:cubicBezTo>
                  <a:cubicBezTo>
                    <a:pt x="23892" y="5240"/>
                    <a:pt x="36542" y="0"/>
                    <a:pt x="49731" y="0"/>
                  </a:cubicBezTo>
                  <a:close/>
                </a:path>
              </a:pathLst>
            </a:custGeom>
            <a:solidFill>
              <a:srgbClr val="FFFCEB"/>
            </a:solidFill>
            <a:ln cap="rnd" cmpd="sng" w="7620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nvSpPr>
          <p:spPr>
            <a:xfrm>
              <a:off x="0" y="-19050"/>
              <a:ext cx="2460053" cy="1710192"/>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18"/>
          <p:cNvSpPr txBox="1"/>
          <p:nvPr/>
        </p:nvSpPr>
        <p:spPr>
          <a:xfrm>
            <a:off x="1324850" y="4034362"/>
            <a:ext cx="7966200" cy="44253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300" u="none" cap="none" strike="noStrike">
                <a:solidFill>
                  <a:srgbClr val="000000"/>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Lorem ipsum dolor sit amet, consectetur adipiscing elit. Lorem ipsum dolor sit amet, consectetur adipiscing.</a:t>
            </a:r>
            <a:endParaRP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166" name="Shape 166"/>
        <p:cNvGrpSpPr/>
        <p:nvPr/>
      </p:nvGrpSpPr>
      <p:grpSpPr>
        <a:xfrm>
          <a:off x="0" y="0"/>
          <a:ext cx="0" cy="0"/>
          <a:chOff x="0" y="0"/>
          <a:chExt cx="0" cy="0"/>
        </a:xfrm>
      </p:grpSpPr>
      <p:pic>
        <p:nvPicPr>
          <p:cNvPr id="167" name="Google Shape;167;p19"/>
          <p:cNvPicPr preferRelativeResize="0"/>
          <p:nvPr/>
        </p:nvPicPr>
        <p:blipFill rotWithShape="1">
          <a:blip r:embed="rId3">
            <a:alphaModFix/>
          </a:blip>
          <a:srcRect b="0" l="4436" r="4463" t="0"/>
          <a:stretch/>
        </p:blipFill>
        <p:spPr>
          <a:xfrm>
            <a:off x="0" y="2923050"/>
            <a:ext cx="18288000" cy="5959874"/>
          </a:xfrm>
          <a:prstGeom prst="rect">
            <a:avLst/>
          </a:prstGeom>
          <a:noFill/>
          <a:ln>
            <a:noFill/>
          </a:ln>
        </p:spPr>
      </p:pic>
      <p:sp>
        <p:nvSpPr>
          <p:cNvPr id="168" name="Google Shape;168;p19"/>
          <p:cNvSpPr txBox="1"/>
          <p:nvPr/>
        </p:nvSpPr>
        <p:spPr>
          <a:xfrm>
            <a:off x="1036035" y="5782514"/>
            <a:ext cx="4125900" cy="66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000000"/>
                </a:solidFill>
                <a:latin typeface="Poppins"/>
                <a:ea typeface="Poppins"/>
                <a:cs typeface="Poppins"/>
                <a:sym typeface="Poppins"/>
              </a:rPr>
              <a:t>Lorem ipsum dolor sit amet, consectetur adipiscing elit.</a:t>
            </a:r>
            <a:endParaRPr/>
          </a:p>
        </p:txBody>
      </p:sp>
      <p:sp>
        <p:nvSpPr>
          <p:cNvPr id="169" name="Google Shape;169;p19"/>
          <p:cNvSpPr txBox="1"/>
          <p:nvPr/>
        </p:nvSpPr>
        <p:spPr>
          <a:xfrm>
            <a:off x="1036035" y="8126502"/>
            <a:ext cx="4118700" cy="66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000000"/>
                </a:solidFill>
                <a:latin typeface="Poppins"/>
                <a:ea typeface="Poppins"/>
                <a:cs typeface="Poppins"/>
                <a:sym typeface="Poppins"/>
              </a:rPr>
              <a:t>Lorem ipsum dolor sit amet, consectetur adipiscing elit.</a:t>
            </a:r>
            <a:endParaRPr/>
          </a:p>
        </p:txBody>
      </p:sp>
      <p:sp>
        <p:nvSpPr>
          <p:cNvPr id="170" name="Google Shape;170;p19"/>
          <p:cNvSpPr txBox="1"/>
          <p:nvPr/>
        </p:nvSpPr>
        <p:spPr>
          <a:xfrm>
            <a:off x="1043370" y="5057775"/>
            <a:ext cx="4118688" cy="6559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Fundraising Goal 1</a:t>
            </a:r>
            <a:endParaRPr/>
          </a:p>
        </p:txBody>
      </p:sp>
      <p:sp>
        <p:nvSpPr>
          <p:cNvPr id="171" name="Google Shape;171;p19"/>
          <p:cNvSpPr txBox="1"/>
          <p:nvPr/>
        </p:nvSpPr>
        <p:spPr>
          <a:xfrm>
            <a:off x="1028700" y="7439863"/>
            <a:ext cx="4126022" cy="6559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Fundraising Goal 3</a:t>
            </a:r>
            <a:endParaRPr/>
          </a:p>
        </p:txBody>
      </p:sp>
      <p:sp>
        <p:nvSpPr>
          <p:cNvPr id="172" name="Google Shape;172;p19"/>
          <p:cNvSpPr txBox="1"/>
          <p:nvPr/>
        </p:nvSpPr>
        <p:spPr>
          <a:xfrm>
            <a:off x="1028700" y="974726"/>
            <a:ext cx="12696900" cy="32016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13000" u="none" cap="none" strike="noStrike">
                <a:solidFill>
                  <a:srgbClr val="FF644F"/>
                </a:solidFill>
                <a:latin typeface="Londrina Solid"/>
                <a:ea typeface="Londrina Solid"/>
                <a:cs typeface="Londrina Solid"/>
                <a:sym typeface="Londrina Solid"/>
              </a:rPr>
              <a:t>FUNDRAISING</a:t>
            </a:r>
            <a:endParaRPr sz="13000"/>
          </a:p>
          <a:p>
            <a:pPr indent="0" lvl="0" marL="0" marR="0" rtl="0" algn="l">
              <a:lnSpc>
                <a:spcPct val="80000"/>
              </a:lnSpc>
              <a:spcBef>
                <a:spcPts val="0"/>
              </a:spcBef>
              <a:spcAft>
                <a:spcPts val="0"/>
              </a:spcAft>
              <a:buNone/>
            </a:pPr>
            <a:r>
              <a:rPr b="0" i="0" lang="en-US" sz="13000" u="none" cap="none" strike="noStrike">
                <a:solidFill>
                  <a:srgbClr val="FF644F"/>
                </a:solidFill>
                <a:latin typeface="Londrina Solid"/>
                <a:ea typeface="Londrina Solid"/>
                <a:cs typeface="Londrina Solid"/>
                <a:sym typeface="Londrina Solid"/>
              </a:rPr>
              <a:t>GOALS</a:t>
            </a:r>
            <a:endParaRPr sz="13000"/>
          </a:p>
        </p:txBody>
      </p:sp>
      <p:sp>
        <p:nvSpPr>
          <p:cNvPr id="173" name="Google Shape;173;p19"/>
          <p:cNvSpPr txBox="1"/>
          <p:nvPr/>
        </p:nvSpPr>
        <p:spPr>
          <a:xfrm>
            <a:off x="5591404" y="5782514"/>
            <a:ext cx="4125900" cy="66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000000"/>
                </a:solidFill>
                <a:latin typeface="Poppins"/>
                <a:ea typeface="Poppins"/>
                <a:cs typeface="Poppins"/>
                <a:sym typeface="Poppins"/>
              </a:rPr>
              <a:t>Lorem ipsum dolor sit amet, consectetur adipiscing elit.</a:t>
            </a:r>
            <a:endParaRPr/>
          </a:p>
        </p:txBody>
      </p:sp>
      <p:sp>
        <p:nvSpPr>
          <p:cNvPr id="174" name="Google Shape;174;p19"/>
          <p:cNvSpPr txBox="1"/>
          <p:nvPr/>
        </p:nvSpPr>
        <p:spPr>
          <a:xfrm>
            <a:off x="5591404" y="8126502"/>
            <a:ext cx="4118700" cy="66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000000"/>
                </a:solidFill>
                <a:latin typeface="Poppins"/>
                <a:ea typeface="Poppins"/>
                <a:cs typeface="Poppins"/>
                <a:sym typeface="Poppins"/>
              </a:rPr>
              <a:t>Lorem ipsum dolor sit amet, consectetur adipiscing elit.</a:t>
            </a:r>
            <a:endParaRPr/>
          </a:p>
        </p:txBody>
      </p:sp>
      <p:sp>
        <p:nvSpPr>
          <p:cNvPr id="175" name="Google Shape;175;p19"/>
          <p:cNvSpPr txBox="1"/>
          <p:nvPr/>
        </p:nvSpPr>
        <p:spPr>
          <a:xfrm>
            <a:off x="5598739" y="5057775"/>
            <a:ext cx="4118688" cy="6559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Fundraising Goal 1</a:t>
            </a:r>
            <a:endParaRPr/>
          </a:p>
        </p:txBody>
      </p:sp>
      <p:sp>
        <p:nvSpPr>
          <p:cNvPr id="176" name="Google Shape;176;p19"/>
          <p:cNvSpPr txBox="1"/>
          <p:nvPr/>
        </p:nvSpPr>
        <p:spPr>
          <a:xfrm>
            <a:off x="5584070" y="7439863"/>
            <a:ext cx="4126022" cy="6559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Fundraising Goal 3</a:t>
            </a:r>
            <a:endParaRPr/>
          </a:p>
        </p:txBody>
      </p:sp>
      <p:pic>
        <p:nvPicPr>
          <p:cNvPr id="177" name="Google Shape;177;p19"/>
          <p:cNvPicPr preferRelativeResize="0"/>
          <p:nvPr/>
        </p:nvPicPr>
        <p:blipFill>
          <a:blip r:embed="rId4">
            <a:alphaModFix/>
          </a:blip>
          <a:stretch>
            <a:fillRect/>
          </a:stretch>
        </p:blipFill>
        <p:spPr>
          <a:xfrm>
            <a:off x="10146780" y="-349025"/>
            <a:ext cx="11701939" cy="10286998"/>
          </a:xfrm>
          <a:prstGeom prst="rect">
            <a:avLst/>
          </a:prstGeom>
          <a:noFill/>
          <a:ln>
            <a:noFill/>
          </a:ln>
        </p:spPr>
      </p:pic>
    </p:spTree>
  </p:cSld>
  <p:clrMapOvr>
    <a:masterClrMapping/>
  </p:clrMapOvr>
  <p:transition>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181" name="Shape 181"/>
        <p:cNvGrpSpPr/>
        <p:nvPr/>
      </p:nvGrpSpPr>
      <p:grpSpPr>
        <a:xfrm>
          <a:off x="0" y="0"/>
          <a:ext cx="0" cy="0"/>
          <a:chOff x="0" y="0"/>
          <a:chExt cx="0" cy="0"/>
        </a:xfrm>
      </p:grpSpPr>
      <p:pic>
        <p:nvPicPr>
          <p:cNvPr id="182" name="Google Shape;182;p20"/>
          <p:cNvPicPr preferRelativeResize="0"/>
          <p:nvPr/>
        </p:nvPicPr>
        <p:blipFill rotWithShape="1">
          <a:blip r:embed="rId3">
            <a:alphaModFix/>
          </a:blip>
          <a:srcRect b="-2810" l="0" r="0" t="2810"/>
          <a:stretch/>
        </p:blipFill>
        <p:spPr>
          <a:xfrm>
            <a:off x="50" y="10"/>
            <a:ext cx="18288000" cy="5438180"/>
          </a:xfrm>
          <a:prstGeom prst="rect">
            <a:avLst/>
          </a:prstGeom>
          <a:noFill/>
          <a:ln>
            <a:noFill/>
          </a:ln>
        </p:spPr>
      </p:pic>
      <p:sp>
        <p:nvSpPr>
          <p:cNvPr id="183" name="Google Shape;183;p20"/>
          <p:cNvSpPr txBox="1"/>
          <p:nvPr/>
        </p:nvSpPr>
        <p:spPr>
          <a:xfrm>
            <a:off x="5457054" y="1400175"/>
            <a:ext cx="7374000" cy="4925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0000" u="none" cap="none" strike="noStrike">
                <a:solidFill>
                  <a:srgbClr val="FF644F"/>
                </a:solidFill>
                <a:latin typeface="Londrina Solid"/>
                <a:ea typeface="Londrina Solid"/>
                <a:cs typeface="Londrina Solid"/>
                <a:sym typeface="Londrina Solid"/>
              </a:rPr>
              <a:t>TARGET</a:t>
            </a:r>
            <a:endParaRPr sz="10000"/>
          </a:p>
          <a:p>
            <a:pPr indent="0" lvl="0" marL="0" marR="0" rtl="0" algn="ctr">
              <a:lnSpc>
                <a:spcPct val="80000"/>
              </a:lnSpc>
              <a:spcBef>
                <a:spcPts val="0"/>
              </a:spcBef>
              <a:spcAft>
                <a:spcPts val="0"/>
              </a:spcAft>
              <a:buNone/>
            </a:pPr>
            <a:r>
              <a:rPr b="0" i="0" lang="en-US" sz="10000" u="none" cap="none" strike="noStrike">
                <a:solidFill>
                  <a:srgbClr val="FF644F"/>
                </a:solidFill>
                <a:latin typeface="Londrina Solid"/>
                <a:ea typeface="Londrina Solid"/>
                <a:cs typeface="Londrina Solid"/>
                <a:sym typeface="Londrina Solid"/>
              </a:rPr>
              <a:t>AUDIENCE</a:t>
            </a:r>
            <a:endParaRPr sz="10000"/>
          </a:p>
          <a:p>
            <a:pPr indent="0" lvl="0" marL="0" marR="0" rtl="0" algn="ctr">
              <a:lnSpc>
                <a:spcPct val="80000"/>
              </a:lnSpc>
              <a:spcBef>
                <a:spcPts val="0"/>
              </a:spcBef>
              <a:spcAft>
                <a:spcPts val="0"/>
              </a:spcAft>
              <a:buNone/>
            </a:pPr>
            <a:r>
              <a:rPr b="0" i="0" lang="en-US" sz="10000" u="none" cap="none" strike="noStrike">
                <a:solidFill>
                  <a:srgbClr val="FF644F"/>
                </a:solidFill>
                <a:latin typeface="Londrina Solid"/>
                <a:ea typeface="Londrina Solid"/>
                <a:cs typeface="Londrina Solid"/>
                <a:sym typeface="Londrina Solid"/>
              </a:rPr>
              <a:t>AND</a:t>
            </a:r>
            <a:endParaRPr sz="10000"/>
          </a:p>
          <a:p>
            <a:pPr indent="0" lvl="0" marL="0" marR="0" rtl="0" algn="ctr">
              <a:lnSpc>
                <a:spcPct val="80000"/>
              </a:lnSpc>
              <a:spcBef>
                <a:spcPts val="0"/>
              </a:spcBef>
              <a:spcAft>
                <a:spcPts val="0"/>
              </a:spcAft>
              <a:buNone/>
            </a:pPr>
            <a:r>
              <a:rPr b="0" i="0" lang="en-US" sz="10000" u="none" cap="none" strike="noStrike">
                <a:solidFill>
                  <a:srgbClr val="FF644F"/>
                </a:solidFill>
                <a:latin typeface="Londrina Solid"/>
                <a:ea typeface="Londrina Solid"/>
                <a:cs typeface="Londrina Solid"/>
                <a:sym typeface="Londrina Solid"/>
              </a:rPr>
              <a:t>DONOR</a:t>
            </a:r>
            <a:endParaRPr sz="10000"/>
          </a:p>
        </p:txBody>
      </p:sp>
      <p:grpSp>
        <p:nvGrpSpPr>
          <p:cNvPr id="184" name="Google Shape;184;p20"/>
          <p:cNvGrpSpPr/>
          <p:nvPr/>
        </p:nvGrpSpPr>
        <p:grpSpPr>
          <a:xfrm>
            <a:off x="559206" y="1015456"/>
            <a:ext cx="4551457" cy="1772258"/>
            <a:chOff x="0" y="-19050"/>
            <a:chExt cx="1198738" cy="466768"/>
          </a:xfrm>
        </p:grpSpPr>
        <p:sp>
          <p:nvSpPr>
            <p:cNvPr id="185" name="Google Shape;185;p20"/>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0"/>
            <p:cNvSpPr txBox="1"/>
            <p:nvPr/>
          </p:nvSpPr>
          <p:spPr>
            <a:xfrm>
              <a:off x="0" y="-19050"/>
              <a:ext cx="1198738" cy="466768"/>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20"/>
          <p:cNvGrpSpPr/>
          <p:nvPr/>
        </p:nvGrpSpPr>
        <p:grpSpPr>
          <a:xfrm>
            <a:off x="575747" y="3171787"/>
            <a:ext cx="4551457" cy="1772258"/>
            <a:chOff x="0" y="-19050"/>
            <a:chExt cx="1198738" cy="466768"/>
          </a:xfrm>
        </p:grpSpPr>
        <p:sp>
          <p:nvSpPr>
            <p:cNvPr id="188" name="Google Shape;188;p20"/>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0"/>
            <p:cNvSpPr txBox="1"/>
            <p:nvPr/>
          </p:nvSpPr>
          <p:spPr>
            <a:xfrm>
              <a:off x="0" y="-19050"/>
              <a:ext cx="1198738" cy="466768"/>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0" name="Google Shape;190;p20"/>
          <p:cNvGrpSpPr/>
          <p:nvPr/>
        </p:nvGrpSpPr>
        <p:grpSpPr>
          <a:xfrm>
            <a:off x="559206" y="5328915"/>
            <a:ext cx="4551457" cy="1772258"/>
            <a:chOff x="0" y="-19050"/>
            <a:chExt cx="1198738" cy="466768"/>
          </a:xfrm>
        </p:grpSpPr>
        <p:sp>
          <p:nvSpPr>
            <p:cNvPr id="191" name="Google Shape;191;p20"/>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0"/>
            <p:cNvSpPr txBox="1"/>
            <p:nvPr/>
          </p:nvSpPr>
          <p:spPr>
            <a:xfrm>
              <a:off x="0" y="-19050"/>
              <a:ext cx="1198738" cy="466768"/>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3" name="Google Shape;193;p20"/>
          <p:cNvGrpSpPr/>
          <p:nvPr/>
        </p:nvGrpSpPr>
        <p:grpSpPr>
          <a:xfrm>
            <a:off x="559206" y="7486042"/>
            <a:ext cx="4551457" cy="1772258"/>
            <a:chOff x="0" y="-19050"/>
            <a:chExt cx="1198738" cy="466768"/>
          </a:xfrm>
        </p:grpSpPr>
        <p:sp>
          <p:nvSpPr>
            <p:cNvPr id="194" name="Google Shape;194;p20"/>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0"/>
            <p:cNvSpPr txBox="1"/>
            <p:nvPr/>
          </p:nvSpPr>
          <p:spPr>
            <a:xfrm>
              <a:off x="0" y="-19050"/>
              <a:ext cx="1198738" cy="466768"/>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6" name="Google Shape;196;p20"/>
          <p:cNvGrpSpPr/>
          <p:nvPr/>
        </p:nvGrpSpPr>
        <p:grpSpPr>
          <a:xfrm>
            <a:off x="13160796" y="1015456"/>
            <a:ext cx="4551457" cy="1772258"/>
            <a:chOff x="0" y="-19050"/>
            <a:chExt cx="1198738" cy="466768"/>
          </a:xfrm>
        </p:grpSpPr>
        <p:sp>
          <p:nvSpPr>
            <p:cNvPr id="197" name="Google Shape;197;p20"/>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0"/>
            <p:cNvSpPr txBox="1"/>
            <p:nvPr/>
          </p:nvSpPr>
          <p:spPr>
            <a:xfrm>
              <a:off x="0" y="-19050"/>
              <a:ext cx="1198738" cy="466768"/>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9" name="Google Shape;199;p20"/>
          <p:cNvGrpSpPr/>
          <p:nvPr/>
        </p:nvGrpSpPr>
        <p:grpSpPr>
          <a:xfrm>
            <a:off x="13177336" y="3171787"/>
            <a:ext cx="4551457" cy="1772258"/>
            <a:chOff x="0" y="-19050"/>
            <a:chExt cx="1198738" cy="466768"/>
          </a:xfrm>
        </p:grpSpPr>
        <p:sp>
          <p:nvSpPr>
            <p:cNvPr id="200" name="Google Shape;200;p20"/>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0"/>
            <p:cNvSpPr txBox="1"/>
            <p:nvPr/>
          </p:nvSpPr>
          <p:spPr>
            <a:xfrm>
              <a:off x="0" y="-19050"/>
              <a:ext cx="1198738" cy="466768"/>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2" name="Google Shape;202;p20"/>
          <p:cNvGrpSpPr/>
          <p:nvPr/>
        </p:nvGrpSpPr>
        <p:grpSpPr>
          <a:xfrm>
            <a:off x="13160796" y="5328915"/>
            <a:ext cx="4551457" cy="1772258"/>
            <a:chOff x="0" y="-19050"/>
            <a:chExt cx="1198738" cy="466768"/>
          </a:xfrm>
        </p:grpSpPr>
        <p:sp>
          <p:nvSpPr>
            <p:cNvPr id="203" name="Google Shape;203;p20"/>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0"/>
            <p:cNvSpPr txBox="1"/>
            <p:nvPr/>
          </p:nvSpPr>
          <p:spPr>
            <a:xfrm>
              <a:off x="0" y="-19050"/>
              <a:ext cx="1198738" cy="466768"/>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5" name="Google Shape;205;p20"/>
          <p:cNvGrpSpPr/>
          <p:nvPr/>
        </p:nvGrpSpPr>
        <p:grpSpPr>
          <a:xfrm>
            <a:off x="13160796" y="7486042"/>
            <a:ext cx="4551457" cy="1772258"/>
            <a:chOff x="0" y="-19050"/>
            <a:chExt cx="1198738" cy="466768"/>
          </a:xfrm>
        </p:grpSpPr>
        <p:sp>
          <p:nvSpPr>
            <p:cNvPr id="206" name="Google Shape;206;p20"/>
            <p:cNvSpPr/>
            <p:nvPr/>
          </p:nvSpPr>
          <p:spPr>
            <a:xfrm>
              <a:off x="0" y="0"/>
              <a:ext cx="1198738" cy="447718"/>
            </a:xfrm>
            <a:custGeom>
              <a:rect b="b" l="l" r="r" t="t"/>
              <a:pathLst>
                <a:path extrusionOk="0" h="447718" w="1198738">
                  <a:moveTo>
                    <a:pt x="59534" y="0"/>
                  </a:moveTo>
                  <a:lnTo>
                    <a:pt x="1139204" y="0"/>
                  </a:lnTo>
                  <a:cubicBezTo>
                    <a:pt x="1154993" y="0"/>
                    <a:pt x="1170136" y="6272"/>
                    <a:pt x="1181301" y="17437"/>
                  </a:cubicBezTo>
                  <a:cubicBezTo>
                    <a:pt x="1192465" y="28602"/>
                    <a:pt x="1198738" y="43745"/>
                    <a:pt x="1198738" y="59534"/>
                  </a:cubicBezTo>
                  <a:lnTo>
                    <a:pt x="1198738" y="388183"/>
                  </a:lnTo>
                  <a:cubicBezTo>
                    <a:pt x="1198738" y="421063"/>
                    <a:pt x="1172083" y="447718"/>
                    <a:pt x="1139204" y="447718"/>
                  </a:cubicBezTo>
                  <a:lnTo>
                    <a:pt x="59534" y="447718"/>
                  </a:lnTo>
                  <a:cubicBezTo>
                    <a:pt x="26654" y="447718"/>
                    <a:pt x="0" y="421063"/>
                    <a:pt x="0" y="388183"/>
                  </a:cubicBezTo>
                  <a:lnTo>
                    <a:pt x="0" y="59534"/>
                  </a:lnTo>
                  <a:cubicBezTo>
                    <a:pt x="0" y="26654"/>
                    <a:pt x="26654" y="0"/>
                    <a:pt x="59534" y="0"/>
                  </a:cubicBezTo>
                  <a:close/>
                </a:path>
              </a:pathLst>
            </a:custGeom>
            <a:solidFill>
              <a:srgbClr val="FFFCEB"/>
            </a:solidFill>
            <a:ln cap="rnd" cmpd="sng" w="476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
            <p:cNvSpPr txBox="1"/>
            <p:nvPr/>
          </p:nvSpPr>
          <p:spPr>
            <a:xfrm>
              <a:off x="0" y="-19050"/>
              <a:ext cx="1198738" cy="466768"/>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8" name="Google Shape;208;p20"/>
          <p:cNvSpPr/>
          <p:nvPr/>
        </p:nvSpPr>
        <p:spPr>
          <a:xfrm>
            <a:off x="6023427" y="6937066"/>
            <a:ext cx="6224606" cy="2942541"/>
          </a:xfrm>
          <a:custGeom>
            <a:rect b="b" l="l" r="r" t="t"/>
            <a:pathLst>
              <a:path extrusionOk="0" h="2942541" w="6224606">
                <a:moveTo>
                  <a:pt x="0" y="0"/>
                </a:moveTo>
                <a:lnTo>
                  <a:pt x="6224606" y="0"/>
                </a:lnTo>
                <a:lnTo>
                  <a:pt x="6224606" y="2942541"/>
                </a:lnTo>
                <a:lnTo>
                  <a:pt x="0" y="2942541"/>
                </a:lnTo>
                <a:lnTo>
                  <a:pt x="0" y="0"/>
                </a:lnTo>
                <a:close/>
              </a:path>
            </a:pathLst>
          </a:custGeom>
          <a:blipFill rotWithShape="1">
            <a:blip r:embed="rId4">
              <a:alphaModFix/>
            </a:blip>
            <a:stretch>
              <a:fillRect b="0" l="0" r="0" t="0"/>
            </a:stretch>
          </a:blipFill>
          <a:ln>
            <a:noFill/>
          </a:ln>
        </p:spPr>
      </p:sp>
      <p:sp>
        <p:nvSpPr>
          <p:cNvPr id="209" name="Google Shape;209;p20"/>
          <p:cNvSpPr txBox="1"/>
          <p:nvPr/>
        </p:nvSpPr>
        <p:spPr>
          <a:xfrm>
            <a:off x="948720" y="1539002"/>
            <a:ext cx="3722779" cy="6559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Add text here</a:t>
            </a:r>
            <a:endParaRPr/>
          </a:p>
        </p:txBody>
      </p:sp>
      <p:sp>
        <p:nvSpPr>
          <p:cNvPr id="210" name="Google Shape;210;p20"/>
          <p:cNvSpPr txBox="1"/>
          <p:nvPr/>
        </p:nvSpPr>
        <p:spPr>
          <a:xfrm>
            <a:off x="1003874" y="3695732"/>
            <a:ext cx="3722779" cy="6559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Add text here</a:t>
            </a:r>
            <a:endParaRPr/>
          </a:p>
        </p:txBody>
      </p:sp>
      <p:sp>
        <p:nvSpPr>
          <p:cNvPr id="211" name="Google Shape;211;p20"/>
          <p:cNvSpPr txBox="1"/>
          <p:nvPr/>
        </p:nvSpPr>
        <p:spPr>
          <a:xfrm>
            <a:off x="976297" y="5849588"/>
            <a:ext cx="3722779" cy="6559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Add text here</a:t>
            </a:r>
            <a:endParaRPr/>
          </a:p>
        </p:txBody>
      </p:sp>
      <p:sp>
        <p:nvSpPr>
          <p:cNvPr id="212" name="Google Shape;212;p20"/>
          <p:cNvSpPr txBox="1"/>
          <p:nvPr/>
        </p:nvSpPr>
        <p:spPr>
          <a:xfrm>
            <a:off x="1031452" y="8006318"/>
            <a:ext cx="3722779" cy="6559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Add text here</a:t>
            </a:r>
            <a:endParaRPr/>
          </a:p>
        </p:txBody>
      </p:sp>
      <p:sp>
        <p:nvSpPr>
          <p:cNvPr id="213" name="Google Shape;213;p20"/>
          <p:cNvSpPr txBox="1"/>
          <p:nvPr/>
        </p:nvSpPr>
        <p:spPr>
          <a:xfrm>
            <a:off x="13533769" y="1539002"/>
            <a:ext cx="3722779" cy="6559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Add text here</a:t>
            </a:r>
            <a:endParaRPr/>
          </a:p>
        </p:txBody>
      </p:sp>
      <p:sp>
        <p:nvSpPr>
          <p:cNvPr id="214" name="Google Shape;214;p20"/>
          <p:cNvSpPr txBox="1"/>
          <p:nvPr/>
        </p:nvSpPr>
        <p:spPr>
          <a:xfrm>
            <a:off x="13588924" y="3695732"/>
            <a:ext cx="3722779" cy="6559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Add text here</a:t>
            </a:r>
            <a:endParaRPr/>
          </a:p>
        </p:txBody>
      </p:sp>
      <p:sp>
        <p:nvSpPr>
          <p:cNvPr id="215" name="Google Shape;215;p20"/>
          <p:cNvSpPr txBox="1"/>
          <p:nvPr/>
        </p:nvSpPr>
        <p:spPr>
          <a:xfrm>
            <a:off x="13561347" y="5849588"/>
            <a:ext cx="3722779" cy="6559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Add text here</a:t>
            </a:r>
            <a:endParaRPr/>
          </a:p>
        </p:txBody>
      </p:sp>
      <p:sp>
        <p:nvSpPr>
          <p:cNvPr id="216" name="Google Shape;216;p20"/>
          <p:cNvSpPr txBox="1"/>
          <p:nvPr/>
        </p:nvSpPr>
        <p:spPr>
          <a:xfrm>
            <a:off x="13616501" y="8006318"/>
            <a:ext cx="3722779" cy="6559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Londrina Solid Black"/>
                <a:ea typeface="Londrina Solid Black"/>
                <a:cs typeface="Londrina Solid Black"/>
                <a:sym typeface="Londrina Solid Black"/>
              </a:rPr>
              <a:t>Add text here</a:t>
            </a:r>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220" name="Shape 220"/>
        <p:cNvGrpSpPr/>
        <p:nvPr/>
      </p:nvGrpSpPr>
      <p:grpSpPr>
        <a:xfrm>
          <a:off x="0" y="0"/>
          <a:ext cx="0" cy="0"/>
          <a:chOff x="0" y="0"/>
          <a:chExt cx="0" cy="0"/>
        </a:xfrm>
      </p:grpSpPr>
      <p:pic>
        <p:nvPicPr>
          <p:cNvPr id="221" name="Google Shape;221;p21"/>
          <p:cNvPicPr preferRelativeResize="0"/>
          <p:nvPr/>
        </p:nvPicPr>
        <p:blipFill rotWithShape="1">
          <a:blip r:embed="rId3">
            <a:alphaModFix/>
          </a:blip>
          <a:srcRect b="21289" l="0" r="0" t="4060"/>
          <a:stretch/>
        </p:blipFill>
        <p:spPr>
          <a:xfrm>
            <a:off x="1181225" y="0"/>
            <a:ext cx="16474476" cy="10287002"/>
          </a:xfrm>
          <a:prstGeom prst="rect">
            <a:avLst/>
          </a:prstGeom>
          <a:noFill/>
          <a:ln>
            <a:noFill/>
          </a:ln>
        </p:spPr>
      </p:pic>
      <p:pic>
        <p:nvPicPr>
          <p:cNvPr id="222" name="Google Shape;222;p21"/>
          <p:cNvPicPr preferRelativeResize="0"/>
          <p:nvPr/>
        </p:nvPicPr>
        <p:blipFill>
          <a:blip r:embed="rId4">
            <a:alphaModFix/>
          </a:blip>
          <a:stretch>
            <a:fillRect/>
          </a:stretch>
        </p:blipFill>
        <p:spPr>
          <a:xfrm>
            <a:off x="4653475" y="5377612"/>
            <a:ext cx="8981051" cy="7002189"/>
          </a:xfrm>
          <a:prstGeom prst="rect">
            <a:avLst/>
          </a:prstGeom>
          <a:noFill/>
          <a:ln>
            <a:noFill/>
          </a:ln>
        </p:spPr>
      </p:pic>
      <p:sp>
        <p:nvSpPr>
          <p:cNvPr id="223" name="Google Shape;223;p21"/>
          <p:cNvSpPr/>
          <p:nvPr/>
        </p:nvSpPr>
        <p:spPr>
          <a:xfrm>
            <a:off x="7113419" y="8646111"/>
            <a:ext cx="4061163" cy="465188"/>
          </a:xfrm>
          <a:custGeom>
            <a:rect b="b" l="l" r="r" t="t"/>
            <a:pathLst>
              <a:path extrusionOk="0" h="465188" w="4061163">
                <a:moveTo>
                  <a:pt x="0" y="0"/>
                </a:moveTo>
                <a:lnTo>
                  <a:pt x="4061162" y="0"/>
                </a:lnTo>
                <a:lnTo>
                  <a:pt x="4061162" y="465187"/>
                </a:lnTo>
                <a:lnTo>
                  <a:pt x="0" y="465187"/>
                </a:lnTo>
                <a:lnTo>
                  <a:pt x="0" y="0"/>
                </a:lnTo>
                <a:close/>
              </a:path>
            </a:pathLst>
          </a:custGeom>
          <a:blipFill rotWithShape="1">
            <a:blip r:embed="rId5">
              <a:alphaModFix/>
            </a:blip>
            <a:stretch>
              <a:fillRect b="0" l="0" r="0" t="0"/>
            </a:stretch>
          </a:blipFill>
          <a:ln>
            <a:noFill/>
          </a:ln>
        </p:spPr>
      </p:sp>
      <p:sp>
        <p:nvSpPr>
          <p:cNvPr id="224" name="Google Shape;224;p21"/>
          <p:cNvSpPr txBox="1"/>
          <p:nvPr/>
        </p:nvSpPr>
        <p:spPr>
          <a:xfrm>
            <a:off x="466947" y="1513913"/>
            <a:ext cx="17354100" cy="32016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3000" u="none" cap="none" strike="noStrike">
                <a:solidFill>
                  <a:srgbClr val="FF644F"/>
                </a:solidFill>
                <a:latin typeface="Londrina Solid"/>
                <a:ea typeface="Londrina Solid"/>
                <a:cs typeface="Londrina Solid"/>
                <a:sym typeface="Londrina Solid"/>
              </a:rPr>
              <a:t>“THIS IS A QUOTE, WORDS FULL OF WISDOM.”</a:t>
            </a:r>
            <a:endParaRPr sz="13000"/>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228" name="Shape 228"/>
        <p:cNvGrpSpPr/>
        <p:nvPr/>
      </p:nvGrpSpPr>
      <p:grpSpPr>
        <a:xfrm>
          <a:off x="0" y="0"/>
          <a:ext cx="0" cy="0"/>
          <a:chOff x="0" y="0"/>
          <a:chExt cx="0" cy="0"/>
        </a:xfrm>
      </p:grpSpPr>
      <p:pic>
        <p:nvPicPr>
          <p:cNvPr id="229" name="Google Shape;229;p22"/>
          <p:cNvPicPr preferRelativeResize="0"/>
          <p:nvPr/>
        </p:nvPicPr>
        <p:blipFill rotWithShape="1">
          <a:blip r:embed="rId3">
            <a:alphaModFix/>
          </a:blip>
          <a:srcRect b="0" l="3665" r="13778" t="29765"/>
          <a:stretch/>
        </p:blipFill>
        <p:spPr>
          <a:xfrm>
            <a:off x="0" y="39375"/>
            <a:ext cx="18288000" cy="10287001"/>
          </a:xfrm>
          <a:prstGeom prst="rect">
            <a:avLst/>
          </a:prstGeom>
          <a:noFill/>
          <a:ln>
            <a:noFill/>
          </a:ln>
        </p:spPr>
      </p:pic>
      <p:sp>
        <p:nvSpPr>
          <p:cNvPr id="230" name="Google Shape;230;p22"/>
          <p:cNvSpPr txBox="1"/>
          <p:nvPr/>
        </p:nvSpPr>
        <p:spPr>
          <a:xfrm>
            <a:off x="5112059" y="6640830"/>
            <a:ext cx="8064000" cy="2389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300" u="none" cap="none" strike="noStrike">
                <a:solidFill>
                  <a:srgbClr val="000000"/>
                </a:solidFill>
                <a:latin typeface="Poppins"/>
                <a:ea typeface="Poppins"/>
                <a:cs typeface="Poppins"/>
                <a:sym typeface="Poppins"/>
              </a:rPr>
              <a:t>Lorem ipsum dolor sit amet, consectetur adipiscing elit, sed do eiusmod tempor incididunt ut labore et dolore magna aliqua. Ut enim ad minim veniam, quis nostrud. Lorem ipsum dolor sit amet, consectetur adipiscing elit, sed do eiusmod tempor incididunt ut labore et dolore magna aliqua. Ut enim ad minim veniam, quis nostrud.</a:t>
            </a:r>
            <a:endParaRPr/>
          </a:p>
        </p:txBody>
      </p:sp>
      <p:grpSp>
        <p:nvGrpSpPr>
          <p:cNvPr id="231" name="Google Shape;231;p22"/>
          <p:cNvGrpSpPr/>
          <p:nvPr/>
        </p:nvGrpSpPr>
        <p:grpSpPr>
          <a:xfrm>
            <a:off x="1688775" y="1766061"/>
            <a:ext cx="14929103" cy="4179057"/>
            <a:chOff x="0" y="-19050"/>
            <a:chExt cx="4064518" cy="1137768"/>
          </a:xfrm>
        </p:grpSpPr>
        <p:sp>
          <p:nvSpPr>
            <p:cNvPr id="232" name="Google Shape;232;p22"/>
            <p:cNvSpPr/>
            <p:nvPr/>
          </p:nvSpPr>
          <p:spPr>
            <a:xfrm>
              <a:off x="0" y="0"/>
              <a:ext cx="4064518" cy="1118718"/>
            </a:xfrm>
            <a:custGeom>
              <a:rect b="b" l="l" r="r" t="t"/>
              <a:pathLst>
                <a:path extrusionOk="0" h="1118718" w="4064518">
                  <a:moveTo>
                    <a:pt x="31115" y="0"/>
                  </a:moveTo>
                  <a:lnTo>
                    <a:pt x="4033403" y="0"/>
                  </a:lnTo>
                  <a:cubicBezTo>
                    <a:pt x="4050588" y="0"/>
                    <a:pt x="4064518" y="13931"/>
                    <a:pt x="4064518" y="31115"/>
                  </a:cubicBezTo>
                  <a:lnTo>
                    <a:pt x="4064518" y="1087603"/>
                  </a:lnTo>
                  <a:cubicBezTo>
                    <a:pt x="4064518" y="1104787"/>
                    <a:pt x="4050588" y="1118718"/>
                    <a:pt x="4033403" y="1118718"/>
                  </a:cubicBezTo>
                  <a:lnTo>
                    <a:pt x="31115" y="1118718"/>
                  </a:lnTo>
                  <a:cubicBezTo>
                    <a:pt x="13931" y="1118718"/>
                    <a:pt x="0" y="1104787"/>
                    <a:pt x="0" y="1087603"/>
                  </a:cubicBezTo>
                  <a:lnTo>
                    <a:pt x="0" y="31115"/>
                  </a:lnTo>
                  <a:cubicBezTo>
                    <a:pt x="0" y="13931"/>
                    <a:pt x="13931" y="0"/>
                    <a:pt x="31115" y="0"/>
                  </a:cubicBezTo>
                  <a:close/>
                </a:path>
              </a:pathLst>
            </a:custGeom>
            <a:solidFill>
              <a:srgbClr val="FFFCEB"/>
            </a:solidFill>
            <a:ln cap="rnd" cmpd="sng" w="11430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2"/>
            <p:cNvSpPr txBox="1"/>
            <p:nvPr/>
          </p:nvSpPr>
          <p:spPr>
            <a:xfrm>
              <a:off x="0" y="-19050"/>
              <a:ext cx="4064518" cy="1137768"/>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4" name="Google Shape;234;p22"/>
          <p:cNvSpPr txBox="1"/>
          <p:nvPr/>
        </p:nvSpPr>
        <p:spPr>
          <a:xfrm>
            <a:off x="3560544" y="2142738"/>
            <a:ext cx="11166900" cy="3694200"/>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0" i="0" lang="en-US" sz="25000" u="none" cap="none" strike="noStrike">
                <a:solidFill>
                  <a:srgbClr val="FF644F"/>
                </a:solidFill>
                <a:latin typeface="Londrina Solid"/>
                <a:ea typeface="Londrina Solid"/>
                <a:cs typeface="Londrina Solid"/>
                <a:sym typeface="Londrina Solid"/>
              </a:rPr>
              <a:t>123,456</a:t>
            </a:r>
            <a:endParaRPr sz="25000"/>
          </a:p>
        </p:txBody>
      </p:sp>
      <p:sp>
        <p:nvSpPr>
          <p:cNvPr id="235" name="Google Shape;235;p22"/>
          <p:cNvSpPr/>
          <p:nvPr/>
        </p:nvSpPr>
        <p:spPr>
          <a:xfrm flipH="1">
            <a:off x="14765282" y="201160"/>
            <a:ext cx="3705194" cy="9057140"/>
          </a:xfrm>
          <a:custGeom>
            <a:rect b="b" l="l" r="r" t="t"/>
            <a:pathLst>
              <a:path extrusionOk="0" h="9057140" w="3705194">
                <a:moveTo>
                  <a:pt x="3705193" y="0"/>
                </a:moveTo>
                <a:lnTo>
                  <a:pt x="0" y="0"/>
                </a:lnTo>
                <a:lnTo>
                  <a:pt x="0" y="9057140"/>
                </a:lnTo>
                <a:lnTo>
                  <a:pt x="3705193" y="9057140"/>
                </a:lnTo>
                <a:lnTo>
                  <a:pt x="3705193" y="0"/>
                </a:lnTo>
                <a:close/>
              </a:path>
            </a:pathLst>
          </a:custGeom>
          <a:blipFill rotWithShape="1">
            <a:blip r:embed="rId4">
              <a:alphaModFix/>
            </a:blip>
            <a:stretch>
              <a:fillRect b="0" l="0" r="0" t="0"/>
            </a:stretch>
          </a:blipFill>
          <a:ln>
            <a:noFill/>
          </a:ln>
        </p:spPr>
      </p:sp>
      <p:sp>
        <p:nvSpPr>
          <p:cNvPr id="236" name="Google Shape;236;p22"/>
          <p:cNvSpPr/>
          <p:nvPr/>
        </p:nvSpPr>
        <p:spPr>
          <a:xfrm>
            <a:off x="-592826" y="2565076"/>
            <a:ext cx="4563203" cy="9093339"/>
          </a:xfrm>
          <a:custGeom>
            <a:rect b="b" l="l" r="r" t="t"/>
            <a:pathLst>
              <a:path extrusionOk="0" h="9093339" w="4563203">
                <a:moveTo>
                  <a:pt x="0" y="0"/>
                </a:moveTo>
                <a:lnTo>
                  <a:pt x="4563203" y="0"/>
                </a:lnTo>
                <a:lnTo>
                  <a:pt x="4563203" y="9093340"/>
                </a:lnTo>
                <a:lnTo>
                  <a:pt x="0" y="9093340"/>
                </a:lnTo>
                <a:lnTo>
                  <a:pt x="0" y="0"/>
                </a:lnTo>
                <a:close/>
              </a:path>
            </a:pathLst>
          </a:custGeom>
          <a:blipFill rotWithShape="1">
            <a:blip r:embed="rId5">
              <a:alphaModFix/>
            </a:blip>
            <a:stretch>
              <a:fillRect b="0" l="0" r="0" t="0"/>
            </a:stretch>
          </a:blipFill>
          <a:ln>
            <a:noFill/>
          </a:ln>
        </p:spPr>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240" name="Shape 240"/>
        <p:cNvGrpSpPr/>
        <p:nvPr/>
      </p:nvGrpSpPr>
      <p:grpSpPr>
        <a:xfrm>
          <a:off x="0" y="0"/>
          <a:ext cx="0" cy="0"/>
          <a:chOff x="0" y="0"/>
          <a:chExt cx="0" cy="0"/>
        </a:xfrm>
      </p:grpSpPr>
      <p:pic>
        <p:nvPicPr>
          <p:cNvPr id="241" name="Google Shape;241;p23"/>
          <p:cNvPicPr preferRelativeResize="0"/>
          <p:nvPr/>
        </p:nvPicPr>
        <p:blipFill rotWithShape="1">
          <a:blip r:embed="rId3">
            <a:alphaModFix/>
          </a:blip>
          <a:srcRect b="3753" l="0" r="22672" t="10358"/>
          <a:stretch/>
        </p:blipFill>
        <p:spPr>
          <a:xfrm>
            <a:off x="0" y="0"/>
            <a:ext cx="18288000" cy="10287001"/>
          </a:xfrm>
          <a:prstGeom prst="rect">
            <a:avLst/>
          </a:prstGeom>
          <a:noFill/>
          <a:ln>
            <a:noFill/>
          </a:ln>
        </p:spPr>
      </p:pic>
      <p:grpSp>
        <p:nvGrpSpPr>
          <p:cNvPr id="242" name="Google Shape;242;p23"/>
          <p:cNvGrpSpPr/>
          <p:nvPr/>
        </p:nvGrpSpPr>
        <p:grpSpPr>
          <a:xfrm>
            <a:off x="1028700" y="2890073"/>
            <a:ext cx="3683733" cy="4925619"/>
            <a:chOff x="0" y="-19050"/>
            <a:chExt cx="1002913" cy="1341023"/>
          </a:xfrm>
        </p:grpSpPr>
        <p:sp>
          <p:nvSpPr>
            <p:cNvPr id="243" name="Google Shape;243;p23"/>
            <p:cNvSpPr/>
            <p:nvPr/>
          </p:nvSpPr>
          <p:spPr>
            <a:xfrm>
              <a:off x="0" y="0"/>
              <a:ext cx="1002913" cy="1321973"/>
            </a:xfrm>
            <a:custGeom>
              <a:rect b="b" l="l" r="r" t="t"/>
              <a:pathLst>
                <a:path extrusionOk="0" h="1321973" w="1002913">
                  <a:moveTo>
                    <a:pt x="126099" y="0"/>
                  </a:moveTo>
                  <a:lnTo>
                    <a:pt x="876813" y="0"/>
                  </a:lnTo>
                  <a:cubicBezTo>
                    <a:pt x="910257" y="0"/>
                    <a:pt x="942331" y="13285"/>
                    <a:pt x="965979" y="36934"/>
                  </a:cubicBezTo>
                  <a:cubicBezTo>
                    <a:pt x="989627" y="60582"/>
                    <a:pt x="1002913" y="92656"/>
                    <a:pt x="1002913" y="126099"/>
                  </a:cubicBezTo>
                  <a:lnTo>
                    <a:pt x="1002913" y="1195874"/>
                  </a:lnTo>
                  <a:cubicBezTo>
                    <a:pt x="1002913" y="1229317"/>
                    <a:pt x="989627" y="1261391"/>
                    <a:pt x="965979" y="1285039"/>
                  </a:cubicBezTo>
                  <a:cubicBezTo>
                    <a:pt x="942331" y="1308688"/>
                    <a:pt x="910257" y="1321973"/>
                    <a:pt x="876813" y="1321973"/>
                  </a:cubicBezTo>
                  <a:lnTo>
                    <a:pt x="126099" y="1321973"/>
                  </a:lnTo>
                  <a:cubicBezTo>
                    <a:pt x="92656" y="1321973"/>
                    <a:pt x="60582" y="1308688"/>
                    <a:pt x="36934" y="1285039"/>
                  </a:cubicBezTo>
                  <a:cubicBezTo>
                    <a:pt x="13285" y="1261391"/>
                    <a:pt x="0" y="1229317"/>
                    <a:pt x="0" y="1195874"/>
                  </a:cubicBezTo>
                  <a:lnTo>
                    <a:pt x="0" y="126099"/>
                  </a:lnTo>
                  <a:cubicBezTo>
                    <a:pt x="0" y="92656"/>
                    <a:pt x="13285" y="60582"/>
                    <a:pt x="36934" y="36934"/>
                  </a:cubicBezTo>
                  <a:cubicBezTo>
                    <a:pt x="60582" y="13285"/>
                    <a:pt x="92656" y="0"/>
                    <a:pt x="126099" y="0"/>
                  </a:cubicBezTo>
                  <a:close/>
                </a:path>
              </a:pathLst>
            </a:custGeom>
            <a:solidFill>
              <a:srgbClr val="FFFCEB"/>
            </a:solidFill>
            <a:ln cap="rnd" cmpd="sng" w="571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
            <p:cNvSpPr txBox="1"/>
            <p:nvPr/>
          </p:nvSpPr>
          <p:spPr>
            <a:xfrm>
              <a:off x="0" y="-19050"/>
              <a:ext cx="1002912" cy="134102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5" name="Google Shape;245;p23"/>
          <p:cNvGrpSpPr/>
          <p:nvPr/>
        </p:nvGrpSpPr>
        <p:grpSpPr>
          <a:xfrm>
            <a:off x="5212967" y="2883087"/>
            <a:ext cx="3683733" cy="4925619"/>
            <a:chOff x="0" y="-19050"/>
            <a:chExt cx="1002913" cy="1341023"/>
          </a:xfrm>
        </p:grpSpPr>
        <p:sp>
          <p:nvSpPr>
            <p:cNvPr id="246" name="Google Shape;246;p23"/>
            <p:cNvSpPr/>
            <p:nvPr/>
          </p:nvSpPr>
          <p:spPr>
            <a:xfrm>
              <a:off x="0" y="0"/>
              <a:ext cx="1002913" cy="1321973"/>
            </a:xfrm>
            <a:custGeom>
              <a:rect b="b" l="l" r="r" t="t"/>
              <a:pathLst>
                <a:path extrusionOk="0" h="1321973" w="1002913">
                  <a:moveTo>
                    <a:pt x="126099" y="0"/>
                  </a:moveTo>
                  <a:lnTo>
                    <a:pt x="876813" y="0"/>
                  </a:lnTo>
                  <a:cubicBezTo>
                    <a:pt x="910257" y="0"/>
                    <a:pt x="942331" y="13285"/>
                    <a:pt x="965979" y="36934"/>
                  </a:cubicBezTo>
                  <a:cubicBezTo>
                    <a:pt x="989627" y="60582"/>
                    <a:pt x="1002913" y="92656"/>
                    <a:pt x="1002913" y="126099"/>
                  </a:cubicBezTo>
                  <a:lnTo>
                    <a:pt x="1002913" y="1195874"/>
                  </a:lnTo>
                  <a:cubicBezTo>
                    <a:pt x="1002913" y="1229317"/>
                    <a:pt x="989627" y="1261391"/>
                    <a:pt x="965979" y="1285039"/>
                  </a:cubicBezTo>
                  <a:cubicBezTo>
                    <a:pt x="942331" y="1308688"/>
                    <a:pt x="910257" y="1321973"/>
                    <a:pt x="876813" y="1321973"/>
                  </a:cubicBezTo>
                  <a:lnTo>
                    <a:pt x="126099" y="1321973"/>
                  </a:lnTo>
                  <a:cubicBezTo>
                    <a:pt x="92656" y="1321973"/>
                    <a:pt x="60582" y="1308688"/>
                    <a:pt x="36934" y="1285039"/>
                  </a:cubicBezTo>
                  <a:cubicBezTo>
                    <a:pt x="13285" y="1261391"/>
                    <a:pt x="0" y="1229317"/>
                    <a:pt x="0" y="1195874"/>
                  </a:cubicBezTo>
                  <a:lnTo>
                    <a:pt x="0" y="126099"/>
                  </a:lnTo>
                  <a:cubicBezTo>
                    <a:pt x="0" y="92656"/>
                    <a:pt x="13285" y="60582"/>
                    <a:pt x="36934" y="36934"/>
                  </a:cubicBezTo>
                  <a:cubicBezTo>
                    <a:pt x="60582" y="13285"/>
                    <a:pt x="92656" y="0"/>
                    <a:pt x="126099" y="0"/>
                  </a:cubicBezTo>
                  <a:close/>
                </a:path>
              </a:pathLst>
            </a:custGeom>
            <a:solidFill>
              <a:srgbClr val="FFFCEB"/>
            </a:solidFill>
            <a:ln cap="rnd" cmpd="sng" w="571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txBox="1"/>
            <p:nvPr/>
          </p:nvSpPr>
          <p:spPr>
            <a:xfrm>
              <a:off x="0" y="-19050"/>
              <a:ext cx="1002912" cy="134102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8" name="Google Shape;248;p23"/>
          <p:cNvGrpSpPr/>
          <p:nvPr/>
        </p:nvGrpSpPr>
        <p:grpSpPr>
          <a:xfrm>
            <a:off x="9394269" y="2883087"/>
            <a:ext cx="3683733" cy="4925619"/>
            <a:chOff x="0" y="-19050"/>
            <a:chExt cx="1002913" cy="1341023"/>
          </a:xfrm>
        </p:grpSpPr>
        <p:sp>
          <p:nvSpPr>
            <p:cNvPr id="249" name="Google Shape;249;p23"/>
            <p:cNvSpPr/>
            <p:nvPr/>
          </p:nvSpPr>
          <p:spPr>
            <a:xfrm>
              <a:off x="0" y="0"/>
              <a:ext cx="1002913" cy="1321973"/>
            </a:xfrm>
            <a:custGeom>
              <a:rect b="b" l="l" r="r" t="t"/>
              <a:pathLst>
                <a:path extrusionOk="0" h="1321973" w="1002913">
                  <a:moveTo>
                    <a:pt x="126099" y="0"/>
                  </a:moveTo>
                  <a:lnTo>
                    <a:pt x="876813" y="0"/>
                  </a:lnTo>
                  <a:cubicBezTo>
                    <a:pt x="910257" y="0"/>
                    <a:pt x="942331" y="13285"/>
                    <a:pt x="965979" y="36934"/>
                  </a:cubicBezTo>
                  <a:cubicBezTo>
                    <a:pt x="989627" y="60582"/>
                    <a:pt x="1002913" y="92656"/>
                    <a:pt x="1002913" y="126099"/>
                  </a:cubicBezTo>
                  <a:lnTo>
                    <a:pt x="1002913" y="1195874"/>
                  </a:lnTo>
                  <a:cubicBezTo>
                    <a:pt x="1002913" y="1229317"/>
                    <a:pt x="989627" y="1261391"/>
                    <a:pt x="965979" y="1285039"/>
                  </a:cubicBezTo>
                  <a:cubicBezTo>
                    <a:pt x="942331" y="1308688"/>
                    <a:pt x="910257" y="1321973"/>
                    <a:pt x="876813" y="1321973"/>
                  </a:cubicBezTo>
                  <a:lnTo>
                    <a:pt x="126099" y="1321973"/>
                  </a:lnTo>
                  <a:cubicBezTo>
                    <a:pt x="92656" y="1321973"/>
                    <a:pt x="60582" y="1308688"/>
                    <a:pt x="36934" y="1285039"/>
                  </a:cubicBezTo>
                  <a:cubicBezTo>
                    <a:pt x="13285" y="1261391"/>
                    <a:pt x="0" y="1229317"/>
                    <a:pt x="0" y="1195874"/>
                  </a:cubicBezTo>
                  <a:lnTo>
                    <a:pt x="0" y="126099"/>
                  </a:lnTo>
                  <a:cubicBezTo>
                    <a:pt x="0" y="92656"/>
                    <a:pt x="13285" y="60582"/>
                    <a:pt x="36934" y="36934"/>
                  </a:cubicBezTo>
                  <a:cubicBezTo>
                    <a:pt x="60582" y="13285"/>
                    <a:pt x="92656" y="0"/>
                    <a:pt x="126099" y="0"/>
                  </a:cubicBezTo>
                  <a:close/>
                </a:path>
              </a:pathLst>
            </a:custGeom>
            <a:solidFill>
              <a:srgbClr val="FFFCEB"/>
            </a:solidFill>
            <a:ln cap="rnd" cmpd="sng" w="571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txBox="1"/>
            <p:nvPr/>
          </p:nvSpPr>
          <p:spPr>
            <a:xfrm>
              <a:off x="0" y="-19050"/>
              <a:ext cx="1002912" cy="134102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1" name="Google Shape;251;p23"/>
          <p:cNvGrpSpPr/>
          <p:nvPr/>
        </p:nvGrpSpPr>
        <p:grpSpPr>
          <a:xfrm>
            <a:off x="13575571" y="2890073"/>
            <a:ext cx="3683733" cy="4925619"/>
            <a:chOff x="0" y="-19050"/>
            <a:chExt cx="1002913" cy="1341023"/>
          </a:xfrm>
        </p:grpSpPr>
        <p:sp>
          <p:nvSpPr>
            <p:cNvPr id="252" name="Google Shape;252;p23"/>
            <p:cNvSpPr/>
            <p:nvPr/>
          </p:nvSpPr>
          <p:spPr>
            <a:xfrm>
              <a:off x="0" y="0"/>
              <a:ext cx="1002913" cy="1321973"/>
            </a:xfrm>
            <a:custGeom>
              <a:rect b="b" l="l" r="r" t="t"/>
              <a:pathLst>
                <a:path extrusionOk="0" h="1321973" w="1002913">
                  <a:moveTo>
                    <a:pt x="126099" y="0"/>
                  </a:moveTo>
                  <a:lnTo>
                    <a:pt x="876813" y="0"/>
                  </a:lnTo>
                  <a:cubicBezTo>
                    <a:pt x="910257" y="0"/>
                    <a:pt x="942331" y="13285"/>
                    <a:pt x="965979" y="36934"/>
                  </a:cubicBezTo>
                  <a:cubicBezTo>
                    <a:pt x="989627" y="60582"/>
                    <a:pt x="1002913" y="92656"/>
                    <a:pt x="1002913" y="126099"/>
                  </a:cubicBezTo>
                  <a:lnTo>
                    <a:pt x="1002913" y="1195874"/>
                  </a:lnTo>
                  <a:cubicBezTo>
                    <a:pt x="1002913" y="1229317"/>
                    <a:pt x="989627" y="1261391"/>
                    <a:pt x="965979" y="1285039"/>
                  </a:cubicBezTo>
                  <a:cubicBezTo>
                    <a:pt x="942331" y="1308688"/>
                    <a:pt x="910257" y="1321973"/>
                    <a:pt x="876813" y="1321973"/>
                  </a:cubicBezTo>
                  <a:lnTo>
                    <a:pt x="126099" y="1321973"/>
                  </a:lnTo>
                  <a:cubicBezTo>
                    <a:pt x="92656" y="1321973"/>
                    <a:pt x="60582" y="1308688"/>
                    <a:pt x="36934" y="1285039"/>
                  </a:cubicBezTo>
                  <a:cubicBezTo>
                    <a:pt x="13285" y="1261391"/>
                    <a:pt x="0" y="1229317"/>
                    <a:pt x="0" y="1195874"/>
                  </a:cubicBezTo>
                  <a:lnTo>
                    <a:pt x="0" y="126099"/>
                  </a:lnTo>
                  <a:cubicBezTo>
                    <a:pt x="0" y="92656"/>
                    <a:pt x="13285" y="60582"/>
                    <a:pt x="36934" y="36934"/>
                  </a:cubicBezTo>
                  <a:cubicBezTo>
                    <a:pt x="60582" y="13285"/>
                    <a:pt x="92656" y="0"/>
                    <a:pt x="126099" y="0"/>
                  </a:cubicBezTo>
                  <a:close/>
                </a:path>
              </a:pathLst>
            </a:custGeom>
            <a:solidFill>
              <a:srgbClr val="FFFCEB"/>
            </a:solidFill>
            <a:ln cap="rnd" cmpd="sng" w="571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3"/>
            <p:cNvSpPr txBox="1"/>
            <p:nvPr/>
          </p:nvSpPr>
          <p:spPr>
            <a:xfrm>
              <a:off x="0" y="-19050"/>
              <a:ext cx="1002912" cy="134102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4" name="Google Shape;254;p23"/>
          <p:cNvSpPr/>
          <p:nvPr/>
        </p:nvSpPr>
        <p:spPr>
          <a:xfrm>
            <a:off x="-513280" y="7269892"/>
            <a:ext cx="3318718" cy="3643303"/>
          </a:xfrm>
          <a:custGeom>
            <a:rect b="b" l="l" r="r" t="t"/>
            <a:pathLst>
              <a:path extrusionOk="0" h="3643303" w="3318718">
                <a:moveTo>
                  <a:pt x="0" y="0"/>
                </a:moveTo>
                <a:lnTo>
                  <a:pt x="3318718" y="0"/>
                </a:lnTo>
                <a:lnTo>
                  <a:pt x="3318718" y="3643303"/>
                </a:lnTo>
                <a:lnTo>
                  <a:pt x="0" y="3643303"/>
                </a:lnTo>
                <a:lnTo>
                  <a:pt x="0" y="0"/>
                </a:lnTo>
                <a:close/>
              </a:path>
            </a:pathLst>
          </a:custGeom>
          <a:blipFill rotWithShape="1">
            <a:blip r:embed="rId4">
              <a:alphaModFix/>
            </a:blip>
            <a:stretch>
              <a:fillRect b="0" l="0" r="0" t="0"/>
            </a:stretch>
          </a:blipFill>
          <a:ln>
            <a:noFill/>
          </a:ln>
        </p:spPr>
      </p:sp>
      <p:sp>
        <p:nvSpPr>
          <p:cNvPr id="255" name="Google Shape;255;p23"/>
          <p:cNvSpPr/>
          <p:nvPr/>
        </p:nvSpPr>
        <p:spPr>
          <a:xfrm>
            <a:off x="15077129" y="8079644"/>
            <a:ext cx="2976703" cy="2884696"/>
          </a:xfrm>
          <a:custGeom>
            <a:rect b="b" l="l" r="r" t="t"/>
            <a:pathLst>
              <a:path extrusionOk="0" h="2884696" w="2976703">
                <a:moveTo>
                  <a:pt x="0" y="0"/>
                </a:moveTo>
                <a:lnTo>
                  <a:pt x="2976703" y="0"/>
                </a:lnTo>
                <a:lnTo>
                  <a:pt x="2976703" y="2884696"/>
                </a:lnTo>
                <a:lnTo>
                  <a:pt x="0" y="2884696"/>
                </a:lnTo>
                <a:lnTo>
                  <a:pt x="0" y="0"/>
                </a:lnTo>
                <a:close/>
              </a:path>
            </a:pathLst>
          </a:custGeom>
          <a:blipFill rotWithShape="1">
            <a:blip r:embed="rId5">
              <a:alphaModFix/>
            </a:blip>
            <a:stretch>
              <a:fillRect b="0" l="0" r="0" t="0"/>
            </a:stretch>
          </a:blipFill>
          <a:ln>
            <a:noFill/>
          </a:ln>
        </p:spPr>
      </p:sp>
      <p:sp>
        <p:nvSpPr>
          <p:cNvPr id="256" name="Google Shape;256;p23"/>
          <p:cNvSpPr/>
          <p:nvPr/>
        </p:nvSpPr>
        <p:spPr>
          <a:xfrm>
            <a:off x="7297182" y="8185028"/>
            <a:ext cx="2456078" cy="1813032"/>
          </a:xfrm>
          <a:custGeom>
            <a:rect b="b" l="l" r="r" t="t"/>
            <a:pathLst>
              <a:path extrusionOk="0" h="1813032" w="2456078">
                <a:moveTo>
                  <a:pt x="0" y="0"/>
                </a:moveTo>
                <a:lnTo>
                  <a:pt x="2456078" y="0"/>
                </a:lnTo>
                <a:lnTo>
                  <a:pt x="2456078" y="1813032"/>
                </a:lnTo>
                <a:lnTo>
                  <a:pt x="0" y="1813032"/>
                </a:lnTo>
                <a:lnTo>
                  <a:pt x="0" y="0"/>
                </a:lnTo>
                <a:close/>
              </a:path>
            </a:pathLst>
          </a:custGeom>
          <a:blipFill rotWithShape="1">
            <a:blip r:embed="rId6">
              <a:alphaModFix/>
            </a:blip>
            <a:stretch>
              <a:fillRect b="0" l="0" r="0" t="0"/>
            </a:stretch>
          </a:blipFill>
          <a:ln>
            <a:noFill/>
          </a:ln>
        </p:spPr>
      </p:sp>
      <p:sp>
        <p:nvSpPr>
          <p:cNvPr id="257" name="Google Shape;257;p23"/>
          <p:cNvSpPr/>
          <p:nvPr/>
        </p:nvSpPr>
        <p:spPr>
          <a:xfrm>
            <a:off x="2553401" y="9521992"/>
            <a:ext cx="1590485" cy="1003452"/>
          </a:xfrm>
          <a:custGeom>
            <a:rect b="b" l="l" r="r" t="t"/>
            <a:pathLst>
              <a:path extrusionOk="0" h="1003452" w="1590485">
                <a:moveTo>
                  <a:pt x="0" y="0"/>
                </a:moveTo>
                <a:lnTo>
                  <a:pt x="1590485" y="0"/>
                </a:lnTo>
                <a:lnTo>
                  <a:pt x="1590485" y="1003451"/>
                </a:lnTo>
                <a:lnTo>
                  <a:pt x="0" y="1003451"/>
                </a:lnTo>
                <a:lnTo>
                  <a:pt x="0" y="0"/>
                </a:lnTo>
                <a:close/>
              </a:path>
            </a:pathLst>
          </a:custGeom>
          <a:blipFill rotWithShape="1">
            <a:blip r:embed="rId7">
              <a:alphaModFix/>
            </a:blip>
            <a:stretch>
              <a:fillRect b="0" l="0" r="0" t="0"/>
            </a:stretch>
          </a:blipFill>
          <a:ln>
            <a:noFill/>
          </a:ln>
        </p:spPr>
      </p:sp>
      <p:sp>
        <p:nvSpPr>
          <p:cNvPr id="258" name="Google Shape;258;p23"/>
          <p:cNvSpPr/>
          <p:nvPr/>
        </p:nvSpPr>
        <p:spPr>
          <a:xfrm>
            <a:off x="6177838" y="9470677"/>
            <a:ext cx="563293" cy="527383"/>
          </a:xfrm>
          <a:custGeom>
            <a:rect b="b" l="l" r="r" t="t"/>
            <a:pathLst>
              <a:path extrusionOk="0" h="527383" w="563293">
                <a:moveTo>
                  <a:pt x="0" y="0"/>
                </a:moveTo>
                <a:lnTo>
                  <a:pt x="563293" y="0"/>
                </a:lnTo>
                <a:lnTo>
                  <a:pt x="563293" y="527383"/>
                </a:lnTo>
                <a:lnTo>
                  <a:pt x="0" y="527383"/>
                </a:lnTo>
                <a:lnTo>
                  <a:pt x="0" y="0"/>
                </a:lnTo>
                <a:close/>
              </a:path>
            </a:pathLst>
          </a:custGeom>
          <a:blipFill rotWithShape="1">
            <a:blip r:embed="rId8">
              <a:alphaModFix/>
            </a:blip>
            <a:stretch>
              <a:fillRect b="0" l="0" r="0" t="0"/>
            </a:stretch>
          </a:blipFill>
          <a:ln>
            <a:noFill/>
          </a:ln>
        </p:spPr>
      </p:sp>
      <p:sp>
        <p:nvSpPr>
          <p:cNvPr id="259" name="Google Shape;259;p23"/>
          <p:cNvSpPr/>
          <p:nvPr/>
        </p:nvSpPr>
        <p:spPr>
          <a:xfrm>
            <a:off x="11596143" y="8282417"/>
            <a:ext cx="2155592" cy="1316871"/>
          </a:xfrm>
          <a:custGeom>
            <a:rect b="b" l="l" r="r" t="t"/>
            <a:pathLst>
              <a:path extrusionOk="0" h="1316871" w="2155592">
                <a:moveTo>
                  <a:pt x="0" y="0"/>
                </a:moveTo>
                <a:lnTo>
                  <a:pt x="2155592" y="0"/>
                </a:lnTo>
                <a:lnTo>
                  <a:pt x="2155592" y="1316871"/>
                </a:lnTo>
                <a:lnTo>
                  <a:pt x="0" y="1316871"/>
                </a:lnTo>
                <a:lnTo>
                  <a:pt x="0" y="0"/>
                </a:lnTo>
                <a:close/>
              </a:path>
            </a:pathLst>
          </a:custGeom>
          <a:blipFill rotWithShape="1">
            <a:blip r:embed="rId9">
              <a:alphaModFix/>
            </a:blip>
            <a:stretch>
              <a:fillRect b="0" l="0" r="0" t="0"/>
            </a:stretch>
          </a:blipFill>
          <a:ln>
            <a:noFill/>
          </a:ln>
        </p:spPr>
      </p:sp>
      <p:sp>
        <p:nvSpPr>
          <p:cNvPr id="260" name="Google Shape;260;p23"/>
          <p:cNvSpPr txBox="1"/>
          <p:nvPr/>
        </p:nvSpPr>
        <p:spPr>
          <a:xfrm>
            <a:off x="1028700" y="576742"/>
            <a:ext cx="16230600" cy="200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3000" u="none" cap="none" strike="noStrike">
                <a:solidFill>
                  <a:srgbClr val="FF644F"/>
                </a:solidFill>
                <a:latin typeface="Londrina Solid"/>
                <a:ea typeface="Londrina Solid"/>
                <a:cs typeface="Londrina Solid"/>
                <a:sym typeface="Londrina Solid"/>
              </a:rPr>
              <a:t>FUNDRAISING MILESTONES</a:t>
            </a:r>
            <a:endParaRPr sz="13000"/>
          </a:p>
        </p:txBody>
      </p:sp>
      <p:sp>
        <p:nvSpPr>
          <p:cNvPr id="261" name="Google Shape;261;p23"/>
          <p:cNvSpPr txBox="1"/>
          <p:nvPr/>
        </p:nvSpPr>
        <p:spPr>
          <a:xfrm>
            <a:off x="1993572" y="3521032"/>
            <a:ext cx="1754100" cy="1182000"/>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01</a:t>
            </a:r>
            <a:endParaRPr/>
          </a:p>
        </p:txBody>
      </p:sp>
      <p:sp>
        <p:nvSpPr>
          <p:cNvPr id="262" name="Google Shape;262;p23"/>
          <p:cNvSpPr txBox="1"/>
          <p:nvPr/>
        </p:nvSpPr>
        <p:spPr>
          <a:xfrm>
            <a:off x="6177838" y="3521032"/>
            <a:ext cx="1754100" cy="1182000"/>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02</a:t>
            </a:r>
            <a:endParaRPr/>
          </a:p>
        </p:txBody>
      </p:sp>
      <p:sp>
        <p:nvSpPr>
          <p:cNvPr id="263" name="Google Shape;263;p23"/>
          <p:cNvSpPr txBox="1"/>
          <p:nvPr/>
        </p:nvSpPr>
        <p:spPr>
          <a:xfrm>
            <a:off x="10359140" y="3521032"/>
            <a:ext cx="1754100" cy="1182000"/>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03</a:t>
            </a:r>
            <a:endParaRPr/>
          </a:p>
        </p:txBody>
      </p:sp>
      <p:sp>
        <p:nvSpPr>
          <p:cNvPr id="264" name="Google Shape;264;p23"/>
          <p:cNvSpPr txBox="1"/>
          <p:nvPr/>
        </p:nvSpPr>
        <p:spPr>
          <a:xfrm>
            <a:off x="14540443" y="3521032"/>
            <a:ext cx="1754100" cy="1182000"/>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04</a:t>
            </a:r>
            <a:endParaRPr/>
          </a:p>
        </p:txBody>
      </p:sp>
      <p:sp>
        <p:nvSpPr>
          <p:cNvPr id="265" name="Google Shape;265;p23"/>
          <p:cNvSpPr txBox="1"/>
          <p:nvPr/>
        </p:nvSpPr>
        <p:spPr>
          <a:xfrm>
            <a:off x="1726898" y="4703272"/>
            <a:ext cx="2287200" cy="243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Poppins"/>
                <a:ea typeface="Poppins"/>
                <a:cs typeface="Poppins"/>
                <a:sym typeface="Poppins"/>
              </a:rPr>
              <a:t>Lorem ipsum dolor sit amet, consectetur adipiscing elit, sed do eiusmod tempor incididunt ut labore.</a:t>
            </a:r>
            <a:endParaRPr/>
          </a:p>
        </p:txBody>
      </p:sp>
      <p:sp>
        <p:nvSpPr>
          <p:cNvPr id="266" name="Google Shape;266;p23"/>
          <p:cNvSpPr txBox="1"/>
          <p:nvPr/>
        </p:nvSpPr>
        <p:spPr>
          <a:xfrm>
            <a:off x="5911165" y="4703272"/>
            <a:ext cx="2287200" cy="243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Poppins"/>
                <a:ea typeface="Poppins"/>
                <a:cs typeface="Poppins"/>
                <a:sym typeface="Poppins"/>
              </a:rPr>
              <a:t>Lorem ipsum dolor sit amet, consectetur adipiscing elit, sed do eiusmod tempor incididunt ut labore.</a:t>
            </a:r>
            <a:endParaRPr/>
          </a:p>
        </p:txBody>
      </p:sp>
      <p:sp>
        <p:nvSpPr>
          <p:cNvPr id="267" name="Google Shape;267;p23"/>
          <p:cNvSpPr txBox="1"/>
          <p:nvPr/>
        </p:nvSpPr>
        <p:spPr>
          <a:xfrm>
            <a:off x="10092467" y="4703272"/>
            <a:ext cx="2287200" cy="243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Poppins"/>
                <a:ea typeface="Poppins"/>
                <a:cs typeface="Poppins"/>
                <a:sym typeface="Poppins"/>
              </a:rPr>
              <a:t>Lorem ipsum dolor sit amet, consectetur adipiscing elit, sed do eiusmod tempor incididunt ut labore.</a:t>
            </a:r>
            <a:endParaRPr/>
          </a:p>
        </p:txBody>
      </p:sp>
      <p:sp>
        <p:nvSpPr>
          <p:cNvPr id="268" name="Google Shape;268;p23"/>
          <p:cNvSpPr txBox="1"/>
          <p:nvPr/>
        </p:nvSpPr>
        <p:spPr>
          <a:xfrm>
            <a:off x="14278148" y="4703272"/>
            <a:ext cx="2287200" cy="243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Poppins"/>
                <a:ea typeface="Poppins"/>
                <a:cs typeface="Poppins"/>
                <a:sym typeface="Poppins"/>
              </a:rPr>
              <a:t>Lorem ipsum dolor sit amet, consectetur adipiscing elit, sed do eiusmod tempor incididunt ut labore.</a:t>
            </a:r>
            <a:endParaRP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9EAE8"/>
            </a:gs>
            <a:gs pos="100000">
              <a:srgbClr val="E9FDD5"/>
            </a:gs>
          </a:gsLst>
          <a:lin ang="5400000" scaled="0"/>
        </a:gradFill>
      </p:bgPr>
    </p:bg>
    <p:spTree>
      <p:nvGrpSpPr>
        <p:cNvPr id="272" name="Shape 272"/>
        <p:cNvGrpSpPr/>
        <p:nvPr/>
      </p:nvGrpSpPr>
      <p:grpSpPr>
        <a:xfrm>
          <a:off x="0" y="0"/>
          <a:ext cx="0" cy="0"/>
          <a:chOff x="0" y="0"/>
          <a:chExt cx="0" cy="0"/>
        </a:xfrm>
      </p:grpSpPr>
      <p:pic>
        <p:nvPicPr>
          <p:cNvPr id="273" name="Google Shape;273;p24"/>
          <p:cNvPicPr preferRelativeResize="0"/>
          <p:nvPr/>
        </p:nvPicPr>
        <p:blipFill rotWithShape="1">
          <a:blip r:embed="rId3">
            <a:alphaModFix/>
          </a:blip>
          <a:srcRect b="0" l="5084" r="13825" t="6402"/>
          <a:stretch/>
        </p:blipFill>
        <p:spPr>
          <a:xfrm>
            <a:off x="0" y="0"/>
            <a:ext cx="18288000" cy="10287000"/>
          </a:xfrm>
          <a:prstGeom prst="rect">
            <a:avLst/>
          </a:prstGeom>
          <a:noFill/>
          <a:ln>
            <a:noFill/>
          </a:ln>
        </p:spPr>
      </p:pic>
      <p:grpSp>
        <p:nvGrpSpPr>
          <p:cNvPr id="274" name="Google Shape;274;p24"/>
          <p:cNvGrpSpPr/>
          <p:nvPr/>
        </p:nvGrpSpPr>
        <p:grpSpPr>
          <a:xfrm>
            <a:off x="629304" y="3424634"/>
            <a:ext cx="17029391" cy="5588111"/>
            <a:chOff x="0" y="-19050"/>
            <a:chExt cx="4636332" cy="1521389"/>
          </a:xfrm>
        </p:grpSpPr>
        <p:sp>
          <p:nvSpPr>
            <p:cNvPr id="275" name="Google Shape;275;p24"/>
            <p:cNvSpPr/>
            <p:nvPr/>
          </p:nvSpPr>
          <p:spPr>
            <a:xfrm>
              <a:off x="0" y="0"/>
              <a:ext cx="4636332" cy="1502339"/>
            </a:xfrm>
            <a:custGeom>
              <a:rect b="b" l="l" r="r" t="t"/>
              <a:pathLst>
                <a:path extrusionOk="0" h="1502339" w="4636332">
                  <a:moveTo>
                    <a:pt x="27277" y="0"/>
                  </a:moveTo>
                  <a:lnTo>
                    <a:pt x="4609054" y="0"/>
                  </a:lnTo>
                  <a:cubicBezTo>
                    <a:pt x="4624119" y="0"/>
                    <a:pt x="4636332" y="12212"/>
                    <a:pt x="4636332" y="27277"/>
                  </a:cubicBezTo>
                  <a:lnTo>
                    <a:pt x="4636332" y="1475062"/>
                  </a:lnTo>
                  <a:cubicBezTo>
                    <a:pt x="4636332" y="1490127"/>
                    <a:pt x="4624119" y="1502339"/>
                    <a:pt x="4609054" y="1502339"/>
                  </a:cubicBezTo>
                  <a:lnTo>
                    <a:pt x="27277" y="1502339"/>
                  </a:lnTo>
                  <a:cubicBezTo>
                    <a:pt x="20043" y="1502339"/>
                    <a:pt x="13105" y="1499466"/>
                    <a:pt x="7989" y="1494350"/>
                  </a:cubicBezTo>
                  <a:cubicBezTo>
                    <a:pt x="2874" y="1489235"/>
                    <a:pt x="0" y="1482297"/>
                    <a:pt x="0" y="1475062"/>
                  </a:cubicBezTo>
                  <a:lnTo>
                    <a:pt x="0" y="27277"/>
                  </a:lnTo>
                  <a:cubicBezTo>
                    <a:pt x="0" y="12212"/>
                    <a:pt x="12212" y="0"/>
                    <a:pt x="27277" y="0"/>
                  </a:cubicBezTo>
                  <a:close/>
                </a:path>
              </a:pathLst>
            </a:custGeom>
            <a:solidFill>
              <a:srgbClr val="FFFCEB"/>
            </a:solidFill>
            <a:ln cap="rnd" cmpd="sng" w="7620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4"/>
            <p:cNvSpPr txBox="1"/>
            <p:nvPr/>
          </p:nvSpPr>
          <p:spPr>
            <a:xfrm>
              <a:off x="0" y="-19050"/>
              <a:ext cx="4636332" cy="1521389"/>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7" name="Google Shape;277;p24"/>
          <p:cNvSpPr/>
          <p:nvPr/>
        </p:nvSpPr>
        <p:spPr>
          <a:xfrm>
            <a:off x="4799180" y="4482497"/>
            <a:ext cx="2170955" cy="2170947"/>
          </a:xfrm>
          <a:custGeom>
            <a:rect b="b" l="l" r="r" t="t"/>
            <a:pathLst>
              <a:path extrusionOk="0"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4">
              <a:alphaModFix/>
            </a:blip>
            <a:stretch>
              <a:fillRect b="-43888" l="0" r="0" t="-611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p:nvPr/>
        </p:nvSpPr>
        <p:spPr>
          <a:xfrm>
            <a:off x="8058522" y="4482497"/>
            <a:ext cx="2170955" cy="2170947"/>
          </a:xfrm>
          <a:custGeom>
            <a:rect b="b" l="l" r="r" t="t"/>
            <a:pathLst>
              <a:path extrusionOk="0"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5">
              <a:alphaModFix/>
            </a:blip>
            <a:stretch>
              <a:fillRect b="-16804" l="-67913" r="-67447" t="-1558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4"/>
          <p:cNvSpPr/>
          <p:nvPr/>
        </p:nvSpPr>
        <p:spPr>
          <a:xfrm>
            <a:off x="11317839" y="4482497"/>
            <a:ext cx="2170955" cy="2170947"/>
          </a:xfrm>
          <a:custGeom>
            <a:rect b="b" l="l" r="r" t="t"/>
            <a:pathLst>
              <a:path extrusionOk="0"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6">
              <a:alphaModFix/>
            </a:blip>
            <a:stretch>
              <a:fillRect b="-28205" l="-67305" r="-2499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4"/>
          <p:cNvSpPr/>
          <p:nvPr/>
        </p:nvSpPr>
        <p:spPr>
          <a:xfrm>
            <a:off x="14577182" y="4482497"/>
            <a:ext cx="2170955" cy="2170947"/>
          </a:xfrm>
          <a:custGeom>
            <a:rect b="b" l="l" r="r" t="t"/>
            <a:pathLst>
              <a:path extrusionOk="0"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7">
              <a:alphaModFix/>
            </a:blip>
            <a:stretch>
              <a:fillRect b="-24998" l="0" r="0" t="-249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4"/>
          <p:cNvSpPr/>
          <p:nvPr/>
        </p:nvSpPr>
        <p:spPr>
          <a:xfrm>
            <a:off x="1539863" y="4482497"/>
            <a:ext cx="2170955" cy="2170947"/>
          </a:xfrm>
          <a:custGeom>
            <a:rect b="b" l="l" r="r" t="t"/>
            <a:pathLst>
              <a:path extrusionOk="0"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8">
              <a:alphaModFix/>
            </a:blip>
            <a:stretch>
              <a:fillRect b="-24901" l="0" r="0" t="-24901"/>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
          <p:cNvSpPr/>
          <p:nvPr/>
        </p:nvSpPr>
        <p:spPr>
          <a:xfrm>
            <a:off x="15452465" y="1398777"/>
            <a:ext cx="1457376" cy="1179150"/>
          </a:xfrm>
          <a:custGeom>
            <a:rect b="b" l="l" r="r" t="t"/>
            <a:pathLst>
              <a:path extrusionOk="0" h="1179150" w="1457376">
                <a:moveTo>
                  <a:pt x="0" y="0"/>
                </a:moveTo>
                <a:lnTo>
                  <a:pt x="1457376" y="0"/>
                </a:lnTo>
                <a:lnTo>
                  <a:pt x="1457376" y="1179150"/>
                </a:lnTo>
                <a:lnTo>
                  <a:pt x="0" y="1179150"/>
                </a:lnTo>
                <a:lnTo>
                  <a:pt x="0" y="0"/>
                </a:lnTo>
                <a:close/>
              </a:path>
            </a:pathLst>
          </a:custGeom>
          <a:blipFill rotWithShape="1">
            <a:blip r:embed="rId9">
              <a:alphaModFix/>
            </a:blip>
            <a:stretch>
              <a:fillRect b="0" l="0" r="0" t="0"/>
            </a:stretch>
          </a:blipFill>
          <a:ln>
            <a:noFill/>
          </a:ln>
        </p:spPr>
      </p:sp>
      <p:sp>
        <p:nvSpPr>
          <p:cNvPr id="283" name="Google Shape;283;p24"/>
          <p:cNvSpPr txBox="1"/>
          <p:nvPr/>
        </p:nvSpPr>
        <p:spPr>
          <a:xfrm>
            <a:off x="1028700" y="7736599"/>
            <a:ext cx="3171674" cy="3333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91919"/>
                </a:solidFill>
                <a:latin typeface="Poppins"/>
                <a:ea typeface="Poppins"/>
                <a:cs typeface="Poppins"/>
                <a:sym typeface="Poppins"/>
              </a:rPr>
              <a:t>Add role here</a:t>
            </a:r>
            <a:endParaRPr/>
          </a:p>
        </p:txBody>
      </p:sp>
      <p:sp>
        <p:nvSpPr>
          <p:cNvPr id="284" name="Google Shape;284;p24"/>
          <p:cNvSpPr txBox="1"/>
          <p:nvPr/>
        </p:nvSpPr>
        <p:spPr>
          <a:xfrm>
            <a:off x="1275823" y="7244825"/>
            <a:ext cx="2699036" cy="3588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503" u="none" cap="none" strike="noStrike">
                <a:solidFill>
                  <a:srgbClr val="191919"/>
                </a:solidFill>
                <a:latin typeface="Poppins"/>
                <a:ea typeface="Poppins"/>
                <a:cs typeface="Poppins"/>
                <a:sym typeface="Poppins"/>
              </a:rPr>
              <a:t>Team Member</a:t>
            </a:r>
            <a:endParaRPr/>
          </a:p>
        </p:txBody>
      </p:sp>
      <p:sp>
        <p:nvSpPr>
          <p:cNvPr id="285" name="Google Shape;285;p24"/>
          <p:cNvSpPr txBox="1"/>
          <p:nvPr/>
        </p:nvSpPr>
        <p:spPr>
          <a:xfrm>
            <a:off x="4288016" y="7736599"/>
            <a:ext cx="3171674" cy="3333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91919"/>
                </a:solidFill>
                <a:latin typeface="Poppins"/>
                <a:ea typeface="Poppins"/>
                <a:cs typeface="Poppins"/>
                <a:sym typeface="Poppins"/>
              </a:rPr>
              <a:t>Add role here</a:t>
            </a:r>
            <a:endParaRPr/>
          </a:p>
        </p:txBody>
      </p:sp>
      <p:sp>
        <p:nvSpPr>
          <p:cNvPr id="286" name="Google Shape;286;p24"/>
          <p:cNvSpPr txBox="1"/>
          <p:nvPr/>
        </p:nvSpPr>
        <p:spPr>
          <a:xfrm>
            <a:off x="4535139" y="7244825"/>
            <a:ext cx="2699036" cy="3588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503" u="none" cap="none" strike="noStrike">
                <a:solidFill>
                  <a:srgbClr val="191919"/>
                </a:solidFill>
                <a:latin typeface="Poppins"/>
                <a:ea typeface="Poppins"/>
                <a:cs typeface="Poppins"/>
                <a:sym typeface="Poppins"/>
              </a:rPr>
              <a:t>Team Member</a:t>
            </a:r>
            <a:endParaRPr/>
          </a:p>
        </p:txBody>
      </p:sp>
      <p:sp>
        <p:nvSpPr>
          <p:cNvPr id="287" name="Google Shape;287;p24"/>
          <p:cNvSpPr txBox="1"/>
          <p:nvPr/>
        </p:nvSpPr>
        <p:spPr>
          <a:xfrm>
            <a:off x="7566240" y="7736599"/>
            <a:ext cx="3171674" cy="3333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91919"/>
                </a:solidFill>
                <a:latin typeface="Poppins"/>
                <a:ea typeface="Poppins"/>
                <a:cs typeface="Poppins"/>
                <a:sym typeface="Poppins"/>
              </a:rPr>
              <a:t>Add role here</a:t>
            </a:r>
            <a:endParaRPr/>
          </a:p>
        </p:txBody>
      </p:sp>
      <p:sp>
        <p:nvSpPr>
          <p:cNvPr id="288" name="Google Shape;288;p24"/>
          <p:cNvSpPr txBox="1"/>
          <p:nvPr/>
        </p:nvSpPr>
        <p:spPr>
          <a:xfrm>
            <a:off x="7813363" y="7244825"/>
            <a:ext cx="2699036" cy="3588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503" u="none" cap="none" strike="noStrike">
                <a:solidFill>
                  <a:srgbClr val="191919"/>
                </a:solidFill>
                <a:latin typeface="Poppins"/>
                <a:ea typeface="Poppins"/>
                <a:cs typeface="Poppins"/>
                <a:sym typeface="Poppins"/>
              </a:rPr>
              <a:t>Team Member</a:t>
            </a:r>
            <a:endParaRPr/>
          </a:p>
        </p:txBody>
      </p:sp>
      <p:sp>
        <p:nvSpPr>
          <p:cNvPr id="289" name="Google Shape;289;p24"/>
          <p:cNvSpPr txBox="1"/>
          <p:nvPr/>
        </p:nvSpPr>
        <p:spPr>
          <a:xfrm>
            <a:off x="10806676" y="7736599"/>
            <a:ext cx="3171674" cy="3333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91919"/>
                </a:solidFill>
                <a:latin typeface="Poppins"/>
                <a:ea typeface="Poppins"/>
                <a:cs typeface="Poppins"/>
                <a:sym typeface="Poppins"/>
              </a:rPr>
              <a:t>Add role here</a:t>
            </a:r>
            <a:endParaRPr/>
          </a:p>
        </p:txBody>
      </p:sp>
      <p:sp>
        <p:nvSpPr>
          <p:cNvPr id="290" name="Google Shape;290;p24"/>
          <p:cNvSpPr txBox="1"/>
          <p:nvPr/>
        </p:nvSpPr>
        <p:spPr>
          <a:xfrm>
            <a:off x="11053799" y="7244825"/>
            <a:ext cx="2699036" cy="3588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503" u="none" cap="none" strike="noStrike">
                <a:solidFill>
                  <a:srgbClr val="191919"/>
                </a:solidFill>
                <a:latin typeface="Poppins"/>
                <a:ea typeface="Poppins"/>
                <a:cs typeface="Poppins"/>
                <a:sym typeface="Poppins"/>
              </a:rPr>
              <a:t>Team Member</a:t>
            </a:r>
            <a:endParaRPr/>
          </a:p>
        </p:txBody>
      </p:sp>
      <p:sp>
        <p:nvSpPr>
          <p:cNvPr id="291" name="Google Shape;291;p24"/>
          <p:cNvSpPr txBox="1"/>
          <p:nvPr/>
        </p:nvSpPr>
        <p:spPr>
          <a:xfrm>
            <a:off x="14087626" y="7736599"/>
            <a:ext cx="3171674" cy="3333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91919"/>
                </a:solidFill>
                <a:latin typeface="Poppins"/>
                <a:ea typeface="Poppins"/>
                <a:cs typeface="Poppins"/>
                <a:sym typeface="Poppins"/>
              </a:rPr>
              <a:t>Add role here</a:t>
            </a:r>
            <a:endParaRPr/>
          </a:p>
        </p:txBody>
      </p:sp>
      <p:sp>
        <p:nvSpPr>
          <p:cNvPr id="292" name="Google Shape;292;p24"/>
          <p:cNvSpPr txBox="1"/>
          <p:nvPr/>
        </p:nvSpPr>
        <p:spPr>
          <a:xfrm>
            <a:off x="14334749" y="7244825"/>
            <a:ext cx="2699036" cy="3588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503" u="none" cap="none" strike="noStrike">
                <a:solidFill>
                  <a:srgbClr val="191919"/>
                </a:solidFill>
                <a:latin typeface="Poppins"/>
                <a:ea typeface="Poppins"/>
                <a:cs typeface="Poppins"/>
                <a:sym typeface="Poppins"/>
              </a:rPr>
              <a:t>Team Member</a:t>
            </a:r>
            <a:endParaRPr/>
          </a:p>
        </p:txBody>
      </p:sp>
      <p:sp>
        <p:nvSpPr>
          <p:cNvPr id="293" name="Google Shape;293;p24"/>
          <p:cNvSpPr/>
          <p:nvPr/>
        </p:nvSpPr>
        <p:spPr>
          <a:xfrm>
            <a:off x="1415920" y="1398777"/>
            <a:ext cx="1457376" cy="1179150"/>
          </a:xfrm>
          <a:custGeom>
            <a:rect b="b" l="l" r="r" t="t"/>
            <a:pathLst>
              <a:path extrusionOk="0" h="1179150" w="1457376">
                <a:moveTo>
                  <a:pt x="0" y="0"/>
                </a:moveTo>
                <a:lnTo>
                  <a:pt x="1457376" y="0"/>
                </a:lnTo>
                <a:lnTo>
                  <a:pt x="1457376" y="1179150"/>
                </a:lnTo>
                <a:lnTo>
                  <a:pt x="0" y="1179150"/>
                </a:lnTo>
                <a:lnTo>
                  <a:pt x="0" y="0"/>
                </a:lnTo>
                <a:close/>
              </a:path>
            </a:pathLst>
          </a:custGeom>
          <a:blipFill rotWithShape="1">
            <a:blip r:embed="rId9">
              <a:alphaModFix/>
            </a:blip>
            <a:stretch>
              <a:fillRect b="0" l="0" r="0" t="0"/>
            </a:stretch>
          </a:blipFill>
          <a:ln>
            <a:noFill/>
          </a:ln>
        </p:spPr>
      </p:sp>
      <p:sp>
        <p:nvSpPr>
          <p:cNvPr id="294" name="Google Shape;294;p24"/>
          <p:cNvSpPr txBox="1"/>
          <p:nvPr/>
        </p:nvSpPr>
        <p:spPr>
          <a:xfrm>
            <a:off x="1028700" y="987850"/>
            <a:ext cx="16230600" cy="200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3000" u="none" cap="none" strike="noStrike">
                <a:solidFill>
                  <a:srgbClr val="FF644F"/>
                </a:solidFill>
                <a:latin typeface="Londrina Solid"/>
                <a:ea typeface="Londrina Solid"/>
                <a:cs typeface="Londrina Solid"/>
                <a:sym typeface="Londrina Solid"/>
              </a:rPr>
              <a:t>FUNDRAISING TEAM</a:t>
            </a:r>
            <a:endParaRPr sz="13000"/>
          </a:p>
        </p:txBody>
      </p:sp>
    </p:spTree>
  </p:cSld>
  <p:clrMapOvr>
    <a:masterClrMapping/>
  </p:clrMapOvr>
  <p:transition>
    <p:push/>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