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ontserrat"/>
      <p:regular r:id="rId23"/>
      <p:bold r:id="rId24"/>
      <p:italic r:id="rId25"/>
      <p:boldItalic r:id="rId26"/>
    </p:embeddedFont>
    <p:embeddedFont>
      <p:font typeface="Montserrat Light"/>
      <p:regular r:id="rId27"/>
      <p:bold r:id="rId28"/>
      <p:italic r:id="rId29"/>
      <p:boldItalic r:id="rId30"/>
    </p:embeddedFont>
    <p:embeddedFont>
      <p:font typeface="Italianno"/>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MontserratLight-bold.fntdata"/><Relationship Id="rId27" Type="http://schemas.openxmlformats.org/officeDocument/2006/relationships/font" Target="fonts/Montserrat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Ligh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talianno-regular.fntdata"/><Relationship Id="rId30" Type="http://schemas.openxmlformats.org/officeDocument/2006/relationships/font" Target="fonts/MontserratLight-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db8a2893a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db8a2893a2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db8a2893a2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db8a2893a2_1_1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db8a2893a2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db8a2893a2_1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db8a2893a2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db8a2893a2_1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b8a2893a2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db8a2893a2_1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db8a2893a2_1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db8a2893a2_1_2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b8a2893a2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db8a2893a2_1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db8a2893a2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db8a2893a2_1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db8a2893a2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db8a2893a2_1_2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db8a2893a2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db8a2893a2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db8a2893a2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db8a2893a2_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db8a2893a2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db8a2893a2_1_1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db8a2893a2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db8a2893a2_1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db8a2893a2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db8a2893a2_1_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db8a2893a2_1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db8a2893a2_1_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db8a2893a2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db8a2893a2_1_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b8a2893a2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db8a2893a2_1_1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341000" y="2716625"/>
            <a:ext cx="6462000" cy="11157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04638"/>
            <a:ext cx="8520600" cy="531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flipH="1">
            <a:off x="-853455" y="0"/>
            <a:ext cx="10012680" cy="1813585"/>
          </a:xfrm>
          <a:custGeom>
            <a:rect b="b" l="l" r="r" t="t"/>
            <a:pathLst>
              <a:path extrusionOk="0" h="4007922" w="18288000">
                <a:moveTo>
                  <a:pt x="18288000" y="0"/>
                </a:moveTo>
                <a:lnTo>
                  <a:pt x="0" y="0"/>
                </a:lnTo>
                <a:lnTo>
                  <a:pt x="0" y="4007922"/>
                </a:lnTo>
                <a:lnTo>
                  <a:pt x="18288000" y="4007922"/>
                </a:lnTo>
                <a:lnTo>
                  <a:pt x="18288000" y="0"/>
                </a:lnTo>
                <a:close/>
              </a:path>
            </a:pathLst>
          </a:custGeom>
          <a:blipFill rotWithShape="1">
            <a:blip r:embed="rId2">
              <a:alphaModFix/>
            </a:blip>
            <a:stretch>
              <a:fillRect b="-302651" l="0" r="0" t="-137276"/>
            </a:stretch>
          </a:blipFill>
          <a:ln>
            <a:noFill/>
          </a:ln>
        </p:spPr>
      </p:sp>
      <p:sp>
        <p:nvSpPr>
          <p:cNvPr id="14" name="Google Shape;14;p2"/>
          <p:cNvSpPr/>
          <p:nvPr/>
        </p:nvSpPr>
        <p:spPr>
          <a:xfrm flipH="1">
            <a:off x="-868680" y="4678325"/>
            <a:ext cx="10012680" cy="465186"/>
          </a:xfrm>
          <a:custGeom>
            <a:rect b="b" l="l" r="r" t="t"/>
            <a:pathLst>
              <a:path extrusionOk="0" h="930371" w="18288000">
                <a:moveTo>
                  <a:pt x="18288000" y="0"/>
                </a:moveTo>
                <a:lnTo>
                  <a:pt x="0" y="0"/>
                </a:lnTo>
                <a:lnTo>
                  <a:pt x="0" y="930371"/>
                </a:lnTo>
                <a:lnTo>
                  <a:pt x="18288000" y="930371"/>
                </a:lnTo>
                <a:lnTo>
                  <a:pt x="18288000" y="0"/>
                </a:lnTo>
                <a:close/>
              </a:path>
            </a:pathLst>
          </a:custGeom>
          <a:blipFill rotWithShape="1">
            <a:blip r:embed="rId2">
              <a:alphaModFix/>
            </a:blip>
            <a:stretch>
              <a:fillRect b="-304348" l="0" r="0" t="-1920694"/>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2077050" y="2760450"/>
            <a:ext cx="49899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8" name="Google Shape;18;p3"/>
          <p:cNvPicPr preferRelativeResize="0"/>
          <p:nvPr/>
        </p:nvPicPr>
        <p:blipFill>
          <a:blip r:embed="rId2">
            <a:alphaModFix/>
          </a:blip>
          <a:stretch>
            <a:fillRect/>
          </a:stretch>
        </p:blipFill>
        <p:spPr>
          <a:xfrm>
            <a:off x="1562350" y="0"/>
            <a:ext cx="6018324" cy="2364676"/>
          </a:xfrm>
          <a:prstGeom prst="rect">
            <a:avLst/>
          </a:prstGeom>
          <a:noFill/>
          <a:ln>
            <a:noFill/>
          </a:ln>
        </p:spPr>
      </p:pic>
      <p:sp>
        <p:nvSpPr>
          <p:cNvPr id="19" name="Google Shape;19;p3"/>
          <p:cNvSpPr/>
          <p:nvPr/>
        </p:nvSpPr>
        <p:spPr>
          <a:xfrm flipH="1">
            <a:off x="0"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3">
              <a:alphaModFix/>
            </a:blip>
            <a:stretch>
              <a:fillRect b="-73896" l="-485206" r="0" t="-36479"/>
            </a:stretch>
          </a:blipFill>
          <a:ln>
            <a:noFill/>
          </a:ln>
        </p:spPr>
      </p:sp>
      <p:sp>
        <p:nvSpPr>
          <p:cNvPr id="20" name="Google Shape;20;p3"/>
          <p:cNvSpPr/>
          <p:nvPr/>
        </p:nvSpPr>
        <p:spPr>
          <a:xfrm flipH="1">
            <a:off x="7582801" y="0"/>
            <a:ext cx="1562348" cy="5143500"/>
          </a:xfrm>
          <a:custGeom>
            <a:rect b="b" l="l" r="r" t="t"/>
            <a:pathLst>
              <a:path extrusionOk="0" h="10287000" w="3124695">
                <a:moveTo>
                  <a:pt x="3124696" y="0"/>
                </a:moveTo>
                <a:lnTo>
                  <a:pt x="0" y="0"/>
                </a:lnTo>
                <a:lnTo>
                  <a:pt x="0" y="10287000"/>
                </a:lnTo>
                <a:lnTo>
                  <a:pt x="3124696" y="10287000"/>
                </a:lnTo>
                <a:lnTo>
                  <a:pt x="3124696" y="0"/>
                </a:lnTo>
                <a:close/>
              </a:path>
            </a:pathLst>
          </a:custGeom>
          <a:blipFill rotWithShape="1">
            <a:blip r:embed="rId3">
              <a:alphaModFix/>
            </a:blip>
            <a:stretch>
              <a:fillRect b="-79736" l="0" r="-485206" t="-30639"/>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flipH="1">
            <a:off x="-777240" y="0"/>
            <a:ext cx="9921240" cy="51435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2">
              <a:alphaModFix/>
            </a:blip>
            <a:stretch>
              <a:fillRect b="-73896" l="0" r="0" t="-36479"/>
            </a:stretch>
          </a:blipFill>
          <a:ln>
            <a:noFill/>
          </a:ln>
        </p:spPr>
      </p:sp>
      <p:grpSp>
        <p:nvGrpSpPr>
          <p:cNvPr id="23" name="Google Shape;23;p4"/>
          <p:cNvGrpSpPr/>
          <p:nvPr/>
        </p:nvGrpSpPr>
        <p:grpSpPr>
          <a:xfrm>
            <a:off x="4149513" y="446288"/>
            <a:ext cx="4544602" cy="4223050"/>
            <a:chOff x="0" y="-38100"/>
            <a:chExt cx="2544000" cy="2364000"/>
          </a:xfrm>
        </p:grpSpPr>
        <p:sp>
          <p:nvSpPr>
            <p:cNvPr id="24" name="Google Shape;24;p4"/>
            <p:cNvSpPr/>
            <p:nvPr/>
          </p:nvSpPr>
          <p:spPr>
            <a:xfrm>
              <a:off x="0" y="0"/>
              <a:ext cx="2543958" cy="2325804"/>
            </a:xfrm>
            <a:custGeom>
              <a:rect b="b" l="l" r="r" t="t"/>
              <a:pathLst>
                <a:path extrusionOk="0" h="2325804" w="2543958">
                  <a:moveTo>
                    <a:pt x="0" y="0"/>
                  </a:moveTo>
                  <a:lnTo>
                    <a:pt x="2543958" y="0"/>
                  </a:lnTo>
                  <a:lnTo>
                    <a:pt x="2543958" y="2325804"/>
                  </a:lnTo>
                  <a:lnTo>
                    <a:pt x="0" y="2325804"/>
                  </a:lnTo>
                  <a:close/>
                </a:path>
              </a:pathLst>
            </a:custGeom>
            <a:solidFill>
              <a:srgbClr val="EADFDF"/>
            </a:solidFill>
            <a:ln>
              <a:noFill/>
            </a:ln>
          </p:spPr>
        </p:sp>
        <p:sp>
          <p:nvSpPr>
            <p:cNvPr id="25" name="Google Shape;25;p4"/>
            <p:cNvSpPr txBox="1"/>
            <p:nvPr/>
          </p:nvSpPr>
          <p:spPr>
            <a:xfrm>
              <a:off x="0" y="-38100"/>
              <a:ext cx="2544000" cy="2364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 name="Google Shape;26;p4"/>
          <p:cNvSpPr/>
          <p:nvPr>
            <p:ph idx="2" type="pic"/>
          </p:nvPr>
        </p:nvSpPr>
        <p:spPr>
          <a:xfrm>
            <a:off x="4297325" y="620225"/>
            <a:ext cx="4275300" cy="3948600"/>
          </a:xfrm>
          <a:prstGeom prst="rect">
            <a:avLst/>
          </a:prstGeom>
          <a:noFill/>
          <a:ln>
            <a:noFill/>
          </a:ln>
        </p:spPr>
      </p:sp>
      <p:sp>
        <p:nvSpPr>
          <p:cNvPr id="27" name="Google Shape;27;p4"/>
          <p:cNvSpPr txBox="1"/>
          <p:nvPr>
            <p:ph type="title"/>
          </p:nvPr>
        </p:nvSpPr>
        <p:spPr>
          <a:xfrm>
            <a:off x="311700" y="673625"/>
            <a:ext cx="3365400" cy="5727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4"/>
          <p:cNvSpPr txBox="1"/>
          <p:nvPr>
            <p:ph idx="1" type="body"/>
          </p:nvPr>
        </p:nvSpPr>
        <p:spPr>
          <a:xfrm>
            <a:off x="553775" y="1993600"/>
            <a:ext cx="3595800" cy="257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p:nvPr/>
        </p:nvSpPr>
        <p:spPr>
          <a:xfrm flipH="1">
            <a:off x="-868680" y="4678325"/>
            <a:ext cx="10012680" cy="465186"/>
          </a:xfrm>
          <a:custGeom>
            <a:rect b="b" l="l" r="r" t="t"/>
            <a:pathLst>
              <a:path extrusionOk="0" h="930371" w="18288000">
                <a:moveTo>
                  <a:pt x="18288000" y="0"/>
                </a:moveTo>
                <a:lnTo>
                  <a:pt x="0" y="0"/>
                </a:lnTo>
                <a:lnTo>
                  <a:pt x="0" y="930371"/>
                </a:lnTo>
                <a:lnTo>
                  <a:pt x="18288000" y="930371"/>
                </a:lnTo>
                <a:lnTo>
                  <a:pt x="18288000" y="0"/>
                </a:lnTo>
                <a:close/>
              </a:path>
            </a:pathLst>
          </a:custGeom>
          <a:blipFill rotWithShape="1">
            <a:blip r:embed="rId2">
              <a:alphaModFix/>
            </a:blip>
            <a:stretch>
              <a:fillRect b="-304348" l="0" r="0" t="-1920694"/>
            </a:stretch>
          </a:blipFill>
          <a:ln>
            <a:noFill/>
          </a:ln>
        </p:spPr>
      </p:sp>
      <p:sp>
        <p:nvSpPr>
          <p:cNvPr id="36" name="Google Shape;36;p5"/>
          <p:cNvSpPr/>
          <p:nvPr/>
        </p:nvSpPr>
        <p:spPr>
          <a:xfrm rot="5537437">
            <a:off x="7487936" y="-387025"/>
            <a:ext cx="1467070" cy="2059045"/>
          </a:xfrm>
          <a:custGeom>
            <a:rect b="b" l="l" r="r" t="t"/>
            <a:pathLst>
              <a:path extrusionOk="0" h="4114800" w="2931795">
                <a:moveTo>
                  <a:pt x="0" y="0"/>
                </a:moveTo>
                <a:lnTo>
                  <a:pt x="2931795" y="0"/>
                </a:lnTo>
                <a:lnTo>
                  <a:pt x="2931795" y="4114800"/>
                </a:lnTo>
                <a:lnTo>
                  <a:pt x="0" y="4114800"/>
                </a:lnTo>
                <a:lnTo>
                  <a:pt x="0" y="0"/>
                </a:lnTo>
                <a:close/>
              </a:path>
            </a:pathLst>
          </a:custGeom>
          <a:blipFill rotWithShape="1">
            <a:blip r:embed="rId3">
              <a:alphaModFix/>
            </a:blip>
            <a:stretch>
              <a:fillRect b="0" l="0" r="0" t="0"/>
            </a:stretch>
          </a:blipFill>
          <a:ln>
            <a:noFill/>
          </a:ln>
        </p:spPr>
      </p:sp>
      <p:sp>
        <p:nvSpPr>
          <p:cNvPr id="37" name="Google Shape;37;p5"/>
          <p:cNvSpPr/>
          <p:nvPr/>
        </p:nvSpPr>
        <p:spPr>
          <a:xfrm rot="5141362">
            <a:off x="-6579" y="3028462"/>
            <a:ext cx="876081" cy="2052920"/>
          </a:xfrm>
          <a:custGeom>
            <a:rect b="b" l="l" r="r" t="t"/>
            <a:pathLst>
              <a:path extrusionOk="0" h="4114800" w="1755985">
                <a:moveTo>
                  <a:pt x="0" y="0"/>
                </a:moveTo>
                <a:lnTo>
                  <a:pt x="1755985" y="0"/>
                </a:lnTo>
                <a:lnTo>
                  <a:pt x="1755985" y="4114800"/>
                </a:lnTo>
                <a:lnTo>
                  <a:pt x="0" y="4114800"/>
                </a:lnTo>
                <a:lnTo>
                  <a:pt x="0" y="0"/>
                </a:lnTo>
                <a:close/>
              </a:path>
            </a:pathLst>
          </a:custGeom>
          <a:blipFill rotWithShape="1">
            <a:blip r:embed="rId3">
              <a:alphaModFix/>
            </a:blip>
            <a:stretch>
              <a:fillRect b="0" l="-66958"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p:nvPr/>
        </p:nvSpPr>
        <p:spPr>
          <a:xfrm flipH="1">
            <a:off x="-868680" y="3867000"/>
            <a:ext cx="10012680" cy="1276492"/>
          </a:xfrm>
          <a:custGeom>
            <a:rect b="b" l="l" r="r" t="t"/>
            <a:pathLst>
              <a:path extrusionOk="0" h="2552983" w="18288000">
                <a:moveTo>
                  <a:pt x="18288000" y="0"/>
                </a:moveTo>
                <a:lnTo>
                  <a:pt x="0" y="0"/>
                </a:lnTo>
                <a:lnTo>
                  <a:pt x="0" y="2552983"/>
                </a:lnTo>
                <a:lnTo>
                  <a:pt x="18288000" y="2552983"/>
                </a:lnTo>
                <a:lnTo>
                  <a:pt x="18288000" y="0"/>
                </a:lnTo>
                <a:close/>
              </a:path>
            </a:pathLst>
          </a:custGeom>
          <a:blipFill rotWithShape="1">
            <a:blip r:embed="rId2">
              <a:alphaModFix/>
            </a:blip>
            <a:stretch>
              <a:fillRect b="-110959" l="0" r="0" t="-636641"/>
            </a:stretch>
          </a:blipFill>
          <a:ln>
            <a:noFill/>
          </a:ln>
        </p:spPr>
      </p:sp>
      <p:sp>
        <p:nvSpPr>
          <p:cNvPr id="40" name="Google Shape;40;p6"/>
          <p:cNvSpPr/>
          <p:nvPr>
            <p:ph idx="2" type="pic"/>
          </p:nvPr>
        </p:nvSpPr>
        <p:spPr>
          <a:xfrm>
            <a:off x="2833200" y="1357725"/>
            <a:ext cx="3477600" cy="3477600"/>
          </a:xfrm>
          <a:prstGeom prst="ellipse">
            <a:avLst/>
          </a:prstGeom>
          <a:noFill/>
          <a:ln>
            <a:noFill/>
          </a:ln>
        </p:spPr>
      </p:sp>
      <p:sp>
        <p:nvSpPr>
          <p:cNvPr id="41" name="Google Shape;41;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p:nvPr/>
        </p:nvSpPr>
        <p:spPr>
          <a:xfrm>
            <a:off x="5996783" y="2630449"/>
            <a:ext cx="1198435" cy="2057400"/>
          </a:xfrm>
          <a:custGeom>
            <a:rect b="b" l="l" r="r" t="t"/>
            <a:pathLst>
              <a:path extrusionOk="0" h="4114800" w="2396871">
                <a:moveTo>
                  <a:pt x="0" y="0"/>
                </a:moveTo>
                <a:lnTo>
                  <a:pt x="2396871" y="0"/>
                </a:lnTo>
                <a:lnTo>
                  <a:pt x="2396871" y="4114800"/>
                </a:lnTo>
                <a:lnTo>
                  <a:pt x="0" y="4114800"/>
                </a:lnTo>
                <a:lnTo>
                  <a:pt x="0" y="0"/>
                </a:lnTo>
                <a:close/>
              </a:path>
            </a:pathLst>
          </a:custGeom>
          <a:blipFill rotWithShape="1">
            <a:blip r:embed="rId3">
              <a:alphaModFix/>
            </a:blip>
            <a:stretch>
              <a:fillRect b="0" l="0" r="0" t="0"/>
            </a:stretch>
          </a:blipFill>
          <a:ln>
            <a:noFill/>
          </a:ln>
        </p:spPr>
      </p:sp>
      <p:sp>
        <p:nvSpPr>
          <p:cNvPr id="44" name="Google Shape;44;p6"/>
          <p:cNvSpPr/>
          <p:nvPr/>
        </p:nvSpPr>
        <p:spPr>
          <a:xfrm flipH="1">
            <a:off x="2069020" y="2630449"/>
            <a:ext cx="1198436" cy="2057400"/>
          </a:xfrm>
          <a:custGeom>
            <a:rect b="b" l="l" r="r" t="t"/>
            <a:pathLst>
              <a:path extrusionOk="0" h="4114800" w="2396871">
                <a:moveTo>
                  <a:pt x="2396871" y="0"/>
                </a:moveTo>
                <a:lnTo>
                  <a:pt x="0" y="0"/>
                </a:lnTo>
                <a:lnTo>
                  <a:pt x="0" y="4114800"/>
                </a:lnTo>
                <a:lnTo>
                  <a:pt x="2396871" y="4114800"/>
                </a:lnTo>
                <a:lnTo>
                  <a:pt x="2396871"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 name="Shape 45"/>
        <p:cNvGrpSpPr/>
        <p:nvPr/>
      </p:nvGrpSpPr>
      <p:grpSpPr>
        <a:xfrm>
          <a:off x="0" y="0"/>
          <a:ext cx="0" cy="0"/>
          <a:chOff x="0" y="0"/>
          <a:chExt cx="0" cy="0"/>
        </a:xfrm>
      </p:grpSpPr>
      <p:sp>
        <p:nvSpPr>
          <p:cNvPr id="46" name="Google Shape;46;p7"/>
          <p:cNvSpPr/>
          <p:nvPr>
            <p:ph idx="2" type="pic"/>
          </p:nvPr>
        </p:nvSpPr>
        <p:spPr>
          <a:xfrm>
            <a:off x="620225" y="-22150"/>
            <a:ext cx="3324300" cy="5143500"/>
          </a:xfrm>
          <a:prstGeom prst="rect">
            <a:avLst/>
          </a:prstGeom>
          <a:noFill/>
          <a:ln>
            <a:noFill/>
          </a:ln>
        </p:spPr>
      </p:sp>
      <p:sp>
        <p:nvSpPr>
          <p:cNvPr id="47" name="Google Shape;47;p7"/>
          <p:cNvSpPr/>
          <p:nvPr/>
        </p:nvSpPr>
        <p:spPr>
          <a:xfrm flipH="1">
            <a:off x="7" y="0"/>
            <a:ext cx="593692" cy="5143500"/>
          </a:xfrm>
          <a:custGeom>
            <a:rect b="b" l="l" r="r" t="t"/>
            <a:pathLst>
              <a:path extrusionOk="0" h="10287000" w="3124695">
                <a:moveTo>
                  <a:pt x="3124696" y="0"/>
                </a:moveTo>
                <a:lnTo>
                  <a:pt x="0" y="0"/>
                </a:lnTo>
                <a:lnTo>
                  <a:pt x="0" y="10287000"/>
                </a:lnTo>
                <a:lnTo>
                  <a:pt x="3124696" y="10287000"/>
                </a:lnTo>
                <a:lnTo>
                  <a:pt x="3124696" y="0"/>
                </a:lnTo>
                <a:close/>
              </a:path>
            </a:pathLst>
          </a:custGeom>
          <a:blipFill rotWithShape="1">
            <a:blip r:embed="rId2">
              <a:alphaModFix/>
            </a:blip>
            <a:stretch>
              <a:fillRect b="-73896" l="-485206" r="0" t="-36479"/>
            </a:stretch>
          </a:blipFill>
          <a:ln>
            <a:noFill/>
          </a:ln>
        </p:spPr>
      </p:sp>
      <p:sp>
        <p:nvSpPr>
          <p:cNvPr id="48" name="Google Shape;48;p7"/>
          <p:cNvSpPr/>
          <p:nvPr/>
        </p:nvSpPr>
        <p:spPr>
          <a:xfrm flipH="1">
            <a:off x="8058168" y="0"/>
            <a:ext cx="1085832"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2">
              <a:alphaModFix/>
            </a:blip>
            <a:stretch>
              <a:fillRect b="-79736" l="0" r="-485206" t="-30639"/>
            </a:stretch>
          </a:blipFill>
          <a:ln>
            <a:noFill/>
          </a:ln>
        </p:spPr>
      </p:sp>
      <p:sp>
        <p:nvSpPr>
          <p:cNvPr id="49" name="Google Shape;49;p7"/>
          <p:cNvSpPr txBox="1"/>
          <p:nvPr>
            <p:ph type="title"/>
          </p:nvPr>
        </p:nvSpPr>
        <p:spPr>
          <a:xfrm>
            <a:off x="4097975" y="450150"/>
            <a:ext cx="38196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0" name="Google Shape;5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1" name="Shape 51"/>
        <p:cNvGrpSpPr/>
        <p:nvPr/>
      </p:nvGrpSpPr>
      <p:grpSpPr>
        <a:xfrm>
          <a:off x="0" y="0"/>
          <a:ext cx="0" cy="0"/>
          <a:chOff x="0" y="0"/>
          <a:chExt cx="0" cy="0"/>
        </a:xfrm>
      </p:grpSpPr>
      <p:sp>
        <p:nvSpPr>
          <p:cNvPr id="52" name="Google Shape;52;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txBox="1"/>
          <p:nvPr>
            <p:ph type="title"/>
          </p:nvPr>
        </p:nvSpPr>
        <p:spPr>
          <a:xfrm>
            <a:off x="-147800" y="1233175"/>
            <a:ext cx="48954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4" name="Google Shape;54;p8"/>
          <p:cNvSpPr txBox="1"/>
          <p:nvPr>
            <p:ph idx="1" type="subTitle"/>
          </p:nvPr>
        </p:nvSpPr>
        <p:spPr>
          <a:xfrm>
            <a:off x="657700" y="2803075"/>
            <a:ext cx="32844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6" name="Google Shape;5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8"/>
          <p:cNvSpPr/>
          <p:nvPr/>
        </p:nvSpPr>
        <p:spPr>
          <a:xfrm rot="2212194">
            <a:off x="3394" y="-868295"/>
            <a:ext cx="1465898" cy="2057400"/>
          </a:xfrm>
          <a:custGeom>
            <a:rect b="b" l="l" r="r" t="t"/>
            <a:pathLst>
              <a:path extrusionOk="0" h="4114800" w="2931795">
                <a:moveTo>
                  <a:pt x="0" y="0"/>
                </a:moveTo>
                <a:lnTo>
                  <a:pt x="2931795" y="0"/>
                </a:lnTo>
                <a:lnTo>
                  <a:pt x="2931795" y="4114800"/>
                </a:lnTo>
                <a:lnTo>
                  <a:pt x="0" y="4114800"/>
                </a:lnTo>
                <a:lnTo>
                  <a:pt x="0" y="0"/>
                </a:lnTo>
                <a:close/>
              </a:path>
            </a:pathLst>
          </a:custGeom>
          <a:blipFill rotWithShape="1">
            <a:blip r:embed="rId2">
              <a:alphaModFix/>
            </a:blip>
            <a:stretch>
              <a:fillRect b="0" l="0" r="0" t="0"/>
            </a:stretch>
          </a:blipFill>
          <a:ln>
            <a:noFill/>
          </a:ln>
        </p:spPr>
      </p:sp>
      <p:sp>
        <p:nvSpPr>
          <p:cNvPr id="58" name="Google Shape;58;p8"/>
          <p:cNvSpPr/>
          <p:nvPr/>
        </p:nvSpPr>
        <p:spPr>
          <a:xfrm flipH="1" rot="-2212194">
            <a:off x="7676555" y="-868310"/>
            <a:ext cx="1465898" cy="2057400"/>
          </a:xfrm>
          <a:custGeom>
            <a:rect b="b" l="l" r="r" t="t"/>
            <a:pathLst>
              <a:path extrusionOk="0" h="4114800" w="2931795">
                <a:moveTo>
                  <a:pt x="2931795" y="0"/>
                </a:moveTo>
                <a:lnTo>
                  <a:pt x="0" y="0"/>
                </a:lnTo>
                <a:lnTo>
                  <a:pt x="0" y="4114800"/>
                </a:lnTo>
                <a:lnTo>
                  <a:pt x="2931795" y="4114800"/>
                </a:lnTo>
                <a:lnTo>
                  <a:pt x="2931795" y="0"/>
                </a:lnTo>
                <a:close/>
              </a:path>
            </a:pathLst>
          </a:custGeom>
          <a:blipFill rotWithShape="1">
            <a:blip r:embed="rId2">
              <a:alphaModFix/>
            </a:blip>
            <a:stretch>
              <a:fillRect b="0" l="0" r="0" t="0"/>
            </a:stretch>
          </a:blipFill>
          <a:ln>
            <a:noFill/>
          </a:ln>
        </p:spPr>
      </p:sp>
      <p:sp>
        <p:nvSpPr>
          <p:cNvPr id="59" name="Google Shape;59;p8"/>
          <p:cNvSpPr/>
          <p:nvPr/>
        </p:nvSpPr>
        <p:spPr>
          <a:xfrm flipH="1">
            <a:off x="-868680" y="4678325"/>
            <a:ext cx="10012680" cy="465186"/>
          </a:xfrm>
          <a:custGeom>
            <a:rect b="b" l="l" r="r" t="t"/>
            <a:pathLst>
              <a:path extrusionOk="0" h="930371" w="18288000">
                <a:moveTo>
                  <a:pt x="18288000" y="0"/>
                </a:moveTo>
                <a:lnTo>
                  <a:pt x="0" y="0"/>
                </a:lnTo>
                <a:lnTo>
                  <a:pt x="0" y="930371"/>
                </a:lnTo>
                <a:lnTo>
                  <a:pt x="18288000" y="930371"/>
                </a:lnTo>
                <a:lnTo>
                  <a:pt x="18288000" y="0"/>
                </a:lnTo>
                <a:close/>
              </a:path>
            </a:pathLst>
          </a:custGeom>
          <a:blipFill rotWithShape="1">
            <a:blip r:embed="rId3">
              <a:alphaModFix/>
            </a:blip>
            <a:stretch>
              <a:fillRect b="-304348" l="0" r="0" t="-1920694"/>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9"/>
          <p:cNvSpPr/>
          <p:nvPr/>
        </p:nvSpPr>
        <p:spPr>
          <a:xfrm flipH="1">
            <a:off x="-867095" y="0"/>
            <a:ext cx="10104120" cy="51435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2">
              <a:alphaModFix/>
            </a:blip>
            <a:stretch>
              <a:fillRect b="-73896" l="0" r="0" t="-36479"/>
            </a:stretch>
          </a:blipFill>
          <a:ln>
            <a:noFill/>
          </a:ln>
        </p:spPr>
      </p:sp>
      <p:grpSp>
        <p:nvGrpSpPr>
          <p:cNvPr id="62" name="Google Shape;62;p9"/>
          <p:cNvGrpSpPr/>
          <p:nvPr/>
        </p:nvGrpSpPr>
        <p:grpSpPr>
          <a:xfrm>
            <a:off x="2644885" y="3987201"/>
            <a:ext cx="3854230" cy="1156236"/>
            <a:chOff x="0" y="-38100"/>
            <a:chExt cx="2558400" cy="1264337"/>
          </a:xfrm>
        </p:grpSpPr>
        <p:sp>
          <p:nvSpPr>
            <p:cNvPr id="63" name="Google Shape;63;p9"/>
            <p:cNvSpPr/>
            <p:nvPr/>
          </p:nvSpPr>
          <p:spPr>
            <a:xfrm>
              <a:off x="0" y="0"/>
              <a:ext cx="2558346" cy="1226237"/>
            </a:xfrm>
            <a:custGeom>
              <a:rect b="b" l="l" r="r" t="t"/>
              <a:pathLst>
                <a:path extrusionOk="0" h="1226237" w="2558346">
                  <a:moveTo>
                    <a:pt x="0" y="0"/>
                  </a:moveTo>
                  <a:lnTo>
                    <a:pt x="2558346" y="0"/>
                  </a:lnTo>
                  <a:lnTo>
                    <a:pt x="2558346" y="1226237"/>
                  </a:lnTo>
                  <a:lnTo>
                    <a:pt x="0" y="1226237"/>
                  </a:lnTo>
                  <a:close/>
                </a:path>
              </a:pathLst>
            </a:custGeom>
            <a:solidFill>
              <a:srgbClr val="EADFDF"/>
            </a:solidFill>
            <a:ln>
              <a:noFill/>
            </a:ln>
          </p:spPr>
        </p:sp>
        <p:sp>
          <p:nvSpPr>
            <p:cNvPr id="64" name="Google Shape;64;p9"/>
            <p:cNvSpPr txBox="1"/>
            <p:nvPr/>
          </p:nvSpPr>
          <p:spPr>
            <a:xfrm>
              <a:off x="0" y="-38100"/>
              <a:ext cx="2558400" cy="1264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 name="Google Shape;65;p9"/>
          <p:cNvSpPr txBox="1"/>
          <p:nvPr>
            <p:ph idx="1" type="body"/>
          </p:nvPr>
        </p:nvSpPr>
        <p:spPr>
          <a:xfrm>
            <a:off x="1572600" y="4230575"/>
            <a:ext cx="5998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66" name="Google Shape;6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Italianno"/>
              <a:buChar char="○"/>
              <a:defRPr>
                <a:solidFill>
                  <a:schemeClr val="dk2"/>
                </a:solidFill>
                <a:latin typeface="Italianno"/>
                <a:ea typeface="Italianno"/>
                <a:cs typeface="Italianno"/>
                <a:sym typeface="Italianno"/>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6.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30.png"/><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26.png"/><Relationship Id="rId6"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8.png"/><Relationship Id="rId10" Type="http://schemas.openxmlformats.org/officeDocument/2006/relationships/image" Target="../media/image11.jpg"/><Relationship Id="rId9"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0.png"/><Relationship Id="rId8"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1.jp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3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1"/>
          <p:cNvSpPr/>
          <p:nvPr/>
        </p:nvSpPr>
        <p:spPr>
          <a:xfrm flipH="1">
            <a:off x="-777240" y="0"/>
            <a:ext cx="9921240" cy="51435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73902" l="0" r="0" t="-36477"/>
            </a:stretch>
          </a:blipFill>
          <a:ln>
            <a:noFill/>
          </a:ln>
        </p:spPr>
      </p:sp>
      <p:grpSp>
        <p:nvGrpSpPr>
          <p:cNvPr id="74" name="Google Shape;74;p11"/>
          <p:cNvGrpSpPr/>
          <p:nvPr/>
        </p:nvGrpSpPr>
        <p:grpSpPr>
          <a:xfrm>
            <a:off x="7064674" y="-72330"/>
            <a:ext cx="2079326" cy="5215830"/>
            <a:chOff x="0" y="-38100"/>
            <a:chExt cx="1095283" cy="2747433"/>
          </a:xfrm>
        </p:grpSpPr>
        <p:sp>
          <p:nvSpPr>
            <p:cNvPr id="75" name="Google Shape;75;p11"/>
            <p:cNvSpPr/>
            <p:nvPr/>
          </p:nvSpPr>
          <p:spPr>
            <a:xfrm>
              <a:off x="0" y="0"/>
              <a:ext cx="1095283" cy="2709333"/>
            </a:xfrm>
            <a:custGeom>
              <a:rect b="b" l="l" r="r" t="t"/>
              <a:pathLst>
                <a:path extrusionOk="0" h="2709333" w="1095283">
                  <a:moveTo>
                    <a:pt x="0" y="0"/>
                  </a:moveTo>
                  <a:lnTo>
                    <a:pt x="1095283" y="0"/>
                  </a:lnTo>
                  <a:lnTo>
                    <a:pt x="1095283" y="2709333"/>
                  </a:lnTo>
                  <a:lnTo>
                    <a:pt x="0" y="2709333"/>
                  </a:lnTo>
                  <a:close/>
                </a:path>
              </a:pathLst>
            </a:custGeom>
            <a:solidFill>
              <a:srgbClr val="EADFDF"/>
            </a:solidFill>
            <a:ln>
              <a:noFill/>
            </a:ln>
          </p:spPr>
        </p:sp>
        <p:sp>
          <p:nvSpPr>
            <p:cNvPr id="76" name="Google Shape;76;p11"/>
            <p:cNvSpPr txBox="1"/>
            <p:nvPr/>
          </p:nvSpPr>
          <p:spPr>
            <a:xfrm>
              <a:off x="0" y="-38100"/>
              <a:ext cx="1095283"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77" name="Google Shape;77;p11"/>
          <p:cNvPicPr preferRelativeResize="0"/>
          <p:nvPr/>
        </p:nvPicPr>
        <p:blipFill rotWithShape="1">
          <a:blip r:embed="rId4">
            <a:alphaModFix/>
          </a:blip>
          <a:srcRect b="14128" l="54852" r="2414" t="12168"/>
          <a:stretch/>
        </p:blipFill>
        <p:spPr>
          <a:xfrm>
            <a:off x="5016000" y="683075"/>
            <a:ext cx="3907573" cy="3790950"/>
          </a:xfrm>
          <a:prstGeom prst="rect">
            <a:avLst/>
          </a:prstGeom>
          <a:noFill/>
          <a:ln>
            <a:noFill/>
          </a:ln>
        </p:spPr>
      </p:pic>
      <p:grpSp>
        <p:nvGrpSpPr>
          <p:cNvPr id="78" name="Google Shape;78;p11"/>
          <p:cNvGrpSpPr/>
          <p:nvPr/>
        </p:nvGrpSpPr>
        <p:grpSpPr>
          <a:xfrm>
            <a:off x="596281" y="4887473"/>
            <a:ext cx="1543050" cy="256027"/>
            <a:chOff x="0" y="-38100"/>
            <a:chExt cx="812800" cy="134862"/>
          </a:xfrm>
        </p:grpSpPr>
        <p:sp>
          <p:nvSpPr>
            <p:cNvPr id="79" name="Google Shape;79;p11"/>
            <p:cNvSpPr/>
            <p:nvPr/>
          </p:nvSpPr>
          <p:spPr>
            <a:xfrm>
              <a:off x="0" y="0"/>
              <a:ext cx="812800" cy="96762"/>
            </a:xfrm>
            <a:custGeom>
              <a:rect b="b" l="l" r="r" t="t"/>
              <a:pathLst>
                <a:path extrusionOk="0" h="96762" w="812800">
                  <a:moveTo>
                    <a:pt x="0" y="0"/>
                  </a:moveTo>
                  <a:lnTo>
                    <a:pt x="812800" y="0"/>
                  </a:lnTo>
                  <a:lnTo>
                    <a:pt x="812800" y="96762"/>
                  </a:lnTo>
                  <a:lnTo>
                    <a:pt x="0" y="96762"/>
                  </a:lnTo>
                  <a:close/>
                </a:path>
              </a:pathLst>
            </a:custGeom>
            <a:solidFill>
              <a:srgbClr val="EADFDF"/>
            </a:solidFill>
            <a:ln>
              <a:noFill/>
            </a:ln>
          </p:spPr>
        </p:sp>
        <p:sp>
          <p:nvSpPr>
            <p:cNvPr id="80" name="Google Shape;80;p11"/>
            <p:cNvSpPr txBox="1"/>
            <p:nvPr/>
          </p:nvSpPr>
          <p:spPr>
            <a:xfrm>
              <a:off x="0" y="-38100"/>
              <a:ext cx="812800" cy="1348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1" name="Google Shape;81;p11"/>
          <p:cNvGrpSpPr/>
          <p:nvPr/>
        </p:nvGrpSpPr>
        <p:grpSpPr>
          <a:xfrm>
            <a:off x="596281" y="-72330"/>
            <a:ext cx="1543050" cy="256027"/>
            <a:chOff x="0" y="-38100"/>
            <a:chExt cx="812800" cy="134862"/>
          </a:xfrm>
        </p:grpSpPr>
        <p:sp>
          <p:nvSpPr>
            <p:cNvPr id="82" name="Google Shape;82;p11"/>
            <p:cNvSpPr/>
            <p:nvPr/>
          </p:nvSpPr>
          <p:spPr>
            <a:xfrm>
              <a:off x="0" y="0"/>
              <a:ext cx="812800" cy="96762"/>
            </a:xfrm>
            <a:custGeom>
              <a:rect b="b" l="l" r="r" t="t"/>
              <a:pathLst>
                <a:path extrusionOk="0" h="96762" w="812800">
                  <a:moveTo>
                    <a:pt x="0" y="0"/>
                  </a:moveTo>
                  <a:lnTo>
                    <a:pt x="812800" y="0"/>
                  </a:lnTo>
                  <a:lnTo>
                    <a:pt x="812800" y="96762"/>
                  </a:lnTo>
                  <a:lnTo>
                    <a:pt x="0" y="96762"/>
                  </a:lnTo>
                  <a:close/>
                </a:path>
              </a:pathLst>
            </a:custGeom>
            <a:solidFill>
              <a:srgbClr val="EADFDF"/>
            </a:solidFill>
            <a:ln>
              <a:noFill/>
            </a:ln>
          </p:spPr>
        </p:sp>
        <p:sp>
          <p:nvSpPr>
            <p:cNvPr id="83" name="Google Shape;83;p11"/>
            <p:cNvSpPr txBox="1"/>
            <p:nvPr/>
          </p:nvSpPr>
          <p:spPr>
            <a:xfrm>
              <a:off x="0" y="-38100"/>
              <a:ext cx="812800" cy="13486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4" name="Google Shape;84;p11"/>
          <p:cNvSpPr/>
          <p:nvPr/>
        </p:nvSpPr>
        <p:spPr>
          <a:xfrm>
            <a:off x="7327123" y="3676921"/>
            <a:ext cx="1876996" cy="1823032"/>
          </a:xfrm>
          <a:custGeom>
            <a:rect b="b" l="l" r="r" t="t"/>
            <a:pathLst>
              <a:path extrusionOk="0" h="3646064" w="3753991">
                <a:moveTo>
                  <a:pt x="0" y="0"/>
                </a:moveTo>
                <a:lnTo>
                  <a:pt x="3753992" y="0"/>
                </a:lnTo>
                <a:lnTo>
                  <a:pt x="3753992" y="3646064"/>
                </a:lnTo>
                <a:lnTo>
                  <a:pt x="0" y="3646064"/>
                </a:lnTo>
                <a:lnTo>
                  <a:pt x="0" y="0"/>
                </a:lnTo>
                <a:close/>
              </a:path>
            </a:pathLst>
          </a:custGeom>
          <a:blipFill rotWithShape="1">
            <a:blip r:embed="rId5">
              <a:alphaModFix/>
            </a:blip>
            <a:stretch>
              <a:fillRect b="0" l="0" r="0" t="0"/>
            </a:stretch>
          </a:blipFill>
          <a:ln>
            <a:noFill/>
          </a:ln>
        </p:spPr>
      </p:sp>
      <p:sp>
        <p:nvSpPr>
          <p:cNvPr id="85" name="Google Shape;85;p11"/>
          <p:cNvSpPr txBox="1"/>
          <p:nvPr/>
        </p:nvSpPr>
        <p:spPr>
          <a:xfrm>
            <a:off x="596281" y="844417"/>
            <a:ext cx="3356868" cy="55535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3200" u="none" cap="none" strike="noStrike">
                <a:solidFill>
                  <a:srgbClr val="EADFDF"/>
                </a:solidFill>
                <a:latin typeface="Italianno"/>
                <a:ea typeface="Italianno"/>
                <a:cs typeface="Italianno"/>
                <a:sym typeface="Italianno"/>
              </a:rPr>
              <a:t>In Loving Memory  of</a:t>
            </a:r>
            <a:endParaRPr sz="700"/>
          </a:p>
        </p:txBody>
      </p:sp>
      <p:sp>
        <p:nvSpPr>
          <p:cNvPr id="86" name="Google Shape;86;p11"/>
          <p:cNvSpPr txBox="1"/>
          <p:nvPr/>
        </p:nvSpPr>
        <p:spPr>
          <a:xfrm>
            <a:off x="596274" y="4084025"/>
            <a:ext cx="3612000" cy="261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 sz="1700" u="none" cap="none" strike="noStrike">
                <a:solidFill>
                  <a:srgbClr val="EADFDF"/>
                </a:solidFill>
                <a:latin typeface="Montserrat Light"/>
                <a:ea typeface="Montserrat Light"/>
                <a:cs typeface="Montserrat Light"/>
                <a:sym typeface="Montserrat Light"/>
              </a:rPr>
              <a:t>Tribute Slides Funeral Slides</a:t>
            </a:r>
            <a:endParaRPr sz="700"/>
          </a:p>
        </p:txBody>
      </p:sp>
      <p:sp>
        <p:nvSpPr>
          <p:cNvPr id="87" name="Google Shape;87;p11"/>
          <p:cNvSpPr txBox="1"/>
          <p:nvPr/>
        </p:nvSpPr>
        <p:spPr>
          <a:xfrm>
            <a:off x="514350" y="1956979"/>
            <a:ext cx="4127997" cy="1258117"/>
          </a:xfrm>
          <a:prstGeom prst="rect">
            <a:avLst/>
          </a:prstGeom>
          <a:noFill/>
          <a:ln>
            <a:noFill/>
          </a:ln>
        </p:spPr>
        <p:txBody>
          <a:bodyPr anchorCtr="0" anchor="t" bIns="0" lIns="0" spcFirstLastPara="1" rIns="0" wrap="square" tIns="0">
            <a:spAutoFit/>
          </a:bodyPr>
          <a:lstStyle/>
          <a:p>
            <a:pPr indent="0" lvl="0" marL="0" marR="0" rtl="0" algn="l">
              <a:lnSpc>
                <a:spcPct val="113005"/>
              </a:lnSpc>
              <a:spcBef>
                <a:spcPts val="0"/>
              </a:spcBef>
              <a:spcAft>
                <a:spcPts val="0"/>
              </a:spcAft>
              <a:buNone/>
            </a:pPr>
            <a:r>
              <a:rPr b="0" i="0" lang="en" sz="4400" u="none" cap="none" strike="noStrike">
                <a:solidFill>
                  <a:srgbClr val="EADFDF"/>
                </a:solidFill>
                <a:latin typeface="Montserrat Light"/>
                <a:ea typeface="Montserrat Light"/>
                <a:cs typeface="Montserrat Light"/>
                <a:sym typeface="Montserrat Light"/>
              </a:rPr>
              <a:t>NAME</a:t>
            </a:r>
            <a:endParaRPr sz="700"/>
          </a:p>
          <a:p>
            <a:pPr indent="0" lvl="0" marL="0" marR="0" rtl="0" algn="l">
              <a:lnSpc>
                <a:spcPct val="113005"/>
              </a:lnSpc>
              <a:spcBef>
                <a:spcPts val="0"/>
              </a:spcBef>
              <a:spcAft>
                <a:spcPts val="0"/>
              </a:spcAft>
              <a:buNone/>
            </a:pPr>
            <a:r>
              <a:rPr b="0" i="0" lang="en" sz="4400" u="none" cap="none" strike="noStrike">
                <a:solidFill>
                  <a:srgbClr val="EADFDF"/>
                </a:solidFill>
                <a:latin typeface="Montserrat Light"/>
                <a:ea typeface="Montserrat Light"/>
                <a:cs typeface="Montserrat Light"/>
                <a:sym typeface="Montserrat Light"/>
              </a:rPr>
              <a:t>SURNAME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78" name="Shape 178"/>
        <p:cNvGrpSpPr/>
        <p:nvPr/>
      </p:nvGrpSpPr>
      <p:grpSpPr>
        <a:xfrm>
          <a:off x="0" y="0"/>
          <a:ext cx="0" cy="0"/>
          <a:chOff x="0" y="0"/>
          <a:chExt cx="0" cy="0"/>
        </a:xfrm>
      </p:grpSpPr>
      <p:pic>
        <p:nvPicPr>
          <p:cNvPr id="179" name="Google Shape;179;p20"/>
          <p:cNvPicPr preferRelativeResize="0"/>
          <p:nvPr/>
        </p:nvPicPr>
        <p:blipFill rotWithShape="1">
          <a:blip r:embed="rId3">
            <a:alphaModFix/>
          </a:blip>
          <a:srcRect b="19646" l="1000" r="3725" t="0"/>
          <a:stretch/>
        </p:blipFill>
        <p:spPr>
          <a:xfrm>
            <a:off x="0" y="-212725"/>
            <a:ext cx="9143997" cy="5143499"/>
          </a:xfrm>
          <a:prstGeom prst="rect">
            <a:avLst/>
          </a:prstGeom>
          <a:noFill/>
          <a:ln>
            <a:noFill/>
          </a:ln>
        </p:spPr>
      </p:pic>
      <p:sp>
        <p:nvSpPr>
          <p:cNvPr id="180" name="Google Shape;180;p20"/>
          <p:cNvSpPr txBox="1"/>
          <p:nvPr/>
        </p:nvSpPr>
        <p:spPr>
          <a:xfrm>
            <a:off x="1621645" y="610292"/>
            <a:ext cx="2054945" cy="11278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A picture is worth</a:t>
            </a:r>
            <a:endParaRPr sz="700"/>
          </a:p>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a thousand words</a:t>
            </a:r>
            <a:endParaRPr sz="700"/>
          </a:p>
        </p:txBody>
      </p:sp>
      <p:sp>
        <p:nvSpPr>
          <p:cNvPr id="181" name="Google Shape;181;p20"/>
          <p:cNvSpPr/>
          <p:nvPr/>
        </p:nvSpPr>
        <p:spPr>
          <a:xfrm>
            <a:off x="-475787" y="-397166"/>
            <a:ext cx="1876996" cy="1823032"/>
          </a:xfrm>
          <a:custGeom>
            <a:rect b="b" l="l" r="r" t="t"/>
            <a:pathLst>
              <a:path extrusionOk="0" h="3646064" w="3753991">
                <a:moveTo>
                  <a:pt x="0" y="0"/>
                </a:moveTo>
                <a:lnTo>
                  <a:pt x="3753992" y="0"/>
                </a:lnTo>
                <a:lnTo>
                  <a:pt x="3753992" y="3646064"/>
                </a:lnTo>
                <a:lnTo>
                  <a:pt x="0" y="3646064"/>
                </a:lnTo>
                <a:lnTo>
                  <a:pt x="0" y="0"/>
                </a:lnTo>
                <a:close/>
              </a:path>
            </a:pathLst>
          </a:custGeom>
          <a:blipFill rotWithShape="1">
            <a:blip r:embed="rId4">
              <a:alphaModFix/>
            </a:blip>
            <a:stretch>
              <a:fillRect b="0" l="0" r="0" t="0"/>
            </a:stretch>
          </a:blipFill>
          <a:ln>
            <a:noFill/>
          </a:ln>
        </p:spPr>
      </p:sp>
      <p:sp>
        <p:nvSpPr>
          <p:cNvPr id="182" name="Google Shape;182;p20"/>
          <p:cNvSpPr/>
          <p:nvPr/>
        </p:nvSpPr>
        <p:spPr>
          <a:xfrm flipH="1">
            <a:off x="-868680" y="4678325"/>
            <a:ext cx="10012680" cy="465186"/>
          </a:xfrm>
          <a:custGeom>
            <a:rect b="b" l="l" r="r" t="t"/>
            <a:pathLst>
              <a:path extrusionOk="0" h="930371" w="18288000">
                <a:moveTo>
                  <a:pt x="18288000" y="0"/>
                </a:moveTo>
                <a:lnTo>
                  <a:pt x="0" y="0"/>
                </a:lnTo>
                <a:lnTo>
                  <a:pt x="0" y="930371"/>
                </a:lnTo>
                <a:lnTo>
                  <a:pt x="18288000" y="930371"/>
                </a:lnTo>
                <a:lnTo>
                  <a:pt x="18288000" y="0"/>
                </a:lnTo>
                <a:close/>
              </a:path>
            </a:pathLst>
          </a:custGeom>
          <a:blipFill rotWithShape="1">
            <a:blip r:embed="rId5">
              <a:alphaModFix/>
            </a:blip>
            <a:stretch>
              <a:fillRect b="-304348" l="0" r="0" t="-1920694"/>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86" name="Shape 186"/>
        <p:cNvGrpSpPr/>
        <p:nvPr/>
      </p:nvGrpSpPr>
      <p:grpSpPr>
        <a:xfrm>
          <a:off x="0" y="0"/>
          <a:ext cx="0" cy="0"/>
          <a:chOff x="0" y="0"/>
          <a:chExt cx="0" cy="0"/>
        </a:xfrm>
      </p:grpSpPr>
      <p:sp>
        <p:nvSpPr>
          <p:cNvPr id="187" name="Google Shape;187;p21"/>
          <p:cNvSpPr/>
          <p:nvPr/>
        </p:nvSpPr>
        <p:spPr>
          <a:xfrm>
            <a:off x="3697605" y="1352173"/>
            <a:ext cx="1748790" cy="2057400"/>
          </a:xfrm>
          <a:custGeom>
            <a:rect b="b" l="l" r="r" t="t"/>
            <a:pathLst>
              <a:path extrusionOk="0" h="4114800" w="3497580">
                <a:moveTo>
                  <a:pt x="0" y="0"/>
                </a:moveTo>
                <a:lnTo>
                  <a:pt x="3497580" y="0"/>
                </a:lnTo>
                <a:lnTo>
                  <a:pt x="3497580" y="4114800"/>
                </a:lnTo>
                <a:lnTo>
                  <a:pt x="0" y="4114800"/>
                </a:lnTo>
                <a:lnTo>
                  <a:pt x="0" y="0"/>
                </a:lnTo>
                <a:close/>
              </a:path>
            </a:pathLst>
          </a:custGeom>
          <a:blipFill rotWithShape="1">
            <a:blip r:embed="rId3">
              <a:alphaModFix/>
            </a:blip>
            <a:stretch>
              <a:fillRect b="0" l="0" r="0" t="0"/>
            </a:stretch>
          </a:blipFill>
          <a:ln>
            <a:noFill/>
          </a:ln>
        </p:spPr>
      </p:sp>
      <p:sp>
        <p:nvSpPr>
          <p:cNvPr id="188" name="Google Shape;188;p21"/>
          <p:cNvSpPr/>
          <p:nvPr/>
        </p:nvSpPr>
        <p:spPr>
          <a:xfrm>
            <a:off x="7002496" y="1352173"/>
            <a:ext cx="1285875" cy="2057400"/>
          </a:xfrm>
          <a:custGeom>
            <a:rect b="b" l="l" r="r" t="t"/>
            <a:pathLst>
              <a:path extrusionOk="0" h="4114800" w="2571750">
                <a:moveTo>
                  <a:pt x="0" y="0"/>
                </a:moveTo>
                <a:lnTo>
                  <a:pt x="2571750" y="0"/>
                </a:lnTo>
                <a:lnTo>
                  <a:pt x="2571750" y="4114800"/>
                </a:lnTo>
                <a:lnTo>
                  <a:pt x="0" y="4114800"/>
                </a:lnTo>
                <a:lnTo>
                  <a:pt x="0" y="0"/>
                </a:lnTo>
                <a:close/>
              </a:path>
            </a:pathLst>
          </a:custGeom>
          <a:blipFill rotWithShape="1">
            <a:blip r:embed="rId4">
              <a:alphaModFix/>
            </a:blip>
            <a:stretch>
              <a:fillRect b="0" l="0" r="0" t="0"/>
            </a:stretch>
          </a:blipFill>
          <a:ln>
            <a:noFill/>
          </a:ln>
        </p:spPr>
      </p:sp>
      <p:sp>
        <p:nvSpPr>
          <p:cNvPr id="189" name="Google Shape;189;p21"/>
          <p:cNvSpPr/>
          <p:nvPr/>
        </p:nvSpPr>
        <p:spPr>
          <a:xfrm>
            <a:off x="998594" y="1352173"/>
            <a:ext cx="1144429" cy="2057400"/>
          </a:xfrm>
          <a:custGeom>
            <a:rect b="b" l="l" r="r" t="t"/>
            <a:pathLst>
              <a:path extrusionOk="0" h="4114800" w="2288858">
                <a:moveTo>
                  <a:pt x="0" y="0"/>
                </a:moveTo>
                <a:lnTo>
                  <a:pt x="2288857" y="0"/>
                </a:lnTo>
                <a:lnTo>
                  <a:pt x="2288857" y="4114800"/>
                </a:lnTo>
                <a:lnTo>
                  <a:pt x="0" y="4114800"/>
                </a:lnTo>
                <a:lnTo>
                  <a:pt x="0" y="0"/>
                </a:lnTo>
                <a:close/>
              </a:path>
            </a:pathLst>
          </a:custGeom>
          <a:blipFill rotWithShape="1">
            <a:blip r:embed="rId5">
              <a:alphaModFix/>
            </a:blip>
            <a:stretch>
              <a:fillRect b="0" l="0" r="0" t="0"/>
            </a:stretch>
          </a:blipFill>
          <a:ln>
            <a:noFill/>
          </a:ln>
        </p:spPr>
      </p:sp>
      <p:sp>
        <p:nvSpPr>
          <p:cNvPr id="190" name="Google Shape;190;p21"/>
          <p:cNvSpPr txBox="1"/>
          <p:nvPr/>
        </p:nvSpPr>
        <p:spPr>
          <a:xfrm>
            <a:off x="669321" y="458378"/>
            <a:ext cx="7805357" cy="464460"/>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 LEGACY AND IMPACT</a:t>
            </a:r>
            <a:endParaRPr sz="700"/>
          </a:p>
        </p:txBody>
      </p:sp>
      <p:sp>
        <p:nvSpPr>
          <p:cNvPr id="191" name="Google Shape;191;p21"/>
          <p:cNvSpPr txBox="1"/>
          <p:nvPr/>
        </p:nvSpPr>
        <p:spPr>
          <a:xfrm>
            <a:off x="227273" y="3633064"/>
            <a:ext cx="2799763"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Add a main point</a:t>
            </a:r>
            <a:endParaRPr sz="700"/>
          </a:p>
        </p:txBody>
      </p:sp>
      <p:sp>
        <p:nvSpPr>
          <p:cNvPr id="192" name="Google Shape;192;p21"/>
          <p:cNvSpPr txBox="1"/>
          <p:nvPr/>
        </p:nvSpPr>
        <p:spPr>
          <a:xfrm>
            <a:off x="761663" y="4248468"/>
            <a:ext cx="1730984" cy="475883"/>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193" name="Google Shape;193;p21"/>
          <p:cNvSpPr txBox="1"/>
          <p:nvPr/>
        </p:nvSpPr>
        <p:spPr>
          <a:xfrm>
            <a:off x="3352475" y="3633064"/>
            <a:ext cx="2439050"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Add a main point</a:t>
            </a:r>
            <a:endParaRPr sz="700"/>
          </a:p>
        </p:txBody>
      </p:sp>
      <p:sp>
        <p:nvSpPr>
          <p:cNvPr id="194" name="Google Shape;194;p21"/>
          <p:cNvSpPr txBox="1"/>
          <p:nvPr/>
        </p:nvSpPr>
        <p:spPr>
          <a:xfrm>
            <a:off x="3697605" y="4248468"/>
            <a:ext cx="1748790" cy="475883"/>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195" name="Google Shape;195;p21"/>
          <p:cNvSpPr txBox="1"/>
          <p:nvPr/>
        </p:nvSpPr>
        <p:spPr>
          <a:xfrm>
            <a:off x="6370704" y="3633064"/>
            <a:ext cx="2549459"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Add a main point</a:t>
            </a:r>
            <a:endParaRPr sz="700"/>
          </a:p>
        </p:txBody>
      </p:sp>
      <p:sp>
        <p:nvSpPr>
          <p:cNvPr id="196" name="Google Shape;196;p21"/>
          <p:cNvSpPr txBox="1"/>
          <p:nvPr/>
        </p:nvSpPr>
        <p:spPr>
          <a:xfrm>
            <a:off x="6703266" y="4248468"/>
            <a:ext cx="1884335" cy="475883"/>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197" name="Google Shape;197;p21"/>
          <p:cNvSpPr/>
          <p:nvPr/>
        </p:nvSpPr>
        <p:spPr>
          <a:xfrm flipH="1">
            <a:off x="-1335074"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6">
              <a:alphaModFix/>
            </a:blip>
            <a:stretch>
              <a:fillRect b="-73902" l="-485240" r="0" t="-36477"/>
            </a:stretch>
          </a:blipFill>
          <a:ln>
            <a:noFill/>
          </a:ln>
        </p:spPr>
      </p:sp>
      <p:sp>
        <p:nvSpPr>
          <p:cNvPr id="198" name="Google Shape;198;p21"/>
          <p:cNvSpPr/>
          <p:nvPr/>
        </p:nvSpPr>
        <p:spPr>
          <a:xfrm flipH="1">
            <a:off x="8920163"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6">
              <a:alphaModFix/>
            </a:blip>
            <a:stretch>
              <a:fillRect b="-79744" l="0" r="-485240" t="-30635"/>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202" name="Shape 202"/>
        <p:cNvGrpSpPr/>
        <p:nvPr/>
      </p:nvGrpSpPr>
      <p:grpSpPr>
        <a:xfrm>
          <a:off x="0" y="0"/>
          <a:ext cx="0" cy="0"/>
          <a:chOff x="0" y="0"/>
          <a:chExt cx="0" cy="0"/>
        </a:xfrm>
      </p:grpSpPr>
      <p:sp>
        <p:nvSpPr>
          <p:cNvPr id="203" name="Google Shape;203;p22"/>
          <p:cNvSpPr/>
          <p:nvPr/>
        </p:nvSpPr>
        <p:spPr>
          <a:xfrm flipH="1">
            <a:off x="-777240" y="0"/>
            <a:ext cx="9921240" cy="51435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73896" l="0" r="0" t="-36479"/>
            </a:stretch>
          </a:blipFill>
          <a:ln>
            <a:noFill/>
          </a:ln>
        </p:spPr>
      </p:sp>
      <p:pic>
        <p:nvPicPr>
          <p:cNvPr id="204" name="Google Shape;204;p22"/>
          <p:cNvPicPr preferRelativeResize="0"/>
          <p:nvPr/>
        </p:nvPicPr>
        <p:blipFill rotWithShape="1">
          <a:blip r:embed="rId4">
            <a:alphaModFix/>
          </a:blip>
          <a:srcRect b="0" l="2391" r="38385" t="0"/>
          <a:stretch/>
        </p:blipFill>
        <p:spPr>
          <a:xfrm>
            <a:off x="4572000" y="0"/>
            <a:ext cx="4572000" cy="5143500"/>
          </a:xfrm>
          <a:prstGeom prst="rect">
            <a:avLst/>
          </a:prstGeom>
          <a:noFill/>
          <a:ln>
            <a:noFill/>
          </a:ln>
        </p:spPr>
      </p:pic>
      <p:pic>
        <p:nvPicPr>
          <p:cNvPr id="205" name="Google Shape;205;p22"/>
          <p:cNvPicPr preferRelativeResize="0"/>
          <p:nvPr/>
        </p:nvPicPr>
        <p:blipFill rotWithShape="1">
          <a:blip r:embed="rId5">
            <a:alphaModFix/>
          </a:blip>
          <a:srcRect b="0" l="39280" r="4273" t="0"/>
          <a:stretch/>
        </p:blipFill>
        <p:spPr>
          <a:xfrm>
            <a:off x="788882" y="804659"/>
            <a:ext cx="2994237" cy="35341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209" name="Shape 209"/>
        <p:cNvGrpSpPr/>
        <p:nvPr/>
      </p:nvGrpSpPr>
      <p:grpSpPr>
        <a:xfrm>
          <a:off x="0" y="0"/>
          <a:ext cx="0" cy="0"/>
          <a:chOff x="0" y="0"/>
          <a:chExt cx="0" cy="0"/>
        </a:xfrm>
      </p:grpSpPr>
      <p:sp>
        <p:nvSpPr>
          <p:cNvPr id="210" name="Google Shape;210;p23"/>
          <p:cNvSpPr txBox="1"/>
          <p:nvPr/>
        </p:nvSpPr>
        <p:spPr>
          <a:xfrm>
            <a:off x="2583776" y="874355"/>
            <a:ext cx="3976449" cy="914083"/>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LEGACY</a:t>
            </a:r>
            <a:endParaRPr sz="700"/>
          </a:p>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OF LOVE</a:t>
            </a:r>
            <a:endParaRPr sz="700"/>
          </a:p>
        </p:txBody>
      </p:sp>
      <p:sp>
        <p:nvSpPr>
          <p:cNvPr id="211" name="Google Shape;211;p23"/>
          <p:cNvSpPr txBox="1"/>
          <p:nvPr/>
        </p:nvSpPr>
        <p:spPr>
          <a:xfrm>
            <a:off x="1131907" y="2372611"/>
            <a:ext cx="2689708" cy="1485434"/>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Though [Name] may no longer be with us in person, their legacy of love and kindness lives on. Let us carry forward the lessons they taught us and the love they bestowed upon us, keeping their memory alive in our thoughts and actions.</a:t>
            </a:r>
            <a:endParaRPr sz="700"/>
          </a:p>
        </p:txBody>
      </p:sp>
      <p:sp>
        <p:nvSpPr>
          <p:cNvPr id="212" name="Google Shape;212;p23"/>
          <p:cNvSpPr txBox="1"/>
          <p:nvPr/>
        </p:nvSpPr>
        <p:spPr>
          <a:xfrm>
            <a:off x="5168749" y="2372611"/>
            <a:ext cx="2996982" cy="1485434"/>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Let us also honor their memory by embracing the values they held dear. Through acts of compassion, generosity, and understanding, we can perpetuate the essence of who they were, ensuring that their presence continues to illuminate our lives and those of others.</a:t>
            </a:r>
            <a:endParaRPr sz="700"/>
          </a:p>
        </p:txBody>
      </p:sp>
      <p:sp>
        <p:nvSpPr>
          <p:cNvPr id="213" name="Google Shape;213;p23"/>
          <p:cNvSpPr/>
          <p:nvPr/>
        </p:nvSpPr>
        <p:spPr>
          <a:xfrm rot="2221434">
            <a:off x="0" y="-868383"/>
            <a:ext cx="1465898" cy="2057400"/>
          </a:xfrm>
          <a:custGeom>
            <a:rect b="b" l="l" r="r" t="t"/>
            <a:pathLst>
              <a:path extrusionOk="0" h="4114800" w="2931795">
                <a:moveTo>
                  <a:pt x="0" y="0"/>
                </a:moveTo>
                <a:lnTo>
                  <a:pt x="2931795" y="0"/>
                </a:lnTo>
                <a:lnTo>
                  <a:pt x="2931795" y="4114800"/>
                </a:lnTo>
                <a:lnTo>
                  <a:pt x="0" y="4114800"/>
                </a:lnTo>
                <a:lnTo>
                  <a:pt x="0" y="0"/>
                </a:lnTo>
                <a:close/>
              </a:path>
            </a:pathLst>
          </a:custGeom>
          <a:blipFill rotWithShape="1">
            <a:blip r:embed="rId3">
              <a:alphaModFix/>
            </a:blip>
            <a:stretch>
              <a:fillRect b="0" l="0" r="0" t="0"/>
            </a:stretch>
          </a:blipFill>
          <a:ln>
            <a:noFill/>
          </a:ln>
        </p:spPr>
      </p:sp>
      <p:sp>
        <p:nvSpPr>
          <p:cNvPr id="214" name="Google Shape;214;p23"/>
          <p:cNvSpPr/>
          <p:nvPr/>
        </p:nvSpPr>
        <p:spPr>
          <a:xfrm flipH="1" rot="-2219999">
            <a:off x="7679422" y="-868383"/>
            <a:ext cx="1465898" cy="2057400"/>
          </a:xfrm>
          <a:custGeom>
            <a:rect b="b" l="l" r="r" t="t"/>
            <a:pathLst>
              <a:path extrusionOk="0" h="4114800" w="2931795">
                <a:moveTo>
                  <a:pt x="2931795" y="0"/>
                </a:moveTo>
                <a:lnTo>
                  <a:pt x="0" y="0"/>
                </a:lnTo>
                <a:lnTo>
                  <a:pt x="0" y="4114800"/>
                </a:lnTo>
                <a:lnTo>
                  <a:pt x="2931795" y="4114800"/>
                </a:lnTo>
                <a:lnTo>
                  <a:pt x="2931795" y="0"/>
                </a:lnTo>
                <a:close/>
              </a:path>
            </a:pathLst>
          </a:custGeom>
          <a:blipFill rotWithShape="1">
            <a:blip r:embed="rId3">
              <a:alphaModFix/>
            </a:blip>
            <a:stretch>
              <a:fillRect b="0" l="0" r="0" t="0"/>
            </a:stretch>
          </a:blipFill>
          <a:ln>
            <a:noFill/>
          </a:ln>
        </p:spPr>
      </p:sp>
      <p:sp>
        <p:nvSpPr>
          <p:cNvPr id="215" name="Google Shape;215;p23"/>
          <p:cNvSpPr/>
          <p:nvPr/>
        </p:nvSpPr>
        <p:spPr>
          <a:xfrm flipH="1">
            <a:off x="-868680" y="4678325"/>
            <a:ext cx="10012680" cy="465186"/>
          </a:xfrm>
          <a:custGeom>
            <a:rect b="b" l="l" r="r" t="t"/>
            <a:pathLst>
              <a:path extrusionOk="0" h="930371" w="18288000">
                <a:moveTo>
                  <a:pt x="18288000" y="0"/>
                </a:moveTo>
                <a:lnTo>
                  <a:pt x="0" y="0"/>
                </a:lnTo>
                <a:lnTo>
                  <a:pt x="0" y="930371"/>
                </a:lnTo>
                <a:lnTo>
                  <a:pt x="18288000" y="930371"/>
                </a:lnTo>
                <a:lnTo>
                  <a:pt x="18288000" y="0"/>
                </a:lnTo>
                <a:close/>
              </a:path>
            </a:pathLst>
          </a:custGeom>
          <a:blipFill rotWithShape="1">
            <a:blip r:embed="rId4">
              <a:alphaModFix/>
            </a:blip>
            <a:stretch>
              <a:fillRect b="-304348" l="0" r="0" t="-1920694"/>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219" name="Shape 219"/>
        <p:cNvGrpSpPr/>
        <p:nvPr/>
      </p:nvGrpSpPr>
      <p:grpSpPr>
        <a:xfrm>
          <a:off x="0" y="0"/>
          <a:ext cx="0" cy="0"/>
          <a:chOff x="0" y="0"/>
          <a:chExt cx="0" cy="0"/>
        </a:xfrm>
      </p:grpSpPr>
      <p:pic>
        <p:nvPicPr>
          <p:cNvPr id="220" name="Google Shape;220;p24"/>
          <p:cNvPicPr preferRelativeResize="0"/>
          <p:nvPr/>
        </p:nvPicPr>
        <p:blipFill>
          <a:blip r:embed="rId3">
            <a:alphaModFix/>
          </a:blip>
          <a:stretch>
            <a:fillRect/>
          </a:stretch>
        </p:blipFill>
        <p:spPr>
          <a:xfrm>
            <a:off x="-920" y="0"/>
            <a:ext cx="2206251" cy="2364701"/>
          </a:xfrm>
          <a:prstGeom prst="rect">
            <a:avLst/>
          </a:prstGeom>
          <a:noFill/>
          <a:ln>
            <a:noFill/>
          </a:ln>
        </p:spPr>
      </p:pic>
      <p:pic>
        <p:nvPicPr>
          <p:cNvPr id="221" name="Google Shape;221;p24"/>
          <p:cNvPicPr preferRelativeResize="0"/>
          <p:nvPr/>
        </p:nvPicPr>
        <p:blipFill>
          <a:blip r:embed="rId4">
            <a:alphaModFix/>
          </a:blip>
          <a:stretch>
            <a:fillRect/>
          </a:stretch>
        </p:blipFill>
        <p:spPr>
          <a:xfrm>
            <a:off x="2410588" y="0"/>
            <a:ext cx="4323751" cy="2366170"/>
          </a:xfrm>
          <a:prstGeom prst="rect">
            <a:avLst/>
          </a:prstGeom>
          <a:noFill/>
          <a:ln>
            <a:noFill/>
          </a:ln>
        </p:spPr>
      </p:pic>
      <p:pic>
        <p:nvPicPr>
          <p:cNvPr id="222" name="Google Shape;222;p24"/>
          <p:cNvPicPr preferRelativeResize="0"/>
          <p:nvPr/>
        </p:nvPicPr>
        <p:blipFill>
          <a:blip r:embed="rId5">
            <a:alphaModFix/>
          </a:blip>
          <a:stretch>
            <a:fillRect/>
          </a:stretch>
        </p:blipFill>
        <p:spPr>
          <a:xfrm>
            <a:off x="6938677" y="0"/>
            <a:ext cx="2206251" cy="2364701"/>
          </a:xfrm>
          <a:prstGeom prst="rect">
            <a:avLst/>
          </a:prstGeom>
          <a:noFill/>
          <a:ln>
            <a:noFill/>
          </a:ln>
        </p:spPr>
      </p:pic>
      <p:sp>
        <p:nvSpPr>
          <p:cNvPr id="223" name="Google Shape;223;p24"/>
          <p:cNvSpPr txBox="1"/>
          <p:nvPr/>
        </p:nvSpPr>
        <p:spPr>
          <a:xfrm>
            <a:off x="514350" y="2741915"/>
            <a:ext cx="8115300" cy="914083"/>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 FINDING COMFORT IN REMEMBRANCE</a:t>
            </a:r>
            <a:endParaRPr sz="700"/>
          </a:p>
        </p:txBody>
      </p:sp>
      <p:sp>
        <p:nvSpPr>
          <p:cNvPr id="224" name="Google Shape;224;p24"/>
          <p:cNvSpPr txBox="1"/>
          <p:nvPr/>
        </p:nvSpPr>
        <p:spPr>
          <a:xfrm>
            <a:off x="514350" y="3894122"/>
            <a:ext cx="8115300" cy="475883"/>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In times of loss, it's natural to seek solace in memories. Let us take a moment to reflect on the special moments we shared with [Name]. Through laughter and tears, their spirit remains alive in our hearts, guiding us with love and strength.</a:t>
            </a:r>
            <a:endParaRPr sz="700"/>
          </a:p>
        </p:txBody>
      </p:sp>
      <p:sp>
        <p:nvSpPr>
          <p:cNvPr id="225" name="Google Shape;225;p24"/>
          <p:cNvSpPr/>
          <p:nvPr/>
        </p:nvSpPr>
        <p:spPr>
          <a:xfrm flipH="1">
            <a:off x="-868680" y="4678325"/>
            <a:ext cx="10012680" cy="465186"/>
          </a:xfrm>
          <a:custGeom>
            <a:rect b="b" l="l" r="r" t="t"/>
            <a:pathLst>
              <a:path extrusionOk="0" h="930371" w="18288000">
                <a:moveTo>
                  <a:pt x="18288000" y="0"/>
                </a:moveTo>
                <a:lnTo>
                  <a:pt x="0" y="0"/>
                </a:lnTo>
                <a:lnTo>
                  <a:pt x="0" y="930371"/>
                </a:lnTo>
                <a:lnTo>
                  <a:pt x="18288000" y="930371"/>
                </a:lnTo>
                <a:lnTo>
                  <a:pt x="18288000" y="0"/>
                </a:lnTo>
                <a:close/>
              </a:path>
            </a:pathLst>
          </a:custGeom>
          <a:blipFill rotWithShape="1">
            <a:blip r:embed="rId6">
              <a:alphaModFix/>
            </a:blip>
            <a:stretch>
              <a:fillRect b="-304348" l="0" r="0" t="-1920694"/>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229" name="Shape 229"/>
        <p:cNvGrpSpPr/>
        <p:nvPr/>
      </p:nvGrpSpPr>
      <p:grpSpPr>
        <a:xfrm>
          <a:off x="0" y="0"/>
          <a:ext cx="0" cy="0"/>
          <a:chOff x="0" y="0"/>
          <a:chExt cx="0" cy="0"/>
        </a:xfrm>
      </p:grpSpPr>
      <p:sp>
        <p:nvSpPr>
          <p:cNvPr id="230" name="Google Shape;230;p25"/>
          <p:cNvSpPr/>
          <p:nvPr/>
        </p:nvSpPr>
        <p:spPr>
          <a:xfrm flipH="1">
            <a:off x="-867095" y="0"/>
            <a:ext cx="10104120" cy="51435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73896" l="0" r="0" t="-36479"/>
            </a:stretch>
          </a:blipFill>
          <a:ln>
            <a:noFill/>
          </a:ln>
        </p:spPr>
      </p:sp>
      <p:grpSp>
        <p:nvGrpSpPr>
          <p:cNvPr id="231" name="Google Shape;231;p25"/>
          <p:cNvGrpSpPr/>
          <p:nvPr/>
        </p:nvGrpSpPr>
        <p:grpSpPr>
          <a:xfrm>
            <a:off x="2143571" y="2743235"/>
            <a:ext cx="4856861" cy="2400265"/>
            <a:chOff x="0" y="-38100"/>
            <a:chExt cx="2558346" cy="1264337"/>
          </a:xfrm>
        </p:grpSpPr>
        <p:sp>
          <p:nvSpPr>
            <p:cNvPr id="232" name="Google Shape;232;p25"/>
            <p:cNvSpPr/>
            <p:nvPr/>
          </p:nvSpPr>
          <p:spPr>
            <a:xfrm>
              <a:off x="0" y="0"/>
              <a:ext cx="2558346" cy="1226237"/>
            </a:xfrm>
            <a:custGeom>
              <a:rect b="b" l="l" r="r" t="t"/>
              <a:pathLst>
                <a:path extrusionOk="0" h="1226237" w="2558346">
                  <a:moveTo>
                    <a:pt x="0" y="0"/>
                  </a:moveTo>
                  <a:lnTo>
                    <a:pt x="2558346" y="0"/>
                  </a:lnTo>
                  <a:lnTo>
                    <a:pt x="2558346" y="1226237"/>
                  </a:lnTo>
                  <a:lnTo>
                    <a:pt x="0" y="1226237"/>
                  </a:lnTo>
                  <a:close/>
                </a:path>
              </a:pathLst>
            </a:custGeom>
            <a:solidFill>
              <a:srgbClr val="EADFDF"/>
            </a:solidFill>
            <a:ln>
              <a:noFill/>
            </a:ln>
          </p:spPr>
        </p:sp>
        <p:sp>
          <p:nvSpPr>
            <p:cNvPr id="233" name="Google Shape;233;p25"/>
            <p:cNvSpPr txBox="1"/>
            <p:nvPr/>
          </p:nvSpPr>
          <p:spPr>
            <a:xfrm>
              <a:off x="0" y="-38100"/>
              <a:ext cx="2558345" cy="1264337"/>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4" name="Google Shape;234;p25"/>
          <p:cNvSpPr txBox="1"/>
          <p:nvPr/>
        </p:nvSpPr>
        <p:spPr>
          <a:xfrm>
            <a:off x="2189877" y="631324"/>
            <a:ext cx="4764246" cy="914083"/>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EADFDF"/>
                </a:solidFill>
                <a:latin typeface="Montserrat Light"/>
                <a:ea typeface="Montserrat Light"/>
                <a:cs typeface="Montserrat Light"/>
                <a:sym typeface="Montserrat Light"/>
              </a:rPr>
              <a:t>PRAYER OF HOPE</a:t>
            </a:r>
            <a:endParaRPr sz="700"/>
          </a:p>
        </p:txBody>
      </p:sp>
      <p:sp>
        <p:nvSpPr>
          <p:cNvPr id="235" name="Google Shape;235;p25"/>
          <p:cNvSpPr txBox="1"/>
          <p:nvPr/>
        </p:nvSpPr>
        <p:spPr>
          <a:xfrm>
            <a:off x="2532460" y="3079293"/>
            <a:ext cx="4079100" cy="1854300"/>
          </a:xfrm>
          <a:prstGeom prst="rect">
            <a:avLst/>
          </a:prstGeom>
          <a:noFill/>
          <a:ln>
            <a:noFill/>
          </a:ln>
        </p:spPr>
        <p:txBody>
          <a:bodyPr anchorCtr="0" anchor="t" bIns="0" lIns="0" spcFirstLastPara="1" rIns="0" wrap="square" tIns="0">
            <a:spAutoFit/>
          </a:bodyPr>
          <a:lstStyle/>
          <a:p>
            <a:pPr indent="0" lvl="0" marL="0" marR="0" rtl="0" algn="ctr">
              <a:lnSpc>
                <a:spcPct val="199045"/>
              </a:lnSpc>
              <a:spcBef>
                <a:spcPts val="0"/>
              </a:spcBef>
              <a:spcAft>
                <a:spcPts val="0"/>
              </a:spcAft>
              <a:buNone/>
            </a:pPr>
            <a:r>
              <a:rPr b="0" i="0" lang="en" sz="1100" u="none" cap="none" strike="noStrike">
                <a:solidFill>
                  <a:srgbClr val="100F0D"/>
                </a:solidFill>
                <a:latin typeface="Montserrat"/>
                <a:ea typeface="Montserrat"/>
                <a:cs typeface="Montserrat"/>
                <a:sym typeface="Montserrat"/>
              </a:rPr>
              <a:t>God of hope, as we say goodbye to [Name], we hold onto the promise of tomorrow. May the light of your love shine upon us, guiding us through the darkness of grief and illuminating the path ahead. Help us to trust in your plan and to find hope in the assurance of eternal life.</a:t>
            </a:r>
            <a:endParaRPr b="0" i="0" sz="1100" u="none" cap="none" strike="noStrike">
              <a:solidFill>
                <a:srgbClr val="100F0D"/>
              </a:solidFill>
              <a:latin typeface="Montserrat"/>
              <a:ea typeface="Montserrat"/>
              <a:cs typeface="Montserrat"/>
              <a:sym typeface="Montserrat"/>
            </a:endParaRPr>
          </a:p>
          <a:p>
            <a:pPr indent="0" lvl="0" marL="0" marR="0" rtl="0" algn="ctr">
              <a:lnSpc>
                <a:spcPct val="199045"/>
              </a:lnSpc>
              <a:spcBef>
                <a:spcPts val="0"/>
              </a:spcBef>
              <a:spcAft>
                <a:spcPts val="0"/>
              </a:spcAft>
              <a:buNone/>
            </a:pPr>
            <a:r>
              <a:rPr b="0" i="0" lang="en" sz="1100" u="none" cap="none" strike="noStrike">
                <a:solidFill>
                  <a:srgbClr val="100F0D"/>
                </a:solidFill>
                <a:latin typeface="Montserrat"/>
                <a:ea typeface="Montserrat"/>
                <a:cs typeface="Montserrat"/>
                <a:sym typeface="Montserrat"/>
              </a:rPr>
              <a:t> Amen.</a:t>
            </a:r>
            <a:endParaRPr sz="700"/>
          </a:p>
        </p:txBody>
      </p:sp>
      <p:sp>
        <p:nvSpPr>
          <p:cNvPr id="236" name="Google Shape;236;p25"/>
          <p:cNvSpPr txBox="1"/>
          <p:nvPr/>
        </p:nvSpPr>
        <p:spPr>
          <a:xfrm>
            <a:off x="2076475" y="1824206"/>
            <a:ext cx="4991050"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EADFDF"/>
                </a:solidFill>
                <a:latin typeface="Italianno"/>
                <a:ea typeface="Italianno"/>
                <a:cs typeface="Italianno"/>
                <a:sym typeface="Italianno"/>
              </a:rPr>
              <a:t>Finding Hope in the Promise of Tomorrow</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240" name="Shape 240"/>
        <p:cNvGrpSpPr/>
        <p:nvPr/>
      </p:nvGrpSpPr>
      <p:grpSpPr>
        <a:xfrm>
          <a:off x="0" y="0"/>
          <a:ext cx="0" cy="0"/>
          <a:chOff x="0" y="0"/>
          <a:chExt cx="0" cy="0"/>
        </a:xfrm>
      </p:grpSpPr>
      <p:grpSp>
        <p:nvGrpSpPr>
          <p:cNvPr id="241" name="Google Shape;241;p26"/>
          <p:cNvGrpSpPr/>
          <p:nvPr/>
        </p:nvGrpSpPr>
        <p:grpSpPr>
          <a:xfrm>
            <a:off x="387109" y="1106783"/>
            <a:ext cx="2548821" cy="3736326"/>
            <a:chOff x="0" y="-19050"/>
            <a:chExt cx="1342589" cy="1968106"/>
          </a:xfrm>
        </p:grpSpPr>
        <p:sp>
          <p:nvSpPr>
            <p:cNvPr id="242" name="Google Shape;242;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4" name="Google Shape;244;p26"/>
          <p:cNvGrpSpPr/>
          <p:nvPr/>
        </p:nvGrpSpPr>
        <p:grpSpPr>
          <a:xfrm>
            <a:off x="3127540" y="1106783"/>
            <a:ext cx="5756490" cy="3736326"/>
            <a:chOff x="0" y="-19050"/>
            <a:chExt cx="3032225" cy="1968106"/>
          </a:xfrm>
        </p:grpSpPr>
        <p:sp>
          <p:nvSpPr>
            <p:cNvPr id="245" name="Google Shape;245;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6" name="Google Shape;246;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7" name="Google Shape;247;p26"/>
          <p:cNvGrpSpPr/>
          <p:nvPr/>
        </p:nvGrpSpPr>
        <p:grpSpPr>
          <a:xfrm>
            <a:off x="569502" y="1247142"/>
            <a:ext cx="2184034" cy="359784"/>
            <a:chOff x="0" y="-19050"/>
            <a:chExt cx="1150437" cy="189516"/>
          </a:xfrm>
        </p:grpSpPr>
        <p:sp>
          <p:nvSpPr>
            <p:cNvPr id="248" name="Google Shape;24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9" name="Google Shape;249;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0" name="Google Shape;250;p26"/>
          <p:cNvGrpSpPr/>
          <p:nvPr/>
        </p:nvGrpSpPr>
        <p:grpSpPr>
          <a:xfrm>
            <a:off x="4841220" y="1247142"/>
            <a:ext cx="2184034" cy="359784"/>
            <a:chOff x="0" y="-19050"/>
            <a:chExt cx="1150437" cy="189516"/>
          </a:xfrm>
        </p:grpSpPr>
        <p:sp>
          <p:nvSpPr>
            <p:cNvPr id="251" name="Google Shape;25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2" name="Google Shape;252;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3" name="Google Shape;253;p26"/>
          <p:cNvGrpSpPr/>
          <p:nvPr/>
        </p:nvGrpSpPr>
        <p:grpSpPr>
          <a:xfrm>
            <a:off x="569502" y="3564341"/>
            <a:ext cx="2184034" cy="359784"/>
            <a:chOff x="0" y="-19050"/>
            <a:chExt cx="1150437" cy="189516"/>
          </a:xfrm>
        </p:grpSpPr>
        <p:sp>
          <p:nvSpPr>
            <p:cNvPr id="254" name="Google Shape;254;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5" name="Google Shape;255;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6" name="Google Shape;256;p26"/>
          <p:cNvGrpSpPr/>
          <p:nvPr/>
        </p:nvGrpSpPr>
        <p:grpSpPr>
          <a:xfrm>
            <a:off x="1239578" y="4048637"/>
            <a:ext cx="377102" cy="385940"/>
            <a:chOff x="0" y="-19050"/>
            <a:chExt cx="812800" cy="831850"/>
          </a:xfrm>
        </p:grpSpPr>
        <p:sp>
          <p:nvSpPr>
            <p:cNvPr id="257" name="Google Shape;257;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8" name="Google Shape;258;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9" name="Google Shape;259;p26"/>
          <p:cNvGrpSpPr/>
          <p:nvPr/>
        </p:nvGrpSpPr>
        <p:grpSpPr>
          <a:xfrm>
            <a:off x="1706359" y="4048637"/>
            <a:ext cx="377102" cy="385940"/>
            <a:chOff x="0" y="-19050"/>
            <a:chExt cx="812800" cy="831850"/>
          </a:xfrm>
        </p:grpSpPr>
        <p:sp>
          <p:nvSpPr>
            <p:cNvPr id="260" name="Google Shape;260;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ADFD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1" name="Google Shape;261;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2" name="Google Shape;262;p26"/>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263" name="Google Shape;263;p26"/>
          <p:cNvSpPr txBox="1"/>
          <p:nvPr/>
        </p:nvSpPr>
        <p:spPr>
          <a:xfrm>
            <a:off x="873885" y="2181341"/>
            <a:ext cx="1575268" cy="962326"/>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MONTSERRAT</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ITALIANNO</a:t>
            </a:r>
            <a:endParaRPr sz="700"/>
          </a:p>
          <a:p>
            <a:pPr indent="0" lvl="0" marL="0" marR="0" rtl="0" algn="ctr">
              <a:lnSpc>
                <a:spcPct val="102985"/>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2985"/>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264" name="Google Shape;264;p26"/>
          <p:cNvSpPr txBox="1"/>
          <p:nvPr/>
        </p:nvSpPr>
        <p:spPr>
          <a:xfrm>
            <a:off x="1122785"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#000000</a:t>
            </a:r>
            <a:endParaRPr sz="700"/>
          </a:p>
        </p:txBody>
      </p:sp>
      <p:sp>
        <p:nvSpPr>
          <p:cNvPr id="265" name="Google Shape;265;p26"/>
          <p:cNvSpPr txBox="1"/>
          <p:nvPr/>
        </p:nvSpPr>
        <p:spPr>
          <a:xfrm>
            <a:off x="1589567" y="4496318"/>
            <a:ext cx="610687" cy="9021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#EADFDF</a:t>
            </a:r>
            <a:endParaRPr sz="700"/>
          </a:p>
        </p:txBody>
      </p:sp>
      <p:sp>
        <p:nvSpPr>
          <p:cNvPr id="266" name="Google Shape;266;p26"/>
          <p:cNvSpPr txBox="1"/>
          <p:nvPr/>
        </p:nvSpPr>
        <p:spPr>
          <a:xfrm>
            <a:off x="2105002" y="666317"/>
            <a:ext cx="4933995" cy="261952"/>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Use these design resources in your Canva Presentation.</a:t>
            </a:r>
            <a:endParaRPr sz="700"/>
          </a:p>
        </p:txBody>
      </p:sp>
      <p:sp>
        <p:nvSpPr>
          <p:cNvPr id="267" name="Google Shape;267;p26"/>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0000"/>
                </a:solidFill>
                <a:latin typeface="Arial"/>
                <a:ea typeface="Arial"/>
                <a:cs typeface="Arial"/>
                <a:sym typeface="Arial"/>
              </a:rPr>
              <a:t>DON'T FORGET TO DELETE THIS PAGE BEFORE PRESENTING. </a:t>
            </a:r>
            <a:endParaRPr sz="700"/>
          </a:p>
        </p:txBody>
      </p:sp>
      <p:sp>
        <p:nvSpPr>
          <p:cNvPr id="268" name="Google Shape;268;p26"/>
          <p:cNvSpPr txBox="1"/>
          <p:nvPr/>
        </p:nvSpPr>
        <p:spPr>
          <a:xfrm>
            <a:off x="1481016" y="254474"/>
            <a:ext cx="6181968" cy="465125"/>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RESOURCE PAGE</a:t>
            </a:r>
            <a:endParaRPr sz="700"/>
          </a:p>
        </p:txBody>
      </p:sp>
      <p:sp>
        <p:nvSpPr>
          <p:cNvPr id="269" name="Google Shape;269;p26"/>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270" name="Google Shape;270;p26"/>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271" name="Google Shape;271;p26"/>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272" name="Google Shape;272;p26"/>
          <p:cNvSpPr/>
          <p:nvPr/>
        </p:nvSpPr>
        <p:spPr>
          <a:xfrm>
            <a:off x="3268607" y="1660234"/>
            <a:ext cx="1188111" cy="1153952"/>
          </a:xfrm>
          <a:custGeom>
            <a:rect b="b" l="l" r="r" t="t"/>
            <a:pathLst>
              <a:path extrusionOk="0" h="2307904" w="2376221">
                <a:moveTo>
                  <a:pt x="0" y="0"/>
                </a:moveTo>
                <a:lnTo>
                  <a:pt x="2376221" y="0"/>
                </a:lnTo>
                <a:lnTo>
                  <a:pt x="2376221" y="2307904"/>
                </a:lnTo>
                <a:lnTo>
                  <a:pt x="0" y="2307904"/>
                </a:lnTo>
                <a:lnTo>
                  <a:pt x="0" y="0"/>
                </a:lnTo>
                <a:close/>
              </a:path>
            </a:pathLst>
          </a:custGeom>
          <a:blipFill rotWithShape="1">
            <a:blip r:embed="rId3">
              <a:alphaModFix/>
            </a:blip>
            <a:stretch>
              <a:fillRect b="0" l="0" r="0" t="0"/>
            </a:stretch>
          </a:blipFill>
          <a:ln>
            <a:noFill/>
          </a:ln>
        </p:spPr>
      </p:sp>
      <p:sp>
        <p:nvSpPr>
          <p:cNvPr id="273" name="Google Shape;273;p26"/>
          <p:cNvSpPr/>
          <p:nvPr/>
        </p:nvSpPr>
        <p:spPr>
          <a:xfrm flipH="1">
            <a:off x="3229374" y="2917047"/>
            <a:ext cx="1527979" cy="1791874"/>
          </a:xfrm>
          <a:custGeom>
            <a:rect b="b" l="l" r="r" t="t"/>
            <a:pathLst>
              <a:path extrusionOk="0" h="3583747" w="3055959">
                <a:moveTo>
                  <a:pt x="3055958" y="0"/>
                </a:moveTo>
                <a:lnTo>
                  <a:pt x="0" y="0"/>
                </a:lnTo>
                <a:lnTo>
                  <a:pt x="0" y="3583746"/>
                </a:lnTo>
                <a:lnTo>
                  <a:pt x="3055958" y="3583746"/>
                </a:lnTo>
                <a:lnTo>
                  <a:pt x="3055958" y="0"/>
                </a:lnTo>
                <a:close/>
              </a:path>
            </a:pathLst>
          </a:custGeom>
          <a:blipFill rotWithShape="1">
            <a:blip r:embed="rId4">
              <a:alphaModFix/>
            </a:blip>
            <a:stretch>
              <a:fillRect b="0" l="0" r="0" t="0"/>
            </a:stretch>
          </a:blipFill>
          <a:ln>
            <a:noFill/>
          </a:ln>
        </p:spPr>
      </p:sp>
      <p:sp>
        <p:nvSpPr>
          <p:cNvPr id="274" name="Google Shape;274;p26"/>
          <p:cNvSpPr/>
          <p:nvPr/>
        </p:nvSpPr>
        <p:spPr>
          <a:xfrm rot="3403431">
            <a:off x="5272793" y="3081920"/>
            <a:ext cx="1287600" cy="1807157"/>
          </a:xfrm>
          <a:custGeom>
            <a:rect b="b" l="l" r="r" t="t"/>
            <a:pathLst>
              <a:path extrusionOk="0" h="3614315" w="2575200">
                <a:moveTo>
                  <a:pt x="0" y="0"/>
                </a:moveTo>
                <a:lnTo>
                  <a:pt x="2575199" y="0"/>
                </a:lnTo>
                <a:lnTo>
                  <a:pt x="2575199" y="3614316"/>
                </a:lnTo>
                <a:lnTo>
                  <a:pt x="0" y="3614316"/>
                </a:lnTo>
                <a:lnTo>
                  <a:pt x="0" y="0"/>
                </a:lnTo>
                <a:close/>
              </a:path>
            </a:pathLst>
          </a:custGeom>
          <a:blipFill rotWithShape="1">
            <a:blip r:embed="rId5">
              <a:alphaModFix/>
            </a:blip>
            <a:stretch>
              <a:fillRect b="0" l="0" r="0" t="0"/>
            </a:stretch>
          </a:blipFill>
          <a:ln>
            <a:noFill/>
          </a:ln>
        </p:spPr>
      </p:sp>
      <p:sp>
        <p:nvSpPr>
          <p:cNvPr id="275" name="Google Shape;275;p26"/>
          <p:cNvSpPr/>
          <p:nvPr/>
        </p:nvSpPr>
        <p:spPr>
          <a:xfrm rot="-2523435">
            <a:off x="7595238" y="1415405"/>
            <a:ext cx="1159918" cy="1991276"/>
          </a:xfrm>
          <a:custGeom>
            <a:rect b="b" l="l" r="r" t="t"/>
            <a:pathLst>
              <a:path extrusionOk="0" h="3982552" w="2319836">
                <a:moveTo>
                  <a:pt x="0" y="0"/>
                </a:moveTo>
                <a:lnTo>
                  <a:pt x="2319837" y="0"/>
                </a:lnTo>
                <a:lnTo>
                  <a:pt x="2319837" y="3982552"/>
                </a:lnTo>
                <a:lnTo>
                  <a:pt x="0" y="3982552"/>
                </a:lnTo>
                <a:lnTo>
                  <a:pt x="0" y="0"/>
                </a:lnTo>
                <a:close/>
              </a:path>
            </a:pathLst>
          </a:custGeom>
          <a:blipFill rotWithShape="1">
            <a:blip r:embed="rId6">
              <a:alphaModFix/>
            </a:blip>
            <a:stretch>
              <a:fillRect b="0" l="0" r="0" t="0"/>
            </a:stretch>
          </a:blipFill>
          <a:ln>
            <a:noFill/>
          </a:ln>
        </p:spPr>
      </p:sp>
      <p:sp>
        <p:nvSpPr>
          <p:cNvPr id="276" name="Google Shape;276;p26"/>
          <p:cNvSpPr/>
          <p:nvPr/>
        </p:nvSpPr>
        <p:spPr>
          <a:xfrm rot="6006737">
            <a:off x="7078867" y="3234756"/>
            <a:ext cx="1358694" cy="1598464"/>
          </a:xfrm>
          <a:custGeom>
            <a:rect b="b" l="l" r="r" t="t"/>
            <a:pathLst>
              <a:path extrusionOk="0" h="3196927" w="2717388">
                <a:moveTo>
                  <a:pt x="0" y="0"/>
                </a:moveTo>
                <a:lnTo>
                  <a:pt x="2717388" y="0"/>
                </a:lnTo>
                <a:lnTo>
                  <a:pt x="2717388" y="3196928"/>
                </a:lnTo>
                <a:lnTo>
                  <a:pt x="0" y="3196928"/>
                </a:lnTo>
                <a:lnTo>
                  <a:pt x="0" y="0"/>
                </a:lnTo>
                <a:close/>
              </a:path>
            </a:pathLst>
          </a:custGeom>
          <a:blipFill rotWithShape="1">
            <a:blip r:embed="rId7">
              <a:alphaModFix/>
            </a:blip>
            <a:stretch>
              <a:fillRect b="0" l="0" r="0" t="0"/>
            </a:stretch>
          </a:blipFill>
          <a:ln>
            <a:noFill/>
          </a:ln>
        </p:spPr>
      </p:sp>
      <p:sp>
        <p:nvSpPr>
          <p:cNvPr id="277" name="Google Shape;277;p26"/>
          <p:cNvSpPr/>
          <p:nvPr/>
        </p:nvSpPr>
        <p:spPr>
          <a:xfrm>
            <a:off x="4917552" y="1858510"/>
            <a:ext cx="999040" cy="1598464"/>
          </a:xfrm>
          <a:custGeom>
            <a:rect b="b" l="l" r="r" t="t"/>
            <a:pathLst>
              <a:path extrusionOk="0" h="3196927" w="1998080">
                <a:moveTo>
                  <a:pt x="0" y="0"/>
                </a:moveTo>
                <a:lnTo>
                  <a:pt x="1998079" y="0"/>
                </a:lnTo>
                <a:lnTo>
                  <a:pt x="1998079" y="3196927"/>
                </a:lnTo>
                <a:lnTo>
                  <a:pt x="0" y="3196927"/>
                </a:lnTo>
                <a:lnTo>
                  <a:pt x="0" y="0"/>
                </a:lnTo>
                <a:close/>
              </a:path>
            </a:pathLst>
          </a:custGeom>
          <a:blipFill rotWithShape="1">
            <a:blip r:embed="rId8">
              <a:alphaModFix/>
            </a:blip>
            <a:stretch>
              <a:fillRect b="0" l="0" r="0" t="0"/>
            </a:stretch>
          </a:blipFill>
          <a:ln>
            <a:noFill/>
          </a:ln>
        </p:spPr>
      </p:sp>
      <p:sp>
        <p:nvSpPr>
          <p:cNvPr id="278" name="Google Shape;278;p26"/>
          <p:cNvSpPr/>
          <p:nvPr/>
        </p:nvSpPr>
        <p:spPr>
          <a:xfrm>
            <a:off x="6329495" y="1802018"/>
            <a:ext cx="889146" cy="1598464"/>
          </a:xfrm>
          <a:custGeom>
            <a:rect b="b" l="l" r="r" t="t"/>
            <a:pathLst>
              <a:path extrusionOk="0" h="3196927" w="1778291">
                <a:moveTo>
                  <a:pt x="0" y="0"/>
                </a:moveTo>
                <a:lnTo>
                  <a:pt x="1778291" y="0"/>
                </a:lnTo>
                <a:lnTo>
                  <a:pt x="1778291" y="3196927"/>
                </a:lnTo>
                <a:lnTo>
                  <a:pt x="0" y="3196927"/>
                </a:lnTo>
                <a:lnTo>
                  <a:pt x="0" y="0"/>
                </a:lnTo>
                <a:close/>
              </a:path>
            </a:pathLst>
          </a:custGeom>
          <a:blipFill rotWithShape="1">
            <a:blip r:embed="rId9">
              <a:alphaModFix/>
            </a:blip>
            <a:stretch>
              <a:fillRect b="0" l="0" r="0" t="0"/>
            </a:stretch>
          </a:blipFill>
          <a:ln>
            <a:noFill/>
          </a:ln>
        </p:spPr>
      </p:sp>
      <p:sp>
        <p:nvSpPr>
          <p:cNvPr id="279" name="Google Shape;279;p26"/>
          <p:cNvSpPr/>
          <p:nvPr/>
        </p:nvSpPr>
        <p:spPr>
          <a:xfrm flipH="1">
            <a:off x="-1470513"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10">
              <a:alphaModFix/>
            </a:blip>
            <a:stretch>
              <a:fillRect b="-73902" l="-485240" r="0" t="-36477"/>
            </a:stretch>
          </a:blipFill>
          <a:ln>
            <a:noFill/>
          </a:ln>
        </p:spPr>
      </p:sp>
      <p:sp>
        <p:nvSpPr>
          <p:cNvPr id="280" name="Google Shape;280;p26"/>
          <p:cNvSpPr/>
          <p:nvPr/>
        </p:nvSpPr>
        <p:spPr>
          <a:xfrm flipH="1">
            <a:off x="9045954"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10">
              <a:alphaModFix/>
            </a:blip>
            <a:stretch>
              <a:fillRect b="-79744" l="0" r="-485240" t="-30635"/>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284" name="Shape 284"/>
        <p:cNvGrpSpPr/>
        <p:nvPr/>
      </p:nvGrpSpPr>
      <p:grpSpPr>
        <a:xfrm>
          <a:off x="0" y="0"/>
          <a:ext cx="0" cy="0"/>
          <a:chOff x="0" y="0"/>
          <a:chExt cx="0" cy="0"/>
        </a:xfrm>
      </p:grpSpPr>
      <p:grpSp>
        <p:nvGrpSpPr>
          <p:cNvPr id="285" name="Google Shape;285;p27"/>
          <p:cNvGrpSpPr/>
          <p:nvPr/>
        </p:nvGrpSpPr>
        <p:grpSpPr>
          <a:xfrm>
            <a:off x="2997636" y="1349414"/>
            <a:ext cx="3148728" cy="1287724"/>
            <a:chOff x="0" y="-19050"/>
            <a:chExt cx="1658589" cy="678307"/>
          </a:xfrm>
        </p:grpSpPr>
        <p:sp>
          <p:nvSpPr>
            <p:cNvPr id="286" name="Google Shape;286;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7" name="Google Shape;287;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8" name="Google Shape;288;p27"/>
          <p:cNvSpPr/>
          <p:nvPr/>
        </p:nvSpPr>
        <p:spPr>
          <a:xfrm>
            <a:off x="3389498" y="159148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289" name="Google Shape;289;p27"/>
          <p:cNvGrpSpPr/>
          <p:nvPr/>
        </p:nvGrpSpPr>
        <p:grpSpPr>
          <a:xfrm>
            <a:off x="2997636" y="2886723"/>
            <a:ext cx="3148728" cy="1287724"/>
            <a:chOff x="0" y="-19050"/>
            <a:chExt cx="1658589" cy="678307"/>
          </a:xfrm>
        </p:grpSpPr>
        <p:sp>
          <p:nvSpPr>
            <p:cNvPr id="290" name="Google Shape;290;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2" name="Google Shape;292;p27"/>
          <p:cNvSpPr txBox="1"/>
          <p:nvPr/>
        </p:nvSpPr>
        <p:spPr>
          <a:xfrm>
            <a:off x="1688740" y="811541"/>
            <a:ext cx="5766520" cy="261953"/>
          </a:xfrm>
          <a:prstGeom prst="rect">
            <a:avLst/>
          </a:prstGeom>
          <a:noFill/>
          <a:ln>
            <a:noFill/>
          </a:ln>
        </p:spPr>
        <p:txBody>
          <a:bodyPr anchorCtr="0" anchor="t" bIns="0" lIns="0" spcFirstLastPara="1" rIns="0" wrap="square" tIns="0">
            <a:spAutoFit/>
          </a:bodyPr>
          <a:lstStyle/>
          <a:p>
            <a:pPr indent="0" lvl="0" marL="0" marR="0" rtl="0" algn="ctr">
              <a:lnSpc>
                <a:spcPct val="212045"/>
              </a:lnSpc>
              <a:spcBef>
                <a:spcPts val="0"/>
              </a:spcBef>
              <a:spcAft>
                <a:spcPts val="0"/>
              </a:spcAft>
              <a:buNone/>
            </a:pPr>
            <a:r>
              <a:rPr b="0" i="0" lang="en" sz="1100" u="none" cap="none" strike="noStrike">
                <a:solidFill>
                  <a:srgbClr val="000000"/>
                </a:solidFill>
                <a:latin typeface="Montserrat"/>
                <a:ea typeface="Montserrat"/>
                <a:cs typeface="Montserrat"/>
                <a:sym typeface="Montserrat"/>
              </a:rPr>
              <a:t>This presentation template is free for everyone to use thanks to the following:</a:t>
            </a:r>
            <a:endParaRPr sz="700"/>
          </a:p>
        </p:txBody>
      </p:sp>
      <p:sp>
        <p:nvSpPr>
          <p:cNvPr id="293" name="Google Shape;293;p27"/>
          <p:cNvSpPr txBox="1"/>
          <p:nvPr/>
        </p:nvSpPr>
        <p:spPr>
          <a:xfrm>
            <a:off x="3451491" y="4285264"/>
            <a:ext cx="2241019" cy="5568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Happy designing!</a:t>
            </a:r>
            <a:endParaRPr sz="700"/>
          </a:p>
        </p:txBody>
      </p:sp>
      <p:sp>
        <p:nvSpPr>
          <p:cNvPr id="294" name="Google Shape;294;p27"/>
          <p:cNvSpPr txBox="1"/>
          <p:nvPr/>
        </p:nvSpPr>
        <p:spPr>
          <a:xfrm>
            <a:off x="2105002" y="230476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295" name="Google Shape;295;p27"/>
          <p:cNvSpPr txBox="1"/>
          <p:nvPr/>
        </p:nvSpPr>
        <p:spPr>
          <a:xfrm>
            <a:off x="2105002" y="365701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296" name="Google Shape;296;p27"/>
          <p:cNvSpPr txBox="1"/>
          <p:nvPr/>
        </p:nvSpPr>
        <p:spPr>
          <a:xfrm>
            <a:off x="2175245" y="291814"/>
            <a:ext cx="4793511" cy="462771"/>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CREDITS</a:t>
            </a:r>
            <a:endParaRPr sz="700"/>
          </a:p>
        </p:txBody>
      </p:sp>
      <p:sp>
        <p:nvSpPr>
          <p:cNvPr id="297" name="Google Shape;297;p27"/>
          <p:cNvSpPr txBox="1"/>
          <p:nvPr/>
        </p:nvSpPr>
        <p:spPr>
          <a:xfrm>
            <a:off x="3055013" y="329078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298" name="Google Shape;298;p27"/>
          <p:cNvSpPr/>
          <p:nvPr/>
        </p:nvSpPr>
        <p:spPr>
          <a:xfrm flipH="1">
            <a:off x="-1470513"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4">
              <a:alphaModFix/>
            </a:blip>
            <a:stretch>
              <a:fillRect b="-73902" l="-485240" r="0" t="-36477"/>
            </a:stretch>
          </a:blipFill>
          <a:ln>
            <a:noFill/>
          </a:ln>
        </p:spPr>
      </p:sp>
      <p:sp>
        <p:nvSpPr>
          <p:cNvPr id="299" name="Google Shape;299;p27"/>
          <p:cNvSpPr/>
          <p:nvPr/>
        </p:nvSpPr>
        <p:spPr>
          <a:xfrm flipH="1">
            <a:off x="9045954"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4">
              <a:alphaModFix/>
            </a:blip>
            <a:stretch>
              <a:fillRect b="-79744" l="0" r="-485240" t="-30635"/>
            </a:stretch>
          </a:blipFill>
          <a:ln>
            <a:noFill/>
          </a:ln>
        </p:spPr>
      </p:sp>
      <p:sp>
        <p:nvSpPr>
          <p:cNvPr id="300" name="Google Shape;300;p27"/>
          <p:cNvSpPr/>
          <p:nvPr/>
        </p:nvSpPr>
        <p:spPr>
          <a:xfrm rot="2221434">
            <a:off x="237692" y="-905762"/>
            <a:ext cx="1465898" cy="2057400"/>
          </a:xfrm>
          <a:custGeom>
            <a:rect b="b" l="l" r="r" t="t"/>
            <a:pathLst>
              <a:path extrusionOk="0" h="4114800" w="2931795">
                <a:moveTo>
                  <a:pt x="0" y="0"/>
                </a:moveTo>
                <a:lnTo>
                  <a:pt x="2931795" y="0"/>
                </a:lnTo>
                <a:lnTo>
                  <a:pt x="2931795" y="4114800"/>
                </a:lnTo>
                <a:lnTo>
                  <a:pt x="0" y="4114800"/>
                </a:lnTo>
                <a:lnTo>
                  <a:pt x="0" y="0"/>
                </a:lnTo>
                <a:close/>
              </a:path>
            </a:pathLst>
          </a:custGeom>
          <a:blipFill rotWithShape="1">
            <a:blip r:embed="rId5">
              <a:alphaModFix/>
            </a:blip>
            <a:stretch>
              <a:fillRect b="0" l="0" r="0" t="0"/>
            </a:stretch>
          </a:blipFill>
          <a:ln>
            <a:noFill/>
          </a:ln>
        </p:spPr>
      </p:sp>
      <p:sp>
        <p:nvSpPr>
          <p:cNvPr id="301" name="Google Shape;301;p27"/>
          <p:cNvSpPr/>
          <p:nvPr/>
        </p:nvSpPr>
        <p:spPr>
          <a:xfrm rot="-9760217">
            <a:off x="7661609" y="3833404"/>
            <a:ext cx="1465898" cy="2057400"/>
          </a:xfrm>
          <a:custGeom>
            <a:rect b="b" l="l" r="r" t="t"/>
            <a:pathLst>
              <a:path extrusionOk="0" h="4114800" w="2931795">
                <a:moveTo>
                  <a:pt x="0" y="0"/>
                </a:moveTo>
                <a:lnTo>
                  <a:pt x="2931795" y="0"/>
                </a:lnTo>
                <a:lnTo>
                  <a:pt x="2931795"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91" name="Shape 91"/>
        <p:cNvGrpSpPr/>
        <p:nvPr/>
      </p:nvGrpSpPr>
      <p:grpSpPr>
        <a:xfrm>
          <a:off x="0" y="0"/>
          <a:ext cx="0" cy="0"/>
          <a:chOff x="0" y="0"/>
          <a:chExt cx="0" cy="0"/>
        </a:xfrm>
      </p:grpSpPr>
      <p:pic>
        <p:nvPicPr>
          <p:cNvPr id="92" name="Google Shape;92;p12"/>
          <p:cNvPicPr preferRelativeResize="0"/>
          <p:nvPr/>
        </p:nvPicPr>
        <p:blipFill rotWithShape="1">
          <a:blip r:embed="rId3">
            <a:alphaModFix/>
          </a:blip>
          <a:srcRect b="12272" l="6549" r="51785" t="13255"/>
          <a:stretch/>
        </p:blipFill>
        <p:spPr>
          <a:xfrm>
            <a:off x="598725" y="719850"/>
            <a:ext cx="3809999" cy="3830375"/>
          </a:xfrm>
          <a:prstGeom prst="rect">
            <a:avLst/>
          </a:prstGeom>
          <a:noFill/>
          <a:ln>
            <a:noFill/>
          </a:ln>
        </p:spPr>
      </p:pic>
      <p:sp>
        <p:nvSpPr>
          <p:cNvPr id="93" name="Google Shape;93;p12"/>
          <p:cNvSpPr txBox="1"/>
          <p:nvPr/>
        </p:nvSpPr>
        <p:spPr>
          <a:xfrm>
            <a:off x="5528360" y="681738"/>
            <a:ext cx="2714253"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Introduction</a:t>
            </a:r>
            <a:endParaRPr sz="700"/>
          </a:p>
        </p:txBody>
      </p:sp>
      <p:sp>
        <p:nvSpPr>
          <p:cNvPr id="94" name="Google Shape;94;p12"/>
          <p:cNvSpPr txBox="1"/>
          <p:nvPr/>
        </p:nvSpPr>
        <p:spPr>
          <a:xfrm>
            <a:off x="5052343" y="1739362"/>
            <a:ext cx="3666287" cy="909065"/>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100" u="none" cap="none" strike="noStrike">
                <a:solidFill>
                  <a:srgbClr val="000000"/>
                </a:solidFill>
                <a:latin typeface="Montserrat Light"/>
                <a:ea typeface="Montserrat Light"/>
                <a:cs typeface="Montserrat Light"/>
                <a:sym typeface="Montserrat Light"/>
              </a:rPr>
              <a:t>HONORING</a:t>
            </a:r>
            <a:endParaRPr sz="700"/>
          </a:p>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NAME</a:t>
            </a:r>
            <a:endParaRPr sz="700"/>
          </a:p>
        </p:txBody>
      </p:sp>
      <p:sp>
        <p:nvSpPr>
          <p:cNvPr id="95" name="Google Shape;95;p12"/>
          <p:cNvSpPr txBox="1"/>
          <p:nvPr/>
        </p:nvSpPr>
        <p:spPr>
          <a:xfrm>
            <a:off x="5466261" y="3059178"/>
            <a:ext cx="2838451" cy="1233046"/>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Today, we gather to celebrate the life of [Name]. As we reflect on the memories and moments shared with [him/her], we find solace in music, a universal language that speaks to the heart. </a:t>
            </a:r>
            <a:endParaRPr sz="700"/>
          </a:p>
        </p:txBody>
      </p:sp>
      <p:sp>
        <p:nvSpPr>
          <p:cNvPr id="96" name="Google Shape;96;p12"/>
          <p:cNvSpPr/>
          <p:nvPr/>
        </p:nvSpPr>
        <p:spPr>
          <a:xfrm flipH="1">
            <a:off x="3328518" y="3535990"/>
            <a:ext cx="1991660" cy="2335636"/>
          </a:xfrm>
          <a:custGeom>
            <a:rect b="b" l="l" r="r" t="t"/>
            <a:pathLst>
              <a:path extrusionOk="0" h="4671271" w="3983320">
                <a:moveTo>
                  <a:pt x="3983320" y="0"/>
                </a:moveTo>
                <a:lnTo>
                  <a:pt x="0" y="0"/>
                </a:lnTo>
                <a:lnTo>
                  <a:pt x="0" y="4671271"/>
                </a:lnTo>
                <a:lnTo>
                  <a:pt x="3983320" y="4671271"/>
                </a:lnTo>
                <a:lnTo>
                  <a:pt x="398332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00" name="Shape 100"/>
        <p:cNvGrpSpPr/>
        <p:nvPr/>
      </p:nvGrpSpPr>
      <p:grpSpPr>
        <a:xfrm>
          <a:off x="0" y="0"/>
          <a:ext cx="0" cy="0"/>
          <a:chOff x="0" y="0"/>
          <a:chExt cx="0" cy="0"/>
        </a:xfrm>
      </p:grpSpPr>
      <p:sp>
        <p:nvSpPr>
          <p:cNvPr id="101" name="Google Shape;101;p13"/>
          <p:cNvSpPr/>
          <p:nvPr/>
        </p:nvSpPr>
        <p:spPr>
          <a:xfrm flipH="1">
            <a:off x="-777240" y="0"/>
            <a:ext cx="9921240" cy="51435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73902" l="0" r="0" t="-36477"/>
            </a:stretch>
          </a:blipFill>
          <a:ln>
            <a:noFill/>
          </a:ln>
        </p:spPr>
      </p:sp>
      <p:grpSp>
        <p:nvGrpSpPr>
          <p:cNvPr id="102" name="Google Shape;102;p13"/>
          <p:cNvGrpSpPr/>
          <p:nvPr/>
        </p:nvGrpSpPr>
        <p:grpSpPr>
          <a:xfrm>
            <a:off x="4149514" y="446287"/>
            <a:ext cx="4544595" cy="4222942"/>
            <a:chOff x="0" y="-38100"/>
            <a:chExt cx="2543958" cy="2363904"/>
          </a:xfrm>
        </p:grpSpPr>
        <p:sp>
          <p:nvSpPr>
            <p:cNvPr id="103" name="Google Shape;103;p13"/>
            <p:cNvSpPr/>
            <p:nvPr/>
          </p:nvSpPr>
          <p:spPr>
            <a:xfrm>
              <a:off x="0" y="0"/>
              <a:ext cx="2543958" cy="2325804"/>
            </a:xfrm>
            <a:custGeom>
              <a:rect b="b" l="l" r="r" t="t"/>
              <a:pathLst>
                <a:path extrusionOk="0" h="2325804" w="2543958">
                  <a:moveTo>
                    <a:pt x="0" y="0"/>
                  </a:moveTo>
                  <a:lnTo>
                    <a:pt x="2543958" y="0"/>
                  </a:lnTo>
                  <a:lnTo>
                    <a:pt x="2543958" y="2325804"/>
                  </a:lnTo>
                  <a:lnTo>
                    <a:pt x="0" y="2325804"/>
                  </a:lnTo>
                  <a:close/>
                </a:path>
              </a:pathLst>
            </a:custGeom>
            <a:solidFill>
              <a:srgbClr val="EADFDF"/>
            </a:solidFill>
            <a:ln>
              <a:noFill/>
            </a:ln>
          </p:spPr>
        </p:sp>
        <p:sp>
          <p:nvSpPr>
            <p:cNvPr id="104" name="Google Shape;104;p13"/>
            <p:cNvSpPr txBox="1"/>
            <p:nvPr/>
          </p:nvSpPr>
          <p:spPr>
            <a:xfrm>
              <a:off x="0" y="-38100"/>
              <a:ext cx="2543958" cy="236390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05" name="Google Shape;105;p13"/>
          <p:cNvPicPr preferRelativeResize="0"/>
          <p:nvPr/>
        </p:nvPicPr>
        <p:blipFill>
          <a:blip r:embed="rId4">
            <a:alphaModFix/>
          </a:blip>
          <a:stretch>
            <a:fillRect/>
          </a:stretch>
        </p:blipFill>
        <p:spPr>
          <a:xfrm>
            <a:off x="4288251" y="636925"/>
            <a:ext cx="4267074" cy="3870849"/>
          </a:xfrm>
          <a:prstGeom prst="rect">
            <a:avLst/>
          </a:prstGeom>
          <a:noFill/>
          <a:ln>
            <a:noFill/>
          </a:ln>
        </p:spPr>
      </p:pic>
      <p:sp>
        <p:nvSpPr>
          <p:cNvPr id="106" name="Google Shape;106;p13"/>
          <p:cNvSpPr txBox="1"/>
          <p:nvPr/>
        </p:nvSpPr>
        <p:spPr>
          <a:xfrm>
            <a:off x="771360" y="880963"/>
            <a:ext cx="2524125" cy="461645"/>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EADFDF"/>
                </a:solidFill>
                <a:latin typeface="Montserrat Light"/>
                <a:ea typeface="Montserrat Light"/>
                <a:cs typeface="Montserrat Light"/>
                <a:sym typeface="Montserrat Light"/>
              </a:rPr>
              <a:t>ANGELS</a:t>
            </a:r>
            <a:endParaRPr sz="700"/>
          </a:p>
        </p:txBody>
      </p:sp>
      <p:sp>
        <p:nvSpPr>
          <p:cNvPr id="107" name="Google Shape;107;p13"/>
          <p:cNvSpPr txBox="1"/>
          <p:nvPr/>
        </p:nvSpPr>
        <p:spPr>
          <a:xfrm>
            <a:off x="871369" y="1799513"/>
            <a:ext cx="2324106" cy="1351600"/>
          </a:xfrm>
          <a:prstGeom prst="rect">
            <a:avLst/>
          </a:prstGeom>
          <a:noFill/>
          <a:ln>
            <a:noFill/>
          </a:ln>
        </p:spPr>
        <p:txBody>
          <a:bodyPr anchorCtr="0" anchor="t" bIns="0" lIns="0" spcFirstLastPara="1" rIns="0" wrap="square" tIns="0">
            <a:spAutoFit/>
          </a:bodyPr>
          <a:lstStyle/>
          <a:p>
            <a:pPr indent="0" lvl="0" marL="0" marR="0" rtl="0" algn="ctr">
              <a:lnSpc>
                <a:spcPct val="199045"/>
              </a:lnSpc>
              <a:spcBef>
                <a:spcPts val="0"/>
              </a:spcBef>
              <a:spcAft>
                <a:spcPts val="0"/>
              </a:spcAft>
              <a:buNone/>
            </a:pPr>
            <a:r>
              <a:rPr b="0" i="0" lang="en" sz="1100" u="none" cap="none" strike="noStrike">
                <a:solidFill>
                  <a:srgbClr val="EADFDF"/>
                </a:solidFill>
                <a:latin typeface="Montserrat"/>
                <a:ea typeface="Montserrat"/>
                <a:cs typeface="Montserrat"/>
                <a:sym typeface="Montserrat"/>
              </a:rPr>
              <a:t>I'm loving angels instead</a:t>
            </a:r>
            <a:endParaRPr sz="700"/>
          </a:p>
          <a:p>
            <a:pPr indent="0" lvl="0" marL="0" marR="0" rtl="0" algn="ctr">
              <a:lnSpc>
                <a:spcPct val="199045"/>
              </a:lnSpc>
              <a:spcBef>
                <a:spcPts val="0"/>
              </a:spcBef>
              <a:spcAft>
                <a:spcPts val="0"/>
              </a:spcAft>
              <a:buNone/>
            </a:pPr>
            <a:r>
              <a:rPr b="0" i="0" lang="en" sz="1100" u="none" cap="none" strike="noStrike">
                <a:solidFill>
                  <a:srgbClr val="EADFDF"/>
                </a:solidFill>
                <a:latin typeface="Montserrat"/>
                <a:ea typeface="Montserrat"/>
                <a:cs typeface="Montserrat"/>
                <a:sym typeface="Montserrat"/>
              </a:rPr>
              <a:t>And through it all,</a:t>
            </a:r>
            <a:endParaRPr sz="700"/>
          </a:p>
          <a:p>
            <a:pPr indent="0" lvl="0" marL="0" marR="0" rtl="0" algn="ctr">
              <a:lnSpc>
                <a:spcPct val="199045"/>
              </a:lnSpc>
              <a:spcBef>
                <a:spcPts val="0"/>
              </a:spcBef>
              <a:spcAft>
                <a:spcPts val="0"/>
              </a:spcAft>
              <a:buNone/>
            </a:pPr>
            <a:r>
              <a:rPr b="0" i="0" lang="en" sz="1100" u="none" cap="none" strike="noStrike">
                <a:solidFill>
                  <a:srgbClr val="EADFDF"/>
                </a:solidFill>
                <a:latin typeface="Montserrat"/>
                <a:ea typeface="Montserrat"/>
                <a:cs typeface="Montserrat"/>
                <a:sym typeface="Montserrat"/>
              </a:rPr>
              <a:t>she offers me protection</a:t>
            </a:r>
            <a:endParaRPr sz="700"/>
          </a:p>
          <a:p>
            <a:pPr indent="0" lvl="0" marL="0" marR="0" rtl="0" algn="ctr">
              <a:lnSpc>
                <a:spcPct val="199045"/>
              </a:lnSpc>
              <a:spcBef>
                <a:spcPts val="0"/>
              </a:spcBef>
              <a:spcAft>
                <a:spcPts val="0"/>
              </a:spcAft>
              <a:buNone/>
            </a:pPr>
            <a:r>
              <a:rPr b="0" i="0" lang="en" sz="1100" u="none" cap="none" strike="noStrike">
                <a:solidFill>
                  <a:srgbClr val="EADFDF"/>
                </a:solidFill>
                <a:latin typeface="Montserrat"/>
                <a:ea typeface="Montserrat"/>
                <a:cs typeface="Montserrat"/>
                <a:sym typeface="Montserrat"/>
              </a:rPr>
              <a:t>A lot of love and affection</a:t>
            </a:r>
            <a:endParaRPr sz="700"/>
          </a:p>
          <a:p>
            <a:pPr indent="0" lvl="0" marL="0" marR="0" rtl="0" algn="ctr">
              <a:lnSpc>
                <a:spcPct val="199045"/>
              </a:lnSpc>
              <a:spcBef>
                <a:spcPts val="0"/>
              </a:spcBef>
              <a:spcAft>
                <a:spcPts val="0"/>
              </a:spcAft>
              <a:buNone/>
            </a:pPr>
            <a:r>
              <a:rPr b="0" i="0" lang="en" sz="1100" u="none" cap="none" strike="noStrike">
                <a:solidFill>
                  <a:srgbClr val="EADFDF"/>
                </a:solidFill>
                <a:latin typeface="Montserrat"/>
                <a:ea typeface="Montserrat"/>
                <a:cs typeface="Montserrat"/>
                <a:sym typeface="Montserrat"/>
              </a:rPr>
              <a:t>Whether I'm right or wrong</a:t>
            </a:r>
            <a:endParaRPr sz="700"/>
          </a:p>
        </p:txBody>
      </p:sp>
      <p:sp>
        <p:nvSpPr>
          <p:cNvPr id="108" name="Google Shape;108;p13"/>
          <p:cNvSpPr txBox="1"/>
          <p:nvPr/>
        </p:nvSpPr>
        <p:spPr>
          <a:xfrm>
            <a:off x="514350" y="3725203"/>
            <a:ext cx="3038145"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EADFDF"/>
                </a:solidFill>
                <a:latin typeface="Italianno"/>
                <a:ea typeface="Italianno"/>
                <a:cs typeface="Italianno"/>
                <a:sym typeface="Italianno"/>
              </a:rPr>
              <a:t>by Robbie Williams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12" name="Shape 112"/>
        <p:cNvGrpSpPr/>
        <p:nvPr/>
      </p:nvGrpSpPr>
      <p:grpSpPr>
        <a:xfrm>
          <a:off x="0" y="0"/>
          <a:ext cx="0" cy="0"/>
          <a:chOff x="0" y="0"/>
          <a:chExt cx="0" cy="0"/>
        </a:xfrm>
      </p:grpSpPr>
      <p:pic>
        <p:nvPicPr>
          <p:cNvPr id="113" name="Google Shape;113;p14"/>
          <p:cNvPicPr preferRelativeResize="0"/>
          <p:nvPr/>
        </p:nvPicPr>
        <p:blipFill>
          <a:blip r:embed="rId3">
            <a:alphaModFix/>
          </a:blip>
          <a:stretch>
            <a:fillRect/>
          </a:stretch>
        </p:blipFill>
        <p:spPr>
          <a:xfrm>
            <a:off x="601221" y="0"/>
            <a:ext cx="3324383" cy="5143501"/>
          </a:xfrm>
          <a:prstGeom prst="rect">
            <a:avLst/>
          </a:prstGeom>
          <a:noFill/>
          <a:ln>
            <a:noFill/>
          </a:ln>
        </p:spPr>
      </p:pic>
      <p:sp>
        <p:nvSpPr>
          <p:cNvPr id="114" name="Google Shape;114;p14"/>
          <p:cNvSpPr/>
          <p:nvPr/>
        </p:nvSpPr>
        <p:spPr>
          <a:xfrm flipH="1">
            <a:off x="-961901" y="0"/>
            <a:ext cx="1562348" cy="5143500"/>
          </a:xfrm>
          <a:custGeom>
            <a:rect b="b" l="l" r="r" t="t"/>
            <a:pathLst>
              <a:path extrusionOk="0" h="10287000" w="3124695">
                <a:moveTo>
                  <a:pt x="3124696" y="0"/>
                </a:moveTo>
                <a:lnTo>
                  <a:pt x="0" y="0"/>
                </a:lnTo>
                <a:lnTo>
                  <a:pt x="0" y="10287000"/>
                </a:lnTo>
                <a:lnTo>
                  <a:pt x="3124696" y="10287000"/>
                </a:lnTo>
                <a:lnTo>
                  <a:pt x="3124696" y="0"/>
                </a:lnTo>
                <a:close/>
              </a:path>
            </a:pathLst>
          </a:custGeom>
          <a:blipFill rotWithShape="1">
            <a:blip r:embed="rId4">
              <a:alphaModFix/>
            </a:blip>
            <a:stretch>
              <a:fillRect b="-73902" l="-485240" r="0" t="-36477"/>
            </a:stretch>
          </a:blipFill>
          <a:ln>
            <a:noFill/>
          </a:ln>
        </p:spPr>
      </p:sp>
      <p:sp>
        <p:nvSpPr>
          <p:cNvPr id="115" name="Google Shape;115;p14"/>
          <p:cNvSpPr/>
          <p:nvPr/>
        </p:nvSpPr>
        <p:spPr>
          <a:xfrm flipH="1">
            <a:off x="8544703"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4">
              <a:alphaModFix/>
            </a:blip>
            <a:stretch>
              <a:fillRect b="-79744" l="0" r="-485240" t="-30635"/>
            </a:stretch>
          </a:blipFill>
          <a:ln>
            <a:noFill/>
          </a:ln>
        </p:spPr>
      </p:sp>
      <p:sp>
        <p:nvSpPr>
          <p:cNvPr id="116" name="Google Shape;116;p14"/>
          <p:cNvSpPr txBox="1"/>
          <p:nvPr/>
        </p:nvSpPr>
        <p:spPr>
          <a:xfrm>
            <a:off x="3926367" y="860265"/>
            <a:ext cx="4601856" cy="1366520"/>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FINDING</a:t>
            </a:r>
            <a:endParaRPr sz="700"/>
          </a:p>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SOLACE IN PRAYER</a:t>
            </a:r>
            <a:endParaRPr sz="700"/>
          </a:p>
        </p:txBody>
      </p:sp>
      <p:sp>
        <p:nvSpPr>
          <p:cNvPr id="117" name="Google Shape;117;p14"/>
          <p:cNvSpPr txBox="1"/>
          <p:nvPr/>
        </p:nvSpPr>
        <p:spPr>
          <a:xfrm>
            <a:off x="4615267" y="2710319"/>
            <a:ext cx="3224056" cy="1990209"/>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Heavenly Father, in this time of grief, we turn to you for comfort and strength. Surround us with your love and peace, and ease the pain of our hearts. Help us to find solace in prayer and in the knowledge that you are always with us, holding us in your loving embrace.</a:t>
            </a:r>
            <a:endParaRPr sz="700"/>
          </a:p>
          <a:p>
            <a:pPr indent="0" lvl="0" marL="0" marR="0" rtl="0" algn="ctr">
              <a:lnSpc>
                <a:spcPct val="199000"/>
              </a:lnSpc>
              <a:spcBef>
                <a:spcPts val="0"/>
              </a:spcBef>
              <a:spcAft>
                <a:spcPts val="0"/>
              </a:spcAft>
              <a:buNone/>
            </a:pPr>
            <a:r>
              <a:t/>
            </a:r>
            <a:endParaRPr b="0" i="0" sz="1000" u="none" cap="none" strike="noStrike">
              <a:solidFill>
                <a:srgbClr val="000000"/>
              </a:solidFill>
              <a:latin typeface="Montserrat"/>
              <a:ea typeface="Montserrat"/>
              <a:cs typeface="Montserrat"/>
              <a:sym typeface="Montserrat"/>
            </a:endParaRPr>
          </a:p>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Amen.</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21" name="Shape 121"/>
        <p:cNvGrpSpPr/>
        <p:nvPr/>
      </p:nvGrpSpPr>
      <p:grpSpPr>
        <a:xfrm>
          <a:off x="0" y="0"/>
          <a:ext cx="0" cy="0"/>
          <a:chOff x="0" y="0"/>
          <a:chExt cx="0" cy="0"/>
        </a:xfrm>
      </p:grpSpPr>
      <p:pic>
        <p:nvPicPr>
          <p:cNvPr id="122" name="Google Shape;122;p15"/>
          <p:cNvPicPr preferRelativeResize="0"/>
          <p:nvPr/>
        </p:nvPicPr>
        <p:blipFill>
          <a:blip r:embed="rId3">
            <a:alphaModFix/>
          </a:blip>
          <a:stretch>
            <a:fillRect/>
          </a:stretch>
        </p:blipFill>
        <p:spPr>
          <a:xfrm>
            <a:off x="1562350" y="0"/>
            <a:ext cx="6018324" cy="2364676"/>
          </a:xfrm>
          <a:prstGeom prst="rect">
            <a:avLst/>
          </a:prstGeom>
          <a:noFill/>
          <a:ln>
            <a:noFill/>
          </a:ln>
        </p:spPr>
      </p:pic>
      <p:sp>
        <p:nvSpPr>
          <p:cNvPr id="123" name="Google Shape;123;p15"/>
          <p:cNvSpPr/>
          <p:nvPr/>
        </p:nvSpPr>
        <p:spPr>
          <a:xfrm flipH="1">
            <a:off x="0"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4">
              <a:alphaModFix/>
            </a:blip>
            <a:stretch>
              <a:fillRect b="-73902" l="-485240" r="0" t="-36477"/>
            </a:stretch>
          </a:blipFill>
          <a:ln>
            <a:noFill/>
          </a:ln>
        </p:spPr>
      </p:sp>
      <p:sp>
        <p:nvSpPr>
          <p:cNvPr id="124" name="Google Shape;124;p15"/>
          <p:cNvSpPr/>
          <p:nvPr/>
        </p:nvSpPr>
        <p:spPr>
          <a:xfrm flipH="1">
            <a:off x="7582801" y="0"/>
            <a:ext cx="1562348" cy="5143500"/>
          </a:xfrm>
          <a:custGeom>
            <a:rect b="b" l="l" r="r" t="t"/>
            <a:pathLst>
              <a:path extrusionOk="0" h="10287000" w="3124695">
                <a:moveTo>
                  <a:pt x="3124696" y="0"/>
                </a:moveTo>
                <a:lnTo>
                  <a:pt x="0" y="0"/>
                </a:lnTo>
                <a:lnTo>
                  <a:pt x="0" y="10287000"/>
                </a:lnTo>
                <a:lnTo>
                  <a:pt x="3124696" y="10287000"/>
                </a:lnTo>
                <a:lnTo>
                  <a:pt x="3124696" y="0"/>
                </a:lnTo>
                <a:close/>
              </a:path>
            </a:pathLst>
          </a:custGeom>
          <a:blipFill rotWithShape="1">
            <a:blip r:embed="rId4">
              <a:alphaModFix/>
            </a:blip>
            <a:stretch>
              <a:fillRect b="-79744" l="0" r="-485240" t="-30635"/>
            </a:stretch>
          </a:blipFill>
          <a:ln>
            <a:noFill/>
          </a:ln>
        </p:spPr>
      </p:sp>
      <p:sp>
        <p:nvSpPr>
          <p:cNvPr id="125" name="Google Shape;125;p15"/>
          <p:cNvSpPr txBox="1"/>
          <p:nvPr/>
        </p:nvSpPr>
        <p:spPr>
          <a:xfrm>
            <a:off x="2583776" y="2965897"/>
            <a:ext cx="3976449" cy="914083"/>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CHERISHED MEMORIES</a:t>
            </a:r>
            <a:endParaRPr sz="700"/>
          </a:p>
        </p:txBody>
      </p:sp>
      <p:sp>
        <p:nvSpPr>
          <p:cNvPr id="126" name="Google Shape;126;p15"/>
          <p:cNvSpPr txBox="1"/>
          <p:nvPr/>
        </p:nvSpPr>
        <p:spPr>
          <a:xfrm>
            <a:off x="2258565" y="4122058"/>
            <a:ext cx="4626871" cy="728271"/>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[Name] was a [loving spouse/partner, devoted parent, caring friend, etc.]. Their warmth, kindness, and [list positive attributes] left an indelible mark on all who knew them.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30" name="Shape 130"/>
        <p:cNvGrpSpPr/>
        <p:nvPr/>
      </p:nvGrpSpPr>
      <p:grpSpPr>
        <a:xfrm>
          <a:off x="0" y="0"/>
          <a:ext cx="0" cy="0"/>
          <a:chOff x="0" y="0"/>
          <a:chExt cx="0" cy="0"/>
        </a:xfrm>
      </p:grpSpPr>
      <p:sp>
        <p:nvSpPr>
          <p:cNvPr id="131" name="Google Shape;131;p16"/>
          <p:cNvSpPr/>
          <p:nvPr/>
        </p:nvSpPr>
        <p:spPr>
          <a:xfrm flipH="1">
            <a:off x="-853455" y="875075"/>
            <a:ext cx="10012680" cy="2003961"/>
          </a:xfrm>
          <a:custGeom>
            <a:rect b="b" l="l" r="r" t="t"/>
            <a:pathLst>
              <a:path extrusionOk="0" h="4007922" w="18288000">
                <a:moveTo>
                  <a:pt x="18288000" y="0"/>
                </a:moveTo>
                <a:lnTo>
                  <a:pt x="0" y="0"/>
                </a:lnTo>
                <a:lnTo>
                  <a:pt x="0" y="4007922"/>
                </a:lnTo>
                <a:lnTo>
                  <a:pt x="18288000" y="4007922"/>
                </a:lnTo>
                <a:lnTo>
                  <a:pt x="18288000" y="0"/>
                </a:lnTo>
                <a:close/>
              </a:path>
            </a:pathLst>
          </a:custGeom>
          <a:blipFill rotWithShape="1">
            <a:blip r:embed="rId3">
              <a:alphaModFix/>
            </a:blip>
            <a:stretch>
              <a:fillRect b="-302651" l="0" r="0" t="-137276"/>
            </a:stretch>
          </a:blipFill>
          <a:ln>
            <a:noFill/>
          </a:ln>
        </p:spPr>
      </p:sp>
      <p:sp>
        <p:nvSpPr>
          <p:cNvPr id="132" name="Google Shape;132;p16"/>
          <p:cNvSpPr/>
          <p:nvPr/>
        </p:nvSpPr>
        <p:spPr>
          <a:xfrm flipH="1">
            <a:off x="-868680" y="4678325"/>
            <a:ext cx="10012680" cy="465186"/>
          </a:xfrm>
          <a:custGeom>
            <a:rect b="b" l="l" r="r" t="t"/>
            <a:pathLst>
              <a:path extrusionOk="0" h="930371" w="18288000">
                <a:moveTo>
                  <a:pt x="18288000" y="0"/>
                </a:moveTo>
                <a:lnTo>
                  <a:pt x="0" y="0"/>
                </a:lnTo>
                <a:lnTo>
                  <a:pt x="0" y="930371"/>
                </a:lnTo>
                <a:lnTo>
                  <a:pt x="18288000" y="930371"/>
                </a:lnTo>
                <a:lnTo>
                  <a:pt x="18288000" y="0"/>
                </a:lnTo>
                <a:close/>
              </a:path>
            </a:pathLst>
          </a:custGeom>
          <a:blipFill rotWithShape="1">
            <a:blip r:embed="rId3">
              <a:alphaModFix/>
            </a:blip>
            <a:stretch>
              <a:fillRect b="-304348" l="0" r="0" t="-1920694"/>
            </a:stretch>
          </a:blipFill>
          <a:ln>
            <a:noFill/>
          </a:ln>
        </p:spPr>
      </p:sp>
      <p:sp>
        <p:nvSpPr>
          <p:cNvPr id="133" name="Google Shape;133;p16"/>
          <p:cNvSpPr txBox="1"/>
          <p:nvPr/>
        </p:nvSpPr>
        <p:spPr>
          <a:xfrm>
            <a:off x="2317915" y="153889"/>
            <a:ext cx="4655295"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Giving Thanks for </a:t>
            </a:r>
            <a:endParaRPr sz="700"/>
          </a:p>
        </p:txBody>
      </p:sp>
      <p:sp>
        <p:nvSpPr>
          <p:cNvPr id="134" name="Google Shape;134;p16"/>
          <p:cNvSpPr txBox="1"/>
          <p:nvPr/>
        </p:nvSpPr>
        <p:spPr>
          <a:xfrm>
            <a:off x="440788" y="3890473"/>
            <a:ext cx="8262424" cy="475883"/>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We thank you for the gift of [Name]'s life and the love they shared with us. We are grateful for the memories we hold dear and the time we were blessed to spend together. May their legacy of love continue to inspire us and guide us in the days ahead.</a:t>
            </a:r>
            <a:endParaRPr sz="700"/>
          </a:p>
        </p:txBody>
      </p:sp>
      <p:sp>
        <p:nvSpPr>
          <p:cNvPr id="135" name="Google Shape;135;p16"/>
          <p:cNvSpPr txBox="1"/>
          <p:nvPr/>
        </p:nvSpPr>
        <p:spPr>
          <a:xfrm>
            <a:off x="3425969" y="3210033"/>
            <a:ext cx="2292063" cy="461645"/>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NAME</a:t>
            </a:r>
            <a:endParaRPr sz="700"/>
          </a:p>
        </p:txBody>
      </p:sp>
      <p:sp>
        <p:nvSpPr>
          <p:cNvPr id="136" name="Google Shape;136;p16"/>
          <p:cNvSpPr/>
          <p:nvPr/>
        </p:nvSpPr>
        <p:spPr>
          <a:xfrm rot="2221434">
            <a:off x="0" y="-868383"/>
            <a:ext cx="1465898" cy="2057400"/>
          </a:xfrm>
          <a:custGeom>
            <a:rect b="b" l="l" r="r" t="t"/>
            <a:pathLst>
              <a:path extrusionOk="0" h="4114800" w="2931795">
                <a:moveTo>
                  <a:pt x="0" y="0"/>
                </a:moveTo>
                <a:lnTo>
                  <a:pt x="2931795" y="0"/>
                </a:lnTo>
                <a:lnTo>
                  <a:pt x="2931795" y="4114800"/>
                </a:lnTo>
                <a:lnTo>
                  <a:pt x="0" y="4114800"/>
                </a:lnTo>
                <a:lnTo>
                  <a:pt x="0" y="0"/>
                </a:lnTo>
                <a:close/>
              </a:path>
            </a:pathLst>
          </a:custGeom>
          <a:blipFill rotWithShape="1">
            <a:blip r:embed="rId4">
              <a:alphaModFix/>
            </a:blip>
            <a:stretch>
              <a:fillRect b="0" l="0" r="0" t="0"/>
            </a:stretch>
          </a:blipFill>
          <a:ln>
            <a:noFill/>
          </a:ln>
        </p:spPr>
      </p:sp>
      <p:sp>
        <p:nvSpPr>
          <p:cNvPr id="137" name="Google Shape;137;p16"/>
          <p:cNvSpPr/>
          <p:nvPr/>
        </p:nvSpPr>
        <p:spPr>
          <a:xfrm rot="5143401">
            <a:off x="8483473" y="2251154"/>
            <a:ext cx="877992" cy="2057400"/>
          </a:xfrm>
          <a:custGeom>
            <a:rect b="b" l="l" r="r" t="t"/>
            <a:pathLst>
              <a:path extrusionOk="0" h="4114800" w="1755985">
                <a:moveTo>
                  <a:pt x="0" y="0"/>
                </a:moveTo>
                <a:lnTo>
                  <a:pt x="1755985" y="0"/>
                </a:lnTo>
                <a:lnTo>
                  <a:pt x="1755985" y="4114800"/>
                </a:lnTo>
                <a:lnTo>
                  <a:pt x="0" y="4114800"/>
                </a:lnTo>
                <a:lnTo>
                  <a:pt x="0" y="0"/>
                </a:lnTo>
                <a:close/>
              </a:path>
            </a:pathLst>
          </a:custGeom>
          <a:blipFill rotWithShape="1">
            <a:blip r:embed="rId4">
              <a:alphaModFix/>
            </a:blip>
            <a:stretch>
              <a:fillRect b="0" l="-66958"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41" name="Shape 141"/>
        <p:cNvGrpSpPr/>
        <p:nvPr/>
      </p:nvGrpSpPr>
      <p:grpSpPr>
        <a:xfrm>
          <a:off x="0" y="0"/>
          <a:ext cx="0" cy="0"/>
          <a:chOff x="0" y="0"/>
          <a:chExt cx="0" cy="0"/>
        </a:xfrm>
      </p:grpSpPr>
      <p:sp>
        <p:nvSpPr>
          <p:cNvPr id="142" name="Google Shape;142;p17"/>
          <p:cNvSpPr/>
          <p:nvPr/>
        </p:nvSpPr>
        <p:spPr>
          <a:xfrm flipH="1">
            <a:off x="-868680" y="3867000"/>
            <a:ext cx="10012680" cy="1276492"/>
          </a:xfrm>
          <a:custGeom>
            <a:rect b="b" l="l" r="r" t="t"/>
            <a:pathLst>
              <a:path extrusionOk="0" h="2552983" w="18288000">
                <a:moveTo>
                  <a:pt x="18288000" y="0"/>
                </a:moveTo>
                <a:lnTo>
                  <a:pt x="0" y="0"/>
                </a:lnTo>
                <a:lnTo>
                  <a:pt x="0" y="2552983"/>
                </a:lnTo>
                <a:lnTo>
                  <a:pt x="18288000" y="2552983"/>
                </a:lnTo>
                <a:lnTo>
                  <a:pt x="18288000" y="0"/>
                </a:lnTo>
                <a:close/>
              </a:path>
            </a:pathLst>
          </a:custGeom>
          <a:blipFill rotWithShape="1">
            <a:blip r:embed="rId3">
              <a:alphaModFix/>
            </a:blip>
            <a:stretch>
              <a:fillRect b="-110950" l="0" r="0" t="-636650"/>
            </a:stretch>
          </a:blipFill>
          <a:ln>
            <a:noFill/>
          </a:ln>
        </p:spPr>
      </p:sp>
      <p:pic>
        <p:nvPicPr>
          <p:cNvPr id="143" name="Google Shape;143;p17"/>
          <p:cNvPicPr preferRelativeResize="0"/>
          <p:nvPr/>
        </p:nvPicPr>
        <p:blipFill rotWithShape="1">
          <a:blip r:embed="rId4">
            <a:alphaModFix/>
          </a:blip>
          <a:srcRect b="4079" l="28329" r="28596" t="20368"/>
          <a:stretch/>
        </p:blipFill>
        <p:spPr>
          <a:xfrm>
            <a:off x="2590800" y="1085850"/>
            <a:ext cx="3938476" cy="3886200"/>
          </a:xfrm>
          <a:prstGeom prst="rect">
            <a:avLst/>
          </a:prstGeom>
          <a:noFill/>
          <a:ln>
            <a:noFill/>
          </a:ln>
        </p:spPr>
      </p:pic>
      <p:sp>
        <p:nvSpPr>
          <p:cNvPr id="144" name="Google Shape;144;p17"/>
          <p:cNvSpPr/>
          <p:nvPr/>
        </p:nvSpPr>
        <p:spPr>
          <a:xfrm>
            <a:off x="5996783" y="2630449"/>
            <a:ext cx="1198435" cy="2057400"/>
          </a:xfrm>
          <a:custGeom>
            <a:rect b="b" l="l" r="r" t="t"/>
            <a:pathLst>
              <a:path extrusionOk="0" h="4114800" w="2396871">
                <a:moveTo>
                  <a:pt x="0" y="0"/>
                </a:moveTo>
                <a:lnTo>
                  <a:pt x="2396871" y="0"/>
                </a:lnTo>
                <a:lnTo>
                  <a:pt x="2396871" y="4114800"/>
                </a:lnTo>
                <a:lnTo>
                  <a:pt x="0" y="4114800"/>
                </a:lnTo>
                <a:lnTo>
                  <a:pt x="0" y="0"/>
                </a:lnTo>
                <a:close/>
              </a:path>
            </a:pathLst>
          </a:custGeom>
          <a:blipFill rotWithShape="1">
            <a:blip r:embed="rId5">
              <a:alphaModFix/>
            </a:blip>
            <a:stretch>
              <a:fillRect b="0" l="0" r="0" t="0"/>
            </a:stretch>
          </a:blipFill>
          <a:ln>
            <a:noFill/>
          </a:ln>
        </p:spPr>
      </p:sp>
      <p:sp>
        <p:nvSpPr>
          <p:cNvPr id="145" name="Google Shape;145;p17"/>
          <p:cNvSpPr/>
          <p:nvPr/>
        </p:nvSpPr>
        <p:spPr>
          <a:xfrm flipH="1">
            <a:off x="2069020" y="2630449"/>
            <a:ext cx="1198436" cy="2057400"/>
          </a:xfrm>
          <a:custGeom>
            <a:rect b="b" l="l" r="r" t="t"/>
            <a:pathLst>
              <a:path extrusionOk="0" h="4114800" w="2396871">
                <a:moveTo>
                  <a:pt x="2396871" y="0"/>
                </a:moveTo>
                <a:lnTo>
                  <a:pt x="0" y="0"/>
                </a:lnTo>
                <a:lnTo>
                  <a:pt x="0" y="4114800"/>
                </a:lnTo>
                <a:lnTo>
                  <a:pt x="2396871" y="4114800"/>
                </a:lnTo>
                <a:lnTo>
                  <a:pt x="2396871" y="0"/>
                </a:lnTo>
                <a:close/>
              </a:path>
            </a:pathLst>
          </a:custGeom>
          <a:blipFill rotWithShape="1">
            <a:blip r:embed="rId5">
              <a:alphaModFix/>
            </a:blip>
            <a:stretch>
              <a:fillRect b="0" l="0" r="0" t="0"/>
            </a:stretch>
          </a:blipFill>
          <a:ln>
            <a:noFill/>
          </a:ln>
        </p:spPr>
      </p:sp>
      <p:sp>
        <p:nvSpPr>
          <p:cNvPr id="146" name="Google Shape;146;p17"/>
          <p:cNvSpPr txBox="1"/>
          <p:nvPr/>
        </p:nvSpPr>
        <p:spPr>
          <a:xfrm>
            <a:off x="333993" y="1600464"/>
            <a:ext cx="1624106"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Topic One</a:t>
            </a:r>
            <a:endParaRPr sz="700"/>
          </a:p>
        </p:txBody>
      </p:sp>
      <p:sp>
        <p:nvSpPr>
          <p:cNvPr id="147" name="Google Shape;147;p17"/>
          <p:cNvSpPr txBox="1"/>
          <p:nvPr/>
        </p:nvSpPr>
        <p:spPr>
          <a:xfrm>
            <a:off x="333993" y="2339726"/>
            <a:ext cx="1624106" cy="72827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148" name="Google Shape;148;p17"/>
          <p:cNvSpPr txBox="1"/>
          <p:nvPr/>
        </p:nvSpPr>
        <p:spPr>
          <a:xfrm>
            <a:off x="7195219" y="1600464"/>
            <a:ext cx="1624106" cy="5563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Topic Two</a:t>
            </a:r>
            <a:endParaRPr sz="700"/>
          </a:p>
        </p:txBody>
      </p:sp>
      <p:sp>
        <p:nvSpPr>
          <p:cNvPr id="149" name="Google Shape;149;p17"/>
          <p:cNvSpPr txBox="1"/>
          <p:nvPr/>
        </p:nvSpPr>
        <p:spPr>
          <a:xfrm>
            <a:off x="7195219" y="2339726"/>
            <a:ext cx="1624106" cy="72827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sp>
        <p:nvSpPr>
          <p:cNvPr id="150" name="Google Shape;150;p17"/>
          <p:cNvSpPr txBox="1"/>
          <p:nvPr/>
        </p:nvSpPr>
        <p:spPr>
          <a:xfrm>
            <a:off x="1462808" y="406482"/>
            <a:ext cx="6218384" cy="461645"/>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WRITE YOUR TOPIC</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54" name="Shape 154"/>
        <p:cNvGrpSpPr/>
        <p:nvPr/>
      </p:nvGrpSpPr>
      <p:grpSpPr>
        <a:xfrm>
          <a:off x="0" y="0"/>
          <a:ext cx="0" cy="0"/>
          <a:chOff x="0" y="0"/>
          <a:chExt cx="0" cy="0"/>
        </a:xfrm>
      </p:grpSpPr>
      <p:sp>
        <p:nvSpPr>
          <p:cNvPr id="155" name="Google Shape;155;p18"/>
          <p:cNvSpPr/>
          <p:nvPr/>
        </p:nvSpPr>
        <p:spPr>
          <a:xfrm flipH="1">
            <a:off x="-777240" y="0"/>
            <a:ext cx="9921240" cy="51435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73896" l="0" r="0" t="-36479"/>
            </a:stretch>
          </a:blipFill>
          <a:ln>
            <a:noFill/>
          </a:ln>
        </p:spPr>
      </p:sp>
      <p:sp>
        <p:nvSpPr>
          <p:cNvPr id="156" name="Google Shape;156;p18"/>
          <p:cNvSpPr txBox="1"/>
          <p:nvPr/>
        </p:nvSpPr>
        <p:spPr>
          <a:xfrm>
            <a:off x="2006907" y="1445578"/>
            <a:ext cx="5130185" cy="2271395"/>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EADFDF"/>
                </a:solidFill>
                <a:latin typeface="Montserrat Light"/>
                <a:ea typeface="Montserrat Light"/>
                <a:cs typeface="Montserrat Light"/>
                <a:sym typeface="Montserrat Light"/>
              </a:rPr>
              <a:t>WRITE AN ORIGINAL</a:t>
            </a:r>
            <a:endParaRPr sz="700"/>
          </a:p>
          <a:p>
            <a:pPr indent="0" lvl="0" marL="0" marR="0" rtl="0" algn="ctr">
              <a:lnSpc>
                <a:spcPct val="112993"/>
              </a:lnSpc>
              <a:spcBef>
                <a:spcPts val="0"/>
              </a:spcBef>
              <a:spcAft>
                <a:spcPts val="0"/>
              </a:spcAft>
              <a:buNone/>
            </a:pPr>
            <a:r>
              <a:rPr b="0" i="0" lang="en" sz="3200" u="none" cap="none" strike="noStrike">
                <a:solidFill>
                  <a:srgbClr val="EADFDF"/>
                </a:solidFill>
                <a:latin typeface="Montserrat Light"/>
                <a:ea typeface="Montserrat Light"/>
                <a:cs typeface="Montserrat Light"/>
                <a:sym typeface="Montserrat Light"/>
              </a:rPr>
              <a:t>STATEMENT OR</a:t>
            </a:r>
            <a:endParaRPr sz="700"/>
          </a:p>
          <a:p>
            <a:pPr indent="0" lvl="0" marL="0" marR="0" rtl="0" algn="ctr">
              <a:lnSpc>
                <a:spcPct val="112993"/>
              </a:lnSpc>
              <a:spcBef>
                <a:spcPts val="0"/>
              </a:spcBef>
              <a:spcAft>
                <a:spcPts val="0"/>
              </a:spcAft>
              <a:buNone/>
            </a:pPr>
            <a:r>
              <a:rPr b="0" i="0" lang="en" sz="3200" u="none" cap="none" strike="noStrike">
                <a:solidFill>
                  <a:srgbClr val="EADFDF"/>
                </a:solidFill>
                <a:latin typeface="Montserrat Light"/>
                <a:ea typeface="Montserrat Light"/>
                <a:cs typeface="Montserrat Light"/>
                <a:sym typeface="Montserrat Light"/>
              </a:rPr>
              <a:t>INSPIRING QUOTE</a:t>
            </a:r>
            <a:endParaRPr sz="700"/>
          </a:p>
        </p:txBody>
      </p:sp>
      <p:grpSp>
        <p:nvGrpSpPr>
          <p:cNvPr id="157" name="Google Shape;157;p18"/>
          <p:cNvGrpSpPr/>
          <p:nvPr/>
        </p:nvGrpSpPr>
        <p:grpSpPr>
          <a:xfrm>
            <a:off x="2280805" y="4747196"/>
            <a:ext cx="4582391" cy="396304"/>
            <a:chOff x="0" y="-38100"/>
            <a:chExt cx="2413770" cy="208753"/>
          </a:xfrm>
        </p:grpSpPr>
        <p:sp>
          <p:nvSpPr>
            <p:cNvPr id="158" name="Google Shape;158;p18"/>
            <p:cNvSpPr/>
            <p:nvPr/>
          </p:nvSpPr>
          <p:spPr>
            <a:xfrm>
              <a:off x="0" y="0"/>
              <a:ext cx="2413770" cy="170653"/>
            </a:xfrm>
            <a:custGeom>
              <a:rect b="b" l="l" r="r" t="t"/>
              <a:pathLst>
                <a:path extrusionOk="0" h="170653" w="2413770">
                  <a:moveTo>
                    <a:pt x="0" y="0"/>
                  </a:moveTo>
                  <a:lnTo>
                    <a:pt x="2413770" y="0"/>
                  </a:lnTo>
                  <a:lnTo>
                    <a:pt x="2413770" y="170653"/>
                  </a:lnTo>
                  <a:lnTo>
                    <a:pt x="0" y="170653"/>
                  </a:lnTo>
                  <a:close/>
                </a:path>
              </a:pathLst>
            </a:custGeom>
            <a:solidFill>
              <a:srgbClr val="EADFDF"/>
            </a:solidFill>
            <a:ln>
              <a:noFill/>
            </a:ln>
          </p:spPr>
        </p:sp>
        <p:sp>
          <p:nvSpPr>
            <p:cNvPr id="159" name="Google Shape;159;p18"/>
            <p:cNvSpPr txBox="1"/>
            <p:nvPr/>
          </p:nvSpPr>
          <p:spPr>
            <a:xfrm>
              <a:off x="0" y="-38100"/>
              <a:ext cx="2413770" cy="20875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0" name="Google Shape;160;p18"/>
          <p:cNvSpPr txBox="1"/>
          <p:nvPr/>
        </p:nvSpPr>
        <p:spPr>
          <a:xfrm>
            <a:off x="2574696" y="4910247"/>
            <a:ext cx="3994500" cy="153900"/>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 Include a credit, citation, or supporting message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FDF"/>
        </a:solidFill>
      </p:bgPr>
    </p:bg>
    <p:spTree>
      <p:nvGrpSpPr>
        <p:cNvPr id="164" name="Shape 164"/>
        <p:cNvGrpSpPr/>
        <p:nvPr/>
      </p:nvGrpSpPr>
      <p:grpSpPr>
        <a:xfrm>
          <a:off x="0" y="0"/>
          <a:ext cx="0" cy="0"/>
          <a:chOff x="0" y="0"/>
          <a:chExt cx="0" cy="0"/>
        </a:xfrm>
      </p:grpSpPr>
      <p:sp>
        <p:nvSpPr>
          <p:cNvPr id="165" name="Google Shape;165;p19"/>
          <p:cNvSpPr/>
          <p:nvPr/>
        </p:nvSpPr>
        <p:spPr>
          <a:xfrm flipH="1">
            <a:off x="0"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3">
              <a:alphaModFix/>
            </a:blip>
            <a:stretch>
              <a:fillRect b="-73902" l="-485240" r="0" t="-36477"/>
            </a:stretch>
          </a:blipFill>
          <a:ln>
            <a:noFill/>
          </a:ln>
        </p:spPr>
      </p:sp>
      <p:pic>
        <p:nvPicPr>
          <p:cNvPr id="166" name="Google Shape;166;p19"/>
          <p:cNvPicPr preferRelativeResize="0"/>
          <p:nvPr/>
        </p:nvPicPr>
        <p:blipFill>
          <a:blip r:embed="rId4">
            <a:alphaModFix/>
          </a:blip>
          <a:stretch>
            <a:fillRect/>
          </a:stretch>
        </p:blipFill>
        <p:spPr>
          <a:xfrm>
            <a:off x="1035000" y="533400"/>
            <a:ext cx="2891374" cy="4117453"/>
          </a:xfrm>
          <a:prstGeom prst="rect">
            <a:avLst/>
          </a:prstGeom>
          <a:noFill/>
          <a:ln>
            <a:noFill/>
          </a:ln>
        </p:spPr>
      </p:pic>
      <p:grpSp>
        <p:nvGrpSpPr>
          <p:cNvPr id="167" name="Google Shape;167;p19"/>
          <p:cNvGrpSpPr/>
          <p:nvPr/>
        </p:nvGrpSpPr>
        <p:grpSpPr>
          <a:xfrm>
            <a:off x="4962586" y="1970920"/>
            <a:ext cx="2292063" cy="1058464"/>
            <a:chOff x="0" y="-133350"/>
            <a:chExt cx="6112166" cy="2822569"/>
          </a:xfrm>
        </p:grpSpPr>
        <p:sp>
          <p:nvSpPr>
            <p:cNvPr id="168" name="Google Shape;168;p19"/>
            <p:cNvSpPr txBox="1"/>
            <p:nvPr/>
          </p:nvSpPr>
          <p:spPr>
            <a:xfrm>
              <a:off x="0" y="-133350"/>
              <a:ext cx="6112166" cy="14392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Add a main point</a:t>
              </a:r>
              <a:endParaRPr sz="700"/>
            </a:p>
          </p:txBody>
        </p:sp>
        <p:sp>
          <p:nvSpPr>
            <p:cNvPr id="169" name="Google Shape;169;p19"/>
            <p:cNvSpPr txBox="1"/>
            <p:nvPr/>
          </p:nvSpPr>
          <p:spPr>
            <a:xfrm>
              <a:off x="838200" y="1467823"/>
              <a:ext cx="4435766" cy="1221396"/>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grpSp>
      <p:grpSp>
        <p:nvGrpSpPr>
          <p:cNvPr id="170" name="Google Shape;170;p19"/>
          <p:cNvGrpSpPr/>
          <p:nvPr/>
        </p:nvGrpSpPr>
        <p:grpSpPr>
          <a:xfrm>
            <a:off x="4962586" y="3551587"/>
            <a:ext cx="2292063" cy="1058464"/>
            <a:chOff x="0" y="-133350"/>
            <a:chExt cx="6112166" cy="2822569"/>
          </a:xfrm>
        </p:grpSpPr>
        <p:sp>
          <p:nvSpPr>
            <p:cNvPr id="171" name="Google Shape;171;p19"/>
            <p:cNvSpPr txBox="1"/>
            <p:nvPr/>
          </p:nvSpPr>
          <p:spPr>
            <a:xfrm>
              <a:off x="0" y="-133350"/>
              <a:ext cx="6112166" cy="143924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200" u="none" cap="none" strike="noStrike">
                  <a:solidFill>
                    <a:srgbClr val="000000"/>
                  </a:solidFill>
                  <a:latin typeface="Italianno"/>
                  <a:ea typeface="Italianno"/>
                  <a:cs typeface="Italianno"/>
                  <a:sym typeface="Italianno"/>
                </a:rPr>
                <a:t>Add a main point</a:t>
              </a:r>
              <a:endParaRPr sz="700"/>
            </a:p>
          </p:txBody>
        </p:sp>
        <p:sp>
          <p:nvSpPr>
            <p:cNvPr id="172" name="Google Shape;172;p19"/>
            <p:cNvSpPr txBox="1"/>
            <p:nvPr/>
          </p:nvSpPr>
          <p:spPr>
            <a:xfrm>
              <a:off x="838200" y="1467823"/>
              <a:ext cx="4435766" cy="1221396"/>
            </a:xfrm>
            <a:prstGeom prst="rect">
              <a:avLst/>
            </a:prstGeom>
            <a:noFill/>
            <a:ln>
              <a:noFill/>
            </a:ln>
          </p:spPr>
          <p:txBody>
            <a:bodyPr anchorCtr="0" anchor="t" bIns="0" lIns="0" spcFirstLastPara="1" rIns="0" wrap="square" tIns="0">
              <a:spAutoFit/>
            </a:bodyPr>
            <a:lstStyle/>
            <a:p>
              <a:pPr indent="0" lvl="0" marL="0" marR="0" rtl="0" algn="ctr">
                <a:lnSpc>
                  <a:spcPct val="199000"/>
                </a:lnSpc>
                <a:spcBef>
                  <a:spcPts val="0"/>
                </a:spcBef>
                <a:spcAft>
                  <a:spcPts val="0"/>
                </a:spcAft>
                <a:buNone/>
              </a:pPr>
              <a:r>
                <a:rPr b="0" i="0" lang="en" sz="1000" u="none" cap="none" strike="noStrike">
                  <a:solidFill>
                    <a:srgbClr val="000000"/>
                  </a:solidFill>
                  <a:latin typeface="Montserrat"/>
                  <a:ea typeface="Montserrat"/>
                  <a:cs typeface="Montserrat"/>
                  <a:sym typeface="Montserrat"/>
                </a:rPr>
                <a:t>Briefly elaborate on what you want to discuss. </a:t>
              </a:r>
              <a:endParaRPr sz="700"/>
            </a:p>
          </p:txBody>
        </p:sp>
      </p:grpSp>
      <p:sp>
        <p:nvSpPr>
          <p:cNvPr id="173" name="Google Shape;173;p19"/>
          <p:cNvSpPr txBox="1"/>
          <p:nvPr/>
        </p:nvSpPr>
        <p:spPr>
          <a:xfrm>
            <a:off x="4244640" y="533400"/>
            <a:ext cx="3727956" cy="915317"/>
          </a:xfrm>
          <a:prstGeom prst="rect">
            <a:avLst/>
          </a:prstGeom>
          <a:noFill/>
          <a:ln>
            <a:noFill/>
          </a:ln>
        </p:spPr>
        <p:txBody>
          <a:bodyPr anchorCtr="0" anchor="t" bIns="0" lIns="0" spcFirstLastPara="1" rIns="0" wrap="square" tIns="0">
            <a:spAutoFit/>
          </a:bodyPr>
          <a:lstStyle/>
          <a:p>
            <a:pPr indent="0" lvl="0" marL="0" marR="0" rtl="0" algn="ctr">
              <a:lnSpc>
                <a:spcPct val="112993"/>
              </a:lnSpc>
              <a:spcBef>
                <a:spcPts val="0"/>
              </a:spcBef>
              <a:spcAft>
                <a:spcPts val="0"/>
              </a:spcAft>
              <a:buNone/>
            </a:pPr>
            <a:r>
              <a:rPr b="0" i="0" lang="en" sz="3200" u="none" cap="none" strike="noStrike">
                <a:solidFill>
                  <a:srgbClr val="000000"/>
                </a:solidFill>
                <a:latin typeface="Montserrat Light"/>
                <a:ea typeface="Montserrat Light"/>
                <a:cs typeface="Montserrat Light"/>
                <a:sym typeface="Montserrat Light"/>
              </a:rPr>
              <a:t>WORDS OF COMFORT </a:t>
            </a:r>
            <a:endParaRPr sz="700"/>
          </a:p>
        </p:txBody>
      </p:sp>
      <p:sp>
        <p:nvSpPr>
          <p:cNvPr id="174" name="Google Shape;174;p19"/>
          <p:cNvSpPr/>
          <p:nvPr/>
        </p:nvSpPr>
        <p:spPr>
          <a:xfrm flipH="1">
            <a:off x="8544703" y="0"/>
            <a:ext cx="1562348" cy="5143500"/>
          </a:xfrm>
          <a:custGeom>
            <a:rect b="b" l="l" r="r" t="t"/>
            <a:pathLst>
              <a:path extrusionOk="0" h="10287000" w="3124695">
                <a:moveTo>
                  <a:pt x="3124695" y="0"/>
                </a:moveTo>
                <a:lnTo>
                  <a:pt x="0" y="0"/>
                </a:lnTo>
                <a:lnTo>
                  <a:pt x="0" y="10287000"/>
                </a:lnTo>
                <a:lnTo>
                  <a:pt x="3124695" y="10287000"/>
                </a:lnTo>
                <a:lnTo>
                  <a:pt x="3124695" y="0"/>
                </a:lnTo>
                <a:close/>
              </a:path>
            </a:pathLst>
          </a:custGeom>
          <a:blipFill rotWithShape="1">
            <a:blip r:embed="rId3">
              <a:alphaModFix/>
            </a:blip>
            <a:stretch>
              <a:fillRect b="-79744" l="0" r="-485240" t="-30635"/>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EADFDF"/>
      </a:lt1>
      <a:dk2>
        <a:srgbClr val="100F0D"/>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