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Nunito"/>
      <p:regular r:id="rId23"/>
      <p:bold r:id="rId24"/>
      <p:italic r:id="rId25"/>
      <p:boldItalic r:id="rId26"/>
    </p:embeddedFont>
    <p:embeddedFont>
      <p:font typeface="Playfair Display"/>
      <p:regular r:id="rId27"/>
      <p:bold r:id="rId28"/>
      <p:italic r:id="rId29"/>
      <p:boldItalic r:id="rId30"/>
    </p:embeddedFont>
    <p:embeddedFont>
      <p:font typeface="Montserrat"/>
      <p:regular r:id="rId31"/>
      <p:bold r:id="rId32"/>
      <p:italic r:id="rId33"/>
      <p:boldItalic r:id="rId34"/>
    </p:embeddedFont>
    <p:embeddedFont>
      <p:font typeface="Nunito Medium"/>
      <p:regular r:id="rId35"/>
      <p:bold r:id="rId36"/>
      <p:italic r:id="rId37"/>
      <p:boldItalic r:id="rId38"/>
    </p:embeddedFont>
    <p:embeddedFont>
      <p:font typeface="Playfair Display SemiBold"/>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SemiBold-bold.fntdata"/><Relationship Id="rId20" Type="http://schemas.openxmlformats.org/officeDocument/2006/relationships/slide" Target="slides/slide15.xml"/><Relationship Id="rId42" Type="http://schemas.openxmlformats.org/officeDocument/2006/relationships/font" Target="fonts/PlayfairDisplaySemiBold-boldItalic.fntdata"/><Relationship Id="rId41" Type="http://schemas.openxmlformats.org/officeDocument/2006/relationships/font" Target="fonts/PlayfairDisplaySemi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bold.fntdata"/><Relationship Id="rId23" Type="http://schemas.openxmlformats.org/officeDocument/2006/relationships/font" Target="fonts/Nuni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Italic.fntdata"/><Relationship Id="rId25" Type="http://schemas.openxmlformats.org/officeDocument/2006/relationships/font" Target="fonts/Nunito-italic.fntdata"/><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PlayfairDisplay-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NunitoMedium-regular.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37" Type="http://schemas.openxmlformats.org/officeDocument/2006/relationships/font" Target="fonts/NunitoMedium-italic.fntdata"/><Relationship Id="rId14" Type="http://schemas.openxmlformats.org/officeDocument/2006/relationships/slide" Target="slides/slide9.xml"/><Relationship Id="rId36" Type="http://schemas.openxmlformats.org/officeDocument/2006/relationships/font" Target="fonts/NunitoMedium-bold.fntdata"/><Relationship Id="rId17" Type="http://schemas.openxmlformats.org/officeDocument/2006/relationships/slide" Target="slides/slide12.xml"/><Relationship Id="rId39" Type="http://schemas.openxmlformats.org/officeDocument/2006/relationships/font" Target="fonts/PlayfairDisplaySemiBold-regular.fntdata"/><Relationship Id="rId16" Type="http://schemas.openxmlformats.org/officeDocument/2006/relationships/slide" Target="slides/slide11.xml"/><Relationship Id="rId38" Type="http://schemas.openxmlformats.org/officeDocument/2006/relationships/font" Target="fonts/NunitoMedium-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db9388858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db93888584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b93888584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db93888584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db93888584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db93888584_1_2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b93888584_1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db93888584_1_2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b93888584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db93888584_1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db93888584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db93888584_1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db93888584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db93888584_1_3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db93888584_1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db93888584_1_3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db93888584_1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db93888584_1_4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db93888584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db93888584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b93888584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db93888584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db93888584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db93888584_1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db93888584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db93888584_1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b93888584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db93888584_1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db93888584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db93888584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db93888584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db93888584_1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b93888584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b93888584_1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514350" y="289621"/>
            <a:ext cx="8115140" cy="4491842"/>
            <a:chOff x="0" y="-38100"/>
            <a:chExt cx="4274726" cy="2366120"/>
          </a:xfrm>
        </p:grpSpPr>
        <p:sp>
          <p:nvSpPr>
            <p:cNvPr id="11" name="Google Shape;11;p2"/>
            <p:cNvSpPr/>
            <p:nvPr/>
          </p:nvSpPr>
          <p:spPr>
            <a:xfrm>
              <a:off x="0" y="0"/>
              <a:ext cx="4274726" cy="2328020"/>
            </a:xfrm>
            <a:custGeom>
              <a:rect b="b" l="l" r="r" t="t"/>
              <a:pathLst>
                <a:path extrusionOk="0" h="2328020" w="4274726">
                  <a:moveTo>
                    <a:pt x="0" y="0"/>
                  </a:moveTo>
                  <a:lnTo>
                    <a:pt x="4274726" y="0"/>
                  </a:lnTo>
                  <a:lnTo>
                    <a:pt x="4274726" y="2328020"/>
                  </a:lnTo>
                  <a:lnTo>
                    <a:pt x="0" y="232802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2" name="Google Shape;12;p2"/>
            <p:cNvSpPr txBox="1"/>
            <p:nvPr/>
          </p:nvSpPr>
          <p:spPr>
            <a:xfrm>
              <a:off x="0" y="-38100"/>
              <a:ext cx="4274700" cy="2366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p:nvPr>
            <p:ph idx="2" type="pic"/>
          </p:nvPr>
        </p:nvSpPr>
        <p:spPr>
          <a:xfrm>
            <a:off x="5613650" y="526925"/>
            <a:ext cx="2870700" cy="4111500"/>
          </a:xfrm>
          <a:prstGeom prst="rect">
            <a:avLst/>
          </a:prstGeom>
          <a:noFill/>
          <a:ln cap="flat" cmpd="sng" w="19050">
            <a:solidFill>
              <a:srgbClr val="000000"/>
            </a:solidFill>
            <a:prstDash val="solid"/>
            <a:round/>
            <a:headEnd len="sm" w="sm" type="none"/>
            <a:tailEnd len="sm" w="sm" type="none"/>
          </a:ln>
        </p:spPr>
      </p:sp>
      <p:sp>
        <p:nvSpPr>
          <p:cNvPr id="14" name="Google Shape;14;p2"/>
          <p:cNvSpPr txBox="1"/>
          <p:nvPr>
            <p:ph type="ctrTitle"/>
          </p:nvPr>
        </p:nvSpPr>
        <p:spPr>
          <a:xfrm>
            <a:off x="501950" y="1267025"/>
            <a:ext cx="4929300" cy="168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15" name="Google Shape;15;p2"/>
          <p:cNvCxnSpPr/>
          <p:nvPr/>
        </p:nvCxnSpPr>
        <p:spPr>
          <a:xfrm>
            <a:off x="514350" y="1144650"/>
            <a:ext cx="5111700" cy="0"/>
          </a:xfrm>
          <a:prstGeom prst="straightConnector1">
            <a:avLst/>
          </a:prstGeom>
          <a:noFill/>
          <a:ln cap="flat" cmpd="sng" w="19050">
            <a:solidFill>
              <a:srgbClr val="000000"/>
            </a:solidFill>
            <a:prstDash val="solid"/>
            <a:round/>
            <a:headEnd len="sm" w="sm" type="none"/>
            <a:tailEnd len="sm" w="sm" type="none"/>
          </a:ln>
        </p:spPr>
      </p:cxnSp>
      <p:cxnSp>
        <p:nvCxnSpPr>
          <p:cNvPr id="16" name="Google Shape;16;p2"/>
          <p:cNvCxnSpPr/>
          <p:nvPr/>
        </p:nvCxnSpPr>
        <p:spPr>
          <a:xfrm>
            <a:off x="514350" y="3068700"/>
            <a:ext cx="5111700" cy="0"/>
          </a:xfrm>
          <a:prstGeom prst="straightConnector1">
            <a:avLst/>
          </a:prstGeom>
          <a:noFill/>
          <a:ln cap="flat" cmpd="sng" w="19050">
            <a:solidFill>
              <a:srgbClr val="000000"/>
            </a:solidFill>
            <a:prstDash val="solid"/>
            <a:round/>
            <a:headEnd len="sm" w="sm" type="none"/>
            <a:tailEnd len="sm" w="sm" type="none"/>
          </a:ln>
        </p:spPr>
      </p:cxnSp>
      <p:sp>
        <p:nvSpPr>
          <p:cNvPr id="17" name="Google Shape;17;p2"/>
          <p:cNvSpPr txBox="1"/>
          <p:nvPr>
            <p:ph idx="1" type="subTitle"/>
          </p:nvPr>
        </p:nvSpPr>
        <p:spPr>
          <a:xfrm>
            <a:off x="819150" y="3138925"/>
            <a:ext cx="41469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15540"/>
          <a:stretch/>
        </p:blipFill>
        <p:spPr>
          <a:xfrm>
            <a:off x="0" y="0"/>
            <a:ext cx="9144003" cy="5143501"/>
          </a:xfrm>
          <a:prstGeom prst="rect">
            <a:avLst/>
          </a:prstGeom>
          <a:noFill/>
          <a:ln>
            <a:noFill/>
          </a:ln>
        </p:spPr>
      </p:pic>
      <p:grpSp>
        <p:nvGrpSpPr>
          <p:cNvPr id="21" name="Google Shape;21;p3"/>
          <p:cNvGrpSpPr/>
          <p:nvPr/>
        </p:nvGrpSpPr>
        <p:grpSpPr>
          <a:xfrm>
            <a:off x="2260088" y="-242212"/>
            <a:ext cx="4623833" cy="5627982"/>
            <a:chOff x="0" y="0"/>
            <a:chExt cx="701793" cy="854200"/>
          </a:xfrm>
        </p:grpSpPr>
        <p:sp>
          <p:nvSpPr>
            <p:cNvPr id="22" name="Google Shape;22;p3"/>
            <p:cNvSpPr/>
            <p:nvPr/>
          </p:nvSpPr>
          <p:spPr>
            <a:xfrm>
              <a:off x="0" y="0"/>
              <a:ext cx="701793" cy="854193"/>
            </a:xfrm>
            <a:custGeom>
              <a:rect b="b" l="l" r="r" t="t"/>
              <a:pathLst>
                <a:path extrusionOk="0" h="854193" w="701793">
                  <a:moveTo>
                    <a:pt x="234057" y="19070"/>
                  </a:moveTo>
                  <a:cubicBezTo>
                    <a:pt x="269920" y="7556"/>
                    <a:pt x="310940" y="0"/>
                    <a:pt x="351085" y="0"/>
                  </a:cubicBezTo>
                  <a:cubicBezTo>
                    <a:pt x="391232" y="0"/>
                    <a:pt x="429863" y="6476"/>
                    <a:pt x="465463" y="17990"/>
                  </a:cubicBezTo>
                  <a:cubicBezTo>
                    <a:pt x="466221" y="18350"/>
                    <a:pt x="466978" y="18350"/>
                    <a:pt x="467735" y="18710"/>
                  </a:cubicBezTo>
                  <a:cubicBezTo>
                    <a:pt x="601428" y="64765"/>
                    <a:pt x="699899" y="186379"/>
                    <a:pt x="701793" y="329421"/>
                  </a:cubicBezTo>
                  <a:lnTo>
                    <a:pt x="701793" y="854193"/>
                  </a:lnTo>
                  <a:lnTo>
                    <a:pt x="0" y="854193"/>
                  </a:lnTo>
                  <a:lnTo>
                    <a:pt x="0" y="329811"/>
                  </a:lnTo>
                  <a:cubicBezTo>
                    <a:pt x="1894" y="185660"/>
                    <a:pt x="98849" y="64045"/>
                    <a:pt x="234057" y="1907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 name="Google Shape;23;p3"/>
            <p:cNvSpPr txBox="1"/>
            <p:nvPr/>
          </p:nvSpPr>
          <p:spPr>
            <a:xfrm>
              <a:off x="0" y="88900"/>
              <a:ext cx="701700" cy="765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a:off x="2396448" y="-105853"/>
            <a:ext cx="4351111" cy="5355214"/>
            <a:chOff x="0" y="0"/>
            <a:chExt cx="660400" cy="812800"/>
          </a:xfrm>
        </p:grpSpPr>
        <p:sp>
          <p:nvSpPr>
            <p:cNvPr id="25" name="Google Shape;25;p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AE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 name="Google Shape;26;p3"/>
            <p:cNvSpPr txBox="1"/>
            <p:nvPr/>
          </p:nvSpPr>
          <p:spPr>
            <a:xfrm>
              <a:off x="0" y="88900"/>
              <a:ext cx="6603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 name="Google Shape;27;p3"/>
          <p:cNvSpPr/>
          <p:nvPr/>
        </p:nvSpPr>
        <p:spPr>
          <a:xfrm>
            <a:off x="4132466" y="321477"/>
            <a:ext cx="879067" cy="491502"/>
          </a:xfrm>
          <a:custGeom>
            <a:rect b="b" l="l" r="r" t="t"/>
            <a:pathLst>
              <a:path extrusionOk="0" h="983004" w="1758133">
                <a:moveTo>
                  <a:pt x="0" y="0"/>
                </a:moveTo>
                <a:lnTo>
                  <a:pt x="1758134" y="0"/>
                </a:lnTo>
                <a:lnTo>
                  <a:pt x="1758134" y="983005"/>
                </a:lnTo>
                <a:lnTo>
                  <a:pt x="0" y="983005"/>
                </a:lnTo>
                <a:lnTo>
                  <a:pt x="0" y="0"/>
                </a:lnTo>
                <a:close/>
              </a:path>
            </a:pathLst>
          </a:custGeom>
          <a:blipFill rotWithShape="1">
            <a:blip r:embed="rId3">
              <a:alphaModFix/>
            </a:blip>
            <a:stretch>
              <a:fillRect b="0" l="0" r="0" t="0"/>
            </a:stretch>
          </a:blipFill>
          <a:ln>
            <a:noFill/>
          </a:ln>
        </p:spPr>
      </p:sp>
      <p:cxnSp>
        <p:nvCxnSpPr>
          <p:cNvPr id="28" name="Google Shape;28;p3"/>
          <p:cNvCxnSpPr/>
          <p:nvPr/>
        </p:nvCxnSpPr>
        <p:spPr>
          <a:xfrm>
            <a:off x="2260088" y="1944753"/>
            <a:ext cx="4623900" cy="0"/>
          </a:xfrm>
          <a:prstGeom prst="straightConnector1">
            <a:avLst/>
          </a:prstGeom>
          <a:noFill/>
          <a:ln cap="flat" cmpd="sng" w="19050">
            <a:solidFill>
              <a:srgbClr val="000000"/>
            </a:solidFill>
            <a:prstDash val="solid"/>
            <a:round/>
            <a:headEnd len="sm" w="sm" type="none"/>
            <a:tailEnd len="sm" w="sm" type="none"/>
          </a:ln>
        </p:spPr>
      </p:cxnSp>
      <p:cxnSp>
        <p:nvCxnSpPr>
          <p:cNvPr id="29" name="Google Shape;29;p3"/>
          <p:cNvCxnSpPr/>
          <p:nvPr/>
        </p:nvCxnSpPr>
        <p:spPr>
          <a:xfrm>
            <a:off x="2260088" y="4204403"/>
            <a:ext cx="4623900" cy="0"/>
          </a:xfrm>
          <a:prstGeom prst="straightConnector1">
            <a:avLst/>
          </a:prstGeom>
          <a:noFill/>
          <a:ln cap="flat" cmpd="sng" w="19050">
            <a:solidFill>
              <a:srgbClr val="000000"/>
            </a:solidFill>
            <a:prstDash val="solid"/>
            <a:round/>
            <a:headEnd len="sm" w="sm" type="none"/>
            <a:tailEnd len="sm" w="sm" type="none"/>
          </a:ln>
        </p:spPr>
      </p:cxnSp>
      <p:sp>
        <p:nvSpPr>
          <p:cNvPr id="30" name="Google Shape;30;p3"/>
          <p:cNvSpPr txBox="1"/>
          <p:nvPr>
            <p:ph type="title"/>
          </p:nvPr>
        </p:nvSpPr>
        <p:spPr>
          <a:xfrm>
            <a:off x="2396450" y="2531850"/>
            <a:ext cx="43512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1" name="Google Shape;3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pic>
        <p:nvPicPr>
          <p:cNvPr id="33" name="Google Shape;33;p4"/>
          <p:cNvPicPr preferRelativeResize="0"/>
          <p:nvPr/>
        </p:nvPicPr>
        <p:blipFill>
          <a:blip r:embed="rId2">
            <a:alphaModFix/>
          </a:blip>
          <a:stretch>
            <a:fillRect/>
          </a:stretch>
        </p:blipFill>
        <p:spPr>
          <a:xfrm>
            <a:off x="2" y="0"/>
            <a:ext cx="9144003" cy="5143501"/>
          </a:xfrm>
          <a:prstGeom prst="rect">
            <a:avLst/>
          </a:prstGeom>
          <a:noFill/>
          <a:ln>
            <a:noFill/>
          </a:ln>
        </p:spPr>
      </p:pic>
      <p:grpSp>
        <p:nvGrpSpPr>
          <p:cNvPr id="34" name="Google Shape;34;p4"/>
          <p:cNvGrpSpPr/>
          <p:nvPr/>
        </p:nvGrpSpPr>
        <p:grpSpPr>
          <a:xfrm>
            <a:off x="552450" y="-710504"/>
            <a:ext cx="4895753" cy="6492052"/>
            <a:chOff x="0" y="-38100"/>
            <a:chExt cx="2578884" cy="3419749"/>
          </a:xfrm>
        </p:grpSpPr>
        <p:sp>
          <p:nvSpPr>
            <p:cNvPr id="35" name="Google Shape;35;p4"/>
            <p:cNvSpPr/>
            <p:nvPr/>
          </p:nvSpPr>
          <p:spPr>
            <a:xfrm>
              <a:off x="0" y="0"/>
              <a:ext cx="2578884" cy="3381649"/>
            </a:xfrm>
            <a:custGeom>
              <a:rect b="b" l="l" r="r" t="t"/>
              <a:pathLst>
                <a:path extrusionOk="0" h="3381649" w="2578884">
                  <a:moveTo>
                    <a:pt x="0" y="0"/>
                  </a:moveTo>
                  <a:lnTo>
                    <a:pt x="2578884" y="0"/>
                  </a:lnTo>
                  <a:lnTo>
                    <a:pt x="2578884" y="3381649"/>
                  </a:lnTo>
                  <a:lnTo>
                    <a:pt x="0" y="338164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6" name="Google Shape;36;p4"/>
            <p:cNvSpPr txBox="1"/>
            <p:nvPr/>
          </p:nvSpPr>
          <p:spPr>
            <a:xfrm>
              <a:off x="0" y="-38100"/>
              <a:ext cx="2578800" cy="3419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 name="Google Shape;37;p4"/>
          <p:cNvGrpSpPr/>
          <p:nvPr/>
        </p:nvGrpSpPr>
        <p:grpSpPr>
          <a:xfrm>
            <a:off x="685800" y="-710504"/>
            <a:ext cx="4629059" cy="6492052"/>
            <a:chOff x="0" y="-38100"/>
            <a:chExt cx="2438400" cy="3419749"/>
          </a:xfrm>
        </p:grpSpPr>
        <p:sp>
          <p:nvSpPr>
            <p:cNvPr id="38" name="Google Shape;38;p4"/>
            <p:cNvSpPr/>
            <p:nvPr/>
          </p:nvSpPr>
          <p:spPr>
            <a:xfrm>
              <a:off x="0" y="0"/>
              <a:ext cx="2438400" cy="3381649"/>
            </a:xfrm>
            <a:custGeom>
              <a:rect b="b" l="l" r="r" t="t"/>
              <a:pathLst>
                <a:path extrusionOk="0" h="3381649" w="2438400">
                  <a:moveTo>
                    <a:pt x="0" y="0"/>
                  </a:moveTo>
                  <a:lnTo>
                    <a:pt x="2438400" y="0"/>
                  </a:lnTo>
                  <a:lnTo>
                    <a:pt x="2438400" y="3381649"/>
                  </a:lnTo>
                  <a:lnTo>
                    <a:pt x="0" y="3381649"/>
                  </a:lnTo>
                  <a:close/>
                </a:path>
              </a:pathLst>
            </a:custGeom>
            <a:solidFill>
              <a:srgbClr val="FAEBE8"/>
            </a:solidFill>
            <a:ln>
              <a:noFill/>
            </a:ln>
          </p:spPr>
        </p:sp>
        <p:sp>
          <p:nvSpPr>
            <p:cNvPr id="39" name="Google Shape;39;p4"/>
            <p:cNvSpPr txBox="1"/>
            <p:nvPr/>
          </p:nvSpPr>
          <p:spPr>
            <a:xfrm>
              <a:off x="0" y="-38100"/>
              <a:ext cx="2438400" cy="34197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0" name="Google Shape;40;p4"/>
          <p:cNvCxnSpPr/>
          <p:nvPr/>
        </p:nvCxnSpPr>
        <p:spPr>
          <a:xfrm>
            <a:off x="552450" y="1924402"/>
            <a:ext cx="4896000" cy="0"/>
          </a:xfrm>
          <a:prstGeom prst="straightConnector1">
            <a:avLst/>
          </a:prstGeom>
          <a:noFill/>
          <a:ln cap="flat" cmpd="sng" w="19050">
            <a:solidFill>
              <a:srgbClr val="000000"/>
            </a:solidFill>
            <a:prstDash val="solid"/>
            <a:round/>
            <a:headEnd len="sm" w="sm" type="none"/>
            <a:tailEnd len="sm" w="sm" type="none"/>
          </a:ln>
        </p:spPr>
      </p:cxnSp>
      <p:cxnSp>
        <p:nvCxnSpPr>
          <p:cNvPr id="41" name="Google Shape;41;p4"/>
          <p:cNvCxnSpPr/>
          <p:nvPr/>
        </p:nvCxnSpPr>
        <p:spPr>
          <a:xfrm>
            <a:off x="552450" y="323850"/>
            <a:ext cx="4896000" cy="0"/>
          </a:xfrm>
          <a:prstGeom prst="straightConnector1">
            <a:avLst/>
          </a:prstGeom>
          <a:noFill/>
          <a:ln cap="flat" cmpd="sng" w="19050">
            <a:solidFill>
              <a:srgbClr val="000000"/>
            </a:solidFill>
            <a:prstDash val="solid"/>
            <a:round/>
            <a:headEnd len="sm" w="sm" type="none"/>
            <a:tailEnd len="sm" w="sm" type="none"/>
          </a:ln>
        </p:spPr>
      </p:cxnSp>
      <p:cxnSp>
        <p:nvCxnSpPr>
          <p:cNvPr id="42" name="Google Shape;42;p4"/>
          <p:cNvCxnSpPr/>
          <p:nvPr/>
        </p:nvCxnSpPr>
        <p:spPr>
          <a:xfrm>
            <a:off x="552450" y="4819650"/>
            <a:ext cx="4896000" cy="0"/>
          </a:xfrm>
          <a:prstGeom prst="straightConnector1">
            <a:avLst/>
          </a:prstGeom>
          <a:noFill/>
          <a:ln cap="flat" cmpd="sng" w="19050">
            <a:solidFill>
              <a:srgbClr val="000000"/>
            </a:solidFill>
            <a:prstDash val="solid"/>
            <a:round/>
            <a:headEnd len="sm" w="sm" type="none"/>
            <a:tailEnd len="sm" w="sm" type="none"/>
          </a:ln>
        </p:spPr>
      </p:cxnSp>
      <p:sp>
        <p:nvSpPr>
          <p:cNvPr id="43" name="Google Shape;43;p4"/>
          <p:cNvSpPr txBox="1"/>
          <p:nvPr>
            <p:ph type="title"/>
          </p:nvPr>
        </p:nvSpPr>
        <p:spPr>
          <a:xfrm>
            <a:off x="1006825" y="597425"/>
            <a:ext cx="39084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4"/>
          <p:cNvSpPr txBox="1"/>
          <p:nvPr>
            <p:ph idx="1" type="body"/>
          </p:nvPr>
        </p:nvSpPr>
        <p:spPr>
          <a:xfrm>
            <a:off x="819500" y="2171800"/>
            <a:ext cx="4629000" cy="2397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 name="Shape 46"/>
        <p:cNvGrpSpPr/>
        <p:nvPr/>
      </p:nvGrpSpPr>
      <p:grpSpPr>
        <a:xfrm>
          <a:off x="0" y="0"/>
          <a:ext cx="0" cy="0"/>
          <a:chOff x="0" y="0"/>
          <a:chExt cx="0" cy="0"/>
        </a:xfrm>
      </p:grpSpPr>
      <p:pic>
        <p:nvPicPr>
          <p:cNvPr id="47" name="Google Shape;47;p5"/>
          <p:cNvPicPr preferRelativeResize="0"/>
          <p:nvPr/>
        </p:nvPicPr>
        <p:blipFill rotWithShape="1">
          <a:blip r:embed="rId2">
            <a:alphaModFix/>
          </a:blip>
          <a:srcRect b="31516" l="0" r="0" t="30991"/>
          <a:stretch/>
        </p:blipFill>
        <p:spPr>
          <a:xfrm>
            <a:off x="0" y="0"/>
            <a:ext cx="9143999" cy="5143501"/>
          </a:xfrm>
          <a:prstGeom prst="rect">
            <a:avLst/>
          </a:prstGeom>
          <a:noFill/>
          <a:ln>
            <a:noFill/>
          </a:ln>
        </p:spPr>
      </p:pic>
      <p:grpSp>
        <p:nvGrpSpPr>
          <p:cNvPr id="48" name="Google Shape;48;p5"/>
          <p:cNvGrpSpPr/>
          <p:nvPr/>
        </p:nvGrpSpPr>
        <p:grpSpPr>
          <a:xfrm>
            <a:off x="768875" y="891701"/>
            <a:ext cx="3038649" cy="3995976"/>
            <a:chOff x="0" y="-38100"/>
            <a:chExt cx="1600637" cy="2285766"/>
          </a:xfrm>
        </p:grpSpPr>
        <p:sp>
          <p:nvSpPr>
            <p:cNvPr id="49" name="Google Shape;49;p5"/>
            <p:cNvSpPr/>
            <p:nvPr/>
          </p:nvSpPr>
          <p:spPr>
            <a:xfrm>
              <a:off x="0" y="0"/>
              <a:ext cx="1600637" cy="2247666"/>
            </a:xfrm>
            <a:custGeom>
              <a:rect b="b" l="l" r="r" t="t"/>
              <a:pathLst>
                <a:path extrusionOk="0" h="2247666" w="1600637">
                  <a:moveTo>
                    <a:pt x="0" y="0"/>
                  </a:moveTo>
                  <a:lnTo>
                    <a:pt x="1600637" y="0"/>
                  </a:lnTo>
                  <a:lnTo>
                    <a:pt x="1600637" y="2247666"/>
                  </a:lnTo>
                  <a:lnTo>
                    <a:pt x="0" y="22476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50" name="Google Shape;50;p5"/>
            <p:cNvSpPr txBox="1"/>
            <p:nvPr/>
          </p:nvSpPr>
          <p:spPr>
            <a:xfrm>
              <a:off x="0" y="-38100"/>
              <a:ext cx="1600500" cy="2285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 name="Google Shape;51;p5"/>
          <p:cNvGrpSpPr/>
          <p:nvPr/>
        </p:nvGrpSpPr>
        <p:grpSpPr>
          <a:xfrm>
            <a:off x="923650" y="993024"/>
            <a:ext cx="2729140" cy="3734743"/>
            <a:chOff x="0" y="-38100"/>
            <a:chExt cx="1437600" cy="2117201"/>
          </a:xfrm>
        </p:grpSpPr>
        <p:sp>
          <p:nvSpPr>
            <p:cNvPr id="52" name="Google Shape;52;p5"/>
            <p:cNvSpPr/>
            <p:nvPr/>
          </p:nvSpPr>
          <p:spPr>
            <a:xfrm>
              <a:off x="0" y="0"/>
              <a:ext cx="1437573" cy="2079101"/>
            </a:xfrm>
            <a:custGeom>
              <a:rect b="b" l="l" r="r" t="t"/>
              <a:pathLst>
                <a:path extrusionOk="0" h="2079101" w="1437573">
                  <a:moveTo>
                    <a:pt x="0" y="0"/>
                  </a:moveTo>
                  <a:lnTo>
                    <a:pt x="1437573" y="0"/>
                  </a:lnTo>
                  <a:lnTo>
                    <a:pt x="1437573" y="2079101"/>
                  </a:lnTo>
                  <a:lnTo>
                    <a:pt x="0" y="2079101"/>
                  </a:lnTo>
                  <a:close/>
                </a:path>
              </a:pathLst>
            </a:custGeom>
            <a:solidFill>
              <a:srgbClr val="FAEBE8"/>
            </a:solidFill>
            <a:ln>
              <a:noFill/>
            </a:ln>
          </p:spPr>
        </p:sp>
        <p:sp>
          <p:nvSpPr>
            <p:cNvPr id="53" name="Google Shape;53;p5"/>
            <p:cNvSpPr txBox="1"/>
            <p:nvPr/>
          </p:nvSpPr>
          <p:spPr>
            <a:xfrm>
              <a:off x="0" y="-38100"/>
              <a:ext cx="1437600" cy="21171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4" name="Google Shape;54;p5"/>
          <p:cNvCxnSpPr/>
          <p:nvPr/>
        </p:nvCxnSpPr>
        <p:spPr>
          <a:xfrm>
            <a:off x="768871" y="1702949"/>
            <a:ext cx="3038700" cy="0"/>
          </a:xfrm>
          <a:prstGeom prst="straightConnector1">
            <a:avLst/>
          </a:prstGeom>
          <a:noFill/>
          <a:ln cap="flat" cmpd="sng" w="19050">
            <a:solidFill>
              <a:srgbClr val="000000"/>
            </a:solidFill>
            <a:prstDash val="solid"/>
            <a:round/>
            <a:headEnd len="sm" w="sm" type="none"/>
            <a:tailEnd len="sm" w="sm" type="none"/>
          </a:ln>
        </p:spPr>
      </p:cxnSp>
      <p:cxnSp>
        <p:nvCxnSpPr>
          <p:cNvPr id="55" name="Google Shape;55;p5"/>
          <p:cNvCxnSpPr/>
          <p:nvPr/>
        </p:nvCxnSpPr>
        <p:spPr>
          <a:xfrm>
            <a:off x="768871" y="3741407"/>
            <a:ext cx="3038700" cy="0"/>
          </a:xfrm>
          <a:prstGeom prst="straightConnector1">
            <a:avLst/>
          </a:prstGeom>
          <a:noFill/>
          <a:ln cap="flat" cmpd="sng" w="19050">
            <a:solidFill>
              <a:srgbClr val="000000"/>
            </a:solidFill>
            <a:prstDash val="solid"/>
            <a:round/>
            <a:headEnd len="sm" w="sm" type="none"/>
            <a:tailEnd len="sm" w="sm" type="none"/>
          </a:ln>
        </p:spPr>
      </p:cxnSp>
      <p:sp>
        <p:nvSpPr>
          <p:cNvPr id="56" name="Google Shape;56;p5"/>
          <p:cNvSpPr txBox="1"/>
          <p:nvPr>
            <p:ph type="title"/>
          </p:nvPr>
        </p:nvSpPr>
        <p:spPr>
          <a:xfrm>
            <a:off x="311700" y="227800"/>
            <a:ext cx="8520600" cy="587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5"/>
          <p:cNvSpPr txBox="1"/>
          <p:nvPr>
            <p:ph idx="1" type="body"/>
          </p:nvPr>
        </p:nvSpPr>
        <p:spPr>
          <a:xfrm>
            <a:off x="923650" y="1702938"/>
            <a:ext cx="2647200" cy="1863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8" name="Google Shape;58;p5"/>
          <p:cNvSpPr txBox="1"/>
          <p:nvPr>
            <p:ph idx="12" type="sldNum"/>
          </p:nvPr>
        </p:nvSpPr>
        <p:spPr>
          <a:xfrm>
            <a:off x="8100783" y="4363604"/>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9" name="Google Shape;59;p5"/>
          <p:cNvGrpSpPr/>
          <p:nvPr/>
        </p:nvGrpSpPr>
        <p:grpSpPr>
          <a:xfrm>
            <a:off x="5336425" y="891701"/>
            <a:ext cx="3038649" cy="3995976"/>
            <a:chOff x="0" y="-38100"/>
            <a:chExt cx="1600637" cy="2285766"/>
          </a:xfrm>
        </p:grpSpPr>
        <p:sp>
          <p:nvSpPr>
            <p:cNvPr id="60" name="Google Shape;60;p5"/>
            <p:cNvSpPr/>
            <p:nvPr/>
          </p:nvSpPr>
          <p:spPr>
            <a:xfrm>
              <a:off x="0" y="0"/>
              <a:ext cx="1600637" cy="2247666"/>
            </a:xfrm>
            <a:custGeom>
              <a:rect b="b" l="l" r="r" t="t"/>
              <a:pathLst>
                <a:path extrusionOk="0" h="2247666" w="1600637">
                  <a:moveTo>
                    <a:pt x="0" y="0"/>
                  </a:moveTo>
                  <a:lnTo>
                    <a:pt x="1600637" y="0"/>
                  </a:lnTo>
                  <a:lnTo>
                    <a:pt x="1600637" y="2247666"/>
                  </a:lnTo>
                  <a:lnTo>
                    <a:pt x="0" y="22476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61" name="Google Shape;61;p5"/>
            <p:cNvSpPr txBox="1"/>
            <p:nvPr/>
          </p:nvSpPr>
          <p:spPr>
            <a:xfrm>
              <a:off x="0" y="-38100"/>
              <a:ext cx="1600500" cy="2285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 name="Google Shape;62;p5"/>
          <p:cNvGrpSpPr/>
          <p:nvPr/>
        </p:nvGrpSpPr>
        <p:grpSpPr>
          <a:xfrm>
            <a:off x="5491206" y="993024"/>
            <a:ext cx="2729140" cy="3734743"/>
            <a:chOff x="0" y="-38100"/>
            <a:chExt cx="1437600" cy="2117201"/>
          </a:xfrm>
        </p:grpSpPr>
        <p:sp>
          <p:nvSpPr>
            <p:cNvPr id="63" name="Google Shape;63;p5"/>
            <p:cNvSpPr/>
            <p:nvPr/>
          </p:nvSpPr>
          <p:spPr>
            <a:xfrm>
              <a:off x="0" y="0"/>
              <a:ext cx="1437573" cy="2079101"/>
            </a:xfrm>
            <a:custGeom>
              <a:rect b="b" l="l" r="r" t="t"/>
              <a:pathLst>
                <a:path extrusionOk="0" h="2079101" w="1437573">
                  <a:moveTo>
                    <a:pt x="0" y="0"/>
                  </a:moveTo>
                  <a:lnTo>
                    <a:pt x="1437573" y="0"/>
                  </a:lnTo>
                  <a:lnTo>
                    <a:pt x="1437573" y="2079101"/>
                  </a:lnTo>
                  <a:lnTo>
                    <a:pt x="0" y="2079101"/>
                  </a:lnTo>
                  <a:close/>
                </a:path>
              </a:pathLst>
            </a:custGeom>
            <a:solidFill>
              <a:srgbClr val="FAEBE8"/>
            </a:solidFill>
            <a:ln>
              <a:noFill/>
            </a:ln>
          </p:spPr>
        </p:sp>
        <p:sp>
          <p:nvSpPr>
            <p:cNvPr id="64" name="Google Shape;64;p5"/>
            <p:cNvSpPr txBox="1"/>
            <p:nvPr/>
          </p:nvSpPr>
          <p:spPr>
            <a:xfrm>
              <a:off x="0" y="-38100"/>
              <a:ext cx="1437600" cy="21171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5" name="Google Shape;65;p5"/>
          <p:cNvCxnSpPr/>
          <p:nvPr/>
        </p:nvCxnSpPr>
        <p:spPr>
          <a:xfrm>
            <a:off x="5336422" y="3581407"/>
            <a:ext cx="3038700" cy="0"/>
          </a:xfrm>
          <a:prstGeom prst="straightConnector1">
            <a:avLst/>
          </a:prstGeom>
          <a:noFill/>
          <a:ln cap="flat" cmpd="sng" w="19050">
            <a:solidFill>
              <a:srgbClr val="000000"/>
            </a:solidFill>
            <a:prstDash val="solid"/>
            <a:round/>
            <a:headEnd len="sm" w="sm" type="none"/>
            <a:tailEnd len="sm" w="sm" type="none"/>
          </a:ln>
        </p:spPr>
      </p:cxnSp>
      <p:sp>
        <p:nvSpPr>
          <p:cNvPr id="66" name="Google Shape;66;p5"/>
          <p:cNvSpPr txBox="1"/>
          <p:nvPr>
            <p:ph idx="2" type="body"/>
          </p:nvPr>
        </p:nvSpPr>
        <p:spPr>
          <a:xfrm>
            <a:off x="5491200" y="1702938"/>
            <a:ext cx="2647200" cy="1863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cxnSp>
        <p:nvCxnSpPr>
          <p:cNvPr id="67" name="Google Shape;67;p5"/>
          <p:cNvCxnSpPr/>
          <p:nvPr/>
        </p:nvCxnSpPr>
        <p:spPr>
          <a:xfrm>
            <a:off x="5336422" y="1382949"/>
            <a:ext cx="30387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pic>
        <p:nvPicPr>
          <p:cNvPr id="69" name="Google Shape;69;p6"/>
          <p:cNvPicPr preferRelativeResize="0"/>
          <p:nvPr/>
        </p:nvPicPr>
        <p:blipFill rotWithShape="1">
          <a:blip r:embed="rId2">
            <a:alphaModFix/>
          </a:blip>
          <a:srcRect b="0" l="0" r="0" t="15725"/>
          <a:stretch/>
        </p:blipFill>
        <p:spPr>
          <a:xfrm>
            <a:off x="0" y="0"/>
            <a:ext cx="9144003" cy="5143502"/>
          </a:xfrm>
          <a:prstGeom prst="rect">
            <a:avLst/>
          </a:prstGeom>
          <a:noFill/>
          <a:ln>
            <a:noFill/>
          </a:ln>
        </p:spPr>
      </p:pic>
      <p:grpSp>
        <p:nvGrpSpPr>
          <p:cNvPr id="70" name="Google Shape;70;p6"/>
          <p:cNvGrpSpPr/>
          <p:nvPr/>
        </p:nvGrpSpPr>
        <p:grpSpPr>
          <a:xfrm>
            <a:off x="1367790" y="-632460"/>
            <a:ext cx="6408440" cy="6408440"/>
            <a:chOff x="0" y="0"/>
            <a:chExt cx="812800" cy="812800"/>
          </a:xfrm>
        </p:grpSpPr>
        <p:sp>
          <p:nvSpPr>
            <p:cNvPr id="71" name="Google Shape;7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 name="Google Shape;72;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 name="Google Shape;73;p6"/>
          <p:cNvGrpSpPr/>
          <p:nvPr/>
        </p:nvGrpSpPr>
        <p:grpSpPr>
          <a:xfrm>
            <a:off x="1520190" y="-480060"/>
            <a:ext cx="6103640" cy="6103640"/>
            <a:chOff x="0" y="0"/>
            <a:chExt cx="812800" cy="812800"/>
          </a:xfrm>
        </p:grpSpPr>
        <p:sp>
          <p:nvSpPr>
            <p:cNvPr id="74" name="Google Shape;7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 name="Google Shape;75;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76" name="Google Shape;76;p6"/>
          <p:cNvCxnSpPr/>
          <p:nvPr/>
        </p:nvCxnSpPr>
        <p:spPr>
          <a:xfrm>
            <a:off x="2395058" y="4910181"/>
            <a:ext cx="4353900" cy="0"/>
          </a:xfrm>
          <a:prstGeom prst="straightConnector1">
            <a:avLst/>
          </a:prstGeom>
          <a:noFill/>
          <a:ln cap="flat" cmpd="sng" w="19050">
            <a:solidFill>
              <a:srgbClr val="000000"/>
            </a:solidFill>
            <a:prstDash val="solid"/>
            <a:round/>
            <a:headEnd len="sm" w="sm" type="none"/>
            <a:tailEnd len="sm" w="sm" type="none"/>
          </a:ln>
        </p:spPr>
      </p:cxnSp>
      <p:cxnSp>
        <p:nvCxnSpPr>
          <p:cNvPr id="77" name="Google Shape;77;p6"/>
          <p:cNvCxnSpPr/>
          <p:nvPr/>
        </p:nvCxnSpPr>
        <p:spPr>
          <a:xfrm>
            <a:off x="2083593" y="558079"/>
            <a:ext cx="1555500" cy="0"/>
          </a:xfrm>
          <a:prstGeom prst="straightConnector1">
            <a:avLst/>
          </a:prstGeom>
          <a:noFill/>
          <a:ln cap="flat" cmpd="sng" w="19050">
            <a:solidFill>
              <a:srgbClr val="000000"/>
            </a:solidFill>
            <a:prstDash val="solid"/>
            <a:round/>
            <a:headEnd len="sm" w="sm" type="none"/>
            <a:tailEnd len="sm" w="sm" type="none"/>
          </a:ln>
        </p:spPr>
      </p:cxnSp>
      <p:cxnSp>
        <p:nvCxnSpPr>
          <p:cNvPr id="78" name="Google Shape;78;p6"/>
          <p:cNvCxnSpPr/>
          <p:nvPr/>
        </p:nvCxnSpPr>
        <p:spPr>
          <a:xfrm>
            <a:off x="5504020" y="558079"/>
            <a:ext cx="1555500" cy="0"/>
          </a:xfrm>
          <a:prstGeom prst="straightConnector1">
            <a:avLst/>
          </a:prstGeom>
          <a:noFill/>
          <a:ln cap="flat" cmpd="sng" w="19050">
            <a:solidFill>
              <a:srgbClr val="000000"/>
            </a:solidFill>
            <a:prstDash val="solid"/>
            <a:round/>
            <a:headEnd len="sm" w="sm" type="none"/>
            <a:tailEnd len="sm" w="sm" type="none"/>
          </a:ln>
        </p:spPr>
      </p:cxnSp>
      <p:sp>
        <p:nvSpPr>
          <p:cNvPr id="79" name="Google Shape;79;p6"/>
          <p:cNvSpPr/>
          <p:nvPr/>
        </p:nvSpPr>
        <p:spPr>
          <a:xfrm rot="6462721">
            <a:off x="4290892" y="-147870"/>
            <a:ext cx="557332" cy="1401168"/>
          </a:xfrm>
          <a:custGeom>
            <a:rect b="b" l="l" r="r" t="t"/>
            <a:pathLst>
              <a:path extrusionOk="0" h="2795286" w="1111861">
                <a:moveTo>
                  <a:pt x="0" y="0"/>
                </a:moveTo>
                <a:lnTo>
                  <a:pt x="1111862" y="0"/>
                </a:lnTo>
                <a:lnTo>
                  <a:pt x="1111862" y="2795286"/>
                </a:lnTo>
                <a:lnTo>
                  <a:pt x="0" y="2795286"/>
                </a:lnTo>
                <a:lnTo>
                  <a:pt x="0" y="0"/>
                </a:lnTo>
                <a:close/>
              </a:path>
            </a:pathLst>
          </a:custGeom>
          <a:blipFill rotWithShape="1">
            <a:blip r:embed="rId3">
              <a:alphaModFix/>
            </a:blip>
            <a:stretch>
              <a:fillRect b="0" l="0" r="0" t="0"/>
            </a:stretch>
          </a:blipFill>
          <a:ln>
            <a:noFill/>
          </a:ln>
        </p:spPr>
      </p:sp>
      <p:sp>
        <p:nvSpPr>
          <p:cNvPr id="80" name="Google Shape;80;p6"/>
          <p:cNvSpPr txBox="1"/>
          <p:nvPr>
            <p:ph type="title"/>
          </p:nvPr>
        </p:nvSpPr>
        <p:spPr>
          <a:xfrm>
            <a:off x="2681400" y="2209200"/>
            <a:ext cx="37812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1" name="Google Shape;8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82" name="Google Shape;82;p6"/>
          <p:cNvCxnSpPr/>
          <p:nvPr/>
        </p:nvCxnSpPr>
        <p:spPr>
          <a:xfrm>
            <a:off x="1439228" y="3252831"/>
            <a:ext cx="6264600" cy="0"/>
          </a:xfrm>
          <a:prstGeom prst="straightConnector1">
            <a:avLst/>
          </a:prstGeom>
          <a:noFill/>
          <a:ln cap="flat" cmpd="sng" w="19050">
            <a:solidFill>
              <a:srgbClr val="000000"/>
            </a:solidFill>
            <a:prstDash val="solid"/>
            <a:round/>
            <a:headEnd len="sm" w="sm" type="none"/>
            <a:tailEnd len="sm" w="sm" type="none"/>
          </a:ln>
        </p:spPr>
      </p:cxnSp>
      <p:cxnSp>
        <p:nvCxnSpPr>
          <p:cNvPr id="83" name="Google Shape;83;p6"/>
          <p:cNvCxnSpPr/>
          <p:nvPr/>
        </p:nvCxnSpPr>
        <p:spPr>
          <a:xfrm>
            <a:off x="1393984" y="2176506"/>
            <a:ext cx="63507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pic>
        <p:nvPicPr>
          <p:cNvPr id="85" name="Google Shape;85;p7"/>
          <p:cNvPicPr preferRelativeResize="0"/>
          <p:nvPr/>
        </p:nvPicPr>
        <p:blipFill rotWithShape="1">
          <a:blip r:embed="rId2">
            <a:alphaModFix/>
          </a:blip>
          <a:srcRect b="0" l="0" r="0" t="15540"/>
          <a:stretch/>
        </p:blipFill>
        <p:spPr>
          <a:xfrm>
            <a:off x="0" y="1"/>
            <a:ext cx="9144003" cy="5143501"/>
          </a:xfrm>
          <a:prstGeom prst="rect">
            <a:avLst/>
          </a:prstGeom>
          <a:noFill/>
          <a:ln>
            <a:noFill/>
          </a:ln>
        </p:spPr>
      </p:pic>
      <p:grpSp>
        <p:nvGrpSpPr>
          <p:cNvPr id="86" name="Google Shape;86;p7"/>
          <p:cNvGrpSpPr/>
          <p:nvPr/>
        </p:nvGrpSpPr>
        <p:grpSpPr>
          <a:xfrm rot="-2700000">
            <a:off x="1960403" y="-76017"/>
            <a:ext cx="5172059" cy="5244390"/>
            <a:chOff x="0" y="-38100"/>
            <a:chExt cx="2724373" cy="2762473"/>
          </a:xfrm>
        </p:grpSpPr>
        <p:sp>
          <p:nvSpPr>
            <p:cNvPr id="87" name="Google Shape;87;p7"/>
            <p:cNvSpPr/>
            <p:nvPr/>
          </p:nvSpPr>
          <p:spPr>
            <a:xfrm>
              <a:off x="0" y="0"/>
              <a:ext cx="2724373" cy="2724373"/>
            </a:xfrm>
            <a:custGeom>
              <a:rect b="b" l="l" r="r" t="t"/>
              <a:pathLst>
                <a:path extrusionOk="0" h="2724373" w="2724373">
                  <a:moveTo>
                    <a:pt x="0" y="0"/>
                  </a:moveTo>
                  <a:lnTo>
                    <a:pt x="2724373" y="0"/>
                  </a:lnTo>
                  <a:lnTo>
                    <a:pt x="2724373" y="2724373"/>
                  </a:lnTo>
                  <a:lnTo>
                    <a:pt x="0" y="2724373"/>
                  </a:lnTo>
                  <a:close/>
                </a:path>
              </a:pathLst>
            </a:custGeom>
            <a:solidFill>
              <a:srgbClr val="FAEBE8"/>
            </a:solidFill>
            <a:ln>
              <a:noFill/>
            </a:ln>
          </p:spPr>
        </p:sp>
        <p:sp>
          <p:nvSpPr>
            <p:cNvPr id="88" name="Google Shape;88;p7"/>
            <p:cNvSpPr txBox="1"/>
            <p:nvPr/>
          </p:nvSpPr>
          <p:spPr>
            <a:xfrm>
              <a:off x="0" y="-38100"/>
              <a:ext cx="2724300" cy="27624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 name="Google Shape;89;p7"/>
          <p:cNvGrpSpPr/>
          <p:nvPr/>
        </p:nvGrpSpPr>
        <p:grpSpPr>
          <a:xfrm rot="-2700000">
            <a:off x="1798845" y="-237696"/>
            <a:ext cx="5495415" cy="5567746"/>
            <a:chOff x="0" y="-38100"/>
            <a:chExt cx="2894700" cy="2932800"/>
          </a:xfrm>
        </p:grpSpPr>
        <p:sp>
          <p:nvSpPr>
            <p:cNvPr id="90" name="Google Shape;90;p7"/>
            <p:cNvSpPr/>
            <p:nvPr/>
          </p:nvSpPr>
          <p:spPr>
            <a:xfrm>
              <a:off x="0" y="0"/>
              <a:ext cx="2894611" cy="2894611"/>
            </a:xfrm>
            <a:custGeom>
              <a:rect b="b" l="l" r="r" t="t"/>
              <a:pathLst>
                <a:path extrusionOk="0" h="2894611" w="2894611">
                  <a:moveTo>
                    <a:pt x="0" y="0"/>
                  </a:moveTo>
                  <a:lnTo>
                    <a:pt x="2894611" y="0"/>
                  </a:lnTo>
                  <a:lnTo>
                    <a:pt x="2894611" y="2894611"/>
                  </a:lnTo>
                  <a:lnTo>
                    <a:pt x="0" y="2894611"/>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91" name="Google Shape;91;p7"/>
            <p:cNvSpPr txBox="1"/>
            <p:nvPr/>
          </p:nvSpPr>
          <p:spPr>
            <a:xfrm>
              <a:off x="0" y="-38100"/>
              <a:ext cx="2894700" cy="2932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92" name="Google Shape;92;p7"/>
          <p:cNvCxnSpPr/>
          <p:nvPr/>
        </p:nvCxnSpPr>
        <p:spPr>
          <a:xfrm>
            <a:off x="1243640" y="3119481"/>
            <a:ext cx="6666300" cy="0"/>
          </a:xfrm>
          <a:prstGeom prst="straightConnector1">
            <a:avLst/>
          </a:prstGeom>
          <a:noFill/>
          <a:ln cap="flat" cmpd="sng" w="19050">
            <a:solidFill>
              <a:srgbClr val="000000"/>
            </a:solidFill>
            <a:prstDash val="solid"/>
            <a:round/>
            <a:headEnd len="sm" w="sm" type="none"/>
            <a:tailEnd len="sm" w="sm" type="none"/>
          </a:ln>
        </p:spPr>
      </p:cxnSp>
      <p:cxnSp>
        <p:nvCxnSpPr>
          <p:cNvPr id="93" name="Google Shape;93;p7"/>
          <p:cNvCxnSpPr/>
          <p:nvPr/>
        </p:nvCxnSpPr>
        <p:spPr>
          <a:xfrm>
            <a:off x="1766716" y="1493835"/>
            <a:ext cx="5607300" cy="0"/>
          </a:xfrm>
          <a:prstGeom prst="straightConnector1">
            <a:avLst/>
          </a:prstGeom>
          <a:noFill/>
          <a:ln cap="flat" cmpd="sng" w="19050">
            <a:solidFill>
              <a:srgbClr val="000000"/>
            </a:solidFill>
            <a:prstDash val="solid"/>
            <a:round/>
            <a:headEnd len="sm" w="sm" type="none"/>
            <a:tailEnd len="sm" w="sm" type="none"/>
          </a:ln>
        </p:spPr>
      </p:cxnSp>
      <p:cxnSp>
        <p:nvCxnSpPr>
          <p:cNvPr id="94" name="Google Shape;94;p7"/>
          <p:cNvCxnSpPr/>
          <p:nvPr/>
        </p:nvCxnSpPr>
        <p:spPr>
          <a:xfrm>
            <a:off x="2958680" y="4843107"/>
            <a:ext cx="3226500" cy="0"/>
          </a:xfrm>
          <a:prstGeom prst="straightConnector1">
            <a:avLst/>
          </a:prstGeom>
          <a:noFill/>
          <a:ln cap="flat" cmpd="sng" w="19050">
            <a:solidFill>
              <a:srgbClr val="000000"/>
            </a:solidFill>
            <a:prstDash val="solid"/>
            <a:round/>
            <a:headEnd len="sm" w="sm" type="none"/>
            <a:tailEnd len="sm" w="sm" type="none"/>
          </a:ln>
        </p:spPr>
      </p:cxnSp>
      <p:sp>
        <p:nvSpPr>
          <p:cNvPr id="95" name="Google Shape;95;p7"/>
          <p:cNvSpPr/>
          <p:nvPr/>
        </p:nvSpPr>
        <p:spPr>
          <a:xfrm rot="-1100666">
            <a:off x="3936073" y="38089"/>
            <a:ext cx="1273110" cy="644380"/>
          </a:xfrm>
          <a:custGeom>
            <a:rect b="b" l="l" r="r" t="t"/>
            <a:pathLst>
              <a:path extrusionOk="0" h="1287649" w="2544027">
                <a:moveTo>
                  <a:pt x="0" y="0"/>
                </a:moveTo>
                <a:lnTo>
                  <a:pt x="2544028" y="0"/>
                </a:lnTo>
                <a:lnTo>
                  <a:pt x="2544028" y="1287649"/>
                </a:lnTo>
                <a:lnTo>
                  <a:pt x="0" y="1287649"/>
                </a:lnTo>
                <a:lnTo>
                  <a:pt x="0" y="0"/>
                </a:lnTo>
                <a:close/>
              </a:path>
            </a:pathLst>
          </a:custGeom>
          <a:blipFill rotWithShape="1">
            <a:blip r:embed="rId3">
              <a:alphaModFix/>
            </a:blip>
            <a:stretch>
              <a:fillRect b="0" l="0" r="0" t="0"/>
            </a:stretch>
          </a:blipFill>
          <a:ln>
            <a:noFill/>
          </a:ln>
        </p:spPr>
      </p:sp>
      <p:sp>
        <p:nvSpPr>
          <p:cNvPr id="96" name="Google Shape;96;p7"/>
          <p:cNvSpPr txBox="1"/>
          <p:nvPr>
            <p:ph type="title"/>
          </p:nvPr>
        </p:nvSpPr>
        <p:spPr>
          <a:xfrm>
            <a:off x="1388100" y="1493825"/>
            <a:ext cx="6367800" cy="16257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97" name="Google Shape;9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grpSp>
        <p:nvGrpSpPr>
          <p:cNvPr id="99" name="Google Shape;99;p8"/>
          <p:cNvGrpSpPr/>
          <p:nvPr/>
        </p:nvGrpSpPr>
        <p:grpSpPr>
          <a:xfrm>
            <a:off x="962025" y="442021"/>
            <a:ext cx="7219807" cy="4187111"/>
            <a:chOff x="0" y="-38100"/>
            <a:chExt cx="3803101" cy="2205600"/>
          </a:xfrm>
        </p:grpSpPr>
        <p:sp>
          <p:nvSpPr>
            <p:cNvPr id="100" name="Google Shape;100;p8"/>
            <p:cNvSpPr/>
            <p:nvPr/>
          </p:nvSpPr>
          <p:spPr>
            <a:xfrm>
              <a:off x="0" y="0"/>
              <a:ext cx="3803101" cy="2167467"/>
            </a:xfrm>
            <a:custGeom>
              <a:rect b="b" l="l" r="r" t="t"/>
              <a:pathLst>
                <a:path extrusionOk="0" h="2167467" w="3803101">
                  <a:moveTo>
                    <a:pt x="0" y="0"/>
                  </a:moveTo>
                  <a:lnTo>
                    <a:pt x="3803101" y="0"/>
                  </a:lnTo>
                  <a:lnTo>
                    <a:pt x="3803101" y="2167467"/>
                  </a:lnTo>
                  <a:lnTo>
                    <a:pt x="0" y="2167467"/>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01" name="Google Shape;101;p8"/>
            <p:cNvSpPr txBox="1"/>
            <p:nvPr/>
          </p:nvSpPr>
          <p:spPr>
            <a:xfrm>
              <a:off x="0" y="-38100"/>
              <a:ext cx="3803100" cy="2205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02" name="Google Shape;102;p8"/>
          <p:cNvCxnSpPr/>
          <p:nvPr/>
        </p:nvCxnSpPr>
        <p:spPr>
          <a:xfrm>
            <a:off x="962025" y="2232317"/>
            <a:ext cx="7219800" cy="0"/>
          </a:xfrm>
          <a:prstGeom prst="straightConnector1">
            <a:avLst/>
          </a:prstGeom>
          <a:noFill/>
          <a:ln cap="flat" cmpd="sng" w="19050">
            <a:solidFill>
              <a:srgbClr val="000000"/>
            </a:solidFill>
            <a:prstDash val="solid"/>
            <a:round/>
            <a:headEnd len="sm" w="sm" type="none"/>
            <a:tailEnd len="sm" w="sm" type="none"/>
          </a:ln>
        </p:spPr>
      </p:cxnSp>
      <p:grpSp>
        <p:nvGrpSpPr>
          <p:cNvPr id="103" name="Google Shape;103;p8"/>
          <p:cNvGrpSpPr/>
          <p:nvPr/>
        </p:nvGrpSpPr>
        <p:grpSpPr>
          <a:xfrm>
            <a:off x="4181475" y="1841792"/>
            <a:ext cx="781020" cy="781020"/>
            <a:chOff x="0" y="0"/>
            <a:chExt cx="812800" cy="812800"/>
          </a:xfrm>
        </p:grpSpPr>
        <p:sp>
          <p:nvSpPr>
            <p:cNvPr id="104" name="Google Shape;10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 name="Google Shape;105;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6" name="Google Shape;106;p8"/>
          <p:cNvSpPr/>
          <p:nvPr/>
        </p:nvSpPr>
        <p:spPr>
          <a:xfrm>
            <a:off x="4315794" y="2045318"/>
            <a:ext cx="512412" cy="440674"/>
          </a:xfrm>
          <a:custGeom>
            <a:rect b="b" l="l" r="r" t="t"/>
            <a:pathLst>
              <a:path extrusionOk="0" h="881349" w="1024824">
                <a:moveTo>
                  <a:pt x="0" y="0"/>
                </a:moveTo>
                <a:lnTo>
                  <a:pt x="1024824" y="0"/>
                </a:lnTo>
                <a:lnTo>
                  <a:pt x="1024824" y="881349"/>
                </a:lnTo>
                <a:lnTo>
                  <a:pt x="0" y="881349"/>
                </a:lnTo>
                <a:lnTo>
                  <a:pt x="0" y="0"/>
                </a:lnTo>
                <a:close/>
              </a:path>
            </a:pathLst>
          </a:custGeom>
          <a:blipFill rotWithShape="1">
            <a:blip r:embed="rId2">
              <a:alphaModFix/>
            </a:blip>
            <a:stretch>
              <a:fillRect b="0" l="0" r="0" t="0"/>
            </a:stretch>
          </a:blipFill>
          <a:ln>
            <a:noFill/>
          </a:ln>
        </p:spPr>
      </p:sp>
      <p:sp>
        <p:nvSpPr>
          <p:cNvPr id="107" name="Google Shape;107;p8"/>
          <p:cNvSpPr txBox="1"/>
          <p:nvPr>
            <p:ph type="title"/>
          </p:nvPr>
        </p:nvSpPr>
        <p:spPr>
          <a:xfrm>
            <a:off x="962100" y="567450"/>
            <a:ext cx="7219800" cy="1235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8" name="Google Shape;108;p8"/>
          <p:cNvSpPr txBox="1"/>
          <p:nvPr>
            <p:ph idx="1" type="subTitle"/>
          </p:nvPr>
        </p:nvSpPr>
        <p:spPr>
          <a:xfrm>
            <a:off x="962100" y="2841775"/>
            <a:ext cx="7219800" cy="634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9" name="Google Shape;10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0" name="Shape 110"/>
        <p:cNvGrpSpPr/>
        <p:nvPr/>
      </p:nvGrpSpPr>
      <p:grpSpPr>
        <a:xfrm>
          <a:off x="0" y="0"/>
          <a:ext cx="0" cy="0"/>
          <a:chOff x="0" y="0"/>
          <a:chExt cx="0" cy="0"/>
        </a:xfrm>
      </p:grpSpPr>
      <p:sp>
        <p:nvSpPr>
          <p:cNvPr id="111" name="Google Shape;111;p9"/>
          <p:cNvSpPr/>
          <p:nvPr>
            <p:ph idx="2" type="pic"/>
          </p:nvPr>
        </p:nvSpPr>
        <p:spPr>
          <a:xfrm>
            <a:off x="0" y="0"/>
            <a:ext cx="9144000" cy="5143500"/>
          </a:xfrm>
          <a:prstGeom prst="rect">
            <a:avLst/>
          </a:prstGeom>
          <a:noFill/>
          <a:ln>
            <a:noFill/>
          </a:ln>
        </p:spPr>
      </p:sp>
      <p:grpSp>
        <p:nvGrpSpPr>
          <p:cNvPr id="112" name="Google Shape;112;p9"/>
          <p:cNvGrpSpPr/>
          <p:nvPr/>
        </p:nvGrpSpPr>
        <p:grpSpPr>
          <a:xfrm>
            <a:off x="182400" y="3955850"/>
            <a:ext cx="3749172" cy="1154540"/>
            <a:chOff x="0" y="-38100"/>
            <a:chExt cx="1600637" cy="2285766"/>
          </a:xfrm>
        </p:grpSpPr>
        <p:sp>
          <p:nvSpPr>
            <p:cNvPr id="113" name="Google Shape;113;p9"/>
            <p:cNvSpPr/>
            <p:nvPr/>
          </p:nvSpPr>
          <p:spPr>
            <a:xfrm>
              <a:off x="0" y="0"/>
              <a:ext cx="1600637" cy="2247666"/>
            </a:xfrm>
            <a:custGeom>
              <a:rect b="b" l="l" r="r" t="t"/>
              <a:pathLst>
                <a:path extrusionOk="0" h="2247666" w="1600637">
                  <a:moveTo>
                    <a:pt x="0" y="0"/>
                  </a:moveTo>
                  <a:lnTo>
                    <a:pt x="1600637" y="0"/>
                  </a:lnTo>
                  <a:lnTo>
                    <a:pt x="1600637" y="2247666"/>
                  </a:lnTo>
                  <a:lnTo>
                    <a:pt x="0" y="22476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14" name="Google Shape;114;p9"/>
            <p:cNvSpPr txBox="1"/>
            <p:nvPr/>
          </p:nvSpPr>
          <p:spPr>
            <a:xfrm>
              <a:off x="0" y="-38100"/>
              <a:ext cx="1600500" cy="2285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5" name="Google Shape;115;p9"/>
          <p:cNvGrpSpPr/>
          <p:nvPr/>
        </p:nvGrpSpPr>
        <p:grpSpPr>
          <a:xfrm>
            <a:off x="373341" y="4096871"/>
            <a:ext cx="3367290" cy="872499"/>
            <a:chOff x="0" y="-38100"/>
            <a:chExt cx="1437600" cy="2117201"/>
          </a:xfrm>
        </p:grpSpPr>
        <p:sp>
          <p:nvSpPr>
            <p:cNvPr id="116" name="Google Shape;116;p9"/>
            <p:cNvSpPr/>
            <p:nvPr/>
          </p:nvSpPr>
          <p:spPr>
            <a:xfrm>
              <a:off x="0" y="0"/>
              <a:ext cx="1437573" cy="2079101"/>
            </a:xfrm>
            <a:custGeom>
              <a:rect b="b" l="l" r="r" t="t"/>
              <a:pathLst>
                <a:path extrusionOk="0" h="2079101" w="1437573">
                  <a:moveTo>
                    <a:pt x="0" y="0"/>
                  </a:moveTo>
                  <a:lnTo>
                    <a:pt x="1437573" y="0"/>
                  </a:lnTo>
                  <a:lnTo>
                    <a:pt x="1437573" y="2079101"/>
                  </a:lnTo>
                  <a:lnTo>
                    <a:pt x="0" y="2079101"/>
                  </a:lnTo>
                  <a:close/>
                </a:path>
              </a:pathLst>
            </a:custGeom>
            <a:solidFill>
              <a:srgbClr val="FAEBE8"/>
            </a:solidFill>
            <a:ln>
              <a:noFill/>
            </a:ln>
          </p:spPr>
        </p:sp>
        <p:sp>
          <p:nvSpPr>
            <p:cNvPr id="117" name="Google Shape;117;p9"/>
            <p:cNvSpPr txBox="1"/>
            <p:nvPr/>
          </p:nvSpPr>
          <p:spPr>
            <a:xfrm>
              <a:off x="0" y="-38100"/>
              <a:ext cx="1437600" cy="21171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8" name="Google Shape;118;p9"/>
          <p:cNvSpPr txBox="1"/>
          <p:nvPr>
            <p:ph idx="1" type="body"/>
          </p:nvPr>
        </p:nvSpPr>
        <p:spPr>
          <a:xfrm>
            <a:off x="373386" y="4230570"/>
            <a:ext cx="33672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19" name="Google Shape;11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1pPr>
            <a:lvl2pPr lvl="1">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2pPr>
            <a:lvl3pPr lvl="2">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3pPr>
            <a:lvl4pPr lvl="3">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4pPr>
            <a:lvl5pPr lvl="4">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5pPr>
            <a:lvl6pPr lvl="5">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6pPr>
            <a:lvl7pPr lvl="6">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7pPr>
            <a:lvl8pPr lvl="7">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8pPr>
            <a:lvl9pPr lvl="8">
              <a:spcBef>
                <a:spcPts val="0"/>
              </a:spcBef>
              <a:spcAft>
                <a:spcPts val="0"/>
              </a:spcAft>
              <a:buClr>
                <a:schemeClr val="dk1"/>
              </a:buClr>
              <a:buSzPts val="2800"/>
              <a:buFont typeface="Playfair Display SemiBold"/>
              <a:buNone/>
              <a:defRPr sz="2800">
                <a:solidFill>
                  <a:schemeClr val="dk1"/>
                </a:solidFill>
                <a:latin typeface="Playfair Display SemiBold"/>
                <a:ea typeface="Playfair Display SemiBold"/>
                <a:cs typeface="Playfair Display SemiBold"/>
                <a:sym typeface="Playfair Display Semi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SemiBold"/>
              <a:buChar char="●"/>
              <a:defRPr sz="1800">
                <a:solidFill>
                  <a:schemeClr val="dk2"/>
                </a:solidFill>
                <a:latin typeface="Playfair Display SemiBold"/>
                <a:ea typeface="Playfair Display SemiBold"/>
                <a:cs typeface="Playfair Display SemiBold"/>
                <a:sym typeface="Playfair Display SemiBold"/>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43.png"/><Relationship Id="rId42" Type="http://schemas.openxmlformats.org/officeDocument/2006/relationships/image" Target="../media/image60.png"/><Relationship Id="rId41" Type="http://schemas.openxmlformats.org/officeDocument/2006/relationships/image" Target="../media/image64.png"/><Relationship Id="rId22" Type="http://schemas.openxmlformats.org/officeDocument/2006/relationships/image" Target="../media/image40.png"/><Relationship Id="rId21" Type="http://schemas.openxmlformats.org/officeDocument/2006/relationships/image" Target="../media/image41.png"/><Relationship Id="rId24" Type="http://schemas.openxmlformats.org/officeDocument/2006/relationships/image" Target="../media/image49.png"/><Relationship Id="rId23"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23.png"/><Relationship Id="rId9" Type="http://schemas.openxmlformats.org/officeDocument/2006/relationships/image" Target="../media/image27.png"/><Relationship Id="rId26" Type="http://schemas.openxmlformats.org/officeDocument/2006/relationships/image" Target="../media/image51.png"/><Relationship Id="rId25" Type="http://schemas.openxmlformats.org/officeDocument/2006/relationships/image" Target="../media/image42.png"/><Relationship Id="rId28" Type="http://schemas.openxmlformats.org/officeDocument/2006/relationships/image" Target="../media/image53.png"/><Relationship Id="rId27" Type="http://schemas.openxmlformats.org/officeDocument/2006/relationships/image" Target="../media/image61.png"/><Relationship Id="rId5" Type="http://schemas.openxmlformats.org/officeDocument/2006/relationships/image" Target="../media/image20.png"/><Relationship Id="rId6" Type="http://schemas.openxmlformats.org/officeDocument/2006/relationships/image" Target="../media/image22.png"/><Relationship Id="rId29" Type="http://schemas.openxmlformats.org/officeDocument/2006/relationships/image" Target="../media/image48.png"/><Relationship Id="rId7" Type="http://schemas.openxmlformats.org/officeDocument/2006/relationships/image" Target="../media/image25.png"/><Relationship Id="rId8" Type="http://schemas.openxmlformats.org/officeDocument/2006/relationships/image" Target="../media/image29.png"/><Relationship Id="rId31" Type="http://schemas.openxmlformats.org/officeDocument/2006/relationships/image" Target="../media/image55.png"/><Relationship Id="rId30" Type="http://schemas.openxmlformats.org/officeDocument/2006/relationships/image" Target="../media/image57.png"/><Relationship Id="rId11" Type="http://schemas.openxmlformats.org/officeDocument/2006/relationships/image" Target="../media/image33.png"/><Relationship Id="rId33" Type="http://schemas.openxmlformats.org/officeDocument/2006/relationships/image" Target="../media/image52.png"/><Relationship Id="rId10" Type="http://schemas.openxmlformats.org/officeDocument/2006/relationships/image" Target="../media/image34.png"/><Relationship Id="rId32" Type="http://schemas.openxmlformats.org/officeDocument/2006/relationships/image" Target="../media/image56.png"/><Relationship Id="rId13" Type="http://schemas.openxmlformats.org/officeDocument/2006/relationships/image" Target="../media/image36.png"/><Relationship Id="rId35" Type="http://schemas.openxmlformats.org/officeDocument/2006/relationships/image" Target="../media/image59.png"/><Relationship Id="rId12" Type="http://schemas.openxmlformats.org/officeDocument/2006/relationships/image" Target="../media/image24.png"/><Relationship Id="rId34" Type="http://schemas.openxmlformats.org/officeDocument/2006/relationships/image" Target="../media/image54.png"/><Relationship Id="rId15" Type="http://schemas.openxmlformats.org/officeDocument/2006/relationships/image" Target="../media/image37.png"/><Relationship Id="rId37" Type="http://schemas.openxmlformats.org/officeDocument/2006/relationships/image" Target="../media/image62.png"/><Relationship Id="rId14" Type="http://schemas.openxmlformats.org/officeDocument/2006/relationships/image" Target="../media/image32.png"/><Relationship Id="rId36" Type="http://schemas.openxmlformats.org/officeDocument/2006/relationships/image" Target="../media/image63.png"/><Relationship Id="rId17" Type="http://schemas.openxmlformats.org/officeDocument/2006/relationships/image" Target="../media/image39.png"/><Relationship Id="rId39" Type="http://schemas.openxmlformats.org/officeDocument/2006/relationships/image" Target="../media/image65.png"/><Relationship Id="rId16" Type="http://schemas.openxmlformats.org/officeDocument/2006/relationships/image" Target="../media/image35.png"/><Relationship Id="rId38" Type="http://schemas.openxmlformats.org/officeDocument/2006/relationships/image" Target="../media/image67.png"/><Relationship Id="rId19" Type="http://schemas.openxmlformats.org/officeDocument/2006/relationships/image" Target="../media/image45.png"/><Relationship Id="rId18"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1"/>
          <p:cNvPicPr preferRelativeResize="0"/>
          <p:nvPr/>
        </p:nvPicPr>
        <p:blipFill rotWithShape="1">
          <a:blip r:embed="rId3">
            <a:alphaModFix/>
          </a:blip>
          <a:srcRect b="15540" l="0" r="0" t="0"/>
          <a:stretch/>
        </p:blipFill>
        <p:spPr>
          <a:xfrm>
            <a:off x="0" y="-3"/>
            <a:ext cx="9144003" cy="5143501"/>
          </a:xfrm>
          <a:prstGeom prst="rect">
            <a:avLst/>
          </a:prstGeom>
          <a:noFill/>
          <a:ln>
            <a:noFill/>
          </a:ln>
        </p:spPr>
      </p:pic>
      <p:grpSp>
        <p:nvGrpSpPr>
          <p:cNvPr id="127" name="Google Shape;127;p11"/>
          <p:cNvGrpSpPr/>
          <p:nvPr/>
        </p:nvGrpSpPr>
        <p:grpSpPr>
          <a:xfrm>
            <a:off x="4672013" y="409575"/>
            <a:ext cx="3552825" cy="4324350"/>
            <a:chOff x="0" y="0"/>
            <a:chExt cx="701793" cy="854193"/>
          </a:xfrm>
        </p:grpSpPr>
        <p:sp>
          <p:nvSpPr>
            <p:cNvPr id="128" name="Google Shape;128;p11"/>
            <p:cNvSpPr/>
            <p:nvPr/>
          </p:nvSpPr>
          <p:spPr>
            <a:xfrm>
              <a:off x="0" y="0"/>
              <a:ext cx="701793" cy="854193"/>
            </a:xfrm>
            <a:custGeom>
              <a:rect b="b" l="l" r="r" t="t"/>
              <a:pathLst>
                <a:path extrusionOk="0" h="854193" w="701793">
                  <a:moveTo>
                    <a:pt x="234057" y="19070"/>
                  </a:moveTo>
                  <a:cubicBezTo>
                    <a:pt x="269920" y="7556"/>
                    <a:pt x="310940" y="0"/>
                    <a:pt x="351085" y="0"/>
                  </a:cubicBezTo>
                  <a:cubicBezTo>
                    <a:pt x="391232" y="0"/>
                    <a:pt x="429863" y="6476"/>
                    <a:pt x="465463" y="17990"/>
                  </a:cubicBezTo>
                  <a:cubicBezTo>
                    <a:pt x="466221" y="18350"/>
                    <a:pt x="466978" y="18350"/>
                    <a:pt x="467735" y="18710"/>
                  </a:cubicBezTo>
                  <a:cubicBezTo>
                    <a:pt x="601428" y="64765"/>
                    <a:pt x="699899" y="186379"/>
                    <a:pt x="701793" y="329421"/>
                  </a:cubicBezTo>
                  <a:lnTo>
                    <a:pt x="701793" y="854193"/>
                  </a:lnTo>
                  <a:lnTo>
                    <a:pt x="0" y="854193"/>
                  </a:lnTo>
                  <a:lnTo>
                    <a:pt x="0" y="329811"/>
                  </a:lnTo>
                  <a:cubicBezTo>
                    <a:pt x="1894" y="185660"/>
                    <a:pt x="98849" y="64045"/>
                    <a:pt x="234057" y="1907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9" name="Google Shape;129;p11"/>
            <p:cNvSpPr txBox="1"/>
            <p:nvPr/>
          </p:nvSpPr>
          <p:spPr>
            <a:xfrm>
              <a:off x="0" y="88900"/>
              <a:ext cx="701793" cy="76529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0" name="Google Shape;130;p11"/>
          <p:cNvGrpSpPr/>
          <p:nvPr/>
        </p:nvGrpSpPr>
        <p:grpSpPr>
          <a:xfrm>
            <a:off x="4776788" y="514350"/>
            <a:ext cx="3343275" cy="4114800"/>
            <a:chOff x="0" y="0"/>
            <a:chExt cx="660400" cy="812800"/>
          </a:xfrm>
        </p:grpSpPr>
        <p:sp>
          <p:nvSpPr>
            <p:cNvPr id="131" name="Google Shape;131;p11"/>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AE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2" name="Google Shape;132;p11"/>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3" name="Google Shape;133;p11"/>
          <p:cNvSpPr/>
          <p:nvPr/>
        </p:nvSpPr>
        <p:spPr>
          <a:xfrm rot="-8031424">
            <a:off x="5952431" y="740661"/>
            <a:ext cx="991988" cy="1206064"/>
          </a:xfrm>
          <a:custGeom>
            <a:rect b="b" l="l" r="r" t="t"/>
            <a:pathLst>
              <a:path extrusionOk="0" h="2412128" w="1983976">
                <a:moveTo>
                  <a:pt x="0" y="0"/>
                </a:moveTo>
                <a:lnTo>
                  <a:pt x="1983976" y="0"/>
                </a:lnTo>
                <a:lnTo>
                  <a:pt x="1983976" y="2412128"/>
                </a:lnTo>
                <a:lnTo>
                  <a:pt x="0" y="2412128"/>
                </a:lnTo>
                <a:lnTo>
                  <a:pt x="0" y="0"/>
                </a:lnTo>
                <a:close/>
              </a:path>
            </a:pathLst>
          </a:custGeom>
          <a:blipFill rotWithShape="1">
            <a:blip r:embed="rId4">
              <a:alphaModFix/>
            </a:blip>
            <a:stretch>
              <a:fillRect b="0" l="0" r="0" t="0"/>
            </a:stretch>
          </a:blipFill>
          <a:ln>
            <a:noFill/>
          </a:ln>
        </p:spPr>
      </p:sp>
      <p:sp>
        <p:nvSpPr>
          <p:cNvPr id="134" name="Google Shape;134;p11"/>
          <p:cNvSpPr txBox="1"/>
          <p:nvPr/>
        </p:nvSpPr>
        <p:spPr>
          <a:xfrm>
            <a:off x="5427124" y="2521786"/>
            <a:ext cx="2043699" cy="257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SONGS FOR</a:t>
            </a:r>
            <a:endParaRPr sz="700"/>
          </a:p>
        </p:txBody>
      </p:sp>
      <p:sp>
        <p:nvSpPr>
          <p:cNvPr id="135" name="Google Shape;135;p11"/>
          <p:cNvSpPr txBox="1"/>
          <p:nvPr/>
        </p:nvSpPr>
        <p:spPr>
          <a:xfrm>
            <a:off x="5039716" y="2858635"/>
            <a:ext cx="2818516" cy="45606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FUNERAL</a:t>
            </a:r>
            <a:endParaRPr sz="700"/>
          </a:p>
        </p:txBody>
      </p:sp>
      <p:sp>
        <p:nvSpPr>
          <p:cNvPr id="136" name="Google Shape;136;p11"/>
          <p:cNvSpPr txBox="1"/>
          <p:nvPr/>
        </p:nvSpPr>
        <p:spPr>
          <a:xfrm>
            <a:off x="5427124" y="3881438"/>
            <a:ext cx="2043699" cy="467452"/>
          </a:xfrm>
          <a:prstGeom prst="rect">
            <a:avLst/>
          </a:prstGeom>
          <a:noFill/>
          <a:ln>
            <a:noFill/>
          </a:ln>
        </p:spPr>
        <p:txBody>
          <a:bodyPr anchorCtr="0" anchor="t" bIns="0" lIns="0" spcFirstLastPara="1" rIns="0" wrap="square" tIns="0">
            <a:spAutoFit/>
          </a:bodyPr>
          <a:lstStyle/>
          <a:p>
            <a:pPr indent="0" lvl="0" marL="0" marR="0" rtl="0" algn="ctr">
              <a:lnSpc>
                <a:spcPct val="174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Your Presentation</a:t>
            </a:r>
            <a:endParaRPr sz="700"/>
          </a:p>
          <a:p>
            <a:pPr indent="0" lvl="0" marL="0" marR="0" rtl="0" algn="ctr">
              <a:lnSpc>
                <a:spcPct val="174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Starts here</a:t>
            </a:r>
            <a:endParaRPr sz="700"/>
          </a:p>
        </p:txBody>
      </p:sp>
      <p:cxnSp>
        <p:nvCxnSpPr>
          <p:cNvPr id="137" name="Google Shape;137;p11"/>
          <p:cNvCxnSpPr/>
          <p:nvPr/>
        </p:nvCxnSpPr>
        <p:spPr>
          <a:xfrm>
            <a:off x="4672013" y="3609975"/>
            <a:ext cx="3552825" cy="0"/>
          </a:xfrm>
          <a:prstGeom prst="straightConnector1">
            <a:avLst/>
          </a:prstGeom>
          <a:noFill/>
          <a:ln cap="flat" cmpd="sng" w="19050">
            <a:solidFill>
              <a:srgbClr val="000000"/>
            </a:solidFill>
            <a:prstDash val="solid"/>
            <a:round/>
            <a:headEnd len="sm" w="sm" type="none"/>
            <a:tailEnd len="sm" w="sm" type="none"/>
          </a:ln>
        </p:spPr>
      </p:cxnSp>
      <p:cxnSp>
        <p:nvCxnSpPr>
          <p:cNvPr id="138" name="Google Shape;138;p11"/>
          <p:cNvCxnSpPr/>
          <p:nvPr/>
        </p:nvCxnSpPr>
        <p:spPr>
          <a:xfrm>
            <a:off x="4672013" y="2171545"/>
            <a:ext cx="3552825"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306" name="Shape 306"/>
        <p:cNvGrpSpPr/>
        <p:nvPr/>
      </p:nvGrpSpPr>
      <p:grpSpPr>
        <a:xfrm>
          <a:off x="0" y="0"/>
          <a:ext cx="0" cy="0"/>
          <a:chOff x="0" y="0"/>
          <a:chExt cx="0" cy="0"/>
        </a:xfrm>
      </p:grpSpPr>
      <p:pic>
        <p:nvPicPr>
          <p:cNvPr id="307" name="Google Shape;307;p20"/>
          <p:cNvPicPr preferRelativeResize="0"/>
          <p:nvPr/>
        </p:nvPicPr>
        <p:blipFill rotWithShape="1">
          <a:blip r:embed="rId3">
            <a:alphaModFix/>
          </a:blip>
          <a:srcRect b="31516" l="0" r="0" t="30991"/>
          <a:stretch/>
        </p:blipFill>
        <p:spPr>
          <a:xfrm>
            <a:off x="0" y="0"/>
            <a:ext cx="9143999" cy="5143501"/>
          </a:xfrm>
          <a:prstGeom prst="rect">
            <a:avLst/>
          </a:prstGeom>
          <a:noFill/>
          <a:ln>
            <a:noFill/>
          </a:ln>
        </p:spPr>
      </p:pic>
      <p:grpSp>
        <p:nvGrpSpPr>
          <p:cNvPr id="308" name="Google Shape;308;p20"/>
          <p:cNvGrpSpPr/>
          <p:nvPr/>
        </p:nvGrpSpPr>
        <p:grpSpPr>
          <a:xfrm>
            <a:off x="1210721" y="365893"/>
            <a:ext cx="3038709" cy="4339383"/>
            <a:chOff x="0" y="-38100"/>
            <a:chExt cx="1600637" cy="2285766"/>
          </a:xfrm>
        </p:grpSpPr>
        <p:sp>
          <p:nvSpPr>
            <p:cNvPr id="309" name="Google Shape;309;p20"/>
            <p:cNvSpPr/>
            <p:nvPr/>
          </p:nvSpPr>
          <p:spPr>
            <a:xfrm>
              <a:off x="0" y="0"/>
              <a:ext cx="1600637" cy="2247666"/>
            </a:xfrm>
            <a:custGeom>
              <a:rect b="b" l="l" r="r" t="t"/>
              <a:pathLst>
                <a:path extrusionOk="0" h="2247666" w="1600637">
                  <a:moveTo>
                    <a:pt x="0" y="0"/>
                  </a:moveTo>
                  <a:lnTo>
                    <a:pt x="1600637" y="0"/>
                  </a:lnTo>
                  <a:lnTo>
                    <a:pt x="1600637" y="2247666"/>
                  </a:lnTo>
                  <a:lnTo>
                    <a:pt x="0" y="22476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10" name="Google Shape;310;p20"/>
            <p:cNvSpPr txBox="1"/>
            <p:nvPr/>
          </p:nvSpPr>
          <p:spPr>
            <a:xfrm>
              <a:off x="0" y="-38100"/>
              <a:ext cx="1600637" cy="22857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20"/>
          <p:cNvGrpSpPr/>
          <p:nvPr/>
        </p:nvGrpSpPr>
        <p:grpSpPr>
          <a:xfrm>
            <a:off x="4894570" y="365893"/>
            <a:ext cx="3038709" cy="4339383"/>
            <a:chOff x="0" y="-38100"/>
            <a:chExt cx="1600637" cy="2285766"/>
          </a:xfrm>
        </p:grpSpPr>
        <p:sp>
          <p:nvSpPr>
            <p:cNvPr id="312" name="Google Shape;312;p20"/>
            <p:cNvSpPr/>
            <p:nvPr/>
          </p:nvSpPr>
          <p:spPr>
            <a:xfrm>
              <a:off x="0" y="0"/>
              <a:ext cx="1600637" cy="2247666"/>
            </a:xfrm>
            <a:custGeom>
              <a:rect b="b" l="l" r="r" t="t"/>
              <a:pathLst>
                <a:path extrusionOk="0" h="2247666" w="1600637">
                  <a:moveTo>
                    <a:pt x="0" y="0"/>
                  </a:moveTo>
                  <a:lnTo>
                    <a:pt x="1600637" y="0"/>
                  </a:lnTo>
                  <a:lnTo>
                    <a:pt x="1600637" y="2247666"/>
                  </a:lnTo>
                  <a:lnTo>
                    <a:pt x="0" y="2247666"/>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13" name="Google Shape;313;p20"/>
            <p:cNvSpPr txBox="1"/>
            <p:nvPr/>
          </p:nvSpPr>
          <p:spPr>
            <a:xfrm>
              <a:off x="0" y="-38100"/>
              <a:ext cx="1600637" cy="22857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20"/>
          <p:cNvGrpSpPr/>
          <p:nvPr/>
        </p:nvGrpSpPr>
        <p:grpSpPr>
          <a:xfrm>
            <a:off x="1365504" y="525899"/>
            <a:ext cx="2729142" cy="4019373"/>
            <a:chOff x="0" y="-38100"/>
            <a:chExt cx="1437573" cy="2117201"/>
          </a:xfrm>
        </p:grpSpPr>
        <p:sp>
          <p:nvSpPr>
            <p:cNvPr id="315" name="Google Shape;315;p20"/>
            <p:cNvSpPr/>
            <p:nvPr/>
          </p:nvSpPr>
          <p:spPr>
            <a:xfrm>
              <a:off x="0" y="0"/>
              <a:ext cx="1437573" cy="2079101"/>
            </a:xfrm>
            <a:custGeom>
              <a:rect b="b" l="l" r="r" t="t"/>
              <a:pathLst>
                <a:path extrusionOk="0" h="2079101" w="1437573">
                  <a:moveTo>
                    <a:pt x="0" y="0"/>
                  </a:moveTo>
                  <a:lnTo>
                    <a:pt x="1437573" y="0"/>
                  </a:lnTo>
                  <a:lnTo>
                    <a:pt x="1437573" y="2079101"/>
                  </a:lnTo>
                  <a:lnTo>
                    <a:pt x="0" y="2079101"/>
                  </a:lnTo>
                  <a:close/>
                </a:path>
              </a:pathLst>
            </a:custGeom>
            <a:solidFill>
              <a:srgbClr val="FAEBE8"/>
            </a:solidFill>
            <a:ln>
              <a:noFill/>
            </a:ln>
          </p:spPr>
        </p:sp>
        <p:sp>
          <p:nvSpPr>
            <p:cNvPr id="316" name="Google Shape;316;p20"/>
            <p:cNvSpPr txBox="1"/>
            <p:nvPr/>
          </p:nvSpPr>
          <p:spPr>
            <a:xfrm>
              <a:off x="0" y="-38100"/>
              <a:ext cx="1437573" cy="2117201"/>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0"/>
          <p:cNvGrpSpPr/>
          <p:nvPr/>
        </p:nvGrpSpPr>
        <p:grpSpPr>
          <a:xfrm>
            <a:off x="5049353" y="525899"/>
            <a:ext cx="2729142" cy="4019373"/>
            <a:chOff x="0" y="-38100"/>
            <a:chExt cx="1437573" cy="2117201"/>
          </a:xfrm>
        </p:grpSpPr>
        <p:sp>
          <p:nvSpPr>
            <p:cNvPr id="318" name="Google Shape;318;p20"/>
            <p:cNvSpPr/>
            <p:nvPr/>
          </p:nvSpPr>
          <p:spPr>
            <a:xfrm>
              <a:off x="0" y="0"/>
              <a:ext cx="1437573" cy="2079101"/>
            </a:xfrm>
            <a:custGeom>
              <a:rect b="b" l="l" r="r" t="t"/>
              <a:pathLst>
                <a:path extrusionOk="0" h="2079101" w="1437573">
                  <a:moveTo>
                    <a:pt x="0" y="0"/>
                  </a:moveTo>
                  <a:lnTo>
                    <a:pt x="1437573" y="0"/>
                  </a:lnTo>
                  <a:lnTo>
                    <a:pt x="1437573" y="2079101"/>
                  </a:lnTo>
                  <a:lnTo>
                    <a:pt x="0" y="2079101"/>
                  </a:lnTo>
                  <a:close/>
                </a:path>
              </a:pathLst>
            </a:custGeom>
            <a:solidFill>
              <a:srgbClr val="FAEBE8"/>
            </a:solidFill>
            <a:ln>
              <a:noFill/>
            </a:ln>
          </p:spPr>
        </p:sp>
        <p:sp>
          <p:nvSpPr>
            <p:cNvPr id="319" name="Google Shape;319;p20"/>
            <p:cNvSpPr txBox="1"/>
            <p:nvPr/>
          </p:nvSpPr>
          <p:spPr>
            <a:xfrm>
              <a:off x="0" y="-38100"/>
              <a:ext cx="1437573" cy="2117201"/>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20"/>
          <p:cNvSpPr txBox="1"/>
          <p:nvPr/>
        </p:nvSpPr>
        <p:spPr>
          <a:xfrm>
            <a:off x="1468013" y="803119"/>
            <a:ext cx="2524125" cy="475205"/>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ANGELS</a:t>
            </a:r>
            <a:endParaRPr sz="700"/>
          </a:p>
        </p:txBody>
      </p:sp>
      <p:sp>
        <p:nvSpPr>
          <p:cNvPr id="321" name="Google Shape;321;p20"/>
          <p:cNvSpPr txBox="1"/>
          <p:nvPr/>
        </p:nvSpPr>
        <p:spPr>
          <a:xfrm>
            <a:off x="5151862" y="803119"/>
            <a:ext cx="2524125" cy="475205"/>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MY WAY</a:t>
            </a:r>
            <a:endParaRPr sz="700"/>
          </a:p>
        </p:txBody>
      </p:sp>
      <p:sp>
        <p:nvSpPr>
          <p:cNvPr id="322" name="Google Shape;322;p20"/>
          <p:cNvSpPr txBox="1"/>
          <p:nvPr/>
        </p:nvSpPr>
        <p:spPr>
          <a:xfrm>
            <a:off x="1568022" y="1797869"/>
            <a:ext cx="2324100" cy="15237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I'm loving angels instead</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And through it all,</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she offers me protection</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 lot of love and affection</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Whether I'm right or wrong</a:t>
            </a:r>
            <a:endParaRPr sz="700"/>
          </a:p>
        </p:txBody>
      </p:sp>
      <p:sp>
        <p:nvSpPr>
          <p:cNvPr id="323" name="Google Shape;323;p20"/>
          <p:cNvSpPr txBox="1"/>
          <p:nvPr/>
        </p:nvSpPr>
        <p:spPr>
          <a:xfrm>
            <a:off x="5251872" y="1797869"/>
            <a:ext cx="2324100" cy="15237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And now, the end is near</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And so I face the final curtain</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My friend, I'll say it clear</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I'll state my case,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of which I'm certain</a:t>
            </a:r>
            <a:endParaRPr sz="700"/>
          </a:p>
        </p:txBody>
      </p:sp>
      <p:sp>
        <p:nvSpPr>
          <p:cNvPr id="324" name="Google Shape;324;p20"/>
          <p:cNvSpPr txBox="1"/>
          <p:nvPr/>
        </p:nvSpPr>
        <p:spPr>
          <a:xfrm>
            <a:off x="1277802" y="3775947"/>
            <a:ext cx="2904547"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ROBBIE</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WILLIAMS</a:t>
            </a:r>
            <a:endParaRPr sz="700"/>
          </a:p>
        </p:txBody>
      </p:sp>
      <p:sp>
        <p:nvSpPr>
          <p:cNvPr id="325" name="Google Shape;325;p20"/>
          <p:cNvSpPr txBox="1"/>
          <p:nvPr/>
        </p:nvSpPr>
        <p:spPr>
          <a:xfrm>
            <a:off x="4961650" y="3775947"/>
            <a:ext cx="2904548"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FRANK SINATRA</a:t>
            </a:r>
            <a:endParaRPr sz="700"/>
          </a:p>
        </p:txBody>
      </p:sp>
      <p:cxnSp>
        <p:nvCxnSpPr>
          <p:cNvPr id="326" name="Google Shape;326;p20"/>
          <p:cNvCxnSpPr/>
          <p:nvPr/>
        </p:nvCxnSpPr>
        <p:spPr>
          <a:xfrm>
            <a:off x="1210722" y="1520437"/>
            <a:ext cx="3038708" cy="0"/>
          </a:xfrm>
          <a:prstGeom prst="straightConnector1">
            <a:avLst/>
          </a:prstGeom>
          <a:noFill/>
          <a:ln cap="flat" cmpd="sng" w="19050">
            <a:solidFill>
              <a:srgbClr val="000000"/>
            </a:solidFill>
            <a:prstDash val="solid"/>
            <a:round/>
            <a:headEnd len="sm" w="sm" type="none"/>
            <a:tailEnd len="sm" w="sm" type="none"/>
          </a:ln>
        </p:spPr>
      </p:cxnSp>
      <p:cxnSp>
        <p:nvCxnSpPr>
          <p:cNvPr id="327" name="Google Shape;327;p20"/>
          <p:cNvCxnSpPr/>
          <p:nvPr/>
        </p:nvCxnSpPr>
        <p:spPr>
          <a:xfrm>
            <a:off x="4894570" y="1520437"/>
            <a:ext cx="3038708" cy="0"/>
          </a:xfrm>
          <a:prstGeom prst="straightConnector1">
            <a:avLst/>
          </a:prstGeom>
          <a:noFill/>
          <a:ln cap="flat" cmpd="sng" w="19050">
            <a:solidFill>
              <a:srgbClr val="000000"/>
            </a:solidFill>
            <a:prstDash val="solid"/>
            <a:round/>
            <a:headEnd len="sm" w="sm" type="none"/>
            <a:tailEnd len="sm" w="sm" type="none"/>
          </a:ln>
        </p:spPr>
      </p:cxnSp>
      <p:cxnSp>
        <p:nvCxnSpPr>
          <p:cNvPr id="328" name="Google Shape;328;p20"/>
          <p:cNvCxnSpPr/>
          <p:nvPr/>
        </p:nvCxnSpPr>
        <p:spPr>
          <a:xfrm>
            <a:off x="1210722" y="3558894"/>
            <a:ext cx="3038708" cy="0"/>
          </a:xfrm>
          <a:prstGeom prst="straightConnector1">
            <a:avLst/>
          </a:prstGeom>
          <a:noFill/>
          <a:ln cap="flat" cmpd="sng" w="19050">
            <a:solidFill>
              <a:srgbClr val="000000"/>
            </a:solidFill>
            <a:prstDash val="solid"/>
            <a:round/>
            <a:headEnd len="sm" w="sm" type="none"/>
            <a:tailEnd len="sm" w="sm" type="none"/>
          </a:ln>
        </p:spPr>
      </p:cxnSp>
      <p:cxnSp>
        <p:nvCxnSpPr>
          <p:cNvPr id="329" name="Google Shape;329;p20"/>
          <p:cNvCxnSpPr/>
          <p:nvPr/>
        </p:nvCxnSpPr>
        <p:spPr>
          <a:xfrm>
            <a:off x="4894570" y="3558894"/>
            <a:ext cx="3038708"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333" name="Shape 333"/>
        <p:cNvGrpSpPr/>
        <p:nvPr/>
      </p:nvGrpSpPr>
      <p:grpSpPr>
        <a:xfrm>
          <a:off x="0" y="0"/>
          <a:ext cx="0" cy="0"/>
          <a:chOff x="0" y="0"/>
          <a:chExt cx="0" cy="0"/>
        </a:xfrm>
      </p:grpSpPr>
      <p:pic>
        <p:nvPicPr>
          <p:cNvPr id="334" name="Google Shape;334;p21"/>
          <p:cNvPicPr preferRelativeResize="0"/>
          <p:nvPr/>
        </p:nvPicPr>
        <p:blipFill rotWithShape="1">
          <a:blip r:embed="rId3">
            <a:alphaModFix/>
          </a:blip>
          <a:srcRect b="0" l="0" r="0" t="15540"/>
          <a:stretch/>
        </p:blipFill>
        <p:spPr>
          <a:xfrm>
            <a:off x="0" y="1"/>
            <a:ext cx="9144003" cy="5143501"/>
          </a:xfrm>
          <a:prstGeom prst="rect">
            <a:avLst/>
          </a:prstGeom>
          <a:noFill/>
          <a:ln>
            <a:noFill/>
          </a:ln>
        </p:spPr>
      </p:pic>
      <p:grpSp>
        <p:nvGrpSpPr>
          <p:cNvPr id="335" name="Google Shape;335;p21"/>
          <p:cNvGrpSpPr/>
          <p:nvPr/>
        </p:nvGrpSpPr>
        <p:grpSpPr>
          <a:xfrm rot="-2700000">
            <a:off x="1960401" y="-76014"/>
            <a:ext cx="5172053" cy="5244383"/>
            <a:chOff x="0" y="-38100"/>
            <a:chExt cx="2724373" cy="2762473"/>
          </a:xfrm>
        </p:grpSpPr>
        <p:sp>
          <p:nvSpPr>
            <p:cNvPr id="336" name="Google Shape;336;p21"/>
            <p:cNvSpPr/>
            <p:nvPr/>
          </p:nvSpPr>
          <p:spPr>
            <a:xfrm>
              <a:off x="0" y="0"/>
              <a:ext cx="2724373" cy="2724373"/>
            </a:xfrm>
            <a:custGeom>
              <a:rect b="b" l="l" r="r" t="t"/>
              <a:pathLst>
                <a:path extrusionOk="0" h="2724373" w="2724373">
                  <a:moveTo>
                    <a:pt x="0" y="0"/>
                  </a:moveTo>
                  <a:lnTo>
                    <a:pt x="2724373" y="0"/>
                  </a:lnTo>
                  <a:lnTo>
                    <a:pt x="2724373" y="2724373"/>
                  </a:lnTo>
                  <a:lnTo>
                    <a:pt x="0" y="2724373"/>
                  </a:lnTo>
                  <a:close/>
                </a:path>
              </a:pathLst>
            </a:custGeom>
            <a:solidFill>
              <a:srgbClr val="FAEBE8"/>
            </a:solidFill>
            <a:ln>
              <a:noFill/>
            </a:ln>
          </p:spPr>
        </p:sp>
        <p:sp>
          <p:nvSpPr>
            <p:cNvPr id="337" name="Google Shape;337;p21"/>
            <p:cNvSpPr txBox="1"/>
            <p:nvPr/>
          </p:nvSpPr>
          <p:spPr>
            <a:xfrm>
              <a:off x="0" y="-38100"/>
              <a:ext cx="2724373" cy="2762473"/>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1"/>
          <p:cNvGrpSpPr/>
          <p:nvPr/>
        </p:nvGrpSpPr>
        <p:grpSpPr>
          <a:xfrm rot="-2700000">
            <a:off x="1798808" y="-237607"/>
            <a:ext cx="5495238" cy="5567568"/>
            <a:chOff x="0" y="-38100"/>
            <a:chExt cx="2894611" cy="2932711"/>
          </a:xfrm>
        </p:grpSpPr>
        <p:sp>
          <p:nvSpPr>
            <p:cNvPr id="339" name="Google Shape;339;p21"/>
            <p:cNvSpPr/>
            <p:nvPr/>
          </p:nvSpPr>
          <p:spPr>
            <a:xfrm>
              <a:off x="0" y="0"/>
              <a:ext cx="2894611" cy="2894611"/>
            </a:xfrm>
            <a:custGeom>
              <a:rect b="b" l="l" r="r" t="t"/>
              <a:pathLst>
                <a:path extrusionOk="0" h="2894611" w="2894611">
                  <a:moveTo>
                    <a:pt x="0" y="0"/>
                  </a:moveTo>
                  <a:lnTo>
                    <a:pt x="2894611" y="0"/>
                  </a:lnTo>
                  <a:lnTo>
                    <a:pt x="2894611" y="2894611"/>
                  </a:lnTo>
                  <a:lnTo>
                    <a:pt x="0" y="2894611"/>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40" name="Google Shape;340;p21"/>
            <p:cNvSpPr txBox="1"/>
            <p:nvPr/>
          </p:nvSpPr>
          <p:spPr>
            <a:xfrm>
              <a:off x="0" y="-38100"/>
              <a:ext cx="2894611" cy="29327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41" name="Google Shape;341;p21"/>
          <p:cNvCxnSpPr/>
          <p:nvPr/>
        </p:nvCxnSpPr>
        <p:spPr>
          <a:xfrm>
            <a:off x="1243640" y="3119481"/>
            <a:ext cx="6666244" cy="0"/>
          </a:xfrm>
          <a:prstGeom prst="straightConnector1">
            <a:avLst/>
          </a:prstGeom>
          <a:noFill/>
          <a:ln cap="flat" cmpd="sng" w="19050">
            <a:solidFill>
              <a:srgbClr val="000000"/>
            </a:solidFill>
            <a:prstDash val="solid"/>
            <a:round/>
            <a:headEnd len="sm" w="sm" type="none"/>
            <a:tailEnd len="sm" w="sm" type="none"/>
          </a:ln>
        </p:spPr>
      </p:cxnSp>
      <p:cxnSp>
        <p:nvCxnSpPr>
          <p:cNvPr id="342" name="Google Shape;342;p21"/>
          <p:cNvCxnSpPr/>
          <p:nvPr/>
        </p:nvCxnSpPr>
        <p:spPr>
          <a:xfrm>
            <a:off x="1766716" y="1493835"/>
            <a:ext cx="5607372" cy="0"/>
          </a:xfrm>
          <a:prstGeom prst="straightConnector1">
            <a:avLst/>
          </a:prstGeom>
          <a:noFill/>
          <a:ln cap="flat" cmpd="sng" w="19050">
            <a:solidFill>
              <a:srgbClr val="000000"/>
            </a:solidFill>
            <a:prstDash val="solid"/>
            <a:round/>
            <a:headEnd len="sm" w="sm" type="none"/>
            <a:tailEnd len="sm" w="sm" type="none"/>
          </a:ln>
        </p:spPr>
      </p:cxnSp>
      <p:cxnSp>
        <p:nvCxnSpPr>
          <p:cNvPr id="343" name="Google Shape;343;p21"/>
          <p:cNvCxnSpPr/>
          <p:nvPr/>
        </p:nvCxnSpPr>
        <p:spPr>
          <a:xfrm>
            <a:off x="2958680" y="4843107"/>
            <a:ext cx="3226371" cy="0"/>
          </a:xfrm>
          <a:prstGeom prst="straightConnector1">
            <a:avLst/>
          </a:prstGeom>
          <a:noFill/>
          <a:ln cap="flat" cmpd="sng" w="19050">
            <a:solidFill>
              <a:srgbClr val="000000"/>
            </a:solidFill>
            <a:prstDash val="solid"/>
            <a:round/>
            <a:headEnd len="sm" w="sm" type="none"/>
            <a:tailEnd len="sm" w="sm" type="none"/>
          </a:ln>
        </p:spPr>
      </p:cxnSp>
      <p:sp>
        <p:nvSpPr>
          <p:cNvPr id="344" name="Google Shape;344;p21"/>
          <p:cNvSpPr/>
          <p:nvPr/>
        </p:nvSpPr>
        <p:spPr>
          <a:xfrm rot="-1099998">
            <a:off x="3935993" y="38413"/>
            <a:ext cx="1272014" cy="643825"/>
          </a:xfrm>
          <a:custGeom>
            <a:rect b="b" l="l" r="r" t="t"/>
            <a:pathLst>
              <a:path extrusionOk="0" h="1287649" w="2544027">
                <a:moveTo>
                  <a:pt x="0" y="0"/>
                </a:moveTo>
                <a:lnTo>
                  <a:pt x="2544028" y="0"/>
                </a:lnTo>
                <a:lnTo>
                  <a:pt x="2544028" y="1287649"/>
                </a:lnTo>
                <a:lnTo>
                  <a:pt x="0" y="1287649"/>
                </a:lnTo>
                <a:lnTo>
                  <a:pt x="0" y="0"/>
                </a:lnTo>
                <a:close/>
              </a:path>
            </a:pathLst>
          </a:custGeom>
          <a:blipFill rotWithShape="1">
            <a:blip r:embed="rId4">
              <a:alphaModFix/>
            </a:blip>
            <a:stretch>
              <a:fillRect b="0" l="0" r="0" t="0"/>
            </a:stretch>
          </a:blipFill>
          <a:ln>
            <a:noFill/>
          </a:ln>
        </p:spPr>
      </p:sp>
      <p:sp>
        <p:nvSpPr>
          <p:cNvPr id="345" name="Google Shape;345;p21"/>
          <p:cNvSpPr txBox="1"/>
          <p:nvPr/>
        </p:nvSpPr>
        <p:spPr>
          <a:xfrm>
            <a:off x="2804200" y="2104388"/>
            <a:ext cx="3535500" cy="415500"/>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AMAZING GRACE</a:t>
            </a:r>
            <a:endParaRPr sz="700"/>
          </a:p>
        </p:txBody>
      </p:sp>
      <p:sp>
        <p:nvSpPr>
          <p:cNvPr id="346" name="Google Shape;346;p21"/>
          <p:cNvSpPr txBox="1"/>
          <p:nvPr/>
        </p:nvSpPr>
        <p:spPr>
          <a:xfrm>
            <a:off x="2699437" y="3424281"/>
            <a:ext cx="37452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Amazing grace, how sweet the sound</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That saved a wretch like me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 once was lost, but now I'm found</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Was blind, but now I see</a:t>
            </a:r>
            <a:endParaRPr sz="700"/>
          </a:p>
        </p:txBody>
      </p:sp>
      <p:sp>
        <p:nvSpPr>
          <p:cNvPr id="347" name="Google Shape;347;p21"/>
          <p:cNvSpPr txBox="1"/>
          <p:nvPr/>
        </p:nvSpPr>
        <p:spPr>
          <a:xfrm>
            <a:off x="3048475" y="965206"/>
            <a:ext cx="3047049" cy="257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TRADITIONAL</a:t>
            </a:r>
            <a:endParaRPr sz="700"/>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22"/>
          <p:cNvPicPr preferRelativeResize="0"/>
          <p:nvPr/>
        </p:nvPicPr>
        <p:blipFill rotWithShape="1">
          <a:blip r:embed="rId3">
            <a:alphaModFix/>
          </a:blip>
          <a:srcRect b="29671" l="0" r="0" t="0"/>
          <a:stretch/>
        </p:blipFill>
        <p:spPr>
          <a:xfrm>
            <a:off x="0" y="0"/>
            <a:ext cx="9144003" cy="5143500"/>
          </a:xfrm>
          <a:prstGeom prst="rect">
            <a:avLst/>
          </a:prstGeom>
          <a:noFill/>
          <a:ln>
            <a:noFill/>
          </a:ln>
        </p:spPr>
      </p:pic>
      <p:grpSp>
        <p:nvGrpSpPr>
          <p:cNvPr id="353" name="Google Shape;353;p22"/>
          <p:cNvGrpSpPr/>
          <p:nvPr/>
        </p:nvGrpSpPr>
        <p:grpSpPr>
          <a:xfrm>
            <a:off x="3875602" y="-754419"/>
            <a:ext cx="4895850" cy="6492180"/>
            <a:chOff x="0" y="-38100"/>
            <a:chExt cx="2578884" cy="3419749"/>
          </a:xfrm>
        </p:grpSpPr>
        <p:sp>
          <p:nvSpPr>
            <p:cNvPr id="354" name="Google Shape;354;p22"/>
            <p:cNvSpPr/>
            <p:nvPr/>
          </p:nvSpPr>
          <p:spPr>
            <a:xfrm>
              <a:off x="0" y="0"/>
              <a:ext cx="2578884" cy="3381649"/>
            </a:xfrm>
            <a:custGeom>
              <a:rect b="b" l="l" r="r" t="t"/>
              <a:pathLst>
                <a:path extrusionOk="0" h="3381649" w="2578884">
                  <a:moveTo>
                    <a:pt x="0" y="0"/>
                  </a:moveTo>
                  <a:lnTo>
                    <a:pt x="2578884" y="0"/>
                  </a:lnTo>
                  <a:lnTo>
                    <a:pt x="2578884" y="3381649"/>
                  </a:lnTo>
                  <a:lnTo>
                    <a:pt x="0" y="338164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55" name="Google Shape;355;p22"/>
            <p:cNvSpPr txBox="1"/>
            <p:nvPr/>
          </p:nvSpPr>
          <p:spPr>
            <a:xfrm>
              <a:off x="0" y="-38100"/>
              <a:ext cx="2578884" cy="341974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6" name="Google Shape;356;p22"/>
          <p:cNvGrpSpPr/>
          <p:nvPr/>
        </p:nvGrpSpPr>
        <p:grpSpPr>
          <a:xfrm>
            <a:off x="4008952" y="-710505"/>
            <a:ext cx="4629150" cy="6492180"/>
            <a:chOff x="0" y="-38100"/>
            <a:chExt cx="2438400" cy="3419749"/>
          </a:xfrm>
        </p:grpSpPr>
        <p:sp>
          <p:nvSpPr>
            <p:cNvPr id="357" name="Google Shape;357;p22"/>
            <p:cNvSpPr/>
            <p:nvPr/>
          </p:nvSpPr>
          <p:spPr>
            <a:xfrm>
              <a:off x="0" y="0"/>
              <a:ext cx="2438400" cy="3381649"/>
            </a:xfrm>
            <a:custGeom>
              <a:rect b="b" l="l" r="r" t="t"/>
              <a:pathLst>
                <a:path extrusionOk="0" h="3381649" w="2438400">
                  <a:moveTo>
                    <a:pt x="0" y="0"/>
                  </a:moveTo>
                  <a:lnTo>
                    <a:pt x="2438400" y="0"/>
                  </a:lnTo>
                  <a:lnTo>
                    <a:pt x="2438400" y="3381649"/>
                  </a:lnTo>
                  <a:lnTo>
                    <a:pt x="0" y="3381649"/>
                  </a:lnTo>
                  <a:close/>
                </a:path>
              </a:pathLst>
            </a:custGeom>
            <a:solidFill>
              <a:srgbClr val="FAEBE8"/>
            </a:solidFill>
            <a:ln>
              <a:noFill/>
            </a:ln>
          </p:spPr>
        </p:sp>
        <p:sp>
          <p:nvSpPr>
            <p:cNvPr id="358" name="Google Shape;358;p22"/>
            <p:cNvSpPr txBox="1"/>
            <p:nvPr/>
          </p:nvSpPr>
          <p:spPr>
            <a:xfrm>
              <a:off x="0" y="-38100"/>
              <a:ext cx="2438400" cy="3419749"/>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59" name="Google Shape;359;p22"/>
          <p:cNvCxnSpPr/>
          <p:nvPr/>
        </p:nvCxnSpPr>
        <p:spPr>
          <a:xfrm>
            <a:off x="3875602" y="279936"/>
            <a:ext cx="4895850" cy="0"/>
          </a:xfrm>
          <a:prstGeom prst="straightConnector1">
            <a:avLst/>
          </a:prstGeom>
          <a:noFill/>
          <a:ln cap="flat" cmpd="sng" w="19050">
            <a:solidFill>
              <a:srgbClr val="000000"/>
            </a:solidFill>
            <a:prstDash val="solid"/>
            <a:round/>
            <a:headEnd len="sm" w="sm" type="none"/>
            <a:tailEnd len="sm" w="sm" type="none"/>
          </a:ln>
        </p:spPr>
      </p:cxnSp>
      <p:cxnSp>
        <p:nvCxnSpPr>
          <p:cNvPr id="360" name="Google Shape;360;p22"/>
          <p:cNvCxnSpPr/>
          <p:nvPr/>
        </p:nvCxnSpPr>
        <p:spPr>
          <a:xfrm>
            <a:off x="3875602" y="1455594"/>
            <a:ext cx="4895850" cy="0"/>
          </a:xfrm>
          <a:prstGeom prst="straightConnector1">
            <a:avLst/>
          </a:prstGeom>
          <a:noFill/>
          <a:ln cap="flat" cmpd="sng" w="19050">
            <a:solidFill>
              <a:srgbClr val="000000"/>
            </a:solidFill>
            <a:prstDash val="solid"/>
            <a:round/>
            <a:headEnd len="sm" w="sm" type="none"/>
            <a:tailEnd len="sm" w="sm" type="none"/>
          </a:ln>
        </p:spPr>
      </p:cxnSp>
      <p:cxnSp>
        <p:nvCxnSpPr>
          <p:cNvPr id="361" name="Google Shape;361;p22"/>
          <p:cNvCxnSpPr/>
          <p:nvPr/>
        </p:nvCxnSpPr>
        <p:spPr>
          <a:xfrm>
            <a:off x="3875602" y="4201267"/>
            <a:ext cx="4895850" cy="0"/>
          </a:xfrm>
          <a:prstGeom prst="straightConnector1">
            <a:avLst/>
          </a:prstGeom>
          <a:noFill/>
          <a:ln cap="flat" cmpd="sng" w="19050">
            <a:solidFill>
              <a:srgbClr val="000000"/>
            </a:solidFill>
            <a:prstDash val="solid"/>
            <a:round/>
            <a:headEnd len="sm" w="sm" type="none"/>
            <a:tailEnd len="sm" w="sm" type="none"/>
          </a:ln>
        </p:spPr>
      </p:cxnSp>
      <p:cxnSp>
        <p:nvCxnSpPr>
          <p:cNvPr id="362" name="Google Shape;362;p22"/>
          <p:cNvCxnSpPr/>
          <p:nvPr/>
        </p:nvCxnSpPr>
        <p:spPr>
          <a:xfrm>
            <a:off x="3875602" y="4895974"/>
            <a:ext cx="4895850" cy="0"/>
          </a:xfrm>
          <a:prstGeom prst="straightConnector1">
            <a:avLst/>
          </a:prstGeom>
          <a:noFill/>
          <a:ln cap="flat" cmpd="sng" w="19050">
            <a:solidFill>
              <a:srgbClr val="000000"/>
            </a:solidFill>
            <a:prstDash val="solid"/>
            <a:round/>
            <a:headEnd len="sm" w="sm" type="none"/>
            <a:tailEnd len="sm" w="sm" type="none"/>
          </a:ln>
        </p:spPr>
      </p:cxnSp>
      <p:sp>
        <p:nvSpPr>
          <p:cNvPr id="363" name="Google Shape;363;p22"/>
          <p:cNvSpPr/>
          <p:nvPr/>
        </p:nvSpPr>
        <p:spPr>
          <a:xfrm rot="6681426">
            <a:off x="5926711" y="1356806"/>
            <a:ext cx="793632" cy="1469688"/>
          </a:xfrm>
          <a:custGeom>
            <a:rect b="b" l="l" r="r" t="t"/>
            <a:pathLst>
              <a:path extrusionOk="0" h="2939377" w="1587264">
                <a:moveTo>
                  <a:pt x="0" y="0"/>
                </a:moveTo>
                <a:lnTo>
                  <a:pt x="1587263" y="0"/>
                </a:lnTo>
                <a:lnTo>
                  <a:pt x="1587263" y="2939377"/>
                </a:lnTo>
                <a:lnTo>
                  <a:pt x="0" y="2939377"/>
                </a:lnTo>
                <a:lnTo>
                  <a:pt x="0" y="0"/>
                </a:lnTo>
                <a:close/>
              </a:path>
            </a:pathLst>
          </a:custGeom>
          <a:blipFill rotWithShape="1">
            <a:blip r:embed="rId4">
              <a:alphaModFix/>
            </a:blip>
            <a:stretch>
              <a:fillRect b="0" l="0" r="0" t="0"/>
            </a:stretch>
          </a:blipFill>
          <a:ln>
            <a:noFill/>
          </a:ln>
        </p:spPr>
      </p:sp>
      <p:sp>
        <p:nvSpPr>
          <p:cNvPr id="364" name="Google Shape;364;p22"/>
          <p:cNvSpPr txBox="1"/>
          <p:nvPr/>
        </p:nvSpPr>
        <p:spPr>
          <a:xfrm>
            <a:off x="4555738" y="586167"/>
            <a:ext cx="3535578" cy="475204"/>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THE ROSE</a:t>
            </a:r>
            <a:endParaRPr sz="700"/>
          </a:p>
        </p:txBody>
      </p:sp>
      <p:sp>
        <p:nvSpPr>
          <p:cNvPr id="365" name="Google Shape;365;p22"/>
          <p:cNvSpPr txBox="1"/>
          <p:nvPr/>
        </p:nvSpPr>
        <p:spPr>
          <a:xfrm>
            <a:off x="4450963" y="2683244"/>
            <a:ext cx="37452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It's the heart afraid of breaking</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That never learns to dance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It's the dream afraid of waking</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That never takes the chance</a:t>
            </a:r>
            <a:endParaRPr sz="700"/>
          </a:p>
        </p:txBody>
      </p:sp>
      <p:sp>
        <p:nvSpPr>
          <p:cNvPr id="366" name="Google Shape;366;p22"/>
          <p:cNvSpPr txBox="1"/>
          <p:nvPr/>
        </p:nvSpPr>
        <p:spPr>
          <a:xfrm>
            <a:off x="4717030" y="4442365"/>
            <a:ext cx="3212993" cy="257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BETTE MIDLER</a:t>
            </a:r>
            <a:endParaRPr sz="700"/>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370" name="Shape 370"/>
        <p:cNvGrpSpPr/>
        <p:nvPr/>
      </p:nvGrpSpPr>
      <p:grpSpPr>
        <a:xfrm>
          <a:off x="0" y="0"/>
          <a:ext cx="0" cy="0"/>
          <a:chOff x="0" y="0"/>
          <a:chExt cx="0" cy="0"/>
        </a:xfrm>
      </p:grpSpPr>
      <p:pic>
        <p:nvPicPr>
          <p:cNvPr id="371" name="Google Shape;371;p23"/>
          <p:cNvPicPr preferRelativeResize="0"/>
          <p:nvPr/>
        </p:nvPicPr>
        <p:blipFill rotWithShape="1">
          <a:blip r:embed="rId3">
            <a:alphaModFix/>
          </a:blip>
          <a:srcRect b="0" l="0" r="0" t="15725"/>
          <a:stretch/>
        </p:blipFill>
        <p:spPr>
          <a:xfrm>
            <a:off x="0" y="0"/>
            <a:ext cx="9144003" cy="5143502"/>
          </a:xfrm>
          <a:prstGeom prst="rect">
            <a:avLst/>
          </a:prstGeom>
          <a:noFill/>
          <a:ln>
            <a:noFill/>
          </a:ln>
        </p:spPr>
      </p:pic>
      <p:grpSp>
        <p:nvGrpSpPr>
          <p:cNvPr id="372" name="Google Shape;372;p23"/>
          <p:cNvGrpSpPr/>
          <p:nvPr/>
        </p:nvGrpSpPr>
        <p:grpSpPr>
          <a:xfrm>
            <a:off x="1367790" y="-632460"/>
            <a:ext cx="6408420" cy="6408420"/>
            <a:chOff x="0" y="0"/>
            <a:chExt cx="812800" cy="812800"/>
          </a:xfrm>
        </p:grpSpPr>
        <p:sp>
          <p:nvSpPr>
            <p:cNvPr id="373" name="Google Shape;37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5" name="Google Shape;375;p23"/>
          <p:cNvGrpSpPr/>
          <p:nvPr/>
        </p:nvGrpSpPr>
        <p:grpSpPr>
          <a:xfrm>
            <a:off x="1520190" y="-480060"/>
            <a:ext cx="6103620" cy="6103620"/>
            <a:chOff x="0" y="0"/>
            <a:chExt cx="812800" cy="812800"/>
          </a:xfrm>
        </p:grpSpPr>
        <p:sp>
          <p:nvSpPr>
            <p:cNvPr id="376" name="Google Shape;37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7" name="Google Shape;377;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78" name="Google Shape;378;p23"/>
          <p:cNvCxnSpPr/>
          <p:nvPr/>
        </p:nvCxnSpPr>
        <p:spPr>
          <a:xfrm>
            <a:off x="1439228" y="3252831"/>
            <a:ext cx="6264592" cy="0"/>
          </a:xfrm>
          <a:prstGeom prst="straightConnector1">
            <a:avLst/>
          </a:prstGeom>
          <a:noFill/>
          <a:ln cap="flat" cmpd="sng" w="19050">
            <a:solidFill>
              <a:srgbClr val="000000"/>
            </a:solidFill>
            <a:prstDash val="solid"/>
            <a:round/>
            <a:headEnd len="sm" w="sm" type="none"/>
            <a:tailEnd len="sm" w="sm" type="none"/>
          </a:ln>
        </p:spPr>
      </p:cxnSp>
      <p:cxnSp>
        <p:nvCxnSpPr>
          <p:cNvPr id="379" name="Google Shape;379;p23"/>
          <p:cNvCxnSpPr/>
          <p:nvPr/>
        </p:nvCxnSpPr>
        <p:spPr>
          <a:xfrm>
            <a:off x="2395058" y="4910181"/>
            <a:ext cx="4353884" cy="0"/>
          </a:xfrm>
          <a:prstGeom prst="straightConnector1">
            <a:avLst/>
          </a:prstGeom>
          <a:noFill/>
          <a:ln cap="flat" cmpd="sng" w="19050">
            <a:solidFill>
              <a:srgbClr val="000000"/>
            </a:solidFill>
            <a:prstDash val="solid"/>
            <a:round/>
            <a:headEnd len="sm" w="sm" type="none"/>
            <a:tailEnd len="sm" w="sm" type="none"/>
          </a:ln>
        </p:spPr>
      </p:cxnSp>
      <p:cxnSp>
        <p:nvCxnSpPr>
          <p:cNvPr id="380" name="Google Shape;380;p23"/>
          <p:cNvCxnSpPr/>
          <p:nvPr/>
        </p:nvCxnSpPr>
        <p:spPr>
          <a:xfrm>
            <a:off x="1393984" y="2176506"/>
            <a:ext cx="6350794" cy="0"/>
          </a:xfrm>
          <a:prstGeom prst="straightConnector1">
            <a:avLst/>
          </a:prstGeom>
          <a:noFill/>
          <a:ln cap="flat" cmpd="sng" w="19050">
            <a:solidFill>
              <a:srgbClr val="000000"/>
            </a:solidFill>
            <a:prstDash val="solid"/>
            <a:round/>
            <a:headEnd len="sm" w="sm" type="none"/>
            <a:tailEnd len="sm" w="sm" type="none"/>
          </a:ln>
        </p:spPr>
      </p:cxnSp>
      <p:cxnSp>
        <p:nvCxnSpPr>
          <p:cNvPr id="381" name="Google Shape;381;p23"/>
          <p:cNvCxnSpPr/>
          <p:nvPr/>
        </p:nvCxnSpPr>
        <p:spPr>
          <a:xfrm>
            <a:off x="2083593" y="558079"/>
            <a:ext cx="1555391" cy="0"/>
          </a:xfrm>
          <a:prstGeom prst="straightConnector1">
            <a:avLst/>
          </a:prstGeom>
          <a:noFill/>
          <a:ln cap="flat" cmpd="sng" w="19050">
            <a:solidFill>
              <a:srgbClr val="000000"/>
            </a:solidFill>
            <a:prstDash val="solid"/>
            <a:round/>
            <a:headEnd len="sm" w="sm" type="none"/>
            <a:tailEnd len="sm" w="sm" type="none"/>
          </a:ln>
        </p:spPr>
      </p:cxnSp>
      <p:cxnSp>
        <p:nvCxnSpPr>
          <p:cNvPr id="382" name="Google Shape;382;p23"/>
          <p:cNvCxnSpPr/>
          <p:nvPr/>
        </p:nvCxnSpPr>
        <p:spPr>
          <a:xfrm>
            <a:off x="5504020" y="558079"/>
            <a:ext cx="1555391" cy="0"/>
          </a:xfrm>
          <a:prstGeom prst="straightConnector1">
            <a:avLst/>
          </a:prstGeom>
          <a:noFill/>
          <a:ln cap="flat" cmpd="sng" w="19050">
            <a:solidFill>
              <a:srgbClr val="000000"/>
            </a:solidFill>
            <a:prstDash val="solid"/>
            <a:round/>
            <a:headEnd len="sm" w="sm" type="none"/>
            <a:tailEnd len="sm" w="sm" type="none"/>
          </a:ln>
        </p:spPr>
      </p:cxnSp>
      <p:sp>
        <p:nvSpPr>
          <p:cNvPr id="383" name="Google Shape;383;p23"/>
          <p:cNvSpPr/>
          <p:nvPr/>
        </p:nvSpPr>
        <p:spPr>
          <a:xfrm rot="6459360">
            <a:off x="4293537" y="-145505"/>
            <a:ext cx="555930" cy="1397643"/>
          </a:xfrm>
          <a:custGeom>
            <a:rect b="b" l="l" r="r" t="t"/>
            <a:pathLst>
              <a:path extrusionOk="0" h="2795286" w="1111861">
                <a:moveTo>
                  <a:pt x="0" y="0"/>
                </a:moveTo>
                <a:lnTo>
                  <a:pt x="1111862" y="0"/>
                </a:lnTo>
                <a:lnTo>
                  <a:pt x="1111862" y="2795286"/>
                </a:lnTo>
                <a:lnTo>
                  <a:pt x="0" y="2795286"/>
                </a:lnTo>
                <a:lnTo>
                  <a:pt x="0" y="0"/>
                </a:lnTo>
                <a:close/>
              </a:path>
            </a:pathLst>
          </a:custGeom>
          <a:blipFill rotWithShape="1">
            <a:blip r:embed="rId4">
              <a:alphaModFix/>
            </a:blip>
            <a:stretch>
              <a:fillRect b="0" l="0" r="0" t="0"/>
            </a:stretch>
          </a:blipFill>
          <a:ln>
            <a:noFill/>
          </a:ln>
        </p:spPr>
      </p:sp>
      <p:sp>
        <p:nvSpPr>
          <p:cNvPr id="384" name="Google Shape;384;p23"/>
          <p:cNvSpPr txBox="1"/>
          <p:nvPr/>
        </p:nvSpPr>
        <p:spPr>
          <a:xfrm>
            <a:off x="1887182" y="2410798"/>
            <a:ext cx="5369636" cy="475204"/>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CON TE PARTIRÒ</a:t>
            </a:r>
            <a:endParaRPr sz="700"/>
          </a:p>
        </p:txBody>
      </p:sp>
      <p:sp>
        <p:nvSpPr>
          <p:cNvPr id="385" name="Google Shape;385;p23"/>
          <p:cNvSpPr txBox="1"/>
          <p:nvPr/>
        </p:nvSpPr>
        <p:spPr>
          <a:xfrm>
            <a:off x="2395058" y="1184273"/>
            <a:ext cx="4353884"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ANDREA BOCELLI</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AND SARAH BRIGHTMAN</a:t>
            </a:r>
            <a:endParaRPr sz="700"/>
          </a:p>
        </p:txBody>
      </p:sp>
      <p:sp>
        <p:nvSpPr>
          <p:cNvPr id="386" name="Google Shape;386;p23"/>
          <p:cNvSpPr txBox="1"/>
          <p:nvPr/>
        </p:nvSpPr>
        <p:spPr>
          <a:xfrm>
            <a:off x="2699437" y="3481422"/>
            <a:ext cx="37452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Time to say goodbye,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Paesi che non ho mai</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Veduto e vissuto con te,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Adesso sì, li vivrò</a:t>
            </a:r>
            <a:endParaRPr sz="70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390" name="Shape 390"/>
        <p:cNvGrpSpPr/>
        <p:nvPr/>
      </p:nvGrpSpPr>
      <p:grpSpPr>
        <a:xfrm>
          <a:off x="0" y="0"/>
          <a:ext cx="0" cy="0"/>
          <a:chOff x="0" y="0"/>
          <a:chExt cx="0" cy="0"/>
        </a:xfrm>
      </p:grpSpPr>
      <p:pic>
        <p:nvPicPr>
          <p:cNvPr id="391" name="Google Shape;391;p24"/>
          <p:cNvPicPr preferRelativeResize="0"/>
          <p:nvPr/>
        </p:nvPicPr>
        <p:blipFill rotWithShape="1">
          <a:blip r:embed="rId3">
            <a:alphaModFix/>
          </a:blip>
          <a:srcRect b="0" l="0" r="0" t="16036"/>
          <a:stretch/>
        </p:blipFill>
        <p:spPr>
          <a:xfrm>
            <a:off x="0" y="0"/>
            <a:ext cx="9144003" cy="5143501"/>
          </a:xfrm>
          <a:prstGeom prst="rect">
            <a:avLst/>
          </a:prstGeom>
          <a:noFill/>
          <a:ln>
            <a:noFill/>
          </a:ln>
        </p:spPr>
      </p:pic>
      <p:grpSp>
        <p:nvGrpSpPr>
          <p:cNvPr id="392" name="Google Shape;392;p24"/>
          <p:cNvGrpSpPr/>
          <p:nvPr/>
        </p:nvGrpSpPr>
        <p:grpSpPr>
          <a:xfrm>
            <a:off x="-972623" y="1550504"/>
            <a:ext cx="10553700" cy="1970162"/>
            <a:chOff x="0" y="-38100"/>
            <a:chExt cx="5559151" cy="1037781"/>
          </a:xfrm>
        </p:grpSpPr>
        <p:sp>
          <p:nvSpPr>
            <p:cNvPr id="393" name="Google Shape;393;p24"/>
            <p:cNvSpPr/>
            <p:nvPr/>
          </p:nvSpPr>
          <p:spPr>
            <a:xfrm>
              <a:off x="0" y="0"/>
              <a:ext cx="5559151" cy="999681"/>
            </a:xfrm>
            <a:custGeom>
              <a:rect b="b" l="l" r="r" t="t"/>
              <a:pathLst>
                <a:path extrusionOk="0" h="999681" w="5559151">
                  <a:moveTo>
                    <a:pt x="0" y="0"/>
                  </a:moveTo>
                  <a:lnTo>
                    <a:pt x="5559151" y="0"/>
                  </a:lnTo>
                  <a:lnTo>
                    <a:pt x="5559151" y="999681"/>
                  </a:lnTo>
                  <a:lnTo>
                    <a:pt x="0" y="999681"/>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394" name="Google Shape;394;p24"/>
            <p:cNvSpPr txBox="1"/>
            <p:nvPr/>
          </p:nvSpPr>
          <p:spPr>
            <a:xfrm>
              <a:off x="0" y="-38100"/>
              <a:ext cx="5559151" cy="103778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24"/>
          <p:cNvGrpSpPr/>
          <p:nvPr/>
        </p:nvGrpSpPr>
        <p:grpSpPr>
          <a:xfrm>
            <a:off x="-685168" y="1687311"/>
            <a:ext cx="9978789" cy="1722512"/>
            <a:chOff x="0" y="-38100"/>
            <a:chExt cx="5256317" cy="907332"/>
          </a:xfrm>
        </p:grpSpPr>
        <p:sp>
          <p:nvSpPr>
            <p:cNvPr id="396" name="Google Shape;396;p24"/>
            <p:cNvSpPr/>
            <p:nvPr/>
          </p:nvSpPr>
          <p:spPr>
            <a:xfrm>
              <a:off x="0" y="0"/>
              <a:ext cx="5256317" cy="869232"/>
            </a:xfrm>
            <a:custGeom>
              <a:rect b="b" l="l" r="r" t="t"/>
              <a:pathLst>
                <a:path extrusionOk="0" h="869232" w="5256317">
                  <a:moveTo>
                    <a:pt x="0" y="0"/>
                  </a:moveTo>
                  <a:lnTo>
                    <a:pt x="5256317" y="0"/>
                  </a:lnTo>
                  <a:lnTo>
                    <a:pt x="5256317" y="869232"/>
                  </a:lnTo>
                  <a:lnTo>
                    <a:pt x="0" y="869232"/>
                  </a:lnTo>
                  <a:close/>
                </a:path>
              </a:pathLst>
            </a:custGeom>
            <a:solidFill>
              <a:srgbClr val="FAEBE8"/>
            </a:solidFill>
            <a:ln>
              <a:noFill/>
            </a:ln>
          </p:spPr>
        </p:sp>
        <p:sp>
          <p:nvSpPr>
            <p:cNvPr id="397" name="Google Shape;397;p24"/>
            <p:cNvSpPr txBox="1"/>
            <p:nvPr/>
          </p:nvSpPr>
          <p:spPr>
            <a:xfrm>
              <a:off x="0" y="-38100"/>
              <a:ext cx="5256317" cy="907332"/>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98" name="Google Shape;398;p24"/>
          <p:cNvCxnSpPr/>
          <p:nvPr/>
        </p:nvCxnSpPr>
        <p:spPr>
          <a:xfrm>
            <a:off x="3056452" y="1622834"/>
            <a:ext cx="0" cy="1897832"/>
          </a:xfrm>
          <a:prstGeom prst="straightConnector1">
            <a:avLst/>
          </a:prstGeom>
          <a:noFill/>
          <a:ln cap="flat" cmpd="sng" w="19050">
            <a:solidFill>
              <a:srgbClr val="000000"/>
            </a:solidFill>
            <a:prstDash val="solid"/>
            <a:round/>
            <a:headEnd len="sm" w="sm" type="none"/>
            <a:tailEnd len="sm" w="sm" type="none"/>
          </a:ln>
        </p:spPr>
      </p:cxnSp>
      <p:cxnSp>
        <p:nvCxnSpPr>
          <p:cNvPr id="399" name="Google Shape;399;p24"/>
          <p:cNvCxnSpPr/>
          <p:nvPr/>
        </p:nvCxnSpPr>
        <p:spPr>
          <a:xfrm>
            <a:off x="5475802" y="1622834"/>
            <a:ext cx="0" cy="1897832"/>
          </a:xfrm>
          <a:prstGeom prst="straightConnector1">
            <a:avLst/>
          </a:prstGeom>
          <a:noFill/>
          <a:ln cap="flat" cmpd="sng" w="19050">
            <a:solidFill>
              <a:srgbClr val="000000"/>
            </a:solidFill>
            <a:prstDash val="solid"/>
            <a:round/>
            <a:headEnd len="sm" w="sm" type="none"/>
            <a:tailEnd len="sm" w="sm" type="none"/>
          </a:ln>
        </p:spPr>
      </p:cxnSp>
      <p:sp>
        <p:nvSpPr>
          <p:cNvPr id="400" name="Google Shape;400;p24"/>
          <p:cNvSpPr/>
          <p:nvPr/>
        </p:nvSpPr>
        <p:spPr>
          <a:xfrm>
            <a:off x="3362325" y="2133800"/>
            <a:ext cx="1807604" cy="1008996"/>
          </a:xfrm>
          <a:custGeom>
            <a:rect b="b" l="l" r="r" t="t"/>
            <a:pathLst>
              <a:path extrusionOk="0" h="2017991" w="3615207">
                <a:moveTo>
                  <a:pt x="0" y="0"/>
                </a:moveTo>
                <a:lnTo>
                  <a:pt x="3615207" y="0"/>
                </a:lnTo>
                <a:lnTo>
                  <a:pt x="3615207" y="2017991"/>
                </a:lnTo>
                <a:lnTo>
                  <a:pt x="0" y="2017991"/>
                </a:lnTo>
                <a:lnTo>
                  <a:pt x="0" y="0"/>
                </a:lnTo>
                <a:close/>
              </a:path>
            </a:pathLst>
          </a:custGeom>
          <a:blipFill rotWithShape="1">
            <a:blip r:embed="rId4">
              <a:alphaModFix/>
            </a:blip>
            <a:stretch>
              <a:fillRect b="0" l="0" r="0" t="0"/>
            </a:stretch>
          </a:blipFill>
          <a:ln>
            <a:noFill/>
          </a:ln>
        </p:spPr>
      </p:sp>
      <p:sp>
        <p:nvSpPr>
          <p:cNvPr id="401" name="Google Shape;401;p24"/>
          <p:cNvSpPr txBox="1"/>
          <p:nvPr/>
        </p:nvSpPr>
        <p:spPr>
          <a:xfrm>
            <a:off x="5929122" y="2016809"/>
            <a:ext cx="27006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Fly, fly, do not fear</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Don't waste a breath, don't shed a tear</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Your heart is pure, your soul is free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Be on your way, don't wait for me</a:t>
            </a:r>
            <a:endParaRPr sz="700"/>
          </a:p>
        </p:txBody>
      </p:sp>
      <p:sp>
        <p:nvSpPr>
          <p:cNvPr id="402" name="Google Shape;402;p24"/>
          <p:cNvSpPr txBox="1"/>
          <p:nvPr/>
        </p:nvSpPr>
        <p:spPr>
          <a:xfrm>
            <a:off x="882245" y="1959663"/>
            <a:ext cx="1156643" cy="475205"/>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FLY</a:t>
            </a:r>
            <a:endParaRPr sz="700"/>
          </a:p>
        </p:txBody>
      </p:sp>
      <p:sp>
        <p:nvSpPr>
          <p:cNvPr id="403" name="Google Shape;403;p24"/>
          <p:cNvSpPr txBox="1"/>
          <p:nvPr/>
        </p:nvSpPr>
        <p:spPr>
          <a:xfrm>
            <a:off x="514350" y="2721637"/>
            <a:ext cx="1892433"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CELINE</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DION</a:t>
            </a:r>
            <a:endParaRPr sz="700"/>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407" name="Shape 407"/>
        <p:cNvGrpSpPr/>
        <p:nvPr/>
      </p:nvGrpSpPr>
      <p:grpSpPr>
        <a:xfrm>
          <a:off x="0" y="0"/>
          <a:ext cx="0" cy="0"/>
          <a:chOff x="0" y="0"/>
          <a:chExt cx="0" cy="0"/>
        </a:xfrm>
      </p:grpSpPr>
      <p:grpSp>
        <p:nvGrpSpPr>
          <p:cNvPr id="408" name="Google Shape;408;p25"/>
          <p:cNvGrpSpPr/>
          <p:nvPr/>
        </p:nvGrpSpPr>
        <p:grpSpPr>
          <a:xfrm>
            <a:off x="962025" y="442020"/>
            <a:ext cx="7219949" cy="4187130"/>
            <a:chOff x="0" y="-38100"/>
            <a:chExt cx="3803101" cy="2205567"/>
          </a:xfrm>
        </p:grpSpPr>
        <p:sp>
          <p:nvSpPr>
            <p:cNvPr id="409" name="Google Shape;409;p25"/>
            <p:cNvSpPr/>
            <p:nvPr/>
          </p:nvSpPr>
          <p:spPr>
            <a:xfrm>
              <a:off x="0" y="0"/>
              <a:ext cx="3803101" cy="2167467"/>
            </a:xfrm>
            <a:custGeom>
              <a:rect b="b" l="l" r="r" t="t"/>
              <a:pathLst>
                <a:path extrusionOk="0" h="2167467" w="3803101">
                  <a:moveTo>
                    <a:pt x="0" y="0"/>
                  </a:moveTo>
                  <a:lnTo>
                    <a:pt x="3803101" y="0"/>
                  </a:lnTo>
                  <a:lnTo>
                    <a:pt x="3803101" y="2167467"/>
                  </a:lnTo>
                  <a:lnTo>
                    <a:pt x="0" y="2167467"/>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410" name="Google Shape;410;p25"/>
            <p:cNvSpPr txBox="1"/>
            <p:nvPr/>
          </p:nvSpPr>
          <p:spPr>
            <a:xfrm>
              <a:off x="0" y="-38100"/>
              <a:ext cx="3803101"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11" name="Google Shape;411;p25"/>
          <p:cNvCxnSpPr/>
          <p:nvPr/>
        </p:nvCxnSpPr>
        <p:spPr>
          <a:xfrm>
            <a:off x="962025" y="2232317"/>
            <a:ext cx="7219949" cy="0"/>
          </a:xfrm>
          <a:prstGeom prst="straightConnector1">
            <a:avLst/>
          </a:prstGeom>
          <a:noFill/>
          <a:ln cap="flat" cmpd="sng" w="19050">
            <a:solidFill>
              <a:srgbClr val="000000"/>
            </a:solidFill>
            <a:prstDash val="solid"/>
            <a:round/>
            <a:headEnd len="sm" w="sm" type="none"/>
            <a:tailEnd len="sm" w="sm" type="none"/>
          </a:ln>
        </p:spPr>
      </p:cxnSp>
      <p:grpSp>
        <p:nvGrpSpPr>
          <p:cNvPr id="412" name="Google Shape;412;p25"/>
          <p:cNvGrpSpPr/>
          <p:nvPr/>
        </p:nvGrpSpPr>
        <p:grpSpPr>
          <a:xfrm>
            <a:off x="4181475" y="1841792"/>
            <a:ext cx="781050" cy="781050"/>
            <a:chOff x="0" y="0"/>
            <a:chExt cx="812800" cy="812800"/>
          </a:xfrm>
        </p:grpSpPr>
        <p:sp>
          <p:nvSpPr>
            <p:cNvPr id="413" name="Google Shape;41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5" name="Google Shape;415;p25"/>
          <p:cNvSpPr txBox="1"/>
          <p:nvPr/>
        </p:nvSpPr>
        <p:spPr>
          <a:xfrm>
            <a:off x="1173279" y="1053558"/>
            <a:ext cx="6797444" cy="475205"/>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IN LOVING MEMORY</a:t>
            </a:r>
            <a:endParaRPr sz="700"/>
          </a:p>
        </p:txBody>
      </p:sp>
      <p:sp>
        <p:nvSpPr>
          <p:cNvPr id="416" name="Google Shape;416;p25"/>
          <p:cNvSpPr txBox="1"/>
          <p:nvPr/>
        </p:nvSpPr>
        <p:spPr>
          <a:xfrm>
            <a:off x="1628775" y="2786063"/>
            <a:ext cx="5886600" cy="15237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As we conclude this tribute, let us carry with us the cherished memories of [Name]. Though [he/she] may no longer be with us in body, [his/her] spirit lives on in the hearts of all who knew [him/her]. May the music shared today continue to bring comfort and solace in the days ahead, reminding us of the love and light that [Name] brought into our lives.</a:t>
            </a:r>
            <a:endParaRPr sz="700"/>
          </a:p>
        </p:txBody>
      </p:sp>
      <p:sp>
        <p:nvSpPr>
          <p:cNvPr id="417" name="Google Shape;417;p25"/>
          <p:cNvSpPr/>
          <p:nvPr/>
        </p:nvSpPr>
        <p:spPr>
          <a:xfrm>
            <a:off x="4315794" y="2045318"/>
            <a:ext cx="512412" cy="440674"/>
          </a:xfrm>
          <a:custGeom>
            <a:rect b="b" l="l" r="r" t="t"/>
            <a:pathLst>
              <a:path extrusionOk="0" h="881349" w="1024824">
                <a:moveTo>
                  <a:pt x="0" y="0"/>
                </a:moveTo>
                <a:lnTo>
                  <a:pt x="1024824" y="0"/>
                </a:lnTo>
                <a:lnTo>
                  <a:pt x="1024824" y="881349"/>
                </a:lnTo>
                <a:lnTo>
                  <a:pt x="0" y="881349"/>
                </a:lnTo>
                <a:lnTo>
                  <a:pt x="0" y="0"/>
                </a:lnTo>
                <a:close/>
              </a:path>
            </a:pathLst>
          </a:custGeom>
          <a:blipFill rotWithShape="1">
            <a:blip r:embed="rId3">
              <a:alphaModFix/>
            </a:blip>
            <a:stretch>
              <a:fillRect b="0" l="0" r="0" t="0"/>
            </a:stretch>
          </a:blipFill>
          <a:ln>
            <a:noFill/>
          </a:ln>
        </p:spPr>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26"/>
          <p:cNvPicPr preferRelativeResize="0"/>
          <p:nvPr/>
        </p:nvPicPr>
        <p:blipFill rotWithShape="1">
          <a:blip r:embed="rId3">
            <a:alphaModFix/>
          </a:blip>
          <a:srcRect b="15540" l="0" r="0" t="0"/>
          <a:stretch/>
        </p:blipFill>
        <p:spPr>
          <a:xfrm>
            <a:off x="0" y="0"/>
            <a:ext cx="9144003" cy="5143501"/>
          </a:xfrm>
          <a:prstGeom prst="rect">
            <a:avLst/>
          </a:prstGeom>
          <a:noFill/>
          <a:ln>
            <a:noFill/>
          </a:ln>
        </p:spPr>
      </p:pic>
      <p:grpSp>
        <p:nvGrpSpPr>
          <p:cNvPr id="423" name="Google Shape;423;p26"/>
          <p:cNvGrpSpPr/>
          <p:nvPr/>
        </p:nvGrpSpPr>
        <p:grpSpPr>
          <a:xfrm>
            <a:off x="387109" y="1106783"/>
            <a:ext cx="2548821" cy="3736326"/>
            <a:chOff x="0" y="-19050"/>
            <a:chExt cx="1342589" cy="1968106"/>
          </a:xfrm>
        </p:grpSpPr>
        <p:sp>
          <p:nvSpPr>
            <p:cNvPr id="424" name="Google Shape;424;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5" name="Google Shape;425;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6" name="Google Shape;426;p26"/>
          <p:cNvGrpSpPr/>
          <p:nvPr/>
        </p:nvGrpSpPr>
        <p:grpSpPr>
          <a:xfrm>
            <a:off x="3054992" y="1106783"/>
            <a:ext cx="5756490" cy="3736326"/>
            <a:chOff x="0" y="-19050"/>
            <a:chExt cx="3032225" cy="1968106"/>
          </a:xfrm>
        </p:grpSpPr>
        <p:sp>
          <p:nvSpPr>
            <p:cNvPr id="427" name="Google Shape;427;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8" name="Google Shape;428;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6"/>
          <p:cNvGrpSpPr/>
          <p:nvPr/>
        </p:nvGrpSpPr>
        <p:grpSpPr>
          <a:xfrm>
            <a:off x="569502" y="1247142"/>
            <a:ext cx="2184034" cy="359784"/>
            <a:chOff x="0" y="-19050"/>
            <a:chExt cx="1150437" cy="189516"/>
          </a:xfrm>
        </p:grpSpPr>
        <p:sp>
          <p:nvSpPr>
            <p:cNvPr id="430" name="Google Shape;43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1" name="Google Shape;431;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6"/>
          <p:cNvGrpSpPr/>
          <p:nvPr/>
        </p:nvGrpSpPr>
        <p:grpSpPr>
          <a:xfrm>
            <a:off x="4841220" y="1247142"/>
            <a:ext cx="2184034" cy="359784"/>
            <a:chOff x="0" y="-19050"/>
            <a:chExt cx="1150437" cy="189516"/>
          </a:xfrm>
        </p:grpSpPr>
        <p:sp>
          <p:nvSpPr>
            <p:cNvPr id="433" name="Google Shape;43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4" name="Google Shape;43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26"/>
          <p:cNvGrpSpPr/>
          <p:nvPr/>
        </p:nvGrpSpPr>
        <p:grpSpPr>
          <a:xfrm>
            <a:off x="569502" y="3564341"/>
            <a:ext cx="2184034" cy="359784"/>
            <a:chOff x="0" y="-19050"/>
            <a:chExt cx="1150437" cy="189516"/>
          </a:xfrm>
        </p:grpSpPr>
        <p:sp>
          <p:nvSpPr>
            <p:cNvPr id="436" name="Google Shape;43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7" name="Google Shape;43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8" name="Google Shape;438;p26"/>
          <p:cNvGrpSpPr/>
          <p:nvPr/>
        </p:nvGrpSpPr>
        <p:grpSpPr>
          <a:xfrm>
            <a:off x="1239578" y="4048637"/>
            <a:ext cx="377102" cy="385940"/>
            <a:chOff x="0" y="-19050"/>
            <a:chExt cx="812800" cy="831850"/>
          </a:xfrm>
        </p:grpSpPr>
        <p:sp>
          <p:nvSpPr>
            <p:cNvPr id="439" name="Google Shape;43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0" name="Google Shape;440;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26"/>
          <p:cNvGrpSpPr/>
          <p:nvPr/>
        </p:nvGrpSpPr>
        <p:grpSpPr>
          <a:xfrm>
            <a:off x="1706359" y="4048637"/>
            <a:ext cx="377102" cy="385940"/>
            <a:chOff x="0" y="-19050"/>
            <a:chExt cx="812800" cy="831850"/>
          </a:xfrm>
        </p:grpSpPr>
        <p:sp>
          <p:nvSpPr>
            <p:cNvPr id="442" name="Google Shape;44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E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3" name="Google Shape;44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4" name="Google Shape;444;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45" name="Google Shape;445;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46" name="Google Shape;446;p26"/>
          <p:cNvSpPr txBox="1"/>
          <p:nvPr/>
        </p:nvSpPr>
        <p:spPr>
          <a:xfrm>
            <a:off x="873885" y="2084875"/>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NUNITO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447" name="Google Shape;447;p26"/>
          <p:cNvSpPr txBox="1"/>
          <p:nvPr/>
        </p:nvSpPr>
        <p:spPr>
          <a:xfrm>
            <a:off x="1122785"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sp>
        <p:nvSpPr>
          <p:cNvPr id="448" name="Google Shape;448;p26"/>
          <p:cNvSpPr txBox="1"/>
          <p:nvPr/>
        </p:nvSpPr>
        <p:spPr>
          <a:xfrm>
            <a:off x="1589567"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#FAEBE8</a:t>
            </a:r>
            <a:endParaRPr sz="700"/>
          </a:p>
        </p:txBody>
      </p:sp>
      <p:sp>
        <p:nvSpPr>
          <p:cNvPr id="449" name="Google Shape;449;p26"/>
          <p:cNvSpPr txBox="1"/>
          <p:nvPr/>
        </p:nvSpPr>
        <p:spPr>
          <a:xfrm>
            <a:off x="2105002" y="666317"/>
            <a:ext cx="4933995" cy="261952"/>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Use these design resources in your Canva Presentation.</a:t>
            </a:r>
            <a:endParaRPr sz="700"/>
          </a:p>
        </p:txBody>
      </p:sp>
      <p:sp>
        <p:nvSpPr>
          <p:cNvPr id="450" name="Google Shape;450;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451" name="Google Shape;451;p26"/>
          <p:cNvSpPr txBox="1"/>
          <p:nvPr/>
        </p:nvSpPr>
        <p:spPr>
          <a:xfrm>
            <a:off x="1481016" y="163987"/>
            <a:ext cx="6181968" cy="477099"/>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RESOURCE PAGE</a:t>
            </a:r>
            <a:endParaRPr sz="700"/>
          </a:p>
        </p:txBody>
      </p:sp>
      <p:sp>
        <p:nvSpPr>
          <p:cNvPr id="452" name="Google Shape;452;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53" name="Google Shape;453;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54" name="Google Shape;454;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55" name="Google Shape;455;p26"/>
          <p:cNvSpPr/>
          <p:nvPr/>
        </p:nvSpPr>
        <p:spPr>
          <a:xfrm>
            <a:off x="4009365" y="1730823"/>
            <a:ext cx="349464" cy="300540"/>
          </a:xfrm>
          <a:custGeom>
            <a:rect b="b" l="l" r="r" t="t"/>
            <a:pathLst>
              <a:path extrusionOk="0" h="601079" w="698929">
                <a:moveTo>
                  <a:pt x="0" y="0"/>
                </a:moveTo>
                <a:lnTo>
                  <a:pt x="698929" y="0"/>
                </a:lnTo>
                <a:lnTo>
                  <a:pt x="698929" y="601078"/>
                </a:lnTo>
                <a:lnTo>
                  <a:pt x="0" y="601078"/>
                </a:lnTo>
                <a:lnTo>
                  <a:pt x="0" y="0"/>
                </a:lnTo>
                <a:close/>
              </a:path>
            </a:pathLst>
          </a:custGeom>
          <a:blipFill rotWithShape="1">
            <a:blip r:embed="rId4">
              <a:alphaModFix/>
            </a:blip>
            <a:stretch>
              <a:fillRect b="0" l="0" r="0" t="0"/>
            </a:stretch>
          </a:blipFill>
          <a:ln>
            <a:noFill/>
          </a:ln>
        </p:spPr>
      </p:sp>
      <p:sp>
        <p:nvSpPr>
          <p:cNvPr id="456" name="Google Shape;456;p26"/>
          <p:cNvSpPr/>
          <p:nvPr/>
        </p:nvSpPr>
        <p:spPr>
          <a:xfrm>
            <a:off x="7575755" y="1730823"/>
            <a:ext cx="248379" cy="343237"/>
          </a:xfrm>
          <a:custGeom>
            <a:rect b="b" l="l" r="r" t="t"/>
            <a:pathLst>
              <a:path extrusionOk="0" h="686473" w="496757">
                <a:moveTo>
                  <a:pt x="0" y="0"/>
                </a:moveTo>
                <a:lnTo>
                  <a:pt x="496758" y="0"/>
                </a:lnTo>
                <a:lnTo>
                  <a:pt x="496758" y="686473"/>
                </a:lnTo>
                <a:lnTo>
                  <a:pt x="0" y="686473"/>
                </a:lnTo>
                <a:lnTo>
                  <a:pt x="0" y="0"/>
                </a:lnTo>
                <a:close/>
              </a:path>
            </a:pathLst>
          </a:custGeom>
          <a:blipFill rotWithShape="1">
            <a:blip r:embed="rId5">
              <a:alphaModFix/>
            </a:blip>
            <a:stretch>
              <a:fillRect b="0" l="0" r="0" t="0"/>
            </a:stretch>
          </a:blipFill>
          <a:ln>
            <a:noFill/>
          </a:ln>
        </p:spPr>
      </p:sp>
      <p:sp>
        <p:nvSpPr>
          <p:cNvPr id="457" name="Google Shape;457;p26"/>
          <p:cNvSpPr/>
          <p:nvPr/>
        </p:nvSpPr>
        <p:spPr>
          <a:xfrm>
            <a:off x="7174649" y="1749107"/>
            <a:ext cx="204632" cy="306669"/>
          </a:xfrm>
          <a:custGeom>
            <a:rect b="b" l="l" r="r" t="t"/>
            <a:pathLst>
              <a:path extrusionOk="0" h="613337" w="409263">
                <a:moveTo>
                  <a:pt x="0" y="0"/>
                </a:moveTo>
                <a:lnTo>
                  <a:pt x="409263" y="0"/>
                </a:lnTo>
                <a:lnTo>
                  <a:pt x="409263" y="613337"/>
                </a:lnTo>
                <a:lnTo>
                  <a:pt x="0" y="613337"/>
                </a:lnTo>
                <a:lnTo>
                  <a:pt x="0" y="0"/>
                </a:lnTo>
                <a:close/>
              </a:path>
            </a:pathLst>
          </a:custGeom>
          <a:blipFill rotWithShape="1">
            <a:blip r:embed="rId6">
              <a:alphaModFix/>
            </a:blip>
            <a:stretch>
              <a:fillRect b="0" l="0" r="0" t="0"/>
            </a:stretch>
          </a:blipFill>
          <a:ln>
            <a:noFill/>
          </a:ln>
        </p:spPr>
      </p:sp>
      <p:sp>
        <p:nvSpPr>
          <p:cNvPr id="458" name="Google Shape;458;p26"/>
          <p:cNvSpPr/>
          <p:nvPr/>
        </p:nvSpPr>
        <p:spPr>
          <a:xfrm>
            <a:off x="6640618" y="1749107"/>
            <a:ext cx="339371" cy="306669"/>
          </a:xfrm>
          <a:custGeom>
            <a:rect b="b" l="l" r="r" t="t"/>
            <a:pathLst>
              <a:path extrusionOk="0" h="613337" w="678743">
                <a:moveTo>
                  <a:pt x="0" y="0"/>
                </a:moveTo>
                <a:lnTo>
                  <a:pt x="678743" y="0"/>
                </a:lnTo>
                <a:lnTo>
                  <a:pt x="678743" y="613337"/>
                </a:lnTo>
                <a:lnTo>
                  <a:pt x="0" y="613337"/>
                </a:lnTo>
                <a:lnTo>
                  <a:pt x="0" y="0"/>
                </a:lnTo>
                <a:close/>
              </a:path>
            </a:pathLst>
          </a:custGeom>
          <a:blipFill rotWithShape="1">
            <a:blip r:embed="rId7">
              <a:alphaModFix/>
            </a:blip>
            <a:stretch>
              <a:fillRect b="0" l="0" r="0" t="0"/>
            </a:stretch>
          </a:blipFill>
          <a:ln>
            <a:noFill/>
          </a:ln>
        </p:spPr>
      </p:sp>
      <p:sp>
        <p:nvSpPr>
          <p:cNvPr id="459" name="Google Shape;459;p26"/>
          <p:cNvSpPr/>
          <p:nvPr/>
        </p:nvSpPr>
        <p:spPr>
          <a:xfrm>
            <a:off x="6139290" y="1749107"/>
            <a:ext cx="306668" cy="306669"/>
          </a:xfrm>
          <a:custGeom>
            <a:rect b="b" l="l" r="r" t="t"/>
            <a:pathLst>
              <a:path extrusionOk="0" h="613337" w="613337">
                <a:moveTo>
                  <a:pt x="0" y="0"/>
                </a:moveTo>
                <a:lnTo>
                  <a:pt x="613336" y="0"/>
                </a:lnTo>
                <a:lnTo>
                  <a:pt x="613336" y="613337"/>
                </a:lnTo>
                <a:lnTo>
                  <a:pt x="0" y="613337"/>
                </a:lnTo>
                <a:lnTo>
                  <a:pt x="0" y="0"/>
                </a:lnTo>
                <a:close/>
              </a:path>
            </a:pathLst>
          </a:custGeom>
          <a:blipFill rotWithShape="1">
            <a:blip r:embed="rId8">
              <a:alphaModFix/>
            </a:blip>
            <a:stretch>
              <a:fillRect b="0" l="0" r="0" t="0"/>
            </a:stretch>
          </a:blipFill>
          <a:ln>
            <a:noFill/>
          </a:ln>
        </p:spPr>
      </p:sp>
      <p:sp>
        <p:nvSpPr>
          <p:cNvPr id="460" name="Google Shape;460;p26"/>
          <p:cNvSpPr/>
          <p:nvPr/>
        </p:nvSpPr>
        <p:spPr>
          <a:xfrm>
            <a:off x="5525064" y="1752171"/>
            <a:ext cx="419565" cy="257842"/>
          </a:xfrm>
          <a:custGeom>
            <a:rect b="b" l="l" r="r" t="t"/>
            <a:pathLst>
              <a:path extrusionOk="0" h="515684" w="839130">
                <a:moveTo>
                  <a:pt x="0" y="0"/>
                </a:moveTo>
                <a:lnTo>
                  <a:pt x="839130" y="0"/>
                </a:lnTo>
                <a:lnTo>
                  <a:pt x="839130" y="515684"/>
                </a:lnTo>
                <a:lnTo>
                  <a:pt x="0" y="515684"/>
                </a:lnTo>
                <a:lnTo>
                  <a:pt x="0" y="0"/>
                </a:lnTo>
                <a:close/>
              </a:path>
            </a:pathLst>
          </a:custGeom>
          <a:blipFill rotWithShape="1">
            <a:blip r:embed="rId9">
              <a:alphaModFix/>
            </a:blip>
            <a:stretch>
              <a:fillRect b="0" l="0" r="0" t="0"/>
            </a:stretch>
          </a:blipFill>
          <a:ln>
            <a:noFill/>
          </a:ln>
        </p:spPr>
      </p:sp>
      <p:sp>
        <p:nvSpPr>
          <p:cNvPr id="461" name="Google Shape;461;p26"/>
          <p:cNvSpPr/>
          <p:nvPr/>
        </p:nvSpPr>
        <p:spPr>
          <a:xfrm>
            <a:off x="4553489" y="1730823"/>
            <a:ext cx="343236" cy="343237"/>
          </a:xfrm>
          <a:custGeom>
            <a:rect b="b" l="l" r="r" t="t"/>
            <a:pathLst>
              <a:path extrusionOk="0" h="686473" w="686473">
                <a:moveTo>
                  <a:pt x="0" y="0"/>
                </a:moveTo>
                <a:lnTo>
                  <a:pt x="686474" y="0"/>
                </a:lnTo>
                <a:lnTo>
                  <a:pt x="686474" y="686473"/>
                </a:lnTo>
                <a:lnTo>
                  <a:pt x="0" y="686473"/>
                </a:lnTo>
                <a:lnTo>
                  <a:pt x="0" y="0"/>
                </a:lnTo>
                <a:close/>
              </a:path>
            </a:pathLst>
          </a:custGeom>
          <a:blipFill rotWithShape="1">
            <a:blip r:embed="rId10">
              <a:alphaModFix/>
            </a:blip>
            <a:stretch>
              <a:fillRect b="0" l="0" r="0" t="0"/>
            </a:stretch>
          </a:blipFill>
          <a:ln>
            <a:noFill/>
          </a:ln>
        </p:spPr>
      </p:sp>
      <p:sp>
        <p:nvSpPr>
          <p:cNvPr id="462" name="Google Shape;462;p26"/>
          <p:cNvSpPr/>
          <p:nvPr/>
        </p:nvSpPr>
        <p:spPr>
          <a:xfrm>
            <a:off x="5091386" y="1730823"/>
            <a:ext cx="239018" cy="343237"/>
          </a:xfrm>
          <a:custGeom>
            <a:rect b="b" l="l" r="r" t="t"/>
            <a:pathLst>
              <a:path extrusionOk="0" h="686473" w="478035">
                <a:moveTo>
                  <a:pt x="0" y="0"/>
                </a:moveTo>
                <a:lnTo>
                  <a:pt x="478035" y="0"/>
                </a:lnTo>
                <a:lnTo>
                  <a:pt x="478035" y="686473"/>
                </a:lnTo>
                <a:lnTo>
                  <a:pt x="0" y="686473"/>
                </a:lnTo>
                <a:lnTo>
                  <a:pt x="0" y="0"/>
                </a:lnTo>
                <a:close/>
              </a:path>
            </a:pathLst>
          </a:custGeom>
          <a:blipFill rotWithShape="1">
            <a:blip r:embed="rId11">
              <a:alphaModFix/>
            </a:blip>
            <a:stretch>
              <a:fillRect b="0" l="0" r="0" t="0"/>
            </a:stretch>
          </a:blipFill>
          <a:ln>
            <a:noFill/>
          </a:ln>
        </p:spPr>
      </p:sp>
      <p:sp>
        <p:nvSpPr>
          <p:cNvPr id="463" name="Google Shape;463;p26"/>
          <p:cNvSpPr/>
          <p:nvPr/>
        </p:nvSpPr>
        <p:spPr>
          <a:xfrm>
            <a:off x="6463140" y="2369622"/>
            <a:ext cx="301424" cy="343237"/>
          </a:xfrm>
          <a:custGeom>
            <a:rect b="b" l="l" r="r" t="t"/>
            <a:pathLst>
              <a:path extrusionOk="0" h="686473" w="602848">
                <a:moveTo>
                  <a:pt x="0" y="0"/>
                </a:moveTo>
                <a:lnTo>
                  <a:pt x="602849" y="0"/>
                </a:lnTo>
                <a:lnTo>
                  <a:pt x="602849" y="686473"/>
                </a:lnTo>
                <a:lnTo>
                  <a:pt x="0" y="686473"/>
                </a:lnTo>
                <a:lnTo>
                  <a:pt x="0" y="0"/>
                </a:lnTo>
                <a:close/>
              </a:path>
            </a:pathLst>
          </a:custGeom>
          <a:blipFill rotWithShape="1">
            <a:blip r:embed="rId12">
              <a:alphaModFix/>
            </a:blip>
            <a:stretch>
              <a:fillRect b="0" l="0" r="0" t="0"/>
            </a:stretch>
          </a:blipFill>
          <a:ln>
            <a:noFill/>
          </a:ln>
        </p:spPr>
      </p:sp>
      <p:sp>
        <p:nvSpPr>
          <p:cNvPr id="464" name="Google Shape;464;p26"/>
          <p:cNvSpPr/>
          <p:nvPr/>
        </p:nvSpPr>
        <p:spPr>
          <a:xfrm>
            <a:off x="7458888" y="2431897"/>
            <a:ext cx="397960" cy="236605"/>
          </a:xfrm>
          <a:custGeom>
            <a:rect b="b" l="l" r="r" t="t"/>
            <a:pathLst>
              <a:path extrusionOk="0" h="473210" w="795919">
                <a:moveTo>
                  <a:pt x="0" y="0"/>
                </a:moveTo>
                <a:lnTo>
                  <a:pt x="795919" y="0"/>
                </a:lnTo>
                <a:lnTo>
                  <a:pt x="795919" y="473210"/>
                </a:lnTo>
                <a:lnTo>
                  <a:pt x="0" y="473210"/>
                </a:lnTo>
                <a:lnTo>
                  <a:pt x="0" y="0"/>
                </a:lnTo>
                <a:close/>
              </a:path>
            </a:pathLst>
          </a:custGeom>
          <a:blipFill rotWithShape="1">
            <a:blip r:embed="rId13">
              <a:alphaModFix/>
            </a:blip>
            <a:stretch>
              <a:fillRect b="0" l="0" r="0" t="0"/>
            </a:stretch>
          </a:blipFill>
          <a:ln>
            <a:noFill/>
          </a:ln>
        </p:spPr>
      </p:sp>
      <p:sp>
        <p:nvSpPr>
          <p:cNvPr id="465" name="Google Shape;465;p26"/>
          <p:cNvSpPr/>
          <p:nvPr/>
        </p:nvSpPr>
        <p:spPr>
          <a:xfrm>
            <a:off x="4484298" y="2387906"/>
            <a:ext cx="306668" cy="306669"/>
          </a:xfrm>
          <a:custGeom>
            <a:rect b="b" l="l" r="r" t="t"/>
            <a:pathLst>
              <a:path extrusionOk="0" h="613337" w="613337">
                <a:moveTo>
                  <a:pt x="0" y="0"/>
                </a:moveTo>
                <a:lnTo>
                  <a:pt x="613336" y="0"/>
                </a:lnTo>
                <a:lnTo>
                  <a:pt x="613336" y="613337"/>
                </a:lnTo>
                <a:lnTo>
                  <a:pt x="0" y="613337"/>
                </a:lnTo>
                <a:lnTo>
                  <a:pt x="0" y="0"/>
                </a:lnTo>
                <a:close/>
              </a:path>
            </a:pathLst>
          </a:custGeom>
          <a:blipFill rotWithShape="1">
            <a:blip r:embed="rId14">
              <a:alphaModFix/>
            </a:blip>
            <a:stretch>
              <a:fillRect b="0" l="0" r="0" t="0"/>
            </a:stretch>
          </a:blipFill>
          <a:ln>
            <a:noFill/>
          </a:ln>
        </p:spPr>
      </p:sp>
      <p:sp>
        <p:nvSpPr>
          <p:cNvPr id="466" name="Google Shape;466;p26"/>
          <p:cNvSpPr/>
          <p:nvPr/>
        </p:nvSpPr>
        <p:spPr>
          <a:xfrm>
            <a:off x="4009365" y="2387906"/>
            <a:ext cx="306668" cy="306669"/>
          </a:xfrm>
          <a:custGeom>
            <a:rect b="b" l="l" r="r" t="t"/>
            <a:pathLst>
              <a:path extrusionOk="0" h="613337" w="613337">
                <a:moveTo>
                  <a:pt x="0" y="0"/>
                </a:moveTo>
                <a:lnTo>
                  <a:pt x="613337" y="0"/>
                </a:lnTo>
                <a:lnTo>
                  <a:pt x="613337" y="613337"/>
                </a:lnTo>
                <a:lnTo>
                  <a:pt x="0" y="613337"/>
                </a:lnTo>
                <a:lnTo>
                  <a:pt x="0" y="0"/>
                </a:lnTo>
                <a:close/>
              </a:path>
            </a:pathLst>
          </a:custGeom>
          <a:blipFill rotWithShape="1">
            <a:blip r:embed="rId15">
              <a:alphaModFix/>
            </a:blip>
            <a:stretch>
              <a:fillRect b="0" l="0" r="0" t="0"/>
            </a:stretch>
          </a:blipFill>
          <a:ln>
            <a:noFill/>
          </a:ln>
        </p:spPr>
      </p:sp>
      <p:sp>
        <p:nvSpPr>
          <p:cNvPr id="467" name="Google Shape;467;p26"/>
          <p:cNvSpPr/>
          <p:nvPr/>
        </p:nvSpPr>
        <p:spPr>
          <a:xfrm>
            <a:off x="5939686" y="2378812"/>
            <a:ext cx="340326" cy="324857"/>
          </a:xfrm>
          <a:custGeom>
            <a:rect b="b" l="l" r="r" t="t"/>
            <a:pathLst>
              <a:path extrusionOk="0" h="649714" w="680652">
                <a:moveTo>
                  <a:pt x="0" y="0"/>
                </a:moveTo>
                <a:lnTo>
                  <a:pt x="680653" y="0"/>
                </a:lnTo>
                <a:lnTo>
                  <a:pt x="680653" y="649713"/>
                </a:lnTo>
                <a:lnTo>
                  <a:pt x="0" y="649713"/>
                </a:lnTo>
                <a:lnTo>
                  <a:pt x="0" y="0"/>
                </a:lnTo>
                <a:close/>
              </a:path>
            </a:pathLst>
          </a:custGeom>
          <a:blipFill rotWithShape="1">
            <a:blip r:embed="rId16">
              <a:alphaModFix/>
            </a:blip>
            <a:stretch>
              <a:fillRect b="0" l="0" r="0" t="0"/>
            </a:stretch>
          </a:blipFill>
          <a:ln>
            <a:noFill/>
          </a:ln>
        </p:spPr>
      </p:sp>
      <p:sp>
        <p:nvSpPr>
          <p:cNvPr id="468" name="Google Shape;468;p26"/>
          <p:cNvSpPr/>
          <p:nvPr/>
        </p:nvSpPr>
        <p:spPr>
          <a:xfrm>
            <a:off x="4966167" y="2369622"/>
            <a:ext cx="340740" cy="343237"/>
          </a:xfrm>
          <a:custGeom>
            <a:rect b="b" l="l" r="r" t="t"/>
            <a:pathLst>
              <a:path extrusionOk="0" h="686473" w="681481">
                <a:moveTo>
                  <a:pt x="0" y="0"/>
                </a:moveTo>
                <a:lnTo>
                  <a:pt x="681481" y="0"/>
                </a:lnTo>
                <a:lnTo>
                  <a:pt x="681481" y="686473"/>
                </a:lnTo>
                <a:lnTo>
                  <a:pt x="0" y="686473"/>
                </a:lnTo>
                <a:lnTo>
                  <a:pt x="0" y="0"/>
                </a:lnTo>
                <a:close/>
              </a:path>
            </a:pathLst>
          </a:custGeom>
          <a:blipFill rotWithShape="1">
            <a:blip r:embed="rId17">
              <a:alphaModFix/>
            </a:blip>
            <a:stretch>
              <a:fillRect b="0" l="0" r="0" t="0"/>
            </a:stretch>
          </a:blipFill>
          <a:ln>
            <a:noFill/>
          </a:ln>
        </p:spPr>
      </p:sp>
      <p:sp>
        <p:nvSpPr>
          <p:cNvPr id="469" name="Google Shape;469;p26"/>
          <p:cNvSpPr/>
          <p:nvPr/>
        </p:nvSpPr>
        <p:spPr>
          <a:xfrm>
            <a:off x="5478640" y="2366250"/>
            <a:ext cx="284219" cy="346609"/>
          </a:xfrm>
          <a:custGeom>
            <a:rect b="b" l="l" r="r" t="t"/>
            <a:pathLst>
              <a:path extrusionOk="0" h="693218" w="568439">
                <a:moveTo>
                  <a:pt x="0" y="0"/>
                </a:moveTo>
                <a:lnTo>
                  <a:pt x="568438" y="0"/>
                </a:lnTo>
                <a:lnTo>
                  <a:pt x="568438" y="693218"/>
                </a:lnTo>
                <a:lnTo>
                  <a:pt x="0" y="693218"/>
                </a:lnTo>
                <a:lnTo>
                  <a:pt x="0" y="0"/>
                </a:lnTo>
                <a:close/>
              </a:path>
            </a:pathLst>
          </a:custGeom>
          <a:blipFill rotWithShape="1">
            <a:blip r:embed="rId18">
              <a:alphaModFix/>
            </a:blip>
            <a:stretch>
              <a:fillRect b="0" l="0" r="0" t="0"/>
            </a:stretch>
          </a:blipFill>
          <a:ln>
            <a:noFill/>
          </a:ln>
        </p:spPr>
      </p:sp>
      <p:sp>
        <p:nvSpPr>
          <p:cNvPr id="470" name="Google Shape;470;p26"/>
          <p:cNvSpPr/>
          <p:nvPr/>
        </p:nvSpPr>
        <p:spPr>
          <a:xfrm>
            <a:off x="6955766" y="2387906"/>
            <a:ext cx="322815" cy="324585"/>
          </a:xfrm>
          <a:custGeom>
            <a:rect b="b" l="l" r="r" t="t"/>
            <a:pathLst>
              <a:path extrusionOk="0" h="649171" w="645630">
                <a:moveTo>
                  <a:pt x="0" y="0"/>
                </a:moveTo>
                <a:lnTo>
                  <a:pt x="645630" y="0"/>
                </a:lnTo>
                <a:lnTo>
                  <a:pt x="645630" y="649171"/>
                </a:lnTo>
                <a:lnTo>
                  <a:pt x="0" y="649171"/>
                </a:lnTo>
                <a:lnTo>
                  <a:pt x="0" y="0"/>
                </a:lnTo>
                <a:close/>
              </a:path>
            </a:pathLst>
          </a:custGeom>
          <a:blipFill rotWithShape="1">
            <a:blip r:embed="rId19">
              <a:alphaModFix/>
            </a:blip>
            <a:stretch>
              <a:fillRect b="0" l="0" r="0" t="0"/>
            </a:stretch>
          </a:blipFill>
          <a:ln>
            <a:noFill/>
          </a:ln>
        </p:spPr>
      </p:sp>
      <p:sp>
        <p:nvSpPr>
          <p:cNvPr id="471" name="Google Shape;471;p26"/>
          <p:cNvSpPr/>
          <p:nvPr/>
        </p:nvSpPr>
        <p:spPr>
          <a:xfrm>
            <a:off x="6921261" y="3000414"/>
            <a:ext cx="277085" cy="343237"/>
          </a:xfrm>
          <a:custGeom>
            <a:rect b="b" l="l" r="r" t="t"/>
            <a:pathLst>
              <a:path extrusionOk="0" h="686473" w="554171">
                <a:moveTo>
                  <a:pt x="0" y="0"/>
                </a:moveTo>
                <a:lnTo>
                  <a:pt x="554171" y="0"/>
                </a:lnTo>
                <a:lnTo>
                  <a:pt x="554171" y="686474"/>
                </a:lnTo>
                <a:lnTo>
                  <a:pt x="0" y="686474"/>
                </a:lnTo>
                <a:lnTo>
                  <a:pt x="0" y="0"/>
                </a:lnTo>
                <a:close/>
              </a:path>
            </a:pathLst>
          </a:custGeom>
          <a:blipFill rotWithShape="1">
            <a:blip r:embed="rId20">
              <a:alphaModFix/>
            </a:blip>
            <a:stretch>
              <a:fillRect b="0" l="0" r="0" t="0"/>
            </a:stretch>
          </a:blipFill>
          <a:ln>
            <a:noFill/>
          </a:ln>
        </p:spPr>
      </p:sp>
      <p:sp>
        <p:nvSpPr>
          <p:cNvPr id="472" name="Google Shape;472;p26"/>
          <p:cNvSpPr/>
          <p:nvPr/>
        </p:nvSpPr>
        <p:spPr>
          <a:xfrm>
            <a:off x="6324198" y="3000414"/>
            <a:ext cx="373083" cy="343237"/>
          </a:xfrm>
          <a:custGeom>
            <a:rect b="b" l="l" r="r" t="t"/>
            <a:pathLst>
              <a:path extrusionOk="0" h="686473" w="746167">
                <a:moveTo>
                  <a:pt x="0" y="0"/>
                </a:moveTo>
                <a:lnTo>
                  <a:pt x="746166" y="0"/>
                </a:lnTo>
                <a:lnTo>
                  <a:pt x="746166" y="686474"/>
                </a:lnTo>
                <a:lnTo>
                  <a:pt x="0" y="686474"/>
                </a:lnTo>
                <a:lnTo>
                  <a:pt x="0" y="0"/>
                </a:lnTo>
                <a:close/>
              </a:path>
            </a:pathLst>
          </a:custGeom>
          <a:blipFill rotWithShape="1">
            <a:blip r:embed="rId21">
              <a:alphaModFix/>
            </a:blip>
            <a:stretch>
              <a:fillRect b="0" l="0" r="0" t="0"/>
            </a:stretch>
          </a:blipFill>
          <a:ln>
            <a:noFill/>
          </a:ln>
        </p:spPr>
      </p:sp>
      <p:sp>
        <p:nvSpPr>
          <p:cNvPr id="473" name="Google Shape;473;p26"/>
          <p:cNvSpPr/>
          <p:nvPr/>
        </p:nvSpPr>
        <p:spPr>
          <a:xfrm>
            <a:off x="7445370" y="3078253"/>
            <a:ext cx="392245" cy="225363"/>
          </a:xfrm>
          <a:custGeom>
            <a:rect b="b" l="l" r="r" t="t"/>
            <a:pathLst>
              <a:path extrusionOk="0" h="450725" w="784490">
                <a:moveTo>
                  <a:pt x="0" y="0"/>
                </a:moveTo>
                <a:lnTo>
                  <a:pt x="784490" y="0"/>
                </a:lnTo>
                <a:lnTo>
                  <a:pt x="784490" y="450725"/>
                </a:lnTo>
                <a:lnTo>
                  <a:pt x="0" y="450725"/>
                </a:lnTo>
                <a:lnTo>
                  <a:pt x="0" y="0"/>
                </a:lnTo>
                <a:close/>
              </a:path>
            </a:pathLst>
          </a:custGeom>
          <a:blipFill rotWithShape="1">
            <a:blip r:embed="rId22">
              <a:alphaModFix/>
            </a:blip>
            <a:stretch>
              <a:fillRect b="0" l="0" r="0" t="0"/>
            </a:stretch>
          </a:blipFill>
          <a:ln>
            <a:noFill/>
          </a:ln>
        </p:spPr>
      </p:sp>
      <p:sp>
        <p:nvSpPr>
          <p:cNvPr id="474" name="Google Shape;474;p26"/>
          <p:cNvSpPr/>
          <p:nvPr/>
        </p:nvSpPr>
        <p:spPr>
          <a:xfrm>
            <a:off x="5197306" y="3000414"/>
            <a:ext cx="343236" cy="343237"/>
          </a:xfrm>
          <a:custGeom>
            <a:rect b="b" l="l" r="r" t="t"/>
            <a:pathLst>
              <a:path extrusionOk="0" h="686473" w="686473">
                <a:moveTo>
                  <a:pt x="0" y="0"/>
                </a:moveTo>
                <a:lnTo>
                  <a:pt x="686473" y="0"/>
                </a:lnTo>
                <a:lnTo>
                  <a:pt x="686473" y="686474"/>
                </a:lnTo>
                <a:lnTo>
                  <a:pt x="0" y="686474"/>
                </a:lnTo>
                <a:lnTo>
                  <a:pt x="0" y="0"/>
                </a:lnTo>
                <a:close/>
              </a:path>
            </a:pathLst>
          </a:custGeom>
          <a:blipFill rotWithShape="1">
            <a:blip r:embed="rId23">
              <a:alphaModFix/>
            </a:blip>
            <a:stretch>
              <a:fillRect b="0" l="0" r="0" t="0"/>
            </a:stretch>
          </a:blipFill>
          <a:ln>
            <a:noFill/>
          </a:ln>
        </p:spPr>
      </p:sp>
      <p:sp>
        <p:nvSpPr>
          <p:cNvPr id="475" name="Google Shape;475;p26"/>
          <p:cNvSpPr/>
          <p:nvPr/>
        </p:nvSpPr>
        <p:spPr>
          <a:xfrm>
            <a:off x="4009365" y="3000414"/>
            <a:ext cx="399113" cy="343237"/>
          </a:xfrm>
          <a:custGeom>
            <a:rect b="b" l="l" r="r" t="t"/>
            <a:pathLst>
              <a:path extrusionOk="0" h="686473" w="798225">
                <a:moveTo>
                  <a:pt x="0" y="0"/>
                </a:moveTo>
                <a:lnTo>
                  <a:pt x="798225" y="0"/>
                </a:lnTo>
                <a:lnTo>
                  <a:pt x="798225" y="686474"/>
                </a:lnTo>
                <a:lnTo>
                  <a:pt x="0" y="686474"/>
                </a:lnTo>
                <a:lnTo>
                  <a:pt x="0" y="0"/>
                </a:lnTo>
                <a:close/>
              </a:path>
            </a:pathLst>
          </a:custGeom>
          <a:blipFill rotWithShape="1">
            <a:blip r:embed="rId24">
              <a:alphaModFix/>
            </a:blip>
            <a:stretch>
              <a:fillRect b="0" l="0" r="0" t="0"/>
            </a:stretch>
          </a:blipFill>
          <a:ln>
            <a:noFill/>
          </a:ln>
        </p:spPr>
      </p:sp>
      <p:sp>
        <p:nvSpPr>
          <p:cNvPr id="476" name="Google Shape;476;p26"/>
          <p:cNvSpPr/>
          <p:nvPr/>
        </p:nvSpPr>
        <p:spPr>
          <a:xfrm>
            <a:off x="5723947" y="3000414"/>
            <a:ext cx="342613" cy="343237"/>
          </a:xfrm>
          <a:custGeom>
            <a:rect b="b" l="l" r="r" t="t"/>
            <a:pathLst>
              <a:path extrusionOk="0" h="686473" w="685225">
                <a:moveTo>
                  <a:pt x="0" y="0"/>
                </a:moveTo>
                <a:lnTo>
                  <a:pt x="685225" y="0"/>
                </a:lnTo>
                <a:lnTo>
                  <a:pt x="685225" y="686474"/>
                </a:lnTo>
                <a:lnTo>
                  <a:pt x="0" y="686474"/>
                </a:lnTo>
                <a:lnTo>
                  <a:pt x="0" y="0"/>
                </a:lnTo>
                <a:close/>
              </a:path>
            </a:pathLst>
          </a:custGeom>
          <a:blipFill rotWithShape="1">
            <a:blip r:embed="rId25">
              <a:alphaModFix/>
            </a:blip>
            <a:stretch>
              <a:fillRect b="0" l="0" r="0" t="0"/>
            </a:stretch>
          </a:blipFill>
          <a:ln>
            <a:noFill/>
          </a:ln>
        </p:spPr>
      </p:sp>
      <p:sp>
        <p:nvSpPr>
          <p:cNvPr id="477" name="Google Shape;477;p26"/>
          <p:cNvSpPr/>
          <p:nvPr/>
        </p:nvSpPr>
        <p:spPr>
          <a:xfrm>
            <a:off x="4631273" y="3000414"/>
            <a:ext cx="343236" cy="343237"/>
          </a:xfrm>
          <a:custGeom>
            <a:rect b="b" l="l" r="r" t="t"/>
            <a:pathLst>
              <a:path extrusionOk="0" h="686473" w="686473">
                <a:moveTo>
                  <a:pt x="0" y="0"/>
                </a:moveTo>
                <a:lnTo>
                  <a:pt x="686473" y="0"/>
                </a:lnTo>
                <a:lnTo>
                  <a:pt x="686473" y="686474"/>
                </a:lnTo>
                <a:lnTo>
                  <a:pt x="0" y="686474"/>
                </a:lnTo>
                <a:lnTo>
                  <a:pt x="0" y="0"/>
                </a:lnTo>
                <a:close/>
              </a:path>
            </a:pathLst>
          </a:custGeom>
          <a:blipFill rotWithShape="1">
            <a:blip r:embed="rId26">
              <a:alphaModFix/>
            </a:blip>
            <a:stretch>
              <a:fillRect b="0" l="0" r="0" t="0"/>
            </a:stretch>
          </a:blipFill>
          <a:ln>
            <a:noFill/>
          </a:ln>
        </p:spPr>
      </p:sp>
      <p:sp>
        <p:nvSpPr>
          <p:cNvPr id="478" name="Google Shape;478;p26"/>
          <p:cNvSpPr/>
          <p:nvPr/>
        </p:nvSpPr>
        <p:spPr>
          <a:xfrm>
            <a:off x="6510593" y="3640643"/>
            <a:ext cx="376170" cy="296832"/>
          </a:xfrm>
          <a:custGeom>
            <a:rect b="b" l="l" r="r" t="t"/>
            <a:pathLst>
              <a:path extrusionOk="0" h="593664" w="752340">
                <a:moveTo>
                  <a:pt x="0" y="0"/>
                </a:moveTo>
                <a:lnTo>
                  <a:pt x="752340" y="0"/>
                </a:lnTo>
                <a:lnTo>
                  <a:pt x="752340" y="593664"/>
                </a:lnTo>
                <a:lnTo>
                  <a:pt x="0" y="593664"/>
                </a:lnTo>
                <a:lnTo>
                  <a:pt x="0" y="0"/>
                </a:lnTo>
                <a:close/>
              </a:path>
            </a:pathLst>
          </a:custGeom>
          <a:blipFill rotWithShape="1">
            <a:blip r:embed="rId27">
              <a:alphaModFix/>
            </a:blip>
            <a:stretch>
              <a:fillRect b="0" l="0" r="0" t="0"/>
            </a:stretch>
          </a:blipFill>
          <a:ln>
            <a:noFill/>
          </a:ln>
        </p:spPr>
      </p:sp>
      <p:sp>
        <p:nvSpPr>
          <p:cNvPr id="479" name="Google Shape;479;p26"/>
          <p:cNvSpPr/>
          <p:nvPr/>
        </p:nvSpPr>
        <p:spPr>
          <a:xfrm>
            <a:off x="5934029" y="3654593"/>
            <a:ext cx="387950" cy="233475"/>
          </a:xfrm>
          <a:custGeom>
            <a:rect b="b" l="l" r="r" t="t"/>
            <a:pathLst>
              <a:path extrusionOk="0" h="466950" w="775899">
                <a:moveTo>
                  <a:pt x="0" y="0"/>
                </a:moveTo>
                <a:lnTo>
                  <a:pt x="775899" y="0"/>
                </a:lnTo>
                <a:lnTo>
                  <a:pt x="775899" y="466950"/>
                </a:lnTo>
                <a:lnTo>
                  <a:pt x="0" y="466950"/>
                </a:lnTo>
                <a:lnTo>
                  <a:pt x="0" y="0"/>
                </a:lnTo>
                <a:close/>
              </a:path>
            </a:pathLst>
          </a:custGeom>
          <a:blipFill rotWithShape="1">
            <a:blip r:embed="rId28">
              <a:alphaModFix/>
            </a:blip>
            <a:stretch>
              <a:fillRect b="0" l="0" r="0" t="0"/>
            </a:stretch>
          </a:blipFill>
          <a:ln>
            <a:noFill/>
          </a:ln>
        </p:spPr>
      </p:sp>
      <p:sp>
        <p:nvSpPr>
          <p:cNvPr id="480" name="Google Shape;480;p26"/>
          <p:cNvSpPr/>
          <p:nvPr/>
        </p:nvSpPr>
        <p:spPr>
          <a:xfrm>
            <a:off x="5020615" y="3618929"/>
            <a:ext cx="319227" cy="340261"/>
          </a:xfrm>
          <a:custGeom>
            <a:rect b="b" l="l" r="r" t="t"/>
            <a:pathLst>
              <a:path extrusionOk="0" h="680523" w="638454">
                <a:moveTo>
                  <a:pt x="0" y="0"/>
                </a:moveTo>
                <a:lnTo>
                  <a:pt x="638454" y="0"/>
                </a:lnTo>
                <a:lnTo>
                  <a:pt x="638454" y="680523"/>
                </a:lnTo>
                <a:lnTo>
                  <a:pt x="0" y="680523"/>
                </a:lnTo>
                <a:lnTo>
                  <a:pt x="0" y="0"/>
                </a:lnTo>
                <a:close/>
              </a:path>
            </a:pathLst>
          </a:custGeom>
          <a:blipFill rotWithShape="1">
            <a:blip r:embed="rId29">
              <a:alphaModFix/>
            </a:blip>
            <a:stretch>
              <a:fillRect b="0" l="0" r="0" t="0"/>
            </a:stretch>
          </a:blipFill>
          <a:ln>
            <a:noFill/>
          </a:ln>
        </p:spPr>
      </p:sp>
      <p:sp>
        <p:nvSpPr>
          <p:cNvPr id="481" name="Google Shape;481;p26"/>
          <p:cNvSpPr/>
          <p:nvPr/>
        </p:nvSpPr>
        <p:spPr>
          <a:xfrm>
            <a:off x="5528456" y="3622915"/>
            <a:ext cx="216957" cy="296832"/>
          </a:xfrm>
          <a:custGeom>
            <a:rect b="b" l="l" r="r" t="t"/>
            <a:pathLst>
              <a:path extrusionOk="0" h="593664" w="433915">
                <a:moveTo>
                  <a:pt x="0" y="0"/>
                </a:moveTo>
                <a:lnTo>
                  <a:pt x="433915" y="0"/>
                </a:lnTo>
                <a:lnTo>
                  <a:pt x="433915" y="593664"/>
                </a:lnTo>
                <a:lnTo>
                  <a:pt x="0" y="593664"/>
                </a:lnTo>
                <a:lnTo>
                  <a:pt x="0" y="0"/>
                </a:lnTo>
                <a:close/>
              </a:path>
            </a:pathLst>
          </a:custGeom>
          <a:blipFill rotWithShape="1">
            <a:blip r:embed="rId30">
              <a:alphaModFix/>
            </a:blip>
            <a:stretch>
              <a:fillRect b="0" l="0" r="0" t="0"/>
            </a:stretch>
          </a:blipFill>
          <a:ln>
            <a:noFill/>
          </a:ln>
        </p:spPr>
      </p:sp>
      <p:sp>
        <p:nvSpPr>
          <p:cNvPr id="482" name="Google Shape;482;p26"/>
          <p:cNvSpPr/>
          <p:nvPr/>
        </p:nvSpPr>
        <p:spPr>
          <a:xfrm>
            <a:off x="4582947" y="3618929"/>
            <a:ext cx="248082" cy="340261"/>
          </a:xfrm>
          <a:custGeom>
            <a:rect b="b" l="l" r="r" t="t"/>
            <a:pathLst>
              <a:path extrusionOk="0" h="680523" w="496163">
                <a:moveTo>
                  <a:pt x="0" y="0"/>
                </a:moveTo>
                <a:lnTo>
                  <a:pt x="496163" y="0"/>
                </a:lnTo>
                <a:lnTo>
                  <a:pt x="496163" y="680523"/>
                </a:lnTo>
                <a:lnTo>
                  <a:pt x="0" y="680523"/>
                </a:lnTo>
                <a:lnTo>
                  <a:pt x="0" y="0"/>
                </a:lnTo>
                <a:close/>
              </a:path>
            </a:pathLst>
          </a:custGeom>
          <a:blipFill rotWithShape="1">
            <a:blip r:embed="rId31">
              <a:alphaModFix/>
            </a:blip>
            <a:stretch>
              <a:fillRect b="0" l="0" r="0" t="0"/>
            </a:stretch>
          </a:blipFill>
          <a:ln>
            <a:noFill/>
          </a:ln>
        </p:spPr>
      </p:sp>
      <p:sp>
        <p:nvSpPr>
          <p:cNvPr id="483" name="Google Shape;483;p26"/>
          <p:cNvSpPr/>
          <p:nvPr/>
        </p:nvSpPr>
        <p:spPr>
          <a:xfrm>
            <a:off x="7562768" y="3640643"/>
            <a:ext cx="296832" cy="296832"/>
          </a:xfrm>
          <a:custGeom>
            <a:rect b="b" l="l" r="r" t="t"/>
            <a:pathLst>
              <a:path extrusionOk="0" h="593664" w="593664">
                <a:moveTo>
                  <a:pt x="0" y="0"/>
                </a:moveTo>
                <a:lnTo>
                  <a:pt x="593664" y="0"/>
                </a:lnTo>
                <a:lnTo>
                  <a:pt x="593664" y="593664"/>
                </a:lnTo>
                <a:lnTo>
                  <a:pt x="0" y="593664"/>
                </a:lnTo>
                <a:lnTo>
                  <a:pt x="0" y="0"/>
                </a:lnTo>
                <a:close/>
              </a:path>
            </a:pathLst>
          </a:custGeom>
          <a:blipFill rotWithShape="1">
            <a:blip r:embed="rId32">
              <a:alphaModFix/>
            </a:blip>
            <a:stretch>
              <a:fillRect b="0" l="0" r="0" t="0"/>
            </a:stretch>
          </a:blipFill>
          <a:ln>
            <a:noFill/>
          </a:ln>
        </p:spPr>
      </p:sp>
      <p:sp>
        <p:nvSpPr>
          <p:cNvPr id="484" name="Google Shape;484;p26"/>
          <p:cNvSpPr/>
          <p:nvPr/>
        </p:nvSpPr>
        <p:spPr>
          <a:xfrm>
            <a:off x="7076835" y="3640643"/>
            <a:ext cx="296832" cy="296832"/>
          </a:xfrm>
          <a:custGeom>
            <a:rect b="b" l="l" r="r" t="t"/>
            <a:pathLst>
              <a:path extrusionOk="0" h="593664" w="593664">
                <a:moveTo>
                  <a:pt x="0" y="0"/>
                </a:moveTo>
                <a:lnTo>
                  <a:pt x="593664" y="0"/>
                </a:lnTo>
                <a:lnTo>
                  <a:pt x="593664" y="593664"/>
                </a:lnTo>
                <a:lnTo>
                  <a:pt x="0" y="593664"/>
                </a:lnTo>
                <a:lnTo>
                  <a:pt x="0" y="0"/>
                </a:lnTo>
                <a:close/>
              </a:path>
            </a:pathLst>
          </a:custGeom>
          <a:blipFill rotWithShape="1">
            <a:blip r:embed="rId33">
              <a:alphaModFix/>
            </a:blip>
            <a:stretch>
              <a:fillRect b="0" l="0" r="0" t="0"/>
            </a:stretch>
          </a:blipFill>
          <a:ln>
            <a:noFill/>
          </a:ln>
        </p:spPr>
      </p:sp>
      <p:sp>
        <p:nvSpPr>
          <p:cNvPr id="485" name="Google Shape;485;p26"/>
          <p:cNvSpPr/>
          <p:nvPr/>
        </p:nvSpPr>
        <p:spPr>
          <a:xfrm>
            <a:off x="4009365" y="3599712"/>
            <a:ext cx="384481" cy="343236"/>
          </a:xfrm>
          <a:custGeom>
            <a:rect b="b" l="l" r="r" t="t"/>
            <a:pathLst>
              <a:path extrusionOk="0" h="686473" w="768962">
                <a:moveTo>
                  <a:pt x="0" y="0"/>
                </a:moveTo>
                <a:lnTo>
                  <a:pt x="768962" y="0"/>
                </a:lnTo>
                <a:lnTo>
                  <a:pt x="768962" y="686474"/>
                </a:lnTo>
                <a:lnTo>
                  <a:pt x="0" y="686474"/>
                </a:lnTo>
                <a:lnTo>
                  <a:pt x="0" y="0"/>
                </a:lnTo>
                <a:close/>
              </a:path>
            </a:pathLst>
          </a:custGeom>
          <a:blipFill rotWithShape="1">
            <a:blip r:embed="rId34">
              <a:alphaModFix/>
            </a:blip>
            <a:stretch>
              <a:fillRect b="0" l="0" r="0" t="0"/>
            </a:stretch>
          </a:blipFill>
          <a:ln>
            <a:noFill/>
          </a:ln>
        </p:spPr>
      </p:sp>
      <p:sp>
        <p:nvSpPr>
          <p:cNvPr id="486" name="Google Shape;486;p26"/>
          <p:cNvSpPr/>
          <p:nvPr/>
        </p:nvSpPr>
        <p:spPr>
          <a:xfrm>
            <a:off x="7489782" y="4276223"/>
            <a:ext cx="293850" cy="336003"/>
          </a:xfrm>
          <a:custGeom>
            <a:rect b="b" l="l" r="r" t="t"/>
            <a:pathLst>
              <a:path extrusionOk="0" h="672006" w="587700">
                <a:moveTo>
                  <a:pt x="0" y="0"/>
                </a:moveTo>
                <a:lnTo>
                  <a:pt x="587700" y="0"/>
                </a:lnTo>
                <a:lnTo>
                  <a:pt x="587700" y="672006"/>
                </a:lnTo>
                <a:lnTo>
                  <a:pt x="0" y="672006"/>
                </a:lnTo>
                <a:lnTo>
                  <a:pt x="0" y="0"/>
                </a:lnTo>
                <a:close/>
              </a:path>
            </a:pathLst>
          </a:custGeom>
          <a:blipFill rotWithShape="1">
            <a:blip r:embed="rId35">
              <a:alphaModFix/>
            </a:blip>
            <a:stretch>
              <a:fillRect b="0" l="0" r="0" t="0"/>
            </a:stretch>
          </a:blipFill>
          <a:ln>
            <a:noFill/>
          </a:ln>
        </p:spPr>
      </p:sp>
      <p:sp>
        <p:nvSpPr>
          <p:cNvPr id="487" name="Google Shape;487;p26"/>
          <p:cNvSpPr/>
          <p:nvPr/>
        </p:nvSpPr>
        <p:spPr>
          <a:xfrm>
            <a:off x="6908099" y="4320404"/>
            <a:ext cx="353773" cy="247641"/>
          </a:xfrm>
          <a:custGeom>
            <a:rect b="b" l="l" r="r" t="t"/>
            <a:pathLst>
              <a:path extrusionOk="0" h="495282" w="707546">
                <a:moveTo>
                  <a:pt x="0" y="0"/>
                </a:moveTo>
                <a:lnTo>
                  <a:pt x="707546" y="0"/>
                </a:lnTo>
                <a:lnTo>
                  <a:pt x="707546" y="495282"/>
                </a:lnTo>
                <a:lnTo>
                  <a:pt x="0" y="495282"/>
                </a:lnTo>
                <a:lnTo>
                  <a:pt x="0" y="0"/>
                </a:lnTo>
                <a:close/>
              </a:path>
            </a:pathLst>
          </a:custGeom>
          <a:blipFill rotWithShape="1">
            <a:blip r:embed="rId36">
              <a:alphaModFix/>
            </a:blip>
            <a:stretch>
              <a:fillRect b="0" l="0" r="0" t="0"/>
            </a:stretch>
          </a:blipFill>
          <a:ln>
            <a:noFill/>
          </a:ln>
        </p:spPr>
      </p:sp>
      <p:sp>
        <p:nvSpPr>
          <p:cNvPr id="488" name="Google Shape;488;p26"/>
          <p:cNvSpPr/>
          <p:nvPr/>
        </p:nvSpPr>
        <p:spPr>
          <a:xfrm>
            <a:off x="6374412" y="4320404"/>
            <a:ext cx="302672" cy="247641"/>
          </a:xfrm>
          <a:custGeom>
            <a:rect b="b" l="l" r="r" t="t"/>
            <a:pathLst>
              <a:path extrusionOk="0" h="495282" w="605345">
                <a:moveTo>
                  <a:pt x="0" y="0"/>
                </a:moveTo>
                <a:lnTo>
                  <a:pt x="605345" y="0"/>
                </a:lnTo>
                <a:lnTo>
                  <a:pt x="605345" y="495282"/>
                </a:lnTo>
                <a:lnTo>
                  <a:pt x="0" y="495282"/>
                </a:lnTo>
                <a:lnTo>
                  <a:pt x="0" y="0"/>
                </a:lnTo>
                <a:close/>
              </a:path>
            </a:pathLst>
          </a:custGeom>
          <a:blipFill rotWithShape="1">
            <a:blip r:embed="rId37">
              <a:alphaModFix/>
            </a:blip>
            <a:stretch>
              <a:fillRect b="0" l="0" r="0" t="0"/>
            </a:stretch>
          </a:blipFill>
          <a:ln>
            <a:noFill/>
          </a:ln>
        </p:spPr>
      </p:sp>
      <p:sp>
        <p:nvSpPr>
          <p:cNvPr id="489" name="Google Shape;489;p26"/>
          <p:cNvSpPr/>
          <p:nvPr/>
        </p:nvSpPr>
        <p:spPr>
          <a:xfrm>
            <a:off x="5501728" y="4276223"/>
            <a:ext cx="169224" cy="336003"/>
          </a:xfrm>
          <a:custGeom>
            <a:rect b="b" l="l" r="r" t="t"/>
            <a:pathLst>
              <a:path extrusionOk="0" h="672006" w="338447">
                <a:moveTo>
                  <a:pt x="0" y="0"/>
                </a:moveTo>
                <a:lnTo>
                  <a:pt x="338447" y="0"/>
                </a:lnTo>
                <a:lnTo>
                  <a:pt x="338447" y="672006"/>
                </a:lnTo>
                <a:lnTo>
                  <a:pt x="0" y="672006"/>
                </a:lnTo>
                <a:lnTo>
                  <a:pt x="0" y="0"/>
                </a:lnTo>
                <a:close/>
              </a:path>
            </a:pathLst>
          </a:custGeom>
          <a:blipFill rotWithShape="1">
            <a:blip r:embed="rId38">
              <a:alphaModFix/>
            </a:blip>
            <a:stretch>
              <a:fillRect b="0" l="0" r="0" t="0"/>
            </a:stretch>
          </a:blipFill>
          <a:ln>
            <a:noFill/>
          </a:ln>
        </p:spPr>
      </p:sp>
      <p:sp>
        <p:nvSpPr>
          <p:cNvPr id="490" name="Google Shape;490;p26"/>
          <p:cNvSpPr/>
          <p:nvPr/>
        </p:nvSpPr>
        <p:spPr>
          <a:xfrm>
            <a:off x="5898861" y="4320404"/>
            <a:ext cx="247641" cy="247641"/>
          </a:xfrm>
          <a:custGeom>
            <a:rect b="b" l="l" r="r" t="t"/>
            <a:pathLst>
              <a:path extrusionOk="0" h="495282" w="495282">
                <a:moveTo>
                  <a:pt x="0" y="0"/>
                </a:moveTo>
                <a:lnTo>
                  <a:pt x="495282" y="0"/>
                </a:lnTo>
                <a:lnTo>
                  <a:pt x="495282" y="495282"/>
                </a:lnTo>
                <a:lnTo>
                  <a:pt x="0" y="495282"/>
                </a:lnTo>
                <a:lnTo>
                  <a:pt x="0" y="0"/>
                </a:lnTo>
                <a:close/>
              </a:path>
            </a:pathLst>
          </a:custGeom>
          <a:blipFill rotWithShape="1">
            <a:blip r:embed="rId39">
              <a:alphaModFix/>
            </a:blip>
            <a:stretch>
              <a:fillRect b="0" l="0" r="0" t="0"/>
            </a:stretch>
          </a:blipFill>
          <a:ln>
            <a:noFill/>
          </a:ln>
        </p:spPr>
      </p:sp>
      <p:sp>
        <p:nvSpPr>
          <p:cNvPr id="491" name="Google Shape;491;p26"/>
          <p:cNvSpPr/>
          <p:nvPr/>
        </p:nvSpPr>
        <p:spPr>
          <a:xfrm>
            <a:off x="4006874" y="4246042"/>
            <a:ext cx="213317" cy="396365"/>
          </a:xfrm>
          <a:custGeom>
            <a:rect b="b" l="l" r="r" t="t"/>
            <a:pathLst>
              <a:path extrusionOk="0" h="792731" w="426634">
                <a:moveTo>
                  <a:pt x="0" y="0"/>
                </a:moveTo>
                <a:lnTo>
                  <a:pt x="426634" y="0"/>
                </a:lnTo>
                <a:lnTo>
                  <a:pt x="426634" y="792731"/>
                </a:lnTo>
                <a:lnTo>
                  <a:pt x="0" y="792731"/>
                </a:lnTo>
                <a:lnTo>
                  <a:pt x="0" y="0"/>
                </a:lnTo>
                <a:close/>
              </a:path>
            </a:pathLst>
          </a:custGeom>
          <a:blipFill rotWithShape="1">
            <a:blip r:embed="rId40">
              <a:alphaModFix/>
            </a:blip>
            <a:stretch>
              <a:fillRect b="0" l="0" r="0" t="0"/>
            </a:stretch>
          </a:blipFill>
          <a:ln>
            <a:noFill/>
          </a:ln>
        </p:spPr>
      </p:sp>
      <p:sp>
        <p:nvSpPr>
          <p:cNvPr id="492" name="Google Shape;492;p26"/>
          <p:cNvSpPr/>
          <p:nvPr/>
        </p:nvSpPr>
        <p:spPr>
          <a:xfrm>
            <a:off x="4448721" y="4246042"/>
            <a:ext cx="307003" cy="396365"/>
          </a:xfrm>
          <a:custGeom>
            <a:rect b="b" l="l" r="r" t="t"/>
            <a:pathLst>
              <a:path extrusionOk="0" h="792731" w="614007">
                <a:moveTo>
                  <a:pt x="0" y="0"/>
                </a:moveTo>
                <a:lnTo>
                  <a:pt x="614007" y="0"/>
                </a:lnTo>
                <a:lnTo>
                  <a:pt x="614007" y="792731"/>
                </a:lnTo>
                <a:lnTo>
                  <a:pt x="0" y="792731"/>
                </a:lnTo>
                <a:lnTo>
                  <a:pt x="0" y="0"/>
                </a:lnTo>
                <a:close/>
              </a:path>
            </a:pathLst>
          </a:custGeom>
          <a:blipFill rotWithShape="1">
            <a:blip r:embed="rId41">
              <a:alphaModFix/>
            </a:blip>
            <a:stretch>
              <a:fillRect b="0" l="0" r="0" t="0"/>
            </a:stretch>
          </a:blipFill>
          <a:ln>
            <a:noFill/>
          </a:ln>
        </p:spPr>
      </p:sp>
      <p:sp>
        <p:nvSpPr>
          <p:cNvPr id="493" name="Google Shape;493;p26"/>
          <p:cNvSpPr/>
          <p:nvPr/>
        </p:nvSpPr>
        <p:spPr>
          <a:xfrm>
            <a:off x="4983634" y="4276223"/>
            <a:ext cx="290185" cy="336003"/>
          </a:xfrm>
          <a:custGeom>
            <a:rect b="b" l="l" r="r" t="t"/>
            <a:pathLst>
              <a:path extrusionOk="0" h="672006" w="580369">
                <a:moveTo>
                  <a:pt x="0" y="0"/>
                </a:moveTo>
                <a:lnTo>
                  <a:pt x="580369" y="0"/>
                </a:lnTo>
                <a:lnTo>
                  <a:pt x="580369" y="672006"/>
                </a:lnTo>
                <a:lnTo>
                  <a:pt x="0" y="672006"/>
                </a:lnTo>
                <a:lnTo>
                  <a:pt x="0" y="0"/>
                </a:lnTo>
                <a:close/>
              </a:path>
            </a:pathLst>
          </a:custGeom>
          <a:blipFill rotWithShape="1">
            <a:blip r:embed="rId42">
              <a:alphaModFix/>
            </a:blip>
            <a:stretch>
              <a:fillRect b="0" l="0" r="0" t="0"/>
            </a:stretch>
          </a:blipFill>
          <a:ln>
            <a:noFill/>
          </a:ln>
        </p:spPr>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27"/>
          <p:cNvPicPr preferRelativeResize="0"/>
          <p:nvPr/>
        </p:nvPicPr>
        <p:blipFill rotWithShape="1">
          <a:blip r:embed="rId3">
            <a:alphaModFix/>
          </a:blip>
          <a:srcRect b="15540" l="0" r="0" t="0"/>
          <a:stretch/>
        </p:blipFill>
        <p:spPr>
          <a:xfrm>
            <a:off x="0" y="0"/>
            <a:ext cx="9144003" cy="5143501"/>
          </a:xfrm>
          <a:prstGeom prst="rect">
            <a:avLst/>
          </a:prstGeom>
          <a:noFill/>
          <a:ln>
            <a:noFill/>
          </a:ln>
        </p:spPr>
      </p:pic>
      <p:grpSp>
        <p:nvGrpSpPr>
          <p:cNvPr id="499" name="Google Shape;499;p27"/>
          <p:cNvGrpSpPr/>
          <p:nvPr/>
        </p:nvGrpSpPr>
        <p:grpSpPr>
          <a:xfrm>
            <a:off x="2997636" y="1349414"/>
            <a:ext cx="3148728" cy="1287724"/>
            <a:chOff x="0" y="-19050"/>
            <a:chExt cx="1658589" cy="678307"/>
          </a:xfrm>
        </p:grpSpPr>
        <p:sp>
          <p:nvSpPr>
            <p:cNvPr id="500" name="Google Shape;500;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2" name="Google Shape;502;p27"/>
          <p:cNvSpPr/>
          <p:nvPr/>
        </p:nvSpPr>
        <p:spPr>
          <a:xfrm>
            <a:off x="3389498" y="159148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503" name="Google Shape;503;p27"/>
          <p:cNvGrpSpPr/>
          <p:nvPr/>
        </p:nvGrpSpPr>
        <p:grpSpPr>
          <a:xfrm>
            <a:off x="2997636" y="2886723"/>
            <a:ext cx="3148728" cy="1287724"/>
            <a:chOff x="0" y="-19050"/>
            <a:chExt cx="1658589" cy="678307"/>
          </a:xfrm>
        </p:grpSpPr>
        <p:sp>
          <p:nvSpPr>
            <p:cNvPr id="504" name="Google Shape;504;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6" name="Google Shape;506;p27"/>
          <p:cNvSpPr txBox="1"/>
          <p:nvPr/>
        </p:nvSpPr>
        <p:spPr>
          <a:xfrm>
            <a:off x="1688740" y="811541"/>
            <a:ext cx="5766520" cy="261953"/>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This presentation template is free for everyone to use thanks to the following:</a:t>
            </a:r>
            <a:endParaRPr sz="700"/>
          </a:p>
        </p:txBody>
      </p:sp>
      <p:sp>
        <p:nvSpPr>
          <p:cNvPr id="507" name="Google Shape;507;p27"/>
          <p:cNvSpPr txBox="1"/>
          <p:nvPr/>
        </p:nvSpPr>
        <p:spPr>
          <a:xfrm>
            <a:off x="3451491" y="4328127"/>
            <a:ext cx="2241019" cy="517933"/>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HAPPY DESIGNING!</a:t>
            </a:r>
            <a:endParaRPr sz="700"/>
          </a:p>
        </p:txBody>
      </p:sp>
      <p:sp>
        <p:nvSpPr>
          <p:cNvPr id="508" name="Google Shape;508;p27"/>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09" name="Google Shape;509;p27"/>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10" name="Google Shape;510;p27"/>
          <p:cNvSpPr txBox="1"/>
          <p:nvPr/>
        </p:nvSpPr>
        <p:spPr>
          <a:xfrm>
            <a:off x="2175245" y="201326"/>
            <a:ext cx="4793511" cy="477029"/>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CREDITS</a:t>
            </a:r>
            <a:endParaRPr sz="700"/>
          </a:p>
        </p:txBody>
      </p:sp>
      <p:sp>
        <p:nvSpPr>
          <p:cNvPr id="511" name="Google Shape;511;p27"/>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142" name="Shape 142"/>
        <p:cNvGrpSpPr/>
        <p:nvPr/>
      </p:nvGrpSpPr>
      <p:grpSpPr>
        <a:xfrm>
          <a:off x="0" y="0"/>
          <a:ext cx="0" cy="0"/>
          <a:chOff x="0" y="0"/>
          <a:chExt cx="0" cy="0"/>
        </a:xfrm>
      </p:grpSpPr>
      <p:pic>
        <p:nvPicPr>
          <p:cNvPr id="143" name="Google Shape;143;p12"/>
          <p:cNvPicPr preferRelativeResize="0"/>
          <p:nvPr/>
        </p:nvPicPr>
        <p:blipFill rotWithShape="1">
          <a:blip r:embed="rId3">
            <a:alphaModFix/>
          </a:blip>
          <a:srcRect b="15604" l="0" r="0" t="0"/>
          <a:stretch/>
        </p:blipFill>
        <p:spPr>
          <a:xfrm>
            <a:off x="0" y="0"/>
            <a:ext cx="9144003" cy="5143501"/>
          </a:xfrm>
          <a:prstGeom prst="rect">
            <a:avLst/>
          </a:prstGeom>
          <a:noFill/>
          <a:ln>
            <a:noFill/>
          </a:ln>
        </p:spPr>
      </p:pic>
      <p:grpSp>
        <p:nvGrpSpPr>
          <p:cNvPr id="144" name="Google Shape;144;p12"/>
          <p:cNvGrpSpPr/>
          <p:nvPr/>
        </p:nvGrpSpPr>
        <p:grpSpPr>
          <a:xfrm>
            <a:off x="1504950" y="594420"/>
            <a:ext cx="6134099" cy="3882330"/>
            <a:chOff x="0" y="-38100"/>
            <a:chExt cx="3231131" cy="2045014"/>
          </a:xfrm>
        </p:grpSpPr>
        <p:sp>
          <p:nvSpPr>
            <p:cNvPr id="145" name="Google Shape;145;p12"/>
            <p:cNvSpPr/>
            <p:nvPr/>
          </p:nvSpPr>
          <p:spPr>
            <a:xfrm>
              <a:off x="0" y="0"/>
              <a:ext cx="3231131" cy="2006914"/>
            </a:xfrm>
            <a:custGeom>
              <a:rect b="b" l="l" r="r" t="t"/>
              <a:pathLst>
                <a:path extrusionOk="0" h="2006914" w="3231131">
                  <a:moveTo>
                    <a:pt x="0" y="0"/>
                  </a:moveTo>
                  <a:lnTo>
                    <a:pt x="3231131" y="0"/>
                  </a:lnTo>
                  <a:lnTo>
                    <a:pt x="3231131" y="2006914"/>
                  </a:lnTo>
                  <a:lnTo>
                    <a:pt x="0" y="2006914"/>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46" name="Google Shape;146;p12"/>
            <p:cNvSpPr txBox="1"/>
            <p:nvPr/>
          </p:nvSpPr>
          <p:spPr>
            <a:xfrm>
              <a:off x="0" y="-38100"/>
              <a:ext cx="3231131" cy="204501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7" name="Google Shape;147;p12"/>
          <p:cNvGrpSpPr/>
          <p:nvPr/>
        </p:nvGrpSpPr>
        <p:grpSpPr>
          <a:xfrm>
            <a:off x="1609725" y="708720"/>
            <a:ext cx="5924549" cy="3653730"/>
            <a:chOff x="0" y="-38100"/>
            <a:chExt cx="3120750" cy="1924599"/>
          </a:xfrm>
        </p:grpSpPr>
        <p:sp>
          <p:nvSpPr>
            <p:cNvPr id="148" name="Google Shape;148;p12"/>
            <p:cNvSpPr/>
            <p:nvPr/>
          </p:nvSpPr>
          <p:spPr>
            <a:xfrm>
              <a:off x="0" y="0"/>
              <a:ext cx="3120750" cy="1886499"/>
            </a:xfrm>
            <a:custGeom>
              <a:rect b="b" l="l" r="r" t="t"/>
              <a:pathLst>
                <a:path extrusionOk="0" h="1886499" w="3120750">
                  <a:moveTo>
                    <a:pt x="0" y="0"/>
                  </a:moveTo>
                  <a:lnTo>
                    <a:pt x="3120750" y="0"/>
                  </a:lnTo>
                  <a:lnTo>
                    <a:pt x="3120750" y="1886499"/>
                  </a:lnTo>
                  <a:lnTo>
                    <a:pt x="0" y="1886499"/>
                  </a:lnTo>
                  <a:close/>
                </a:path>
              </a:pathLst>
            </a:custGeom>
            <a:solidFill>
              <a:srgbClr val="FAEBE8"/>
            </a:solidFill>
            <a:ln>
              <a:noFill/>
            </a:ln>
          </p:spPr>
        </p:sp>
        <p:sp>
          <p:nvSpPr>
            <p:cNvPr id="149" name="Google Shape;149;p12"/>
            <p:cNvSpPr txBox="1"/>
            <p:nvPr/>
          </p:nvSpPr>
          <p:spPr>
            <a:xfrm>
              <a:off x="0" y="-38100"/>
              <a:ext cx="3120750" cy="1924599"/>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0" name="Google Shape;150;p12"/>
          <p:cNvSpPr txBox="1"/>
          <p:nvPr/>
        </p:nvSpPr>
        <p:spPr>
          <a:xfrm>
            <a:off x="2319611" y="1086550"/>
            <a:ext cx="4504780" cy="639128"/>
          </a:xfrm>
          <a:prstGeom prst="rect">
            <a:avLst/>
          </a:prstGeom>
          <a:noFill/>
          <a:ln>
            <a:noFill/>
          </a:ln>
        </p:spPr>
        <p:txBody>
          <a:bodyPr anchorCtr="0" anchor="t" bIns="0" lIns="0" spcFirstLastPara="1" rIns="0" wrap="square" tIns="0">
            <a:spAutoFit/>
          </a:bodyPr>
          <a:lstStyle/>
          <a:p>
            <a:pPr indent="0" lvl="0" marL="0" marR="0" rtl="0" algn="ctr">
              <a:lnSpc>
                <a:spcPct val="177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 SONGS OF</a:t>
            </a:r>
            <a:endParaRPr sz="700"/>
          </a:p>
          <a:p>
            <a:pPr indent="0" lvl="0" marL="0" marR="0" rtl="0" algn="ctr">
              <a:lnSpc>
                <a:spcPct val="177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REMEMBRANCE: </a:t>
            </a:r>
            <a:endParaRPr sz="700"/>
          </a:p>
        </p:txBody>
      </p:sp>
      <p:sp>
        <p:nvSpPr>
          <p:cNvPr id="151" name="Google Shape;151;p12"/>
          <p:cNvSpPr txBox="1"/>
          <p:nvPr/>
        </p:nvSpPr>
        <p:spPr>
          <a:xfrm>
            <a:off x="2319611" y="2336356"/>
            <a:ext cx="4504780" cy="970472"/>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A TRIBUTE</a:t>
            </a:r>
            <a:endParaRPr sz="700"/>
          </a:p>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TO NAME</a:t>
            </a:r>
            <a:endParaRPr sz="700"/>
          </a:p>
        </p:txBody>
      </p:sp>
      <p:sp>
        <p:nvSpPr>
          <p:cNvPr id="152" name="Google Shape;152;p12"/>
          <p:cNvSpPr txBox="1"/>
          <p:nvPr/>
        </p:nvSpPr>
        <p:spPr>
          <a:xfrm>
            <a:off x="3166629" y="3877940"/>
            <a:ext cx="2810744" cy="1980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000000"/>
                </a:solidFill>
                <a:latin typeface="Montserrat"/>
                <a:ea typeface="Montserrat"/>
                <a:cs typeface="Montserrat"/>
                <a:sym typeface="Montserrat"/>
              </a:rPr>
              <a:t>Date and Location of Funeral Service</a:t>
            </a:r>
            <a:endParaRPr sz="700"/>
          </a:p>
        </p:txBody>
      </p:sp>
      <p:cxnSp>
        <p:nvCxnSpPr>
          <p:cNvPr id="153" name="Google Shape;153;p12"/>
          <p:cNvCxnSpPr/>
          <p:nvPr/>
        </p:nvCxnSpPr>
        <p:spPr>
          <a:xfrm>
            <a:off x="1504950" y="2059053"/>
            <a:ext cx="6134099" cy="0"/>
          </a:xfrm>
          <a:prstGeom prst="straightConnector1">
            <a:avLst/>
          </a:prstGeom>
          <a:noFill/>
          <a:ln cap="flat" cmpd="sng" w="19050">
            <a:solidFill>
              <a:srgbClr val="000000"/>
            </a:solidFill>
            <a:prstDash val="solid"/>
            <a:round/>
            <a:headEnd len="sm" w="sm" type="none"/>
            <a:tailEnd len="sm" w="sm" type="none"/>
          </a:ln>
        </p:spPr>
      </p:cxnSp>
      <p:cxnSp>
        <p:nvCxnSpPr>
          <p:cNvPr id="154" name="Google Shape;154;p12"/>
          <p:cNvCxnSpPr/>
          <p:nvPr/>
        </p:nvCxnSpPr>
        <p:spPr>
          <a:xfrm>
            <a:off x="1504950" y="3583053"/>
            <a:ext cx="6134099"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158" name="Shape 158"/>
        <p:cNvGrpSpPr/>
        <p:nvPr/>
      </p:nvGrpSpPr>
      <p:grpSpPr>
        <a:xfrm>
          <a:off x="0" y="0"/>
          <a:ext cx="0" cy="0"/>
          <a:chOff x="0" y="0"/>
          <a:chExt cx="0" cy="0"/>
        </a:xfrm>
      </p:grpSpPr>
      <p:grpSp>
        <p:nvGrpSpPr>
          <p:cNvPr id="159" name="Google Shape;159;p13"/>
          <p:cNvGrpSpPr/>
          <p:nvPr/>
        </p:nvGrpSpPr>
        <p:grpSpPr>
          <a:xfrm>
            <a:off x="514350" y="289620"/>
            <a:ext cx="8115300" cy="4491930"/>
            <a:chOff x="0" y="-38100"/>
            <a:chExt cx="4274726" cy="2366120"/>
          </a:xfrm>
        </p:grpSpPr>
        <p:sp>
          <p:nvSpPr>
            <p:cNvPr id="160" name="Google Shape;160;p13"/>
            <p:cNvSpPr/>
            <p:nvPr/>
          </p:nvSpPr>
          <p:spPr>
            <a:xfrm>
              <a:off x="0" y="0"/>
              <a:ext cx="4274726" cy="2328020"/>
            </a:xfrm>
            <a:custGeom>
              <a:rect b="b" l="l" r="r" t="t"/>
              <a:pathLst>
                <a:path extrusionOk="0" h="2328020" w="4274726">
                  <a:moveTo>
                    <a:pt x="0" y="0"/>
                  </a:moveTo>
                  <a:lnTo>
                    <a:pt x="4274726" y="0"/>
                  </a:lnTo>
                  <a:lnTo>
                    <a:pt x="4274726" y="2328020"/>
                  </a:lnTo>
                  <a:lnTo>
                    <a:pt x="0" y="232802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61" name="Google Shape;161;p13"/>
            <p:cNvSpPr txBox="1"/>
            <p:nvPr/>
          </p:nvSpPr>
          <p:spPr>
            <a:xfrm>
              <a:off x="0" y="-38100"/>
              <a:ext cx="4274726" cy="236612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2" name="Google Shape;162;p13"/>
          <p:cNvPicPr preferRelativeResize="0"/>
          <p:nvPr/>
        </p:nvPicPr>
        <p:blipFill>
          <a:blip r:embed="rId3">
            <a:alphaModFix/>
          </a:blip>
          <a:stretch>
            <a:fillRect/>
          </a:stretch>
        </p:blipFill>
        <p:spPr>
          <a:xfrm>
            <a:off x="5438775" y="514350"/>
            <a:ext cx="3032800" cy="4111584"/>
          </a:xfrm>
          <a:prstGeom prst="rect">
            <a:avLst/>
          </a:prstGeom>
          <a:noFill/>
          <a:ln cap="flat" cmpd="sng" w="9525">
            <a:solidFill>
              <a:schemeClr val="dk1"/>
            </a:solidFill>
            <a:prstDash val="solid"/>
            <a:round/>
            <a:headEnd len="sm" w="sm" type="none"/>
            <a:tailEnd len="sm" w="sm" type="none"/>
          </a:ln>
        </p:spPr>
      </p:pic>
      <p:sp>
        <p:nvSpPr>
          <p:cNvPr id="163" name="Google Shape;163;p13"/>
          <p:cNvSpPr txBox="1"/>
          <p:nvPr/>
        </p:nvSpPr>
        <p:spPr>
          <a:xfrm>
            <a:off x="1490849" y="667450"/>
            <a:ext cx="2714253" cy="305753"/>
          </a:xfrm>
          <a:prstGeom prst="rect">
            <a:avLst/>
          </a:prstGeom>
          <a:noFill/>
          <a:ln>
            <a:noFill/>
          </a:ln>
        </p:spPr>
        <p:txBody>
          <a:bodyPr anchorCtr="0" anchor="t" bIns="0" lIns="0" spcFirstLastPara="1" rIns="0" wrap="square" tIns="0">
            <a:spAutoFit/>
          </a:bodyPr>
          <a:lstStyle/>
          <a:p>
            <a:pPr indent="0" lvl="0" marL="0" marR="0" rtl="0" algn="ctr">
              <a:lnSpc>
                <a:spcPct val="177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INTRODUCTION</a:t>
            </a:r>
            <a:endParaRPr sz="700"/>
          </a:p>
        </p:txBody>
      </p:sp>
      <p:sp>
        <p:nvSpPr>
          <p:cNvPr id="164" name="Google Shape;164;p13"/>
          <p:cNvSpPr txBox="1"/>
          <p:nvPr/>
        </p:nvSpPr>
        <p:spPr>
          <a:xfrm>
            <a:off x="1190650" y="1547623"/>
            <a:ext cx="3314650" cy="970472"/>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HONORING</a:t>
            </a:r>
            <a:endParaRPr sz="700"/>
          </a:p>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NAME</a:t>
            </a:r>
            <a:endParaRPr sz="700"/>
          </a:p>
        </p:txBody>
      </p:sp>
      <p:sp>
        <p:nvSpPr>
          <p:cNvPr id="165" name="Google Shape;165;p13"/>
          <p:cNvSpPr txBox="1"/>
          <p:nvPr/>
        </p:nvSpPr>
        <p:spPr>
          <a:xfrm>
            <a:off x="1476400" y="3035366"/>
            <a:ext cx="2838600" cy="15237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Today, we gather to celebrate the life of [Name]. As we reflect on the memories and moments shared with [him/her], we find solace in music, a universal language that speaks to the heart. </a:t>
            </a:r>
            <a:endParaRPr sz="700"/>
          </a:p>
        </p:txBody>
      </p:sp>
      <p:cxnSp>
        <p:nvCxnSpPr>
          <p:cNvPr id="166" name="Google Shape;166;p13"/>
          <p:cNvCxnSpPr/>
          <p:nvPr/>
        </p:nvCxnSpPr>
        <p:spPr>
          <a:xfrm>
            <a:off x="514350" y="1297053"/>
            <a:ext cx="4924425" cy="0"/>
          </a:xfrm>
          <a:prstGeom prst="straightConnector1">
            <a:avLst/>
          </a:prstGeom>
          <a:noFill/>
          <a:ln cap="flat" cmpd="sng" w="19050">
            <a:solidFill>
              <a:srgbClr val="000000"/>
            </a:solidFill>
            <a:prstDash val="solid"/>
            <a:round/>
            <a:headEnd len="sm" w="sm" type="none"/>
            <a:tailEnd len="sm" w="sm" type="none"/>
          </a:ln>
        </p:spPr>
      </p:cxnSp>
      <p:cxnSp>
        <p:nvCxnSpPr>
          <p:cNvPr id="167" name="Google Shape;167;p13"/>
          <p:cNvCxnSpPr/>
          <p:nvPr/>
        </p:nvCxnSpPr>
        <p:spPr>
          <a:xfrm>
            <a:off x="514350" y="2840103"/>
            <a:ext cx="4924425"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171" name="Shape 171"/>
        <p:cNvGrpSpPr/>
        <p:nvPr/>
      </p:nvGrpSpPr>
      <p:grpSpPr>
        <a:xfrm>
          <a:off x="0" y="0"/>
          <a:ext cx="0" cy="0"/>
          <a:chOff x="0" y="0"/>
          <a:chExt cx="0" cy="0"/>
        </a:xfrm>
      </p:grpSpPr>
      <p:grpSp>
        <p:nvGrpSpPr>
          <p:cNvPr id="172" name="Google Shape;172;p14"/>
          <p:cNvGrpSpPr/>
          <p:nvPr/>
        </p:nvGrpSpPr>
        <p:grpSpPr>
          <a:xfrm>
            <a:off x="514350" y="289620"/>
            <a:ext cx="8115300" cy="4491930"/>
            <a:chOff x="0" y="-38100"/>
            <a:chExt cx="4274726" cy="2366120"/>
          </a:xfrm>
        </p:grpSpPr>
        <p:sp>
          <p:nvSpPr>
            <p:cNvPr id="173" name="Google Shape;173;p14"/>
            <p:cNvSpPr/>
            <p:nvPr/>
          </p:nvSpPr>
          <p:spPr>
            <a:xfrm>
              <a:off x="0" y="0"/>
              <a:ext cx="4274726" cy="2328020"/>
            </a:xfrm>
            <a:custGeom>
              <a:rect b="b" l="l" r="r" t="t"/>
              <a:pathLst>
                <a:path extrusionOk="0" h="2328020" w="4274726">
                  <a:moveTo>
                    <a:pt x="0" y="0"/>
                  </a:moveTo>
                  <a:lnTo>
                    <a:pt x="4274726" y="0"/>
                  </a:lnTo>
                  <a:lnTo>
                    <a:pt x="4274726" y="2328020"/>
                  </a:lnTo>
                  <a:lnTo>
                    <a:pt x="0" y="2328020"/>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74" name="Google Shape;174;p14"/>
            <p:cNvSpPr txBox="1"/>
            <p:nvPr/>
          </p:nvSpPr>
          <p:spPr>
            <a:xfrm>
              <a:off x="0" y="-38100"/>
              <a:ext cx="4274726" cy="236612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75" name="Google Shape;175;p14"/>
          <p:cNvPicPr preferRelativeResize="0"/>
          <p:nvPr/>
        </p:nvPicPr>
        <p:blipFill>
          <a:blip r:embed="rId3">
            <a:alphaModFix/>
          </a:blip>
          <a:stretch>
            <a:fillRect/>
          </a:stretch>
        </p:blipFill>
        <p:spPr>
          <a:xfrm>
            <a:off x="638175" y="514350"/>
            <a:ext cx="3027543" cy="1959725"/>
          </a:xfrm>
          <a:prstGeom prst="rect">
            <a:avLst/>
          </a:prstGeom>
          <a:noFill/>
          <a:ln cap="flat" cmpd="sng" w="9525">
            <a:solidFill>
              <a:schemeClr val="dk1"/>
            </a:solidFill>
            <a:prstDash val="solid"/>
            <a:round/>
            <a:headEnd len="sm" w="sm" type="none"/>
            <a:tailEnd len="sm" w="sm" type="none"/>
          </a:ln>
        </p:spPr>
      </p:pic>
      <p:pic>
        <p:nvPicPr>
          <p:cNvPr id="176" name="Google Shape;176;p14"/>
          <p:cNvPicPr preferRelativeResize="0"/>
          <p:nvPr/>
        </p:nvPicPr>
        <p:blipFill>
          <a:blip r:embed="rId4">
            <a:alphaModFix/>
          </a:blip>
          <a:stretch>
            <a:fillRect/>
          </a:stretch>
        </p:blipFill>
        <p:spPr>
          <a:xfrm>
            <a:off x="638175" y="2611782"/>
            <a:ext cx="3027550" cy="2017367"/>
          </a:xfrm>
          <a:prstGeom prst="rect">
            <a:avLst/>
          </a:prstGeom>
          <a:noFill/>
          <a:ln cap="flat" cmpd="sng" w="9525">
            <a:solidFill>
              <a:schemeClr val="dk1"/>
            </a:solidFill>
            <a:prstDash val="solid"/>
            <a:round/>
            <a:headEnd len="sm" w="sm" type="none"/>
            <a:tailEnd len="sm" w="sm" type="none"/>
          </a:ln>
        </p:spPr>
      </p:pic>
      <p:pic>
        <p:nvPicPr>
          <p:cNvPr id="177" name="Google Shape;177;p14"/>
          <p:cNvPicPr preferRelativeResize="0"/>
          <p:nvPr/>
        </p:nvPicPr>
        <p:blipFill>
          <a:blip r:embed="rId5">
            <a:alphaModFix/>
          </a:blip>
          <a:stretch>
            <a:fillRect/>
          </a:stretch>
        </p:blipFill>
        <p:spPr>
          <a:xfrm>
            <a:off x="3800475" y="514350"/>
            <a:ext cx="2740276" cy="4110414"/>
          </a:xfrm>
          <a:prstGeom prst="rect">
            <a:avLst/>
          </a:prstGeom>
          <a:noFill/>
          <a:ln cap="flat" cmpd="sng" w="9525">
            <a:solidFill>
              <a:schemeClr val="dk1"/>
            </a:solidFill>
            <a:prstDash val="solid"/>
            <a:round/>
            <a:headEnd len="sm" w="sm" type="none"/>
            <a:tailEnd len="sm" w="sm" type="none"/>
          </a:ln>
        </p:spPr>
      </p:pic>
      <p:pic>
        <p:nvPicPr>
          <p:cNvPr id="178" name="Google Shape;178;p14"/>
          <p:cNvPicPr preferRelativeResize="0"/>
          <p:nvPr/>
        </p:nvPicPr>
        <p:blipFill>
          <a:blip r:embed="rId6">
            <a:alphaModFix/>
          </a:blip>
          <a:stretch>
            <a:fillRect/>
          </a:stretch>
        </p:blipFill>
        <p:spPr>
          <a:xfrm>
            <a:off x="6669325" y="514350"/>
            <a:ext cx="1811776" cy="1957204"/>
          </a:xfrm>
          <a:prstGeom prst="rect">
            <a:avLst/>
          </a:prstGeom>
          <a:noFill/>
          <a:ln cap="flat" cmpd="sng" w="9525">
            <a:solidFill>
              <a:schemeClr val="dk1"/>
            </a:solidFill>
            <a:prstDash val="solid"/>
            <a:round/>
            <a:headEnd len="sm" w="sm" type="none"/>
            <a:tailEnd len="sm" w="sm" type="none"/>
          </a:ln>
        </p:spPr>
      </p:pic>
      <p:pic>
        <p:nvPicPr>
          <p:cNvPr id="179" name="Google Shape;179;p14"/>
          <p:cNvPicPr preferRelativeResize="0"/>
          <p:nvPr/>
        </p:nvPicPr>
        <p:blipFill>
          <a:blip r:embed="rId7">
            <a:alphaModFix/>
          </a:blip>
          <a:stretch>
            <a:fillRect/>
          </a:stretch>
        </p:blipFill>
        <p:spPr>
          <a:xfrm>
            <a:off x="6669326" y="2614394"/>
            <a:ext cx="1811776" cy="2014755"/>
          </a:xfrm>
          <a:prstGeom prst="rect">
            <a:avLst/>
          </a:prstGeom>
          <a:noFill/>
          <a:ln cap="flat" cmpd="sng" w="9525">
            <a:solidFill>
              <a:schemeClr val="dk1"/>
            </a:solidFill>
            <a:prstDash val="solid"/>
            <a:round/>
            <a:headEnd len="sm" w="sm" type="none"/>
            <a:tailEnd len="sm" w="sm" type="none"/>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183" name="Shape 183"/>
        <p:cNvGrpSpPr/>
        <p:nvPr/>
      </p:nvGrpSpPr>
      <p:grpSpPr>
        <a:xfrm>
          <a:off x="0" y="0"/>
          <a:ext cx="0" cy="0"/>
          <a:chOff x="0" y="0"/>
          <a:chExt cx="0" cy="0"/>
        </a:xfrm>
      </p:grpSpPr>
      <p:pic>
        <p:nvPicPr>
          <p:cNvPr id="184" name="Google Shape;184;p15"/>
          <p:cNvPicPr preferRelativeResize="0"/>
          <p:nvPr/>
        </p:nvPicPr>
        <p:blipFill>
          <a:blip r:embed="rId3">
            <a:alphaModFix/>
          </a:blip>
          <a:stretch>
            <a:fillRect/>
          </a:stretch>
        </p:blipFill>
        <p:spPr>
          <a:xfrm>
            <a:off x="2" y="0"/>
            <a:ext cx="9144003" cy="5143501"/>
          </a:xfrm>
          <a:prstGeom prst="rect">
            <a:avLst/>
          </a:prstGeom>
          <a:noFill/>
          <a:ln>
            <a:noFill/>
          </a:ln>
        </p:spPr>
      </p:pic>
      <p:grpSp>
        <p:nvGrpSpPr>
          <p:cNvPr id="185" name="Google Shape;185;p15"/>
          <p:cNvGrpSpPr/>
          <p:nvPr/>
        </p:nvGrpSpPr>
        <p:grpSpPr>
          <a:xfrm>
            <a:off x="628650" y="-710505"/>
            <a:ext cx="4895850" cy="6492180"/>
            <a:chOff x="0" y="-38100"/>
            <a:chExt cx="2578884" cy="3419749"/>
          </a:xfrm>
        </p:grpSpPr>
        <p:sp>
          <p:nvSpPr>
            <p:cNvPr id="186" name="Google Shape;186;p15"/>
            <p:cNvSpPr/>
            <p:nvPr/>
          </p:nvSpPr>
          <p:spPr>
            <a:xfrm>
              <a:off x="0" y="0"/>
              <a:ext cx="2578884" cy="3381649"/>
            </a:xfrm>
            <a:custGeom>
              <a:rect b="b" l="l" r="r" t="t"/>
              <a:pathLst>
                <a:path extrusionOk="0" h="3381649" w="2578884">
                  <a:moveTo>
                    <a:pt x="0" y="0"/>
                  </a:moveTo>
                  <a:lnTo>
                    <a:pt x="2578884" y="0"/>
                  </a:lnTo>
                  <a:lnTo>
                    <a:pt x="2578884" y="3381649"/>
                  </a:lnTo>
                  <a:lnTo>
                    <a:pt x="0" y="338164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187" name="Google Shape;187;p15"/>
            <p:cNvSpPr txBox="1"/>
            <p:nvPr/>
          </p:nvSpPr>
          <p:spPr>
            <a:xfrm>
              <a:off x="0" y="-38100"/>
              <a:ext cx="2578884" cy="341974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8" name="Google Shape;188;p15"/>
          <p:cNvGrpSpPr/>
          <p:nvPr/>
        </p:nvGrpSpPr>
        <p:grpSpPr>
          <a:xfrm>
            <a:off x="762000" y="-710505"/>
            <a:ext cx="4629150" cy="6492180"/>
            <a:chOff x="0" y="-38100"/>
            <a:chExt cx="2438400" cy="3419749"/>
          </a:xfrm>
        </p:grpSpPr>
        <p:sp>
          <p:nvSpPr>
            <p:cNvPr id="189" name="Google Shape;189;p15"/>
            <p:cNvSpPr/>
            <p:nvPr/>
          </p:nvSpPr>
          <p:spPr>
            <a:xfrm>
              <a:off x="0" y="0"/>
              <a:ext cx="2438400" cy="3381649"/>
            </a:xfrm>
            <a:custGeom>
              <a:rect b="b" l="l" r="r" t="t"/>
              <a:pathLst>
                <a:path extrusionOk="0" h="3381649" w="2438400">
                  <a:moveTo>
                    <a:pt x="0" y="0"/>
                  </a:moveTo>
                  <a:lnTo>
                    <a:pt x="2438400" y="0"/>
                  </a:lnTo>
                  <a:lnTo>
                    <a:pt x="2438400" y="3381649"/>
                  </a:lnTo>
                  <a:lnTo>
                    <a:pt x="0" y="3381649"/>
                  </a:lnTo>
                  <a:close/>
                </a:path>
              </a:pathLst>
            </a:custGeom>
            <a:solidFill>
              <a:srgbClr val="FAEBE8"/>
            </a:solidFill>
            <a:ln>
              <a:noFill/>
            </a:ln>
          </p:spPr>
        </p:sp>
        <p:sp>
          <p:nvSpPr>
            <p:cNvPr id="190" name="Google Shape;190;p15"/>
            <p:cNvSpPr txBox="1"/>
            <p:nvPr/>
          </p:nvSpPr>
          <p:spPr>
            <a:xfrm>
              <a:off x="0" y="-38100"/>
              <a:ext cx="2438400" cy="3419749"/>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1" name="Google Shape;191;p15"/>
          <p:cNvSpPr txBox="1"/>
          <p:nvPr/>
        </p:nvSpPr>
        <p:spPr>
          <a:xfrm>
            <a:off x="1308787" y="630081"/>
            <a:ext cx="3535578" cy="970472"/>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A MELODIC</a:t>
            </a:r>
            <a:endParaRPr sz="700"/>
          </a:p>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TRIBUTE</a:t>
            </a:r>
            <a:endParaRPr sz="700"/>
          </a:p>
        </p:txBody>
      </p:sp>
      <p:sp>
        <p:nvSpPr>
          <p:cNvPr id="192" name="Google Shape;192;p15"/>
          <p:cNvSpPr txBox="1"/>
          <p:nvPr/>
        </p:nvSpPr>
        <p:spPr>
          <a:xfrm>
            <a:off x="1204011" y="2153002"/>
            <a:ext cx="3745200" cy="25398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Music has the power to transcend words, evoking emotions and memories that resonate deeply within us. Each song included in this presentation has been carefully chosen to reflect the essence of [Name]'s life and the sentiments shared by those who knew [him/her] best. From heartfelt ballads to uplifting anthems, let us embark on a musical journey that celebrates the beauty of [Name]'s legacy.</a:t>
            </a:r>
            <a:endParaRPr sz="700"/>
          </a:p>
        </p:txBody>
      </p:sp>
      <p:cxnSp>
        <p:nvCxnSpPr>
          <p:cNvPr id="193" name="Google Shape;193;p15"/>
          <p:cNvCxnSpPr/>
          <p:nvPr/>
        </p:nvCxnSpPr>
        <p:spPr>
          <a:xfrm>
            <a:off x="628650" y="1924402"/>
            <a:ext cx="4895850" cy="0"/>
          </a:xfrm>
          <a:prstGeom prst="straightConnector1">
            <a:avLst/>
          </a:prstGeom>
          <a:noFill/>
          <a:ln cap="flat" cmpd="sng" w="19050">
            <a:solidFill>
              <a:srgbClr val="000000"/>
            </a:solidFill>
            <a:prstDash val="solid"/>
            <a:round/>
            <a:headEnd len="sm" w="sm" type="none"/>
            <a:tailEnd len="sm" w="sm" type="none"/>
          </a:ln>
        </p:spPr>
      </p:cxnSp>
      <p:cxnSp>
        <p:nvCxnSpPr>
          <p:cNvPr id="194" name="Google Shape;194;p15"/>
          <p:cNvCxnSpPr/>
          <p:nvPr/>
        </p:nvCxnSpPr>
        <p:spPr>
          <a:xfrm>
            <a:off x="628650" y="323850"/>
            <a:ext cx="4895850" cy="0"/>
          </a:xfrm>
          <a:prstGeom prst="straightConnector1">
            <a:avLst/>
          </a:prstGeom>
          <a:noFill/>
          <a:ln cap="flat" cmpd="sng" w="19050">
            <a:solidFill>
              <a:srgbClr val="000000"/>
            </a:solidFill>
            <a:prstDash val="solid"/>
            <a:round/>
            <a:headEnd len="sm" w="sm" type="none"/>
            <a:tailEnd len="sm" w="sm" type="none"/>
          </a:ln>
        </p:spPr>
      </p:cxnSp>
      <p:cxnSp>
        <p:nvCxnSpPr>
          <p:cNvPr id="195" name="Google Shape;195;p15"/>
          <p:cNvCxnSpPr/>
          <p:nvPr/>
        </p:nvCxnSpPr>
        <p:spPr>
          <a:xfrm>
            <a:off x="628650" y="4819650"/>
            <a:ext cx="489585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199" name="Shape 199"/>
        <p:cNvGrpSpPr/>
        <p:nvPr/>
      </p:nvGrpSpPr>
      <p:grpSpPr>
        <a:xfrm>
          <a:off x="0" y="0"/>
          <a:ext cx="0" cy="0"/>
          <a:chOff x="0" y="0"/>
          <a:chExt cx="0" cy="0"/>
        </a:xfrm>
      </p:grpSpPr>
      <p:pic>
        <p:nvPicPr>
          <p:cNvPr id="200" name="Google Shape;200;p16"/>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01" name="Google Shape;201;p16"/>
          <p:cNvGrpSpPr/>
          <p:nvPr/>
        </p:nvGrpSpPr>
        <p:grpSpPr>
          <a:xfrm>
            <a:off x="1217514" y="2651820"/>
            <a:ext cx="3070422" cy="2005905"/>
            <a:chOff x="0" y="-38100"/>
            <a:chExt cx="1617342" cy="1056609"/>
          </a:xfrm>
        </p:grpSpPr>
        <p:sp>
          <p:nvSpPr>
            <p:cNvPr id="202" name="Google Shape;202;p16"/>
            <p:cNvSpPr/>
            <p:nvPr/>
          </p:nvSpPr>
          <p:spPr>
            <a:xfrm>
              <a:off x="0" y="0"/>
              <a:ext cx="1617342" cy="1018509"/>
            </a:xfrm>
            <a:custGeom>
              <a:rect b="b" l="l" r="r" t="t"/>
              <a:pathLst>
                <a:path extrusionOk="0" h="1018509" w="1617342">
                  <a:moveTo>
                    <a:pt x="0" y="0"/>
                  </a:moveTo>
                  <a:lnTo>
                    <a:pt x="1617342" y="0"/>
                  </a:lnTo>
                  <a:lnTo>
                    <a:pt x="1617342" y="1018509"/>
                  </a:lnTo>
                  <a:lnTo>
                    <a:pt x="0" y="101850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03" name="Google Shape;203;p16"/>
            <p:cNvSpPr txBox="1"/>
            <p:nvPr/>
          </p:nvSpPr>
          <p:spPr>
            <a:xfrm>
              <a:off x="0" y="-38100"/>
              <a:ext cx="1617342" cy="10566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6"/>
          <p:cNvGrpSpPr/>
          <p:nvPr/>
        </p:nvGrpSpPr>
        <p:grpSpPr>
          <a:xfrm>
            <a:off x="1336577" y="2783550"/>
            <a:ext cx="2832297" cy="1742444"/>
            <a:chOff x="0" y="-38100"/>
            <a:chExt cx="1491910" cy="917831"/>
          </a:xfrm>
        </p:grpSpPr>
        <p:sp>
          <p:nvSpPr>
            <p:cNvPr id="205" name="Google Shape;205;p16"/>
            <p:cNvSpPr/>
            <p:nvPr/>
          </p:nvSpPr>
          <p:spPr>
            <a:xfrm>
              <a:off x="0" y="0"/>
              <a:ext cx="1491910" cy="879731"/>
            </a:xfrm>
            <a:custGeom>
              <a:rect b="b" l="l" r="r" t="t"/>
              <a:pathLst>
                <a:path extrusionOk="0" h="879731" w="1491910">
                  <a:moveTo>
                    <a:pt x="0" y="0"/>
                  </a:moveTo>
                  <a:lnTo>
                    <a:pt x="1491910" y="0"/>
                  </a:lnTo>
                  <a:lnTo>
                    <a:pt x="1491910" y="879731"/>
                  </a:lnTo>
                  <a:lnTo>
                    <a:pt x="0" y="879731"/>
                  </a:lnTo>
                  <a:close/>
                </a:path>
              </a:pathLst>
            </a:custGeom>
            <a:solidFill>
              <a:srgbClr val="FAEBE8"/>
            </a:solidFill>
            <a:ln>
              <a:noFill/>
            </a:ln>
          </p:spPr>
        </p:sp>
        <p:sp>
          <p:nvSpPr>
            <p:cNvPr id="206" name="Google Shape;206;p16"/>
            <p:cNvSpPr txBox="1"/>
            <p:nvPr/>
          </p:nvSpPr>
          <p:spPr>
            <a:xfrm>
              <a:off x="0" y="-38100"/>
              <a:ext cx="1491910" cy="917831"/>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07" name="Google Shape;207;p16"/>
          <p:cNvCxnSpPr/>
          <p:nvPr/>
        </p:nvCxnSpPr>
        <p:spPr>
          <a:xfrm>
            <a:off x="1704583" y="3767138"/>
            <a:ext cx="2096286" cy="0"/>
          </a:xfrm>
          <a:prstGeom prst="straightConnector1">
            <a:avLst/>
          </a:prstGeom>
          <a:noFill/>
          <a:ln cap="flat" cmpd="sng" w="19050">
            <a:solidFill>
              <a:srgbClr val="000000"/>
            </a:solidFill>
            <a:prstDash val="solid"/>
            <a:round/>
            <a:headEnd len="sm" w="sm" type="none"/>
            <a:tailEnd len="sm" w="sm" type="none"/>
          </a:ln>
        </p:spPr>
      </p:cxnSp>
      <p:grpSp>
        <p:nvGrpSpPr>
          <p:cNvPr id="208" name="Google Shape;208;p16"/>
          <p:cNvGrpSpPr/>
          <p:nvPr/>
        </p:nvGrpSpPr>
        <p:grpSpPr>
          <a:xfrm>
            <a:off x="1217514" y="413445"/>
            <a:ext cx="3070422" cy="2005905"/>
            <a:chOff x="0" y="-38100"/>
            <a:chExt cx="1617342" cy="1056609"/>
          </a:xfrm>
        </p:grpSpPr>
        <p:sp>
          <p:nvSpPr>
            <p:cNvPr id="209" name="Google Shape;209;p16"/>
            <p:cNvSpPr/>
            <p:nvPr/>
          </p:nvSpPr>
          <p:spPr>
            <a:xfrm>
              <a:off x="0" y="0"/>
              <a:ext cx="1617342" cy="1018509"/>
            </a:xfrm>
            <a:custGeom>
              <a:rect b="b" l="l" r="r" t="t"/>
              <a:pathLst>
                <a:path extrusionOk="0" h="1018509" w="1617342">
                  <a:moveTo>
                    <a:pt x="0" y="0"/>
                  </a:moveTo>
                  <a:lnTo>
                    <a:pt x="1617342" y="0"/>
                  </a:lnTo>
                  <a:lnTo>
                    <a:pt x="1617342" y="1018509"/>
                  </a:lnTo>
                  <a:lnTo>
                    <a:pt x="0" y="101850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10" name="Google Shape;210;p16"/>
            <p:cNvSpPr txBox="1"/>
            <p:nvPr/>
          </p:nvSpPr>
          <p:spPr>
            <a:xfrm>
              <a:off x="0" y="-38100"/>
              <a:ext cx="1617342" cy="10566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6"/>
          <p:cNvGrpSpPr/>
          <p:nvPr/>
        </p:nvGrpSpPr>
        <p:grpSpPr>
          <a:xfrm>
            <a:off x="1336577" y="545176"/>
            <a:ext cx="2832297" cy="1742444"/>
            <a:chOff x="0" y="-38100"/>
            <a:chExt cx="1491910" cy="917831"/>
          </a:xfrm>
        </p:grpSpPr>
        <p:sp>
          <p:nvSpPr>
            <p:cNvPr id="212" name="Google Shape;212;p16"/>
            <p:cNvSpPr/>
            <p:nvPr/>
          </p:nvSpPr>
          <p:spPr>
            <a:xfrm>
              <a:off x="0" y="0"/>
              <a:ext cx="1491910" cy="879731"/>
            </a:xfrm>
            <a:custGeom>
              <a:rect b="b" l="l" r="r" t="t"/>
              <a:pathLst>
                <a:path extrusionOk="0" h="879731" w="1491910">
                  <a:moveTo>
                    <a:pt x="0" y="0"/>
                  </a:moveTo>
                  <a:lnTo>
                    <a:pt x="1491910" y="0"/>
                  </a:lnTo>
                  <a:lnTo>
                    <a:pt x="1491910" y="879731"/>
                  </a:lnTo>
                  <a:lnTo>
                    <a:pt x="0" y="879731"/>
                  </a:lnTo>
                  <a:close/>
                </a:path>
              </a:pathLst>
            </a:custGeom>
            <a:solidFill>
              <a:srgbClr val="FAEBE8"/>
            </a:solidFill>
            <a:ln>
              <a:noFill/>
            </a:ln>
          </p:spPr>
        </p:sp>
        <p:sp>
          <p:nvSpPr>
            <p:cNvPr id="213" name="Google Shape;213;p16"/>
            <p:cNvSpPr txBox="1"/>
            <p:nvPr/>
          </p:nvSpPr>
          <p:spPr>
            <a:xfrm>
              <a:off x="0" y="-38100"/>
              <a:ext cx="1491910" cy="917831"/>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14" name="Google Shape;214;p16"/>
          <p:cNvCxnSpPr/>
          <p:nvPr/>
        </p:nvCxnSpPr>
        <p:spPr>
          <a:xfrm>
            <a:off x="1704583" y="1538288"/>
            <a:ext cx="2096286" cy="0"/>
          </a:xfrm>
          <a:prstGeom prst="straightConnector1">
            <a:avLst/>
          </a:prstGeom>
          <a:noFill/>
          <a:ln cap="flat" cmpd="sng" w="19050">
            <a:solidFill>
              <a:srgbClr val="000000"/>
            </a:solidFill>
            <a:prstDash val="solid"/>
            <a:round/>
            <a:headEnd len="sm" w="sm" type="none"/>
            <a:tailEnd len="sm" w="sm" type="none"/>
          </a:ln>
        </p:spPr>
      </p:cxnSp>
      <p:grpSp>
        <p:nvGrpSpPr>
          <p:cNvPr id="215" name="Google Shape;215;p16"/>
          <p:cNvGrpSpPr/>
          <p:nvPr/>
        </p:nvGrpSpPr>
        <p:grpSpPr>
          <a:xfrm>
            <a:off x="4856064" y="2651820"/>
            <a:ext cx="3070422" cy="2005905"/>
            <a:chOff x="0" y="-38100"/>
            <a:chExt cx="1617342" cy="1056609"/>
          </a:xfrm>
        </p:grpSpPr>
        <p:sp>
          <p:nvSpPr>
            <p:cNvPr id="216" name="Google Shape;216;p16"/>
            <p:cNvSpPr/>
            <p:nvPr/>
          </p:nvSpPr>
          <p:spPr>
            <a:xfrm>
              <a:off x="0" y="0"/>
              <a:ext cx="1617342" cy="1018509"/>
            </a:xfrm>
            <a:custGeom>
              <a:rect b="b" l="l" r="r" t="t"/>
              <a:pathLst>
                <a:path extrusionOk="0" h="1018509" w="1617342">
                  <a:moveTo>
                    <a:pt x="0" y="0"/>
                  </a:moveTo>
                  <a:lnTo>
                    <a:pt x="1617342" y="0"/>
                  </a:lnTo>
                  <a:lnTo>
                    <a:pt x="1617342" y="1018509"/>
                  </a:lnTo>
                  <a:lnTo>
                    <a:pt x="0" y="101850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17" name="Google Shape;217;p16"/>
            <p:cNvSpPr txBox="1"/>
            <p:nvPr/>
          </p:nvSpPr>
          <p:spPr>
            <a:xfrm>
              <a:off x="0" y="-38100"/>
              <a:ext cx="1617342" cy="10566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8" name="Google Shape;218;p16"/>
          <p:cNvGrpSpPr/>
          <p:nvPr/>
        </p:nvGrpSpPr>
        <p:grpSpPr>
          <a:xfrm>
            <a:off x="4975127" y="2783550"/>
            <a:ext cx="2832297" cy="1742444"/>
            <a:chOff x="0" y="-38100"/>
            <a:chExt cx="1491910" cy="917831"/>
          </a:xfrm>
        </p:grpSpPr>
        <p:sp>
          <p:nvSpPr>
            <p:cNvPr id="219" name="Google Shape;219;p16"/>
            <p:cNvSpPr/>
            <p:nvPr/>
          </p:nvSpPr>
          <p:spPr>
            <a:xfrm>
              <a:off x="0" y="0"/>
              <a:ext cx="1491910" cy="879731"/>
            </a:xfrm>
            <a:custGeom>
              <a:rect b="b" l="l" r="r" t="t"/>
              <a:pathLst>
                <a:path extrusionOk="0" h="879731" w="1491910">
                  <a:moveTo>
                    <a:pt x="0" y="0"/>
                  </a:moveTo>
                  <a:lnTo>
                    <a:pt x="1491910" y="0"/>
                  </a:lnTo>
                  <a:lnTo>
                    <a:pt x="1491910" y="879731"/>
                  </a:lnTo>
                  <a:lnTo>
                    <a:pt x="0" y="879731"/>
                  </a:lnTo>
                  <a:close/>
                </a:path>
              </a:pathLst>
            </a:custGeom>
            <a:solidFill>
              <a:srgbClr val="FAEBE8"/>
            </a:solidFill>
            <a:ln>
              <a:noFill/>
            </a:ln>
          </p:spPr>
        </p:sp>
        <p:sp>
          <p:nvSpPr>
            <p:cNvPr id="220" name="Google Shape;220;p16"/>
            <p:cNvSpPr txBox="1"/>
            <p:nvPr/>
          </p:nvSpPr>
          <p:spPr>
            <a:xfrm>
              <a:off x="0" y="-38100"/>
              <a:ext cx="1491910" cy="917831"/>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1" name="Google Shape;221;p16"/>
          <p:cNvGrpSpPr/>
          <p:nvPr/>
        </p:nvGrpSpPr>
        <p:grpSpPr>
          <a:xfrm>
            <a:off x="4856064" y="413445"/>
            <a:ext cx="3070422" cy="2005905"/>
            <a:chOff x="0" y="-38100"/>
            <a:chExt cx="1617342" cy="1056609"/>
          </a:xfrm>
        </p:grpSpPr>
        <p:sp>
          <p:nvSpPr>
            <p:cNvPr id="222" name="Google Shape;222;p16"/>
            <p:cNvSpPr/>
            <p:nvPr/>
          </p:nvSpPr>
          <p:spPr>
            <a:xfrm>
              <a:off x="0" y="0"/>
              <a:ext cx="1617342" cy="1018509"/>
            </a:xfrm>
            <a:custGeom>
              <a:rect b="b" l="l" r="r" t="t"/>
              <a:pathLst>
                <a:path extrusionOk="0" h="1018509" w="1617342">
                  <a:moveTo>
                    <a:pt x="0" y="0"/>
                  </a:moveTo>
                  <a:lnTo>
                    <a:pt x="1617342" y="0"/>
                  </a:lnTo>
                  <a:lnTo>
                    <a:pt x="1617342" y="1018509"/>
                  </a:lnTo>
                  <a:lnTo>
                    <a:pt x="0" y="1018509"/>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23" name="Google Shape;223;p16"/>
            <p:cNvSpPr txBox="1"/>
            <p:nvPr/>
          </p:nvSpPr>
          <p:spPr>
            <a:xfrm>
              <a:off x="0" y="-38100"/>
              <a:ext cx="1617342" cy="10566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16"/>
          <p:cNvGrpSpPr/>
          <p:nvPr/>
        </p:nvGrpSpPr>
        <p:grpSpPr>
          <a:xfrm>
            <a:off x="4975127" y="545176"/>
            <a:ext cx="2832297" cy="1742444"/>
            <a:chOff x="0" y="-38100"/>
            <a:chExt cx="1491910" cy="917831"/>
          </a:xfrm>
        </p:grpSpPr>
        <p:sp>
          <p:nvSpPr>
            <p:cNvPr id="225" name="Google Shape;225;p16"/>
            <p:cNvSpPr/>
            <p:nvPr/>
          </p:nvSpPr>
          <p:spPr>
            <a:xfrm>
              <a:off x="0" y="0"/>
              <a:ext cx="1491910" cy="879731"/>
            </a:xfrm>
            <a:custGeom>
              <a:rect b="b" l="l" r="r" t="t"/>
              <a:pathLst>
                <a:path extrusionOk="0" h="879731" w="1491910">
                  <a:moveTo>
                    <a:pt x="0" y="0"/>
                  </a:moveTo>
                  <a:lnTo>
                    <a:pt x="1491910" y="0"/>
                  </a:lnTo>
                  <a:lnTo>
                    <a:pt x="1491910" y="879731"/>
                  </a:lnTo>
                  <a:lnTo>
                    <a:pt x="0" y="879731"/>
                  </a:lnTo>
                  <a:close/>
                </a:path>
              </a:pathLst>
            </a:custGeom>
            <a:solidFill>
              <a:srgbClr val="FAEBE8"/>
            </a:solidFill>
            <a:ln>
              <a:noFill/>
            </a:ln>
          </p:spPr>
        </p:sp>
        <p:sp>
          <p:nvSpPr>
            <p:cNvPr id="226" name="Google Shape;226;p16"/>
            <p:cNvSpPr txBox="1"/>
            <p:nvPr/>
          </p:nvSpPr>
          <p:spPr>
            <a:xfrm>
              <a:off x="0" y="-38100"/>
              <a:ext cx="1491910" cy="917831"/>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16"/>
          <p:cNvGrpSpPr/>
          <p:nvPr/>
        </p:nvGrpSpPr>
        <p:grpSpPr>
          <a:xfrm>
            <a:off x="940926" y="1261699"/>
            <a:ext cx="553177" cy="553177"/>
            <a:chOff x="0" y="0"/>
            <a:chExt cx="812800" cy="812800"/>
          </a:xfrm>
        </p:grpSpPr>
        <p:sp>
          <p:nvSpPr>
            <p:cNvPr id="228" name="Google Shape;2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0" name="Google Shape;230;p16"/>
          <p:cNvGrpSpPr/>
          <p:nvPr/>
        </p:nvGrpSpPr>
        <p:grpSpPr>
          <a:xfrm>
            <a:off x="940926" y="3500074"/>
            <a:ext cx="553177" cy="553177"/>
            <a:chOff x="0" y="0"/>
            <a:chExt cx="812800" cy="812800"/>
          </a:xfrm>
        </p:grpSpPr>
        <p:sp>
          <p:nvSpPr>
            <p:cNvPr id="231" name="Google Shape;23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2" name="Google Shape;232;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3" name="Google Shape;233;p16"/>
          <p:cNvGrpSpPr/>
          <p:nvPr/>
        </p:nvGrpSpPr>
        <p:grpSpPr>
          <a:xfrm>
            <a:off x="7649898" y="1261699"/>
            <a:ext cx="553177" cy="553177"/>
            <a:chOff x="0" y="0"/>
            <a:chExt cx="812800" cy="812800"/>
          </a:xfrm>
        </p:grpSpPr>
        <p:sp>
          <p:nvSpPr>
            <p:cNvPr id="234" name="Google Shape;23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5" name="Google Shape;235;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6" name="Google Shape;236;p16"/>
          <p:cNvGrpSpPr/>
          <p:nvPr/>
        </p:nvGrpSpPr>
        <p:grpSpPr>
          <a:xfrm>
            <a:off x="7649898" y="3500074"/>
            <a:ext cx="553177" cy="553177"/>
            <a:chOff x="0" y="0"/>
            <a:chExt cx="812800" cy="812800"/>
          </a:xfrm>
        </p:grpSpPr>
        <p:sp>
          <p:nvSpPr>
            <p:cNvPr id="237" name="Google Shape;23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9" name="Google Shape;239;p16"/>
          <p:cNvSpPr txBox="1"/>
          <p:nvPr/>
        </p:nvSpPr>
        <p:spPr>
          <a:xfrm>
            <a:off x="1678290" y="3071829"/>
            <a:ext cx="2148872"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SONG TITLE</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ARTIST</a:t>
            </a:r>
            <a:endParaRPr sz="700"/>
          </a:p>
        </p:txBody>
      </p:sp>
      <p:sp>
        <p:nvSpPr>
          <p:cNvPr id="240" name="Google Shape;240;p16"/>
          <p:cNvSpPr txBox="1"/>
          <p:nvPr/>
        </p:nvSpPr>
        <p:spPr>
          <a:xfrm>
            <a:off x="1730875" y="3900488"/>
            <a:ext cx="20436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41" name="Google Shape;241;p16"/>
          <p:cNvSpPr txBox="1"/>
          <p:nvPr/>
        </p:nvSpPr>
        <p:spPr>
          <a:xfrm>
            <a:off x="1678290" y="833454"/>
            <a:ext cx="2148872"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SONG TITLE</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ARTIST</a:t>
            </a:r>
            <a:endParaRPr sz="700"/>
          </a:p>
        </p:txBody>
      </p:sp>
      <p:sp>
        <p:nvSpPr>
          <p:cNvPr id="242" name="Google Shape;242;p16"/>
          <p:cNvSpPr txBox="1"/>
          <p:nvPr/>
        </p:nvSpPr>
        <p:spPr>
          <a:xfrm>
            <a:off x="1035115" y="1436300"/>
            <a:ext cx="364798" cy="192536"/>
          </a:xfrm>
          <a:prstGeom prst="rect">
            <a:avLst/>
          </a:prstGeom>
          <a:noFill/>
          <a:ln>
            <a:noFill/>
          </a:ln>
        </p:spPr>
        <p:txBody>
          <a:bodyPr anchorCtr="0" anchor="t" bIns="0" lIns="0" spcFirstLastPara="1" rIns="0" wrap="square" tIns="0">
            <a:spAutoFit/>
          </a:bodyPr>
          <a:lstStyle/>
          <a:p>
            <a:pPr indent="0" lvl="0" marL="0" marR="0" rtl="0" algn="ctr">
              <a:lnSpc>
                <a:spcPct val="130966"/>
              </a:lnSpc>
              <a:spcBef>
                <a:spcPts val="0"/>
              </a:spcBef>
              <a:spcAft>
                <a:spcPts val="0"/>
              </a:spcAft>
              <a:buNone/>
            </a:pPr>
            <a:r>
              <a:rPr b="0" i="0" lang="en" sz="1200" u="none" cap="none" strike="noStrike">
                <a:solidFill>
                  <a:srgbClr val="000000"/>
                </a:solidFill>
                <a:latin typeface="Nunito"/>
                <a:ea typeface="Nunito"/>
                <a:cs typeface="Nunito"/>
                <a:sym typeface="Nunito"/>
              </a:rPr>
              <a:t>01.</a:t>
            </a:r>
            <a:endParaRPr sz="700"/>
          </a:p>
        </p:txBody>
      </p:sp>
      <p:sp>
        <p:nvSpPr>
          <p:cNvPr id="243" name="Google Shape;243;p16"/>
          <p:cNvSpPr txBox="1"/>
          <p:nvPr/>
        </p:nvSpPr>
        <p:spPr>
          <a:xfrm>
            <a:off x="1035115" y="3674675"/>
            <a:ext cx="364798" cy="192536"/>
          </a:xfrm>
          <a:prstGeom prst="rect">
            <a:avLst/>
          </a:prstGeom>
          <a:noFill/>
          <a:ln>
            <a:noFill/>
          </a:ln>
        </p:spPr>
        <p:txBody>
          <a:bodyPr anchorCtr="0" anchor="t" bIns="0" lIns="0" spcFirstLastPara="1" rIns="0" wrap="square" tIns="0">
            <a:spAutoFit/>
          </a:bodyPr>
          <a:lstStyle/>
          <a:p>
            <a:pPr indent="0" lvl="0" marL="0" marR="0" rtl="0" algn="ctr">
              <a:lnSpc>
                <a:spcPct val="130966"/>
              </a:lnSpc>
              <a:spcBef>
                <a:spcPts val="0"/>
              </a:spcBef>
              <a:spcAft>
                <a:spcPts val="0"/>
              </a:spcAft>
              <a:buNone/>
            </a:pPr>
            <a:r>
              <a:rPr b="0" i="0" lang="en" sz="1200" u="none" cap="none" strike="noStrike">
                <a:solidFill>
                  <a:srgbClr val="000000"/>
                </a:solidFill>
                <a:latin typeface="Nunito"/>
                <a:ea typeface="Nunito"/>
                <a:cs typeface="Nunito"/>
                <a:sym typeface="Nunito"/>
              </a:rPr>
              <a:t>03.</a:t>
            </a:r>
            <a:endParaRPr sz="700"/>
          </a:p>
        </p:txBody>
      </p:sp>
      <p:sp>
        <p:nvSpPr>
          <p:cNvPr id="244" name="Google Shape;244;p16"/>
          <p:cNvSpPr txBox="1"/>
          <p:nvPr/>
        </p:nvSpPr>
        <p:spPr>
          <a:xfrm>
            <a:off x="7744087" y="1436300"/>
            <a:ext cx="364798" cy="192536"/>
          </a:xfrm>
          <a:prstGeom prst="rect">
            <a:avLst/>
          </a:prstGeom>
          <a:noFill/>
          <a:ln>
            <a:noFill/>
          </a:ln>
        </p:spPr>
        <p:txBody>
          <a:bodyPr anchorCtr="0" anchor="t" bIns="0" lIns="0" spcFirstLastPara="1" rIns="0" wrap="square" tIns="0">
            <a:spAutoFit/>
          </a:bodyPr>
          <a:lstStyle/>
          <a:p>
            <a:pPr indent="0" lvl="0" marL="0" marR="0" rtl="0" algn="ctr">
              <a:lnSpc>
                <a:spcPct val="130966"/>
              </a:lnSpc>
              <a:spcBef>
                <a:spcPts val="0"/>
              </a:spcBef>
              <a:spcAft>
                <a:spcPts val="0"/>
              </a:spcAft>
              <a:buNone/>
            </a:pPr>
            <a:r>
              <a:rPr b="0" i="0" lang="en" sz="1200" u="none" cap="none" strike="noStrike">
                <a:solidFill>
                  <a:srgbClr val="000000"/>
                </a:solidFill>
                <a:latin typeface="Nunito"/>
                <a:ea typeface="Nunito"/>
                <a:cs typeface="Nunito"/>
                <a:sym typeface="Nunito"/>
              </a:rPr>
              <a:t>02.</a:t>
            </a:r>
            <a:endParaRPr sz="700"/>
          </a:p>
        </p:txBody>
      </p:sp>
      <p:sp>
        <p:nvSpPr>
          <p:cNvPr id="245" name="Google Shape;245;p16"/>
          <p:cNvSpPr txBox="1"/>
          <p:nvPr/>
        </p:nvSpPr>
        <p:spPr>
          <a:xfrm>
            <a:off x="7744087" y="3674675"/>
            <a:ext cx="364798" cy="192536"/>
          </a:xfrm>
          <a:prstGeom prst="rect">
            <a:avLst/>
          </a:prstGeom>
          <a:noFill/>
          <a:ln>
            <a:noFill/>
          </a:ln>
        </p:spPr>
        <p:txBody>
          <a:bodyPr anchorCtr="0" anchor="t" bIns="0" lIns="0" spcFirstLastPara="1" rIns="0" wrap="square" tIns="0">
            <a:spAutoFit/>
          </a:bodyPr>
          <a:lstStyle/>
          <a:p>
            <a:pPr indent="0" lvl="0" marL="0" marR="0" rtl="0" algn="ctr">
              <a:lnSpc>
                <a:spcPct val="130966"/>
              </a:lnSpc>
              <a:spcBef>
                <a:spcPts val="0"/>
              </a:spcBef>
              <a:spcAft>
                <a:spcPts val="0"/>
              </a:spcAft>
              <a:buNone/>
            </a:pPr>
            <a:r>
              <a:rPr b="0" i="0" lang="en" sz="1200" u="none" cap="none" strike="noStrike">
                <a:solidFill>
                  <a:srgbClr val="000000"/>
                </a:solidFill>
                <a:latin typeface="Nunito"/>
                <a:ea typeface="Nunito"/>
                <a:cs typeface="Nunito"/>
                <a:sym typeface="Nunito"/>
              </a:rPr>
              <a:t>04.</a:t>
            </a:r>
            <a:endParaRPr sz="700"/>
          </a:p>
        </p:txBody>
      </p:sp>
      <p:sp>
        <p:nvSpPr>
          <p:cNvPr id="246" name="Google Shape;246;p16"/>
          <p:cNvSpPr txBox="1"/>
          <p:nvPr/>
        </p:nvSpPr>
        <p:spPr>
          <a:xfrm>
            <a:off x="1730875" y="1662113"/>
            <a:ext cx="20436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47" name="Google Shape;247;p16"/>
          <p:cNvSpPr txBox="1"/>
          <p:nvPr/>
        </p:nvSpPr>
        <p:spPr>
          <a:xfrm>
            <a:off x="5316839" y="3071829"/>
            <a:ext cx="2148871"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SONG TITLE</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ARTIST</a:t>
            </a:r>
            <a:endParaRPr sz="700"/>
          </a:p>
        </p:txBody>
      </p:sp>
      <p:sp>
        <p:nvSpPr>
          <p:cNvPr id="248" name="Google Shape;248;p16"/>
          <p:cNvSpPr txBox="1"/>
          <p:nvPr/>
        </p:nvSpPr>
        <p:spPr>
          <a:xfrm>
            <a:off x="5369425" y="3900488"/>
            <a:ext cx="20436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49" name="Google Shape;249;p16"/>
          <p:cNvSpPr txBox="1"/>
          <p:nvPr/>
        </p:nvSpPr>
        <p:spPr>
          <a:xfrm>
            <a:off x="5316839" y="833454"/>
            <a:ext cx="2148871" cy="52385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SONG TITLE</a:t>
            </a:r>
            <a:endParaRPr sz="700"/>
          </a:p>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ARTIST</a:t>
            </a:r>
            <a:endParaRPr sz="700"/>
          </a:p>
        </p:txBody>
      </p:sp>
      <p:sp>
        <p:nvSpPr>
          <p:cNvPr id="250" name="Google Shape;250;p16"/>
          <p:cNvSpPr txBox="1"/>
          <p:nvPr/>
        </p:nvSpPr>
        <p:spPr>
          <a:xfrm>
            <a:off x="5369425" y="1662113"/>
            <a:ext cx="20436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Briefly elaborate on what you want to discuss. </a:t>
            </a:r>
            <a:endParaRPr sz="700"/>
          </a:p>
        </p:txBody>
      </p:sp>
      <p:cxnSp>
        <p:nvCxnSpPr>
          <p:cNvPr id="251" name="Google Shape;251;p16"/>
          <p:cNvCxnSpPr/>
          <p:nvPr/>
        </p:nvCxnSpPr>
        <p:spPr>
          <a:xfrm>
            <a:off x="5343132" y="3767138"/>
            <a:ext cx="2096286" cy="0"/>
          </a:xfrm>
          <a:prstGeom prst="straightConnector1">
            <a:avLst/>
          </a:prstGeom>
          <a:noFill/>
          <a:ln cap="flat" cmpd="sng" w="19050">
            <a:solidFill>
              <a:srgbClr val="000000"/>
            </a:solidFill>
            <a:prstDash val="solid"/>
            <a:round/>
            <a:headEnd len="sm" w="sm" type="none"/>
            <a:tailEnd len="sm" w="sm" type="none"/>
          </a:ln>
        </p:spPr>
      </p:cxnSp>
      <p:cxnSp>
        <p:nvCxnSpPr>
          <p:cNvPr id="252" name="Google Shape;252;p16"/>
          <p:cNvCxnSpPr/>
          <p:nvPr/>
        </p:nvCxnSpPr>
        <p:spPr>
          <a:xfrm>
            <a:off x="5343132" y="1538288"/>
            <a:ext cx="2096286"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256" name="Shape 256"/>
        <p:cNvGrpSpPr/>
        <p:nvPr/>
      </p:nvGrpSpPr>
      <p:grpSpPr>
        <a:xfrm>
          <a:off x="0" y="0"/>
          <a:ext cx="0" cy="0"/>
          <a:chOff x="0" y="0"/>
          <a:chExt cx="0" cy="0"/>
        </a:xfrm>
      </p:grpSpPr>
      <p:pic>
        <p:nvPicPr>
          <p:cNvPr id="257" name="Google Shape;257;p17"/>
          <p:cNvPicPr preferRelativeResize="0"/>
          <p:nvPr/>
        </p:nvPicPr>
        <p:blipFill rotWithShape="1">
          <a:blip r:embed="rId3">
            <a:alphaModFix/>
          </a:blip>
          <a:srcRect b="12502" l="0" r="0" t="12495"/>
          <a:stretch/>
        </p:blipFill>
        <p:spPr>
          <a:xfrm>
            <a:off x="0" y="0"/>
            <a:ext cx="9144003" cy="5143500"/>
          </a:xfrm>
          <a:prstGeom prst="rect">
            <a:avLst/>
          </a:prstGeom>
          <a:noFill/>
          <a:ln>
            <a:noFill/>
          </a:ln>
        </p:spPr>
      </p:pic>
      <p:grpSp>
        <p:nvGrpSpPr>
          <p:cNvPr id="258" name="Google Shape;258;p17"/>
          <p:cNvGrpSpPr/>
          <p:nvPr/>
        </p:nvGrpSpPr>
        <p:grpSpPr>
          <a:xfrm>
            <a:off x="1504950" y="594420"/>
            <a:ext cx="6134099" cy="3882330"/>
            <a:chOff x="0" y="-38100"/>
            <a:chExt cx="3231131" cy="2045014"/>
          </a:xfrm>
        </p:grpSpPr>
        <p:sp>
          <p:nvSpPr>
            <p:cNvPr id="259" name="Google Shape;259;p17"/>
            <p:cNvSpPr/>
            <p:nvPr/>
          </p:nvSpPr>
          <p:spPr>
            <a:xfrm>
              <a:off x="0" y="0"/>
              <a:ext cx="3231131" cy="2006914"/>
            </a:xfrm>
            <a:custGeom>
              <a:rect b="b" l="l" r="r" t="t"/>
              <a:pathLst>
                <a:path extrusionOk="0" h="2006914" w="3231131">
                  <a:moveTo>
                    <a:pt x="0" y="0"/>
                  </a:moveTo>
                  <a:lnTo>
                    <a:pt x="3231131" y="0"/>
                  </a:lnTo>
                  <a:lnTo>
                    <a:pt x="3231131" y="2006914"/>
                  </a:lnTo>
                  <a:lnTo>
                    <a:pt x="0" y="2006914"/>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60" name="Google Shape;260;p17"/>
            <p:cNvSpPr txBox="1"/>
            <p:nvPr/>
          </p:nvSpPr>
          <p:spPr>
            <a:xfrm>
              <a:off x="0" y="-38100"/>
              <a:ext cx="3231131" cy="204501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1" name="Google Shape;261;p17"/>
          <p:cNvGrpSpPr/>
          <p:nvPr/>
        </p:nvGrpSpPr>
        <p:grpSpPr>
          <a:xfrm>
            <a:off x="1609725" y="708720"/>
            <a:ext cx="5924549" cy="3653730"/>
            <a:chOff x="0" y="-38100"/>
            <a:chExt cx="3120750" cy="1924599"/>
          </a:xfrm>
        </p:grpSpPr>
        <p:sp>
          <p:nvSpPr>
            <p:cNvPr id="262" name="Google Shape;262;p17"/>
            <p:cNvSpPr/>
            <p:nvPr/>
          </p:nvSpPr>
          <p:spPr>
            <a:xfrm>
              <a:off x="0" y="0"/>
              <a:ext cx="3120750" cy="1886499"/>
            </a:xfrm>
            <a:custGeom>
              <a:rect b="b" l="l" r="r" t="t"/>
              <a:pathLst>
                <a:path extrusionOk="0" h="1886499" w="3120750">
                  <a:moveTo>
                    <a:pt x="0" y="0"/>
                  </a:moveTo>
                  <a:lnTo>
                    <a:pt x="3120750" y="0"/>
                  </a:lnTo>
                  <a:lnTo>
                    <a:pt x="3120750" y="1886499"/>
                  </a:lnTo>
                  <a:lnTo>
                    <a:pt x="0" y="1886499"/>
                  </a:lnTo>
                  <a:close/>
                </a:path>
              </a:pathLst>
            </a:custGeom>
            <a:solidFill>
              <a:srgbClr val="FAEBE8"/>
            </a:solidFill>
            <a:ln>
              <a:noFill/>
            </a:ln>
          </p:spPr>
        </p:sp>
        <p:sp>
          <p:nvSpPr>
            <p:cNvPr id="263" name="Google Shape;263;p17"/>
            <p:cNvSpPr txBox="1"/>
            <p:nvPr/>
          </p:nvSpPr>
          <p:spPr>
            <a:xfrm>
              <a:off x="0" y="-38100"/>
              <a:ext cx="3120750" cy="1924599"/>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4" name="Google Shape;264;p17"/>
          <p:cNvSpPr txBox="1"/>
          <p:nvPr/>
        </p:nvSpPr>
        <p:spPr>
          <a:xfrm>
            <a:off x="3003950" y="965650"/>
            <a:ext cx="3136200" cy="1637700"/>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FINDING COMFORT IN MELODIES</a:t>
            </a:r>
            <a:endParaRPr sz="700"/>
          </a:p>
        </p:txBody>
      </p:sp>
      <p:sp>
        <p:nvSpPr>
          <p:cNvPr id="265" name="Google Shape;265;p17"/>
          <p:cNvSpPr txBox="1"/>
          <p:nvPr/>
        </p:nvSpPr>
        <p:spPr>
          <a:xfrm>
            <a:off x="2381250" y="2968691"/>
            <a:ext cx="43815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Music has the extraordinary ability to convey emotions that words alone cannot express. As we navigate through the depths of grief, let us find solace in the melodies that embrace the essence of [Name]'s spirit. </a:t>
            </a:r>
            <a:endParaRPr sz="700"/>
          </a:p>
        </p:txBody>
      </p:sp>
      <p:cxnSp>
        <p:nvCxnSpPr>
          <p:cNvPr id="266" name="Google Shape;266;p17"/>
          <p:cNvCxnSpPr/>
          <p:nvPr/>
        </p:nvCxnSpPr>
        <p:spPr>
          <a:xfrm>
            <a:off x="1504950" y="2768666"/>
            <a:ext cx="6134099"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270" name="Shape 270"/>
        <p:cNvGrpSpPr/>
        <p:nvPr/>
      </p:nvGrpSpPr>
      <p:grpSpPr>
        <a:xfrm>
          <a:off x="0" y="0"/>
          <a:ext cx="0" cy="0"/>
          <a:chOff x="0" y="0"/>
          <a:chExt cx="0" cy="0"/>
        </a:xfrm>
      </p:grpSpPr>
      <p:pic>
        <p:nvPicPr>
          <p:cNvPr id="271" name="Google Shape;271;p18"/>
          <p:cNvPicPr preferRelativeResize="0"/>
          <p:nvPr/>
        </p:nvPicPr>
        <p:blipFill rotWithShape="1">
          <a:blip r:embed="rId3">
            <a:alphaModFix/>
          </a:blip>
          <a:srcRect b="0" l="0" r="0" t="15540"/>
          <a:stretch/>
        </p:blipFill>
        <p:spPr>
          <a:xfrm>
            <a:off x="0" y="0"/>
            <a:ext cx="9144003" cy="5143501"/>
          </a:xfrm>
          <a:prstGeom prst="rect">
            <a:avLst/>
          </a:prstGeom>
          <a:noFill/>
          <a:ln>
            <a:noFill/>
          </a:ln>
        </p:spPr>
      </p:pic>
      <p:grpSp>
        <p:nvGrpSpPr>
          <p:cNvPr id="272" name="Google Shape;272;p18"/>
          <p:cNvGrpSpPr/>
          <p:nvPr/>
        </p:nvGrpSpPr>
        <p:grpSpPr>
          <a:xfrm>
            <a:off x="2260088" y="-242212"/>
            <a:ext cx="4623823" cy="5627924"/>
            <a:chOff x="0" y="0"/>
            <a:chExt cx="701793" cy="854193"/>
          </a:xfrm>
        </p:grpSpPr>
        <p:sp>
          <p:nvSpPr>
            <p:cNvPr id="273" name="Google Shape;273;p18"/>
            <p:cNvSpPr/>
            <p:nvPr/>
          </p:nvSpPr>
          <p:spPr>
            <a:xfrm>
              <a:off x="0" y="0"/>
              <a:ext cx="701793" cy="854193"/>
            </a:xfrm>
            <a:custGeom>
              <a:rect b="b" l="l" r="r" t="t"/>
              <a:pathLst>
                <a:path extrusionOk="0" h="854193" w="701793">
                  <a:moveTo>
                    <a:pt x="234057" y="19070"/>
                  </a:moveTo>
                  <a:cubicBezTo>
                    <a:pt x="269920" y="7556"/>
                    <a:pt x="310940" y="0"/>
                    <a:pt x="351085" y="0"/>
                  </a:cubicBezTo>
                  <a:cubicBezTo>
                    <a:pt x="391232" y="0"/>
                    <a:pt x="429863" y="6476"/>
                    <a:pt x="465463" y="17990"/>
                  </a:cubicBezTo>
                  <a:cubicBezTo>
                    <a:pt x="466221" y="18350"/>
                    <a:pt x="466978" y="18350"/>
                    <a:pt x="467735" y="18710"/>
                  </a:cubicBezTo>
                  <a:cubicBezTo>
                    <a:pt x="601428" y="64765"/>
                    <a:pt x="699899" y="186379"/>
                    <a:pt x="701793" y="329421"/>
                  </a:cubicBezTo>
                  <a:lnTo>
                    <a:pt x="701793" y="854193"/>
                  </a:lnTo>
                  <a:lnTo>
                    <a:pt x="0" y="854193"/>
                  </a:lnTo>
                  <a:lnTo>
                    <a:pt x="0" y="329811"/>
                  </a:lnTo>
                  <a:cubicBezTo>
                    <a:pt x="1894" y="185660"/>
                    <a:pt x="98849" y="64045"/>
                    <a:pt x="234057" y="1907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18"/>
            <p:cNvSpPr txBox="1"/>
            <p:nvPr/>
          </p:nvSpPr>
          <p:spPr>
            <a:xfrm>
              <a:off x="0" y="88900"/>
              <a:ext cx="701793" cy="76529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18"/>
          <p:cNvGrpSpPr/>
          <p:nvPr/>
        </p:nvGrpSpPr>
        <p:grpSpPr>
          <a:xfrm>
            <a:off x="2396448" y="-105853"/>
            <a:ext cx="4351104" cy="5355205"/>
            <a:chOff x="0" y="0"/>
            <a:chExt cx="660400" cy="812800"/>
          </a:xfrm>
        </p:grpSpPr>
        <p:sp>
          <p:nvSpPr>
            <p:cNvPr id="276" name="Google Shape;276;p18"/>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AE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8"/>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8" name="Google Shape;278;p18"/>
          <p:cNvSpPr/>
          <p:nvPr/>
        </p:nvSpPr>
        <p:spPr>
          <a:xfrm>
            <a:off x="4132466" y="321477"/>
            <a:ext cx="879067" cy="491502"/>
          </a:xfrm>
          <a:custGeom>
            <a:rect b="b" l="l" r="r" t="t"/>
            <a:pathLst>
              <a:path extrusionOk="0" h="983004" w="1758133">
                <a:moveTo>
                  <a:pt x="0" y="0"/>
                </a:moveTo>
                <a:lnTo>
                  <a:pt x="1758134" y="0"/>
                </a:lnTo>
                <a:lnTo>
                  <a:pt x="1758134" y="983005"/>
                </a:lnTo>
                <a:lnTo>
                  <a:pt x="0" y="983005"/>
                </a:lnTo>
                <a:lnTo>
                  <a:pt x="0" y="0"/>
                </a:lnTo>
                <a:close/>
              </a:path>
            </a:pathLst>
          </a:custGeom>
          <a:blipFill rotWithShape="1">
            <a:blip r:embed="rId4">
              <a:alphaModFix/>
            </a:blip>
            <a:stretch>
              <a:fillRect b="0" l="0" r="0" t="0"/>
            </a:stretch>
          </a:blipFill>
          <a:ln>
            <a:noFill/>
          </a:ln>
        </p:spPr>
      </p:sp>
      <p:sp>
        <p:nvSpPr>
          <p:cNvPr id="279" name="Google Shape;279;p18"/>
          <p:cNvSpPr txBox="1"/>
          <p:nvPr/>
        </p:nvSpPr>
        <p:spPr>
          <a:xfrm>
            <a:off x="2795600" y="2409390"/>
            <a:ext cx="3552900" cy="415500"/>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YOU RAISE ME UP</a:t>
            </a:r>
            <a:endParaRPr sz="700"/>
          </a:p>
        </p:txBody>
      </p:sp>
      <p:sp>
        <p:nvSpPr>
          <p:cNvPr id="280" name="Google Shape;280;p18"/>
          <p:cNvSpPr txBox="1"/>
          <p:nvPr/>
        </p:nvSpPr>
        <p:spPr>
          <a:xfrm>
            <a:off x="3214874" y="1322795"/>
            <a:ext cx="2714253" cy="305752"/>
          </a:xfrm>
          <a:prstGeom prst="rect">
            <a:avLst/>
          </a:prstGeom>
          <a:noFill/>
          <a:ln>
            <a:noFill/>
          </a:ln>
        </p:spPr>
        <p:txBody>
          <a:bodyPr anchorCtr="0" anchor="t" bIns="0" lIns="0" spcFirstLastPara="1" rIns="0" wrap="square" tIns="0">
            <a:spAutoFit/>
          </a:bodyPr>
          <a:lstStyle/>
          <a:p>
            <a:pPr indent="0" lvl="0" marL="0" marR="0" rtl="0" algn="ctr">
              <a:lnSpc>
                <a:spcPct val="177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ARTIST NAME</a:t>
            </a:r>
            <a:endParaRPr sz="700"/>
          </a:p>
        </p:txBody>
      </p:sp>
      <p:sp>
        <p:nvSpPr>
          <p:cNvPr id="281" name="Google Shape;281;p18"/>
          <p:cNvSpPr txBox="1"/>
          <p:nvPr/>
        </p:nvSpPr>
        <p:spPr>
          <a:xfrm>
            <a:off x="3053635" y="3540191"/>
            <a:ext cx="30366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Did you ever know that you're my hero</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And everything I would like to be?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 can fly higher than an eagle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For you are the wind beneath my wings</a:t>
            </a:r>
            <a:endParaRPr sz="700"/>
          </a:p>
        </p:txBody>
      </p:sp>
      <p:cxnSp>
        <p:nvCxnSpPr>
          <p:cNvPr id="282" name="Google Shape;282;p18"/>
          <p:cNvCxnSpPr/>
          <p:nvPr/>
        </p:nvCxnSpPr>
        <p:spPr>
          <a:xfrm>
            <a:off x="2260088" y="1944753"/>
            <a:ext cx="4623823" cy="0"/>
          </a:xfrm>
          <a:prstGeom prst="straightConnector1">
            <a:avLst/>
          </a:prstGeom>
          <a:noFill/>
          <a:ln cap="flat" cmpd="sng" w="19050">
            <a:solidFill>
              <a:srgbClr val="000000"/>
            </a:solidFill>
            <a:prstDash val="solid"/>
            <a:round/>
            <a:headEnd len="sm" w="sm" type="none"/>
            <a:tailEnd len="sm" w="sm" type="none"/>
          </a:ln>
        </p:spPr>
      </p:cxnSp>
      <p:cxnSp>
        <p:nvCxnSpPr>
          <p:cNvPr id="283" name="Google Shape;283;p18"/>
          <p:cNvCxnSpPr/>
          <p:nvPr/>
        </p:nvCxnSpPr>
        <p:spPr>
          <a:xfrm>
            <a:off x="2260088" y="3373503"/>
            <a:ext cx="4623823" cy="0"/>
          </a:xfrm>
          <a:prstGeom prst="straightConnector1">
            <a:avLst/>
          </a:prstGeom>
          <a:noFill/>
          <a:ln cap="flat" cmpd="sng" w="19050">
            <a:solidFill>
              <a:srgbClr val="000000"/>
            </a:solidFill>
            <a:prstDash val="solid"/>
            <a:round/>
            <a:headEnd len="sm" w="sm" type="none"/>
            <a:tailEnd len="sm" w="sm" type="none"/>
          </a:ln>
        </p:spPr>
      </p:cxnSp>
      <p:cxnSp>
        <p:nvCxnSpPr>
          <p:cNvPr id="284" name="Google Shape;284;p18"/>
          <p:cNvCxnSpPr/>
          <p:nvPr/>
        </p:nvCxnSpPr>
        <p:spPr>
          <a:xfrm>
            <a:off x="2260088" y="4926078"/>
            <a:ext cx="4623823"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BE8"/>
        </a:solidFill>
      </p:bgPr>
    </p:bg>
    <p:spTree>
      <p:nvGrpSpPr>
        <p:cNvPr id="288" name="Shape 288"/>
        <p:cNvGrpSpPr/>
        <p:nvPr/>
      </p:nvGrpSpPr>
      <p:grpSpPr>
        <a:xfrm>
          <a:off x="0" y="0"/>
          <a:ext cx="0" cy="0"/>
          <a:chOff x="0" y="0"/>
          <a:chExt cx="0" cy="0"/>
        </a:xfrm>
      </p:grpSpPr>
      <p:pic>
        <p:nvPicPr>
          <p:cNvPr id="289" name="Google Shape;289;p19"/>
          <p:cNvPicPr preferRelativeResize="0"/>
          <p:nvPr/>
        </p:nvPicPr>
        <p:blipFill rotWithShape="1">
          <a:blip r:embed="rId3">
            <a:alphaModFix/>
          </a:blip>
          <a:srcRect b="5380" l="29067" r="0" t="5389"/>
          <a:stretch/>
        </p:blipFill>
        <p:spPr>
          <a:xfrm>
            <a:off x="0" y="0"/>
            <a:ext cx="3066326" cy="5143501"/>
          </a:xfrm>
          <a:prstGeom prst="rect">
            <a:avLst/>
          </a:prstGeom>
          <a:noFill/>
          <a:ln>
            <a:noFill/>
          </a:ln>
        </p:spPr>
      </p:pic>
      <p:pic>
        <p:nvPicPr>
          <p:cNvPr id="290" name="Google Shape;290;p19"/>
          <p:cNvPicPr preferRelativeResize="0"/>
          <p:nvPr/>
        </p:nvPicPr>
        <p:blipFill rotWithShape="1">
          <a:blip r:embed="rId3">
            <a:alphaModFix/>
          </a:blip>
          <a:srcRect b="5380" l="0" r="83271" t="5397"/>
          <a:stretch/>
        </p:blipFill>
        <p:spPr>
          <a:xfrm>
            <a:off x="8420875" y="0"/>
            <a:ext cx="723123" cy="5143501"/>
          </a:xfrm>
          <a:prstGeom prst="rect">
            <a:avLst/>
          </a:prstGeom>
          <a:noFill/>
          <a:ln>
            <a:noFill/>
          </a:ln>
        </p:spPr>
      </p:pic>
      <p:grpSp>
        <p:nvGrpSpPr>
          <p:cNvPr id="291" name="Google Shape;291;p19"/>
          <p:cNvGrpSpPr/>
          <p:nvPr/>
        </p:nvGrpSpPr>
        <p:grpSpPr>
          <a:xfrm>
            <a:off x="3295650" y="120717"/>
            <a:ext cx="4895850" cy="4829736"/>
            <a:chOff x="0" y="-38100"/>
            <a:chExt cx="2578884" cy="2544059"/>
          </a:xfrm>
        </p:grpSpPr>
        <p:sp>
          <p:nvSpPr>
            <p:cNvPr id="292" name="Google Shape;292;p19"/>
            <p:cNvSpPr/>
            <p:nvPr/>
          </p:nvSpPr>
          <p:spPr>
            <a:xfrm>
              <a:off x="0" y="0"/>
              <a:ext cx="2578884" cy="2505958"/>
            </a:xfrm>
            <a:custGeom>
              <a:rect b="b" l="l" r="r" t="t"/>
              <a:pathLst>
                <a:path extrusionOk="0" h="2505958" w="2578884">
                  <a:moveTo>
                    <a:pt x="0" y="0"/>
                  </a:moveTo>
                  <a:lnTo>
                    <a:pt x="2578884" y="0"/>
                  </a:lnTo>
                  <a:lnTo>
                    <a:pt x="2578884" y="2505958"/>
                  </a:lnTo>
                  <a:lnTo>
                    <a:pt x="0" y="2505958"/>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293" name="Google Shape;293;p19"/>
            <p:cNvSpPr txBox="1"/>
            <p:nvPr/>
          </p:nvSpPr>
          <p:spPr>
            <a:xfrm>
              <a:off x="0" y="-38100"/>
              <a:ext cx="2578884" cy="254405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94" name="Google Shape;294;p19"/>
          <p:cNvCxnSpPr/>
          <p:nvPr/>
        </p:nvCxnSpPr>
        <p:spPr>
          <a:xfrm>
            <a:off x="3295650" y="2286035"/>
            <a:ext cx="4895850" cy="0"/>
          </a:xfrm>
          <a:prstGeom prst="straightConnector1">
            <a:avLst/>
          </a:prstGeom>
          <a:noFill/>
          <a:ln cap="flat" cmpd="sng" w="19050">
            <a:solidFill>
              <a:srgbClr val="000000"/>
            </a:solidFill>
            <a:prstDash val="solid"/>
            <a:round/>
            <a:headEnd len="sm" w="sm" type="none"/>
            <a:tailEnd len="sm" w="sm" type="none"/>
          </a:ln>
        </p:spPr>
      </p:cxnSp>
      <p:cxnSp>
        <p:nvCxnSpPr>
          <p:cNvPr id="295" name="Google Shape;295;p19"/>
          <p:cNvCxnSpPr/>
          <p:nvPr/>
        </p:nvCxnSpPr>
        <p:spPr>
          <a:xfrm>
            <a:off x="3295650" y="3174969"/>
            <a:ext cx="4895850" cy="0"/>
          </a:xfrm>
          <a:prstGeom prst="straightConnector1">
            <a:avLst/>
          </a:prstGeom>
          <a:noFill/>
          <a:ln cap="flat" cmpd="sng" w="19050">
            <a:solidFill>
              <a:srgbClr val="000000"/>
            </a:solidFill>
            <a:prstDash val="solid"/>
            <a:round/>
            <a:headEnd len="sm" w="sm" type="none"/>
            <a:tailEnd len="sm" w="sm" type="none"/>
          </a:ln>
        </p:spPr>
      </p:cxnSp>
      <p:grpSp>
        <p:nvGrpSpPr>
          <p:cNvPr id="296" name="Google Shape;296;p19"/>
          <p:cNvGrpSpPr/>
          <p:nvPr/>
        </p:nvGrpSpPr>
        <p:grpSpPr>
          <a:xfrm>
            <a:off x="5274661" y="1903319"/>
            <a:ext cx="937828" cy="617594"/>
            <a:chOff x="0" y="0"/>
            <a:chExt cx="1234252" cy="812800"/>
          </a:xfrm>
        </p:grpSpPr>
        <p:sp>
          <p:nvSpPr>
            <p:cNvPr id="297" name="Google Shape;297;p19"/>
            <p:cNvSpPr/>
            <p:nvPr/>
          </p:nvSpPr>
          <p:spPr>
            <a:xfrm>
              <a:off x="0" y="0"/>
              <a:ext cx="1234252" cy="812800"/>
            </a:xfrm>
            <a:custGeom>
              <a:rect b="b" l="l" r="r" t="t"/>
              <a:pathLst>
                <a:path extrusionOk="0" h="812800" w="1234252">
                  <a:moveTo>
                    <a:pt x="617126" y="0"/>
                  </a:moveTo>
                  <a:cubicBezTo>
                    <a:pt x="276297" y="0"/>
                    <a:pt x="0" y="181951"/>
                    <a:pt x="0" y="406400"/>
                  </a:cubicBezTo>
                  <a:cubicBezTo>
                    <a:pt x="0" y="630849"/>
                    <a:pt x="276297" y="812800"/>
                    <a:pt x="617126" y="812800"/>
                  </a:cubicBezTo>
                  <a:cubicBezTo>
                    <a:pt x="957955" y="812800"/>
                    <a:pt x="1234252" y="630849"/>
                    <a:pt x="1234252" y="406400"/>
                  </a:cubicBezTo>
                  <a:cubicBezTo>
                    <a:pt x="1234252" y="181951"/>
                    <a:pt x="957955" y="0"/>
                    <a:pt x="617126" y="0"/>
                  </a:cubicBezTo>
                  <a:close/>
                </a:path>
              </a:pathLst>
            </a:custGeom>
            <a:solidFill>
              <a:srgbClr val="FAEBE8"/>
            </a:solidFill>
            <a:ln cap="sq" cmpd="sng" w="1905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9"/>
            <p:cNvSpPr txBox="1"/>
            <p:nvPr/>
          </p:nvSpPr>
          <p:spPr>
            <a:xfrm>
              <a:off x="115711" y="38100"/>
              <a:ext cx="100283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9" name="Google Shape;299;p19"/>
          <p:cNvSpPr/>
          <p:nvPr/>
        </p:nvSpPr>
        <p:spPr>
          <a:xfrm>
            <a:off x="5438105" y="2041322"/>
            <a:ext cx="610940" cy="341588"/>
          </a:xfrm>
          <a:custGeom>
            <a:rect b="b" l="l" r="r" t="t"/>
            <a:pathLst>
              <a:path extrusionOk="0" h="683175" w="1221879">
                <a:moveTo>
                  <a:pt x="0" y="0"/>
                </a:moveTo>
                <a:lnTo>
                  <a:pt x="1221880" y="0"/>
                </a:lnTo>
                <a:lnTo>
                  <a:pt x="1221880" y="683175"/>
                </a:lnTo>
                <a:lnTo>
                  <a:pt x="0" y="683175"/>
                </a:lnTo>
                <a:lnTo>
                  <a:pt x="0" y="0"/>
                </a:lnTo>
                <a:close/>
              </a:path>
            </a:pathLst>
          </a:custGeom>
          <a:blipFill rotWithShape="1">
            <a:blip r:embed="rId4">
              <a:alphaModFix/>
            </a:blip>
            <a:stretch>
              <a:fillRect b="0" l="0" r="0" t="0"/>
            </a:stretch>
          </a:blipFill>
          <a:ln>
            <a:noFill/>
          </a:ln>
        </p:spPr>
      </p:sp>
      <p:sp>
        <p:nvSpPr>
          <p:cNvPr id="300" name="Google Shape;300;p19"/>
          <p:cNvSpPr txBox="1"/>
          <p:nvPr/>
        </p:nvSpPr>
        <p:spPr>
          <a:xfrm>
            <a:off x="3628087" y="651859"/>
            <a:ext cx="4230977" cy="970472"/>
          </a:xfrm>
          <a:prstGeom prst="rect">
            <a:avLst/>
          </a:prstGeom>
          <a:noFill/>
          <a:ln>
            <a:noFill/>
          </a:ln>
        </p:spPr>
        <p:txBody>
          <a:bodyPr anchorCtr="0" anchor="t" bIns="0" lIns="0" spcFirstLastPara="1" rIns="0" wrap="square" tIns="0">
            <a:spAutoFit/>
          </a:bodyPr>
          <a:lstStyle/>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IN THE ARMS</a:t>
            </a:r>
            <a:endParaRPr sz="700"/>
          </a:p>
          <a:p>
            <a:pPr indent="0" lvl="0" marL="0" marR="0" rtl="0" algn="ctr">
              <a:lnSpc>
                <a:spcPct val="147020"/>
              </a:lnSpc>
              <a:spcBef>
                <a:spcPts val="0"/>
              </a:spcBef>
              <a:spcAft>
                <a:spcPts val="0"/>
              </a:spcAft>
              <a:buNone/>
            </a:pPr>
            <a:r>
              <a:rPr b="0" i="0" lang="en" sz="2700" u="none" cap="none" strike="noStrike">
                <a:solidFill>
                  <a:srgbClr val="000000"/>
                </a:solidFill>
                <a:latin typeface="Playfair Display"/>
                <a:ea typeface="Playfair Display"/>
                <a:cs typeface="Playfair Display"/>
                <a:sym typeface="Playfair Display"/>
              </a:rPr>
              <a:t>OF AN ANGEL</a:t>
            </a:r>
            <a:endParaRPr sz="700"/>
          </a:p>
        </p:txBody>
      </p:sp>
      <p:sp>
        <p:nvSpPr>
          <p:cNvPr id="301" name="Google Shape;301;p19"/>
          <p:cNvSpPr txBox="1"/>
          <p:nvPr/>
        </p:nvSpPr>
        <p:spPr>
          <a:xfrm>
            <a:off x="3459465" y="2635256"/>
            <a:ext cx="4568221" cy="2571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Nunito Medium"/>
                <a:ea typeface="Nunito Medium"/>
                <a:cs typeface="Nunito Medium"/>
                <a:sym typeface="Nunito Medium"/>
              </a:rPr>
              <a:t>BY SARAH MCLACHLAN</a:t>
            </a:r>
            <a:endParaRPr sz="700"/>
          </a:p>
        </p:txBody>
      </p:sp>
      <p:sp>
        <p:nvSpPr>
          <p:cNvPr id="302" name="Google Shape;302;p19"/>
          <p:cNvSpPr txBox="1"/>
          <p:nvPr/>
        </p:nvSpPr>
        <p:spPr>
          <a:xfrm>
            <a:off x="4324350" y="3481422"/>
            <a:ext cx="2838600" cy="1185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In the arms of the angel</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Fly away from here</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From this dark, cold hotel room</a:t>
            </a:r>
            <a:endParaRPr sz="700"/>
          </a:p>
          <a:p>
            <a:pPr indent="0" lvl="0" marL="0" marR="0" rtl="0" algn="ctr">
              <a:lnSpc>
                <a:spcPct val="200000"/>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And the endlessness that you fear</a:t>
            </a:r>
            <a:endParaRPr sz="700"/>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AEBE8"/>
      </a:lt1>
      <a:dk2>
        <a:srgbClr val="000000"/>
      </a:dk2>
      <a:lt2>
        <a:srgbClr val="FAEBE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