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10287000" cx="18288000"/>
  <p:notesSz cx="6858000" cy="9144000"/>
  <p:embeddedFontLst>
    <p:embeddedFont>
      <p:font typeface="Poppins"/>
      <p:regular r:id="rId34"/>
      <p:bold r:id="rId35"/>
      <p:italic r:id="rId36"/>
      <p:boldItalic r:id="rId37"/>
    </p:embeddedFont>
    <p:embeddedFont>
      <p:font typeface="Poppins ExtraBold"/>
      <p:bold r:id="rId38"/>
      <p:boldItalic r:id="rId39"/>
    </p:embeddedFont>
    <p:embeddedFont>
      <p:font typeface="Sigmar One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igmarOne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oppins-bold.fntdata"/><Relationship Id="rId12" Type="http://schemas.openxmlformats.org/officeDocument/2006/relationships/slide" Target="slides/slide7.xml"/><Relationship Id="rId34" Type="http://schemas.openxmlformats.org/officeDocument/2006/relationships/font" Target="fonts/Poppins-regular.fntdata"/><Relationship Id="rId15" Type="http://schemas.openxmlformats.org/officeDocument/2006/relationships/slide" Target="slides/slide10.xml"/><Relationship Id="rId37" Type="http://schemas.openxmlformats.org/officeDocument/2006/relationships/font" Target="fonts/Poppins-boldItalic.fntdata"/><Relationship Id="rId14" Type="http://schemas.openxmlformats.org/officeDocument/2006/relationships/slide" Target="slides/slide9.xml"/><Relationship Id="rId36" Type="http://schemas.openxmlformats.org/officeDocument/2006/relationships/font" Target="fonts/Poppins-italic.fntdata"/><Relationship Id="rId17" Type="http://schemas.openxmlformats.org/officeDocument/2006/relationships/slide" Target="slides/slide12.xml"/><Relationship Id="rId39" Type="http://schemas.openxmlformats.org/officeDocument/2006/relationships/font" Target="fonts/PoppinsExtraBold-boldItalic.fntdata"/><Relationship Id="rId16" Type="http://schemas.openxmlformats.org/officeDocument/2006/relationships/slide" Target="slides/slide11.xml"/><Relationship Id="rId38" Type="http://schemas.openxmlformats.org/officeDocument/2006/relationships/font" Target="fonts/PoppinsExtraBold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54.png"/><Relationship Id="rId5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4.jpg"/><Relationship Id="rId4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55.jpg"/><Relationship Id="rId7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jpg"/><Relationship Id="rId4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5" Type="http://schemas.openxmlformats.org/officeDocument/2006/relationships/image" Target="../media/image4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jpg"/><Relationship Id="rId4" Type="http://schemas.openxmlformats.org/officeDocument/2006/relationships/image" Target="../media/image5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7.jpg"/><Relationship Id="rId4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Relationship Id="rId4" Type="http://schemas.openxmlformats.org/officeDocument/2006/relationships/image" Target="../media/image7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9.png"/><Relationship Id="rId4" Type="http://schemas.openxmlformats.org/officeDocument/2006/relationships/image" Target="../media/image34.png"/><Relationship Id="rId5" Type="http://schemas.openxmlformats.org/officeDocument/2006/relationships/image" Target="../media/image76.png"/><Relationship Id="rId6" Type="http://schemas.openxmlformats.org/officeDocument/2006/relationships/image" Target="../media/image72.png"/><Relationship Id="rId7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6.png"/><Relationship Id="rId11" Type="http://schemas.openxmlformats.org/officeDocument/2006/relationships/image" Target="../media/image10.png"/><Relationship Id="rId10" Type="http://schemas.openxmlformats.org/officeDocument/2006/relationships/image" Target="../media/image7.png"/><Relationship Id="rId21" Type="http://schemas.openxmlformats.org/officeDocument/2006/relationships/image" Target="../media/image38.png"/><Relationship Id="rId13" Type="http://schemas.openxmlformats.org/officeDocument/2006/relationships/image" Target="../media/image16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81.png"/><Relationship Id="rId15" Type="http://schemas.openxmlformats.org/officeDocument/2006/relationships/image" Target="../media/image27.png"/><Relationship Id="rId14" Type="http://schemas.openxmlformats.org/officeDocument/2006/relationships/image" Target="../media/image17.png"/><Relationship Id="rId17" Type="http://schemas.openxmlformats.org/officeDocument/2006/relationships/image" Target="../media/image35.png"/><Relationship Id="rId16" Type="http://schemas.openxmlformats.org/officeDocument/2006/relationships/image" Target="../media/image29.png"/><Relationship Id="rId5" Type="http://schemas.openxmlformats.org/officeDocument/2006/relationships/image" Target="../media/image28.png"/><Relationship Id="rId19" Type="http://schemas.openxmlformats.org/officeDocument/2006/relationships/image" Target="../media/image34.png"/><Relationship Id="rId6" Type="http://schemas.openxmlformats.org/officeDocument/2006/relationships/image" Target="../media/image5.png"/><Relationship Id="rId18" Type="http://schemas.openxmlformats.org/officeDocument/2006/relationships/image" Target="../media/image54.png"/><Relationship Id="rId7" Type="http://schemas.openxmlformats.org/officeDocument/2006/relationships/image" Target="../media/image80.png"/><Relationship Id="rId8" Type="http://schemas.openxmlformats.org/officeDocument/2006/relationships/image" Target="../media/image83.png"/></Relationships>
</file>

<file path=ppt/slides/_rels/slide2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2.png"/><Relationship Id="rId11" Type="http://schemas.openxmlformats.org/officeDocument/2006/relationships/image" Target="../media/image33.png"/><Relationship Id="rId22" Type="http://schemas.openxmlformats.org/officeDocument/2006/relationships/image" Target="../media/image37.png"/><Relationship Id="rId10" Type="http://schemas.openxmlformats.org/officeDocument/2006/relationships/image" Target="../media/image13.png"/><Relationship Id="rId21" Type="http://schemas.openxmlformats.org/officeDocument/2006/relationships/image" Target="../media/image24.png"/><Relationship Id="rId13" Type="http://schemas.openxmlformats.org/officeDocument/2006/relationships/image" Target="../media/image72.png"/><Relationship Id="rId12" Type="http://schemas.openxmlformats.org/officeDocument/2006/relationships/image" Target="../media/image52.png"/><Relationship Id="rId23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41.png"/><Relationship Id="rId15" Type="http://schemas.openxmlformats.org/officeDocument/2006/relationships/image" Target="../media/image62.png"/><Relationship Id="rId14" Type="http://schemas.openxmlformats.org/officeDocument/2006/relationships/image" Target="../media/image77.png"/><Relationship Id="rId17" Type="http://schemas.openxmlformats.org/officeDocument/2006/relationships/image" Target="../media/image39.png"/><Relationship Id="rId16" Type="http://schemas.openxmlformats.org/officeDocument/2006/relationships/image" Target="../media/image48.png"/><Relationship Id="rId5" Type="http://schemas.openxmlformats.org/officeDocument/2006/relationships/image" Target="../media/image59.png"/><Relationship Id="rId19" Type="http://schemas.openxmlformats.org/officeDocument/2006/relationships/image" Target="../media/image4.png"/><Relationship Id="rId6" Type="http://schemas.openxmlformats.org/officeDocument/2006/relationships/image" Target="../media/image53.png"/><Relationship Id="rId18" Type="http://schemas.openxmlformats.org/officeDocument/2006/relationships/image" Target="../media/image32.png"/><Relationship Id="rId7" Type="http://schemas.openxmlformats.org/officeDocument/2006/relationships/image" Target="../media/image50.png"/><Relationship Id="rId8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40" Type="http://schemas.openxmlformats.org/officeDocument/2006/relationships/image" Target="../media/image152.png"/><Relationship Id="rId20" Type="http://schemas.openxmlformats.org/officeDocument/2006/relationships/image" Target="../media/image131.png"/><Relationship Id="rId41" Type="http://schemas.openxmlformats.org/officeDocument/2006/relationships/image" Target="../media/image153.png"/><Relationship Id="rId22" Type="http://schemas.openxmlformats.org/officeDocument/2006/relationships/image" Target="../media/image129.png"/><Relationship Id="rId21" Type="http://schemas.openxmlformats.org/officeDocument/2006/relationships/image" Target="../media/image134.png"/><Relationship Id="rId24" Type="http://schemas.openxmlformats.org/officeDocument/2006/relationships/image" Target="../media/image136.png"/><Relationship Id="rId23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26" Type="http://schemas.openxmlformats.org/officeDocument/2006/relationships/image" Target="../media/image143.png"/><Relationship Id="rId25" Type="http://schemas.openxmlformats.org/officeDocument/2006/relationships/image" Target="../media/image137.png"/><Relationship Id="rId28" Type="http://schemas.openxmlformats.org/officeDocument/2006/relationships/image" Target="../media/image151.png"/><Relationship Id="rId27" Type="http://schemas.openxmlformats.org/officeDocument/2006/relationships/image" Target="../media/image139.png"/><Relationship Id="rId5" Type="http://schemas.openxmlformats.org/officeDocument/2006/relationships/image" Target="../media/image118.png"/><Relationship Id="rId6" Type="http://schemas.openxmlformats.org/officeDocument/2006/relationships/image" Target="../media/image113.png"/><Relationship Id="rId29" Type="http://schemas.openxmlformats.org/officeDocument/2006/relationships/image" Target="../media/image141.png"/><Relationship Id="rId7" Type="http://schemas.openxmlformats.org/officeDocument/2006/relationships/image" Target="../media/image114.png"/><Relationship Id="rId8" Type="http://schemas.openxmlformats.org/officeDocument/2006/relationships/image" Target="../media/image120.png"/><Relationship Id="rId31" Type="http://schemas.openxmlformats.org/officeDocument/2006/relationships/image" Target="../media/image142.png"/><Relationship Id="rId30" Type="http://schemas.openxmlformats.org/officeDocument/2006/relationships/image" Target="../media/image138.png"/><Relationship Id="rId11" Type="http://schemas.openxmlformats.org/officeDocument/2006/relationships/image" Target="../media/image135.png"/><Relationship Id="rId33" Type="http://schemas.openxmlformats.org/officeDocument/2006/relationships/image" Target="../media/image145.png"/><Relationship Id="rId10" Type="http://schemas.openxmlformats.org/officeDocument/2006/relationships/image" Target="../media/image121.png"/><Relationship Id="rId32" Type="http://schemas.openxmlformats.org/officeDocument/2006/relationships/image" Target="../media/image144.png"/><Relationship Id="rId13" Type="http://schemas.openxmlformats.org/officeDocument/2006/relationships/image" Target="../media/image123.png"/><Relationship Id="rId35" Type="http://schemas.openxmlformats.org/officeDocument/2006/relationships/image" Target="../media/image147.png"/><Relationship Id="rId12" Type="http://schemas.openxmlformats.org/officeDocument/2006/relationships/image" Target="../media/image119.png"/><Relationship Id="rId34" Type="http://schemas.openxmlformats.org/officeDocument/2006/relationships/image" Target="../media/image140.png"/><Relationship Id="rId15" Type="http://schemas.openxmlformats.org/officeDocument/2006/relationships/image" Target="../media/image127.png"/><Relationship Id="rId37" Type="http://schemas.openxmlformats.org/officeDocument/2006/relationships/image" Target="../media/image148.png"/><Relationship Id="rId14" Type="http://schemas.openxmlformats.org/officeDocument/2006/relationships/image" Target="../media/image132.png"/><Relationship Id="rId36" Type="http://schemas.openxmlformats.org/officeDocument/2006/relationships/image" Target="../media/image149.png"/><Relationship Id="rId17" Type="http://schemas.openxmlformats.org/officeDocument/2006/relationships/image" Target="../media/image124.png"/><Relationship Id="rId39" Type="http://schemas.openxmlformats.org/officeDocument/2006/relationships/image" Target="../media/image146.png"/><Relationship Id="rId16" Type="http://schemas.openxmlformats.org/officeDocument/2006/relationships/image" Target="../media/image125.png"/><Relationship Id="rId38" Type="http://schemas.openxmlformats.org/officeDocument/2006/relationships/image" Target="../media/image150.png"/><Relationship Id="rId19" Type="http://schemas.openxmlformats.org/officeDocument/2006/relationships/image" Target="../media/image126.png"/><Relationship Id="rId18" Type="http://schemas.openxmlformats.org/officeDocument/2006/relationships/image" Target="../media/image1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56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20.jpg"/><Relationship Id="rId6" Type="http://schemas.openxmlformats.org/officeDocument/2006/relationships/image" Target="../media/image22.jpg"/><Relationship Id="rId7" Type="http://schemas.openxmlformats.org/officeDocument/2006/relationships/image" Target="../media/image24.png"/><Relationship Id="rId8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Relationship Id="rId5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4A9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3422809" y="-2012517"/>
            <a:ext cx="25295360" cy="14266478"/>
          </a:xfrm>
          <a:custGeom>
            <a:rect b="b" l="l" r="r" t="t"/>
            <a:pathLst>
              <a:path extrusionOk="0" h="14266478" w="25295360">
                <a:moveTo>
                  <a:pt x="0" y="0"/>
                </a:moveTo>
                <a:lnTo>
                  <a:pt x="25295360" y="0"/>
                </a:lnTo>
                <a:lnTo>
                  <a:pt x="25295360" y="14266477"/>
                </a:lnTo>
                <a:lnTo>
                  <a:pt x="0" y="14266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 rot="-266364">
            <a:off x="12954467" y="330338"/>
            <a:ext cx="5074169" cy="5120721"/>
          </a:xfrm>
          <a:custGeom>
            <a:rect b="b" l="l" r="r" t="t"/>
            <a:pathLst>
              <a:path extrusionOk="0" h="5120721" w="5074169">
                <a:moveTo>
                  <a:pt x="0" y="0"/>
                </a:moveTo>
                <a:lnTo>
                  <a:pt x="5074170" y="0"/>
                </a:lnTo>
                <a:lnTo>
                  <a:pt x="5074170" y="5120721"/>
                </a:lnTo>
                <a:lnTo>
                  <a:pt x="0" y="5120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>
            <a:off x="1294448" y="3404316"/>
            <a:ext cx="13668375" cy="1678305"/>
          </a:xfrm>
          <a:custGeom>
            <a:rect b="b" l="l" r="r" t="t"/>
            <a:pathLst>
              <a:path extrusionOk="0" h="2237740" w="18224500">
                <a:moveTo>
                  <a:pt x="220980" y="1769110"/>
                </a:moveTo>
                <a:cubicBezTo>
                  <a:pt x="492760" y="1750060"/>
                  <a:pt x="582930" y="1734820"/>
                  <a:pt x="666750" y="1724660"/>
                </a:cubicBezTo>
                <a:cubicBezTo>
                  <a:pt x="750570" y="1714500"/>
                  <a:pt x="833120" y="1709420"/>
                  <a:pt x="915670" y="1699260"/>
                </a:cubicBezTo>
                <a:cubicBezTo>
                  <a:pt x="998220" y="1689100"/>
                  <a:pt x="1075690" y="1672590"/>
                  <a:pt x="1164590" y="1661160"/>
                </a:cubicBezTo>
                <a:cubicBezTo>
                  <a:pt x="1266190" y="1647190"/>
                  <a:pt x="1377950" y="1638300"/>
                  <a:pt x="1490980" y="1624330"/>
                </a:cubicBezTo>
                <a:cubicBezTo>
                  <a:pt x="1615440" y="1609090"/>
                  <a:pt x="1761490" y="1586230"/>
                  <a:pt x="1880870" y="1570990"/>
                </a:cubicBezTo>
                <a:cubicBezTo>
                  <a:pt x="1981200" y="1558290"/>
                  <a:pt x="2059940" y="1550670"/>
                  <a:pt x="2156460" y="1539240"/>
                </a:cubicBezTo>
                <a:cubicBezTo>
                  <a:pt x="2261870" y="1526540"/>
                  <a:pt x="2385060" y="1516380"/>
                  <a:pt x="2486660" y="1501140"/>
                </a:cubicBezTo>
                <a:cubicBezTo>
                  <a:pt x="2574290" y="1487170"/>
                  <a:pt x="2649220" y="1471930"/>
                  <a:pt x="2731770" y="1452880"/>
                </a:cubicBezTo>
                <a:cubicBezTo>
                  <a:pt x="2818130" y="1432560"/>
                  <a:pt x="2904490" y="1398270"/>
                  <a:pt x="2993390" y="1381760"/>
                </a:cubicBezTo>
                <a:cubicBezTo>
                  <a:pt x="3083560" y="1365250"/>
                  <a:pt x="3180080" y="1360170"/>
                  <a:pt x="3270250" y="1351280"/>
                </a:cubicBezTo>
                <a:cubicBezTo>
                  <a:pt x="3355340" y="1343660"/>
                  <a:pt x="3439160" y="1336040"/>
                  <a:pt x="3520440" y="1330960"/>
                </a:cubicBezTo>
                <a:cubicBezTo>
                  <a:pt x="3597910" y="1325880"/>
                  <a:pt x="3669030" y="1322070"/>
                  <a:pt x="3747770" y="1319530"/>
                </a:cubicBezTo>
                <a:cubicBezTo>
                  <a:pt x="3832860" y="1316990"/>
                  <a:pt x="3924300" y="1314450"/>
                  <a:pt x="4011930" y="1313180"/>
                </a:cubicBezTo>
                <a:cubicBezTo>
                  <a:pt x="4097020" y="1311910"/>
                  <a:pt x="4174490" y="1310640"/>
                  <a:pt x="4264660" y="1310640"/>
                </a:cubicBezTo>
                <a:cubicBezTo>
                  <a:pt x="4366260" y="1310640"/>
                  <a:pt x="4486910" y="1311910"/>
                  <a:pt x="4591050" y="1310640"/>
                </a:cubicBezTo>
                <a:cubicBezTo>
                  <a:pt x="4687570" y="1309370"/>
                  <a:pt x="4779010" y="1305560"/>
                  <a:pt x="4871720" y="1300480"/>
                </a:cubicBezTo>
                <a:cubicBezTo>
                  <a:pt x="4964430" y="1295400"/>
                  <a:pt x="5055870" y="1286510"/>
                  <a:pt x="5149850" y="1280160"/>
                </a:cubicBezTo>
                <a:cubicBezTo>
                  <a:pt x="5247640" y="1273810"/>
                  <a:pt x="5346700" y="1264920"/>
                  <a:pt x="5449570" y="1262380"/>
                </a:cubicBezTo>
                <a:cubicBezTo>
                  <a:pt x="5557520" y="1259840"/>
                  <a:pt x="5681980" y="1271270"/>
                  <a:pt x="5782310" y="1266190"/>
                </a:cubicBezTo>
                <a:cubicBezTo>
                  <a:pt x="5866130" y="1262380"/>
                  <a:pt x="5928360" y="1252220"/>
                  <a:pt x="6012180" y="1242060"/>
                </a:cubicBezTo>
                <a:cubicBezTo>
                  <a:pt x="6116320" y="1229360"/>
                  <a:pt x="6249670" y="1206500"/>
                  <a:pt x="6360160" y="1189990"/>
                </a:cubicBezTo>
                <a:cubicBezTo>
                  <a:pt x="6459220" y="1174750"/>
                  <a:pt x="6545580" y="1160780"/>
                  <a:pt x="6642100" y="1146810"/>
                </a:cubicBezTo>
                <a:cubicBezTo>
                  <a:pt x="6742430" y="1132840"/>
                  <a:pt x="6849110" y="1120140"/>
                  <a:pt x="6948170" y="1107440"/>
                </a:cubicBezTo>
                <a:cubicBezTo>
                  <a:pt x="7039610" y="1094740"/>
                  <a:pt x="7119620" y="1082040"/>
                  <a:pt x="7214870" y="1070610"/>
                </a:cubicBezTo>
                <a:cubicBezTo>
                  <a:pt x="7325360" y="1057910"/>
                  <a:pt x="7451090" y="1049020"/>
                  <a:pt x="7570470" y="1033780"/>
                </a:cubicBezTo>
                <a:cubicBezTo>
                  <a:pt x="7693660" y="1018540"/>
                  <a:pt x="7816850" y="994410"/>
                  <a:pt x="7945120" y="980440"/>
                </a:cubicBezTo>
                <a:cubicBezTo>
                  <a:pt x="8078470" y="966470"/>
                  <a:pt x="8237220" y="960120"/>
                  <a:pt x="8355330" y="949960"/>
                </a:cubicBezTo>
                <a:cubicBezTo>
                  <a:pt x="8445500" y="942340"/>
                  <a:pt x="8514080" y="935990"/>
                  <a:pt x="8595360" y="925830"/>
                </a:cubicBezTo>
                <a:cubicBezTo>
                  <a:pt x="8681720" y="915670"/>
                  <a:pt x="8773160" y="897890"/>
                  <a:pt x="8858250" y="887730"/>
                </a:cubicBezTo>
                <a:cubicBezTo>
                  <a:pt x="8938260" y="877570"/>
                  <a:pt x="9013190" y="871220"/>
                  <a:pt x="9093200" y="864870"/>
                </a:cubicBezTo>
                <a:cubicBezTo>
                  <a:pt x="9175750" y="858520"/>
                  <a:pt x="9260840" y="855980"/>
                  <a:pt x="9344660" y="852170"/>
                </a:cubicBezTo>
                <a:cubicBezTo>
                  <a:pt x="9427210" y="848360"/>
                  <a:pt x="9508490" y="848360"/>
                  <a:pt x="9589770" y="843280"/>
                </a:cubicBezTo>
                <a:cubicBezTo>
                  <a:pt x="9671050" y="839470"/>
                  <a:pt x="9742170" y="833120"/>
                  <a:pt x="9831070" y="825500"/>
                </a:cubicBezTo>
                <a:cubicBezTo>
                  <a:pt x="9941560" y="816610"/>
                  <a:pt x="10082530" y="803910"/>
                  <a:pt x="10203180" y="793750"/>
                </a:cubicBezTo>
                <a:cubicBezTo>
                  <a:pt x="10316210" y="783590"/>
                  <a:pt x="10426700" y="775970"/>
                  <a:pt x="10530840" y="764540"/>
                </a:cubicBezTo>
                <a:cubicBezTo>
                  <a:pt x="10626090" y="754380"/>
                  <a:pt x="10711180" y="741680"/>
                  <a:pt x="10802620" y="728980"/>
                </a:cubicBezTo>
                <a:cubicBezTo>
                  <a:pt x="10895330" y="716280"/>
                  <a:pt x="10991850" y="701040"/>
                  <a:pt x="11080750" y="687070"/>
                </a:cubicBezTo>
                <a:cubicBezTo>
                  <a:pt x="11162030" y="674370"/>
                  <a:pt x="11236960" y="657860"/>
                  <a:pt x="11314430" y="647700"/>
                </a:cubicBezTo>
                <a:cubicBezTo>
                  <a:pt x="11389360" y="637540"/>
                  <a:pt x="11460480" y="628650"/>
                  <a:pt x="11535410" y="623570"/>
                </a:cubicBezTo>
                <a:cubicBezTo>
                  <a:pt x="11612880" y="618490"/>
                  <a:pt x="11696700" y="621030"/>
                  <a:pt x="11774170" y="614680"/>
                </a:cubicBezTo>
                <a:cubicBezTo>
                  <a:pt x="11849100" y="608330"/>
                  <a:pt x="11918950" y="598170"/>
                  <a:pt x="11995150" y="588010"/>
                </a:cubicBezTo>
                <a:cubicBezTo>
                  <a:pt x="12076430" y="577850"/>
                  <a:pt x="12166600" y="563880"/>
                  <a:pt x="12249150" y="552450"/>
                </a:cubicBezTo>
                <a:cubicBezTo>
                  <a:pt x="12326620" y="541020"/>
                  <a:pt x="12393930" y="529590"/>
                  <a:pt x="12476480" y="518160"/>
                </a:cubicBezTo>
                <a:cubicBezTo>
                  <a:pt x="12574270" y="504190"/>
                  <a:pt x="12693650" y="490220"/>
                  <a:pt x="12795250" y="474980"/>
                </a:cubicBezTo>
                <a:cubicBezTo>
                  <a:pt x="12890500" y="461010"/>
                  <a:pt x="12980670" y="444500"/>
                  <a:pt x="13068300" y="431800"/>
                </a:cubicBezTo>
                <a:cubicBezTo>
                  <a:pt x="13150850" y="420370"/>
                  <a:pt x="13225781" y="414020"/>
                  <a:pt x="13308331" y="402590"/>
                </a:cubicBezTo>
                <a:cubicBezTo>
                  <a:pt x="13394690" y="391160"/>
                  <a:pt x="13481050" y="378460"/>
                  <a:pt x="13573759" y="364490"/>
                </a:cubicBezTo>
                <a:cubicBezTo>
                  <a:pt x="13676631" y="349250"/>
                  <a:pt x="13799820" y="325120"/>
                  <a:pt x="13898881" y="313690"/>
                </a:cubicBezTo>
                <a:cubicBezTo>
                  <a:pt x="13982700" y="304800"/>
                  <a:pt x="14050009" y="302260"/>
                  <a:pt x="14130020" y="298450"/>
                </a:cubicBezTo>
                <a:cubicBezTo>
                  <a:pt x="14215109" y="294640"/>
                  <a:pt x="14304009" y="294640"/>
                  <a:pt x="14391640" y="290830"/>
                </a:cubicBezTo>
                <a:cubicBezTo>
                  <a:pt x="14479270" y="287020"/>
                  <a:pt x="14565631" y="283210"/>
                  <a:pt x="14657070" y="274320"/>
                </a:cubicBezTo>
                <a:cubicBezTo>
                  <a:pt x="14754859" y="264160"/>
                  <a:pt x="14856459" y="248920"/>
                  <a:pt x="14958059" y="233680"/>
                </a:cubicBezTo>
                <a:cubicBezTo>
                  <a:pt x="15060931" y="218440"/>
                  <a:pt x="15172690" y="196850"/>
                  <a:pt x="15267940" y="185420"/>
                </a:cubicBezTo>
                <a:cubicBezTo>
                  <a:pt x="15349220" y="176530"/>
                  <a:pt x="15412720" y="176530"/>
                  <a:pt x="15496540" y="168910"/>
                </a:cubicBezTo>
                <a:cubicBezTo>
                  <a:pt x="15600681" y="160020"/>
                  <a:pt x="15737840" y="143510"/>
                  <a:pt x="15848331" y="134620"/>
                </a:cubicBezTo>
                <a:cubicBezTo>
                  <a:pt x="15944850" y="125730"/>
                  <a:pt x="16032481" y="123190"/>
                  <a:pt x="16121381" y="114300"/>
                </a:cubicBezTo>
                <a:cubicBezTo>
                  <a:pt x="16206470" y="105410"/>
                  <a:pt x="16276320" y="92710"/>
                  <a:pt x="16369031" y="83820"/>
                </a:cubicBezTo>
                <a:cubicBezTo>
                  <a:pt x="16488409" y="72390"/>
                  <a:pt x="16652240" y="67310"/>
                  <a:pt x="16776700" y="58420"/>
                </a:cubicBezTo>
                <a:cubicBezTo>
                  <a:pt x="16882109" y="50800"/>
                  <a:pt x="16976090" y="44450"/>
                  <a:pt x="17070070" y="36830"/>
                </a:cubicBezTo>
                <a:cubicBezTo>
                  <a:pt x="17155159" y="30480"/>
                  <a:pt x="17233900" y="21590"/>
                  <a:pt x="17315181" y="17780"/>
                </a:cubicBezTo>
                <a:cubicBezTo>
                  <a:pt x="17395190" y="13970"/>
                  <a:pt x="17472659" y="13970"/>
                  <a:pt x="17553940" y="12700"/>
                </a:cubicBezTo>
                <a:cubicBezTo>
                  <a:pt x="17639031" y="11430"/>
                  <a:pt x="17744440" y="15240"/>
                  <a:pt x="17814290" y="12700"/>
                </a:cubicBezTo>
                <a:cubicBezTo>
                  <a:pt x="17862550" y="10160"/>
                  <a:pt x="17899381" y="2540"/>
                  <a:pt x="17936209" y="2540"/>
                </a:cubicBezTo>
                <a:cubicBezTo>
                  <a:pt x="17967959" y="2540"/>
                  <a:pt x="17994631" y="3810"/>
                  <a:pt x="18022570" y="11430"/>
                </a:cubicBezTo>
                <a:cubicBezTo>
                  <a:pt x="18050509" y="19050"/>
                  <a:pt x="18078450" y="30480"/>
                  <a:pt x="18102581" y="46990"/>
                </a:cubicBezTo>
                <a:cubicBezTo>
                  <a:pt x="18126709" y="62230"/>
                  <a:pt x="18148300" y="83820"/>
                  <a:pt x="18166081" y="106680"/>
                </a:cubicBezTo>
                <a:cubicBezTo>
                  <a:pt x="18183859" y="129540"/>
                  <a:pt x="18199100" y="156210"/>
                  <a:pt x="18207990" y="184150"/>
                </a:cubicBezTo>
                <a:cubicBezTo>
                  <a:pt x="18216881" y="210820"/>
                  <a:pt x="18221959" y="241300"/>
                  <a:pt x="18221959" y="270510"/>
                </a:cubicBezTo>
                <a:cubicBezTo>
                  <a:pt x="18221959" y="299720"/>
                  <a:pt x="18218150" y="330200"/>
                  <a:pt x="18209259" y="356870"/>
                </a:cubicBezTo>
                <a:cubicBezTo>
                  <a:pt x="18200370" y="384810"/>
                  <a:pt x="18186400" y="411480"/>
                  <a:pt x="18168620" y="434340"/>
                </a:cubicBezTo>
                <a:cubicBezTo>
                  <a:pt x="18150840" y="457200"/>
                  <a:pt x="18129250" y="477520"/>
                  <a:pt x="18105120" y="494030"/>
                </a:cubicBezTo>
                <a:cubicBezTo>
                  <a:pt x="18080990" y="510540"/>
                  <a:pt x="18054320" y="524510"/>
                  <a:pt x="18026381" y="532130"/>
                </a:cubicBezTo>
                <a:cubicBezTo>
                  <a:pt x="17998440" y="539750"/>
                  <a:pt x="17969231" y="543560"/>
                  <a:pt x="17940020" y="542290"/>
                </a:cubicBezTo>
                <a:cubicBezTo>
                  <a:pt x="17910809" y="541020"/>
                  <a:pt x="17880331" y="533400"/>
                  <a:pt x="17853659" y="523240"/>
                </a:cubicBezTo>
                <a:cubicBezTo>
                  <a:pt x="17826990" y="513080"/>
                  <a:pt x="17800320" y="496570"/>
                  <a:pt x="17778731" y="478790"/>
                </a:cubicBezTo>
                <a:cubicBezTo>
                  <a:pt x="17757140" y="459740"/>
                  <a:pt x="17736820" y="436880"/>
                  <a:pt x="17721581" y="412750"/>
                </a:cubicBezTo>
                <a:cubicBezTo>
                  <a:pt x="17706340" y="388620"/>
                  <a:pt x="17694909" y="360680"/>
                  <a:pt x="17688559" y="332740"/>
                </a:cubicBezTo>
                <a:cubicBezTo>
                  <a:pt x="17682209" y="304800"/>
                  <a:pt x="17680940" y="274320"/>
                  <a:pt x="17683481" y="245110"/>
                </a:cubicBezTo>
                <a:cubicBezTo>
                  <a:pt x="17686020" y="215900"/>
                  <a:pt x="17694909" y="186690"/>
                  <a:pt x="17706340" y="160020"/>
                </a:cubicBezTo>
                <a:cubicBezTo>
                  <a:pt x="17717770" y="133350"/>
                  <a:pt x="17735550" y="107950"/>
                  <a:pt x="17754600" y="87630"/>
                </a:cubicBezTo>
                <a:cubicBezTo>
                  <a:pt x="17774920" y="66040"/>
                  <a:pt x="17799050" y="48260"/>
                  <a:pt x="17824450" y="34290"/>
                </a:cubicBezTo>
                <a:cubicBezTo>
                  <a:pt x="17849850" y="20320"/>
                  <a:pt x="17879059" y="11430"/>
                  <a:pt x="17907000" y="6350"/>
                </a:cubicBezTo>
                <a:cubicBezTo>
                  <a:pt x="17934940" y="1270"/>
                  <a:pt x="17966690" y="0"/>
                  <a:pt x="17994631" y="5080"/>
                </a:cubicBezTo>
                <a:cubicBezTo>
                  <a:pt x="18022570" y="10160"/>
                  <a:pt x="18051781" y="19050"/>
                  <a:pt x="18077181" y="33020"/>
                </a:cubicBezTo>
                <a:cubicBezTo>
                  <a:pt x="18102581" y="45720"/>
                  <a:pt x="18126709" y="64770"/>
                  <a:pt x="18147031" y="85090"/>
                </a:cubicBezTo>
                <a:cubicBezTo>
                  <a:pt x="18167350" y="105410"/>
                  <a:pt x="18183859" y="130810"/>
                  <a:pt x="18196559" y="157480"/>
                </a:cubicBezTo>
                <a:cubicBezTo>
                  <a:pt x="18209259" y="182880"/>
                  <a:pt x="18216881" y="213360"/>
                  <a:pt x="18220690" y="241300"/>
                </a:cubicBezTo>
                <a:cubicBezTo>
                  <a:pt x="18224500" y="269240"/>
                  <a:pt x="18223231" y="299720"/>
                  <a:pt x="18216881" y="327660"/>
                </a:cubicBezTo>
                <a:cubicBezTo>
                  <a:pt x="18210531" y="355600"/>
                  <a:pt x="18200370" y="384810"/>
                  <a:pt x="18185131" y="410210"/>
                </a:cubicBezTo>
                <a:cubicBezTo>
                  <a:pt x="18171159" y="434340"/>
                  <a:pt x="18150840" y="457200"/>
                  <a:pt x="18129250" y="476250"/>
                </a:cubicBezTo>
                <a:cubicBezTo>
                  <a:pt x="18107659" y="495300"/>
                  <a:pt x="18080990" y="510540"/>
                  <a:pt x="18054320" y="521970"/>
                </a:cubicBezTo>
                <a:cubicBezTo>
                  <a:pt x="18027650" y="533400"/>
                  <a:pt x="17969231" y="542290"/>
                  <a:pt x="17969231" y="542290"/>
                </a:cubicBezTo>
                <a:cubicBezTo>
                  <a:pt x="17969231" y="542290"/>
                  <a:pt x="17940020" y="543560"/>
                  <a:pt x="17914620" y="544830"/>
                </a:cubicBezTo>
                <a:cubicBezTo>
                  <a:pt x="17861281" y="547370"/>
                  <a:pt x="17748250" y="549910"/>
                  <a:pt x="17659350" y="551180"/>
                </a:cubicBezTo>
                <a:cubicBezTo>
                  <a:pt x="17562831" y="552450"/>
                  <a:pt x="17453609" y="546100"/>
                  <a:pt x="17359631" y="548640"/>
                </a:cubicBezTo>
                <a:cubicBezTo>
                  <a:pt x="17274540" y="549910"/>
                  <a:pt x="17204690" y="556260"/>
                  <a:pt x="17119600" y="561340"/>
                </a:cubicBezTo>
                <a:cubicBezTo>
                  <a:pt x="17024350" y="567690"/>
                  <a:pt x="16913859" y="575310"/>
                  <a:pt x="16818609" y="585470"/>
                </a:cubicBezTo>
                <a:cubicBezTo>
                  <a:pt x="16730981" y="594360"/>
                  <a:pt x="16656050" y="604520"/>
                  <a:pt x="16569690" y="617220"/>
                </a:cubicBezTo>
                <a:cubicBezTo>
                  <a:pt x="16476981" y="629920"/>
                  <a:pt x="16376650" y="650240"/>
                  <a:pt x="16278859" y="662940"/>
                </a:cubicBezTo>
                <a:cubicBezTo>
                  <a:pt x="16182340" y="675640"/>
                  <a:pt x="16080740" y="681990"/>
                  <a:pt x="15986759" y="692150"/>
                </a:cubicBezTo>
                <a:cubicBezTo>
                  <a:pt x="15900400" y="701040"/>
                  <a:pt x="15821659" y="709930"/>
                  <a:pt x="15736570" y="718820"/>
                </a:cubicBezTo>
                <a:cubicBezTo>
                  <a:pt x="15648940" y="728980"/>
                  <a:pt x="15554959" y="739140"/>
                  <a:pt x="15468600" y="749300"/>
                </a:cubicBezTo>
                <a:cubicBezTo>
                  <a:pt x="15387320" y="758190"/>
                  <a:pt x="15316200" y="764540"/>
                  <a:pt x="15233650" y="775970"/>
                </a:cubicBezTo>
                <a:cubicBezTo>
                  <a:pt x="15140940" y="788670"/>
                  <a:pt x="15036800" y="810260"/>
                  <a:pt x="14940281" y="824230"/>
                </a:cubicBezTo>
                <a:cubicBezTo>
                  <a:pt x="14847570" y="836930"/>
                  <a:pt x="14759940" y="848360"/>
                  <a:pt x="14668500" y="855980"/>
                </a:cubicBezTo>
                <a:cubicBezTo>
                  <a:pt x="14578331" y="863600"/>
                  <a:pt x="14486890" y="864870"/>
                  <a:pt x="14395450" y="868680"/>
                </a:cubicBezTo>
                <a:cubicBezTo>
                  <a:pt x="14304009" y="872490"/>
                  <a:pt x="14212570" y="872490"/>
                  <a:pt x="14122400" y="878840"/>
                </a:cubicBezTo>
                <a:cubicBezTo>
                  <a:pt x="14033500" y="883920"/>
                  <a:pt x="13948409" y="894080"/>
                  <a:pt x="13859509" y="902970"/>
                </a:cubicBezTo>
                <a:cubicBezTo>
                  <a:pt x="13769340" y="911860"/>
                  <a:pt x="13679170" y="919480"/>
                  <a:pt x="13586459" y="930910"/>
                </a:cubicBezTo>
                <a:cubicBezTo>
                  <a:pt x="13491209" y="942340"/>
                  <a:pt x="13398500" y="955040"/>
                  <a:pt x="13298170" y="970280"/>
                </a:cubicBezTo>
                <a:cubicBezTo>
                  <a:pt x="13190220" y="986790"/>
                  <a:pt x="13065759" y="1008380"/>
                  <a:pt x="12961620" y="1023620"/>
                </a:cubicBezTo>
                <a:cubicBezTo>
                  <a:pt x="12870180" y="1037590"/>
                  <a:pt x="12791440" y="1046480"/>
                  <a:pt x="12705080" y="1059180"/>
                </a:cubicBezTo>
                <a:cubicBezTo>
                  <a:pt x="12618720" y="1071880"/>
                  <a:pt x="12528550" y="1089660"/>
                  <a:pt x="12444730" y="1102360"/>
                </a:cubicBezTo>
                <a:cubicBezTo>
                  <a:pt x="12367260" y="1115060"/>
                  <a:pt x="12296140" y="1125220"/>
                  <a:pt x="12221210" y="1135380"/>
                </a:cubicBezTo>
                <a:cubicBezTo>
                  <a:pt x="12145010" y="1145540"/>
                  <a:pt x="12070080" y="1154430"/>
                  <a:pt x="11990070" y="1163320"/>
                </a:cubicBezTo>
                <a:cubicBezTo>
                  <a:pt x="11904980" y="1172210"/>
                  <a:pt x="11813540" y="1183640"/>
                  <a:pt x="11723370" y="1188720"/>
                </a:cubicBezTo>
                <a:cubicBezTo>
                  <a:pt x="11630660" y="1193800"/>
                  <a:pt x="11529060" y="1184910"/>
                  <a:pt x="11440160" y="1191260"/>
                </a:cubicBezTo>
                <a:cubicBezTo>
                  <a:pt x="11358880" y="1197610"/>
                  <a:pt x="11286490" y="1214120"/>
                  <a:pt x="11209020" y="1223010"/>
                </a:cubicBezTo>
                <a:cubicBezTo>
                  <a:pt x="11130280" y="1231900"/>
                  <a:pt x="11052810" y="1236980"/>
                  <a:pt x="10972800" y="1244600"/>
                </a:cubicBezTo>
                <a:cubicBezTo>
                  <a:pt x="10888980" y="1252220"/>
                  <a:pt x="10801350" y="1262380"/>
                  <a:pt x="10714990" y="1271270"/>
                </a:cubicBezTo>
                <a:cubicBezTo>
                  <a:pt x="10629900" y="1280160"/>
                  <a:pt x="10552430" y="1285240"/>
                  <a:pt x="10459720" y="1295400"/>
                </a:cubicBezTo>
                <a:cubicBezTo>
                  <a:pt x="10349230" y="1308100"/>
                  <a:pt x="10218420" y="1330960"/>
                  <a:pt x="10097770" y="1342390"/>
                </a:cubicBezTo>
                <a:cubicBezTo>
                  <a:pt x="9978390" y="1353820"/>
                  <a:pt x="9850120" y="1356360"/>
                  <a:pt x="9738360" y="1362710"/>
                </a:cubicBezTo>
                <a:cubicBezTo>
                  <a:pt x="9641840" y="1367790"/>
                  <a:pt x="9555480" y="1371600"/>
                  <a:pt x="9466580" y="1377950"/>
                </a:cubicBezTo>
                <a:cubicBezTo>
                  <a:pt x="9380220" y="1383030"/>
                  <a:pt x="9300210" y="1391920"/>
                  <a:pt x="9211310" y="1397000"/>
                </a:cubicBezTo>
                <a:cubicBezTo>
                  <a:pt x="9112250" y="1402080"/>
                  <a:pt x="8996680" y="1403350"/>
                  <a:pt x="8897620" y="1409700"/>
                </a:cubicBezTo>
                <a:cubicBezTo>
                  <a:pt x="8807450" y="1416050"/>
                  <a:pt x="8724900" y="1426210"/>
                  <a:pt x="8641080" y="1432560"/>
                </a:cubicBezTo>
                <a:cubicBezTo>
                  <a:pt x="8559800" y="1438910"/>
                  <a:pt x="8488680" y="1442720"/>
                  <a:pt x="8399780" y="1450340"/>
                </a:cubicBezTo>
                <a:cubicBezTo>
                  <a:pt x="8289290" y="1459230"/>
                  <a:pt x="8152130" y="1469390"/>
                  <a:pt x="8027670" y="1485900"/>
                </a:cubicBezTo>
                <a:cubicBezTo>
                  <a:pt x="7900670" y="1503680"/>
                  <a:pt x="7755890" y="1534160"/>
                  <a:pt x="7645400" y="1553210"/>
                </a:cubicBezTo>
                <a:cubicBezTo>
                  <a:pt x="7561580" y="1567180"/>
                  <a:pt x="7501890" y="1577340"/>
                  <a:pt x="7421880" y="1588770"/>
                </a:cubicBezTo>
                <a:cubicBezTo>
                  <a:pt x="7331710" y="1602740"/>
                  <a:pt x="7227570" y="1615440"/>
                  <a:pt x="7131050" y="1629410"/>
                </a:cubicBezTo>
                <a:cubicBezTo>
                  <a:pt x="7033260" y="1643380"/>
                  <a:pt x="6932930" y="1658620"/>
                  <a:pt x="6838950" y="1672590"/>
                </a:cubicBezTo>
                <a:cubicBezTo>
                  <a:pt x="6750050" y="1686560"/>
                  <a:pt x="6671310" y="1699260"/>
                  <a:pt x="6578600" y="1713230"/>
                </a:cubicBezTo>
                <a:cubicBezTo>
                  <a:pt x="6471920" y="1729740"/>
                  <a:pt x="6342380" y="1747520"/>
                  <a:pt x="6234430" y="1762760"/>
                </a:cubicBezTo>
                <a:cubicBezTo>
                  <a:pt x="6140450" y="1775460"/>
                  <a:pt x="6059170" y="1788160"/>
                  <a:pt x="5967730" y="1797050"/>
                </a:cubicBezTo>
                <a:cubicBezTo>
                  <a:pt x="5869940" y="1805940"/>
                  <a:pt x="5765800" y="1808480"/>
                  <a:pt x="5662930" y="1813560"/>
                </a:cubicBezTo>
                <a:cubicBezTo>
                  <a:pt x="5558790" y="1818640"/>
                  <a:pt x="5448300" y="1818640"/>
                  <a:pt x="5349240" y="1824990"/>
                </a:cubicBezTo>
                <a:cubicBezTo>
                  <a:pt x="5259070" y="1831340"/>
                  <a:pt x="5181600" y="1842770"/>
                  <a:pt x="5093970" y="1849120"/>
                </a:cubicBezTo>
                <a:cubicBezTo>
                  <a:pt x="4999990" y="1856740"/>
                  <a:pt x="4902200" y="1863090"/>
                  <a:pt x="4801870" y="1865630"/>
                </a:cubicBezTo>
                <a:cubicBezTo>
                  <a:pt x="4696460" y="1868170"/>
                  <a:pt x="4580890" y="1864360"/>
                  <a:pt x="4476750" y="1864360"/>
                </a:cubicBezTo>
                <a:cubicBezTo>
                  <a:pt x="4380230" y="1864360"/>
                  <a:pt x="4291330" y="1863090"/>
                  <a:pt x="4198620" y="1863090"/>
                </a:cubicBezTo>
                <a:cubicBezTo>
                  <a:pt x="4104640" y="1863090"/>
                  <a:pt x="4013200" y="1861820"/>
                  <a:pt x="3915410" y="1864360"/>
                </a:cubicBezTo>
                <a:cubicBezTo>
                  <a:pt x="3810000" y="1866900"/>
                  <a:pt x="3689350" y="1873250"/>
                  <a:pt x="3587750" y="1877060"/>
                </a:cubicBezTo>
                <a:cubicBezTo>
                  <a:pt x="3498850" y="1880870"/>
                  <a:pt x="3422650" y="1884680"/>
                  <a:pt x="3338830" y="1888490"/>
                </a:cubicBezTo>
                <a:cubicBezTo>
                  <a:pt x="3252470" y="1892300"/>
                  <a:pt x="3159760" y="1891030"/>
                  <a:pt x="3074670" y="1902460"/>
                </a:cubicBezTo>
                <a:cubicBezTo>
                  <a:pt x="2993390" y="1913890"/>
                  <a:pt x="2922270" y="1939290"/>
                  <a:pt x="2839720" y="1955800"/>
                </a:cubicBezTo>
                <a:cubicBezTo>
                  <a:pt x="2749550" y="1973580"/>
                  <a:pt x="2645410" y="1991360"/>
                  <a:pt x="2555240" y="2006600"/>
                </a:cubicBezTo>
                <a:cubicBezTo>
                  <a:pt x="2472690" y="2020570"/>
                  <a:pt x="2399030" y="2035810"/>
                  <a:pt x="2320290" y="2045970"/>
                </a:cubicBezTo>
                <a:cubicBezTo>
                  <a:pt x="2240280" y="2056130"/>
                  <a:pt x="2164080" y="2056130"/>
                  <a:pt x="2077720" y="2066290"/>
                </a:cubicBezTo>
                <a:cubicBezTo>
                  <a:pt x="1977390" y="2077720"/>
                  <a:pt x="1855470" y="2103120"/>
                  <a:pt x="1755140" y="2117090"/>
                </a:cubicBezTo>
                <a:cubicBezTo>
                  <a:pt x="1668780" y="2128520"/>
                  <a:pt x="1598930" y="2137410"/>
                  <a:pt x="1513840" y="2146300"/>
                </a:cubicBezTo>
                <a:cubicBezTo>
                  <a:pt x="1417320" y="2156460"/>
                  <a:pt x="1304290" y="2165350"/>
                  <a:pt x="1205230" y="2175510"/>
                </a:cubicBezTo>
                <a:cubicBezTo>
                  <a:pt x="1112520" y="2184400"/>
                  <a:pt x="1023620" y="2197100"/>
                  <a:pt x="935990" y="2203450"/>
                </a:cubicBezTo>
                <a:cubicBezTo>
                  <a:pt x="850900" y="2208530"/>
                  <a:pt x="769620" y="2207260"/>
                  <a:pt x="687070" y="2211070"/>
                </a:cubicBezTo>
                <a:cubicBezTo>
                  <a:pt x="605790" y="2214880"/>
                  <a:pt x="519430" y="2219960"/>
                  <a:pt x="443230" y="2225040"/>
                </a:cubicBezTo>
                <a:cubicBezTo>
                  <a:pt x="374650" y="2228850"/>
                  <a:pt x="294640" y="2237740"/>
                  <a:pt x="250190" y="2237740"/>
                </a:cubicBezTo>
                <a:cubicBezTo>
                  <a:pt x="226060" y="2237740"/>
                  <a:pt x="212090" y="2237740"/>
                  <a:pt x="194310" y="2233930"/>
                </a:cubicBezTo>
                <a:cubicBezTo>
                  <a:pt x="175260" y="2230120"/>
                  <a:pt x="157480" y="2225040"/>
                  <a:pt x="139700" y="2217420"/>
                </a:cubicBezTo>
                <a:cubicBezTo>
                  <a:pt x="123190" y="2209800"/>
                  <a:pt x="106680" y="2199640"/>
                  <a:pt x="91440" y="2188210"/>
                </a:cubicBezTo>
                <a:cubicBezTo>
                  <a:pt x="76200" y="2176780"/>
                  <a:pt x="62230" y="2164080"/>
                  <a:pt x="50800" y="2148840"/>
                </a:cubicBezTo>
                <a:cubicBezTo>
                  <a:pt x="39370" y="2134870"/>
                  <a:pt x="29210" y="2117090"/>
                  <a:pt x="21590" y="2100580"/>
                </a:cubicBezTo>
                <a:cubicBezTo>
                  <a:pt x="13970" y="2082800"/>
                  <a:pt x="8890" y="2065020"/>
                  <a:pt x="5080" y="2045970"/>
                </a:cubicBezTo>
                <a:cubicBezTo>
                  <a:pt x="1270" y="2028190"/>
                  <a:pt x="0" y="2009140"/>
                  <a:pt x="1270" y="1990090"/>
                </a:cubicBezTo>
                <a:cubicBezTo>
                  <a:pt x="2540" y="1971040"/>
                  <a:pt x="6350" y="1951990"/>
                  <a:pt x="11430" y="1934210"/>
                </a:cubicBezTo>
                <a:cubicBezTo>
                  <a:pt x="16510" y="1916430"/>
                  <a:pt x="25400" y="1899920"/>
                  <a:pt x="34290" y="1883410"/>
                </a:cubicBezTo>
                <a:cubicBezTo>
                  <a:pt x="44450" y="1866900"/>
                  <a:pt x="55880" y="1851660"/>
                  <a:pt x="68580" y="1837690"/>
                </a:cubicBezTo>
                <a:cubicBezTo>
                  <a:pt x="81280" y="1824990"/>
                  <a:pt x="96520" y="1812290"/>
                  <a:pt x="113030" y="1803400"/>
                </a:cubicBezTo>
                <a:cubicBezTo>
                  <a:pt x="129540" y="1793240"/>
                  <a:pt x="147320" y="1785620"/>
                  <a:pt x="165100" y="1780540"/>
                </a:cubicBezTo>
                <a:cubicBezTo>
                  <a:pt x="182880" y="1774190"/>
                  <a:pt x="220980" y="1769110"/>
                  <a:pt x="220980" y="1769110"/>
                </a:cubicBezTo>
              </a:path>
            </a:pathLst>
          </a:custGeom>
          <a:solidFill>
            <a:srgbClr val="61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 rot="-281635">
            <a:off x="903620" y="2247153"/>
            <a:ext cx="16480759" cy="24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305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Icebreakers</a:t>
            </a:r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2246649" y="5207399"/>
            <a:ext cx="13794702" cy="5224743"/>
          </a:xfrm>
          <a:custGeom>
            <a:rect b="b" l="l" r="r" t="t"/>
            <a:pathLst>
              <a:path extrusionOk="0" h="5224743" w="13794702">
                <a:moveTo>
                  <a:pt x="0" y="0"/>
                </a:moveTo>
                <a:lnTo>
                  <a:pt x="13794702" y="0"/>
                </a:lnTo>
                <a:lnTo>
                  <a:pt x="13794702" y="5224743"/>
                </a:lnTo>
                <a:lnTo>
                  <a:pt x="0" y="5224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 rot="-577152">
            <a:off x="2281559" y="498448"/>
            <a:ext cx="2582963" cy="2315274"/>
          </a:xfrm>
          <a:custGeom>
            <a:rect b="b" l="l" r="r" t="t"/>
            <a:pathLst>
              <a:path extrusionOk="0" h="2315274" w="2582963">
                <a:moveTo>
                  <a:pt x="0" y="0"/>
                </a:moveTo>
                <a:lnTo>
                  <a:pt x="2582963" y="0"/>
                </a:lnTo>
                <a:lnTo>
                  <a:pt x="2582963" y="2315274"/>
                </a:lnTo>
                <a:lnTo>
                  <a:pt x="0" y="2315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 txBox="1"/>
          <p:nvPr/>
        </p:nvSpPr>
        <p:spPr>
          <a:xfrm>
            <a:off x="5808250" y="711075"/>
            <a:ext cx="6671400" cy="16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23" u="none" cap="none" strike="noStrike">
                <a:solidFill>
                  <a:srgbClr val="6AC259"/>
                </a:solidFill>
                <a:latin typeface="Sigmar One"/>
                <a:ea typeface="Sigmar One"/>
                <a:cs typeface="Sigmar One"/>
                <a:sym typeface="Sigmar One"/>
              </a:rPr>
              <a:t>School</a:t>
            </a: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1924050" y="248602"/>
            <a:ext cx="450533" cy="531495"/>
          </a:xfrm>
          <a:custGeom>
            <a:rect b="b" l="l" r="r" t="t"/>
            <a:pathLst>
              <a:path extrusionOk="0" h="708660" w="600710">
                <a:moveTo>
                  <a:pt x="281940" y="62230"/>
                </a:moveTo>
                <a:cubicBezTo>
                  <a:pt x="427990" y="260350"/>
                  <a:pt x="468630" y="302260"/>
                  <a:pt x="501650" y="347980"/>
                </a:cubicBezTo>
                <a:cubicBezTo>
                  <a:pt x="533400" y="392430"/>
                  <a:pt x="571500" y="448310"/>
                  <a:pt x="586740" y="483870"/>
                </a:cubicBezTo>
                <a:cubicBezTo>
                  <a:pt x="595630" y="504190"/>
                  <a:pt x="598170" y="516890"/>
                  <a:pt x="599440" y="534670"/>
                </a:cubicBezTo>
                <a:cubicBezTo>
                  <a:pt x="600710" y="551180"/>
                  <a:pt x="599440" y="570230"/>
                  <a:pt x="595630" y="586740"/>
                </a:cubicBezTo>
                <a:cubicBezTo>
                  <a:pt x="591820" y="603250"/>
                  <a:pt x="584200" y="619760"/>
                  <a:pt x="575310" y="633730"/>
                </a:cubicBezTo>
                <a:cubicBezTo>
                  <a:pt x="566420" y="647700"/>
                  <a:pt x="553720" y="661670"/>
                  <a:pt x="539750" y="673100"/>
                </a:cubicBezTo>
                <a:cubicBezTo>
                  <a:pt x="527050" y="683260"/>
                  <a:pt x="510540" y="693420"/>
                  <a:pt x="495300" y="698500"/>
                </a:cubicBezTo>
                <a:cubicBezTo>
                  <a:pt x="478790" y="704850"/>
                  <a:pt x="461010" y="707390"/>
                  <a:pt x="444500" y="707390"/>
                </a:cubicBezTo>
                <a:cubicBezTo>
                  <a:pt x="426720" y="707390"/>
                  <a:pt x="408940" y="706120"/>
                  <a:pt x="392430" y="701040"/>
                </a:cubicBezTo>
                <a:cubicBezTo>
                  <a:pt x="375920" y="695960"/>
                  <a:pt x="360680" y="688340"/>
                  <a:pt x="346710" y="678180"/>
                </a:cubicBezTo>
                <a:cubicBezTo>
                  <a:pt x="332740" y="668020"/>
                  <a:pt x="320040" y="655320"/>
                  <a:pt x="309880" y="641350"/>
                </a:cubicBezTo>
                <a:cubicBezTo>
                  <a:pt x="299720" y="627380"/>
                  <a:pt x="292100" y="610870"/>
                  <a:pt x="287020" y="594360"/>
                </a:cubicBezTo>
                <a:cubicBezTo>
                  <a:pt x="281940" y="577850"/>
                  <a:pt x="279400" y="560070"/>
                  <a:pt x="279400" y="543560"/>
                </a:cubicBezTo>
                <a:cubicBezTo>
                  <a:pt x="279400" y="527050"/>
                  <a:pt x="283210" y="509270"/>
                  <a:pt x="289560" y="492760"/>
                </a:cubicBezTo>
                <a:cubicBezTo>
                  <a:pt x="295910" y="476250"/>
                  <a:pt x="304800" y="461010"/>
                  <a:pt x="314960" y="447040"/>
                </a:cubicBezTo>
                <a:cubicBezTo>
                  <a:pt x="325120" y="434340"/>
                  <a:pt x="339090" y="421640"/>
                  <a:pt x="353060" y="412750"/>
                </a:cubicBezTo>
                <a:cubicBezTo>
                  <a:pt x="367030" y="403860"/>
                  <a:pt x="384810" y="396240"/>
                  <a:pt x="401320" y="392430"/>
                </a:cubicBezTo>
                <a:cubicBezTo>
                  <a:pt x="417830" y="388620"/>
                  <a:pt x="436880" y="386080"/>
                  <a:pt x="453390" y="387350"/>
                </a:cubicBezTo>
                <a:cubicBezTo>
                  <a:pt x="469900" y="388620"/>
                  <a:pt x="487680" y="393700"/>
                  <a:pt x="502920" y="400050"/>
                </a:cubicBezTo>
                <a:cubicBezTo>
                  <a:pt x="518160" y="406400"/>
                  <a:pt x="534670" y="416560"/>
                  <a:pt x="547370" y="427990"/>
                </a:cubicBezTo>
                <a:cubicBezTo>
                  <a:pt x="560070" y="439420"/>
                  <a:pt x="570230" y="453390"/>
                  <a:pt x="579120" y="468630"/>
                </a:cubicBezTo>
                <a:cubicBezTo>
                  <a:pt x="586740" y="483870"/>
                  <a:pt x="593090" y="500380"/>
                  <a:pt x="596900" y="516890"/>
                </a:cubicBezTo>
                <a:cubicBezTo>
                  <a:pt x="600710" y="533400"/>
                  <a:pt x="600710" y="552450"/>
                  <a:pt x="598170" y="568960"/>
                </a:cubicBezTo>
                <a:cubicBezTo>
                  <a:pt x="595630" y="585470"/>
                  <a:pt x="590550" y="603250"/>
                  <a:pt x="582930" y="618490"/>
                </a:cubicBezTo>
                <a:cubicBezTo>
                  <a:pt x="575310" y="633730"/>
                  <a:pt x="566420" y="650240"/>
                  <a:pt x="553720" y="661670"/>
                </a:cubicBezTo>
                <a:cubicBezTo>
                  <a:pt x="542290" y="674370"/>
                  <a:pt x="525780" y="683260"/>
                  <a:pt x="510540" y="690880"/>
                </a:cubicBezTo>
                <a:cubicBezTo>
                  <a:pt x="495300" y="698500"/>
                  <a:pt x="477520" y="703580"/>
                  <a:pt x="461010" y="706120"/>
                </a:cubicBezTo>
                <a:cubicBezTo>
                  <a:pt x="444500" y="708660"/>
                  <a:pt x="426720" y="707390"/>
                  <a:pt x="410210" y="704850"/>
                </a:cubicBezTo>
                <a:cubicBezTo>
                  <a:pt x="393700" y="702310"/>
                  <a:pt x="375920" y="695960"/>
                  <a:pt x="360680" y="687070"/>
                </a:cubicBezTo>
                <a:cubicBezTo>
                  <a:pt x="345440" y="679450"/>
                  <a:pt x="331470" y="668020"/>
                  <a:pt x="320040" y="655320"/>
                </a:cubicBezTo>
                <a:cubicBezTo>
                  <a:pt x="308610" y="642620"/>
                  <a:pt x="292100" y="610870"/>
                  <a:pt x="292100" y="610870"/>
                </a:cubicBezTo>
                <a:cubicBezTo>
                  <a:pt x="292100" y="610870"/>
                  <a:pt x="265430" y="562610"/>
                  <a:pt x="246380" y="533400"/>
                </a:cubicBezTo>
                <a:cubicBezTo>
                  <a:pt x="220980" y="494030"/>
                  <a:pt x="184150" y="444500"/>
                  <a:pt x="149860" y="398780"/>
                </a:cubicBezTo>
                <a:cubicBezTo>
                  <a:pt x="113030" y="350520"/>
                  <a:pt x="54610" y="284480"/>
                  <a:pt x="33020" y="252730"/>
                </a:cubicBezTo>
                <a:cubicBezTo>
                  <a:pt x="22860" y="238760"/>
                  <a:pt x="19050" y="232410"/>
                  <a:pt x="13970" y="220980"/>
                </a:cubicBezTo>
                <a:cubicBezTo>
                  <a:pt x="8890" y="209550"/>
                  <a:pt x="6350" y="196850"/>
                  <a:pt x="3810" y="184150"/>
                </a:cubicBezTo>
                <a:cubicBezTo>
                  <a:pt x="1270" y="171450"/>
                  <a:pt x="0" y="160020"/>
                  <a:pt x="1270" y="147320"/>
                </a:cubicBezTo>
                <a:cubicBezTo>
                  <a:pt x="2540" y="134620"/>
                  <a:pt x="5080" y="121920"/>
                  <a:pt x="8890" y="109220"/>
                </a:cubicBezTo>
                <a:cubicBezTo>
                  <a:pt x="12700" y="97790"/>
                  <a:pt x="17780" y="85090"/>
                  <a:pt x="24130" y="74930"/>
                </a:cubicBezTo>
                <a:cubicBezTo>
                  <a:pt x="30480" y="64770"/>
                  <a:pt x="39370" y="54610"/>
                  <a:pt x="48260" y="45720"/>
                </a:cubicBezTo>
                <a:cubicBezTo>
                  <a:pt x="57150" y="36830"/>
                  <a:pt x="67310" y="29210"/>
                  <a:pt x="78740" y="22860"/>
                </a:cubicBezTo>
                <a:cubicBezTo>
                  <a:pt x="88900" y="16510"/>
                  <a:pt x="101600" y="11430"/>
                  <a:pt x="113030" y="7620"/>
                </a:cubicBezTo>
                <a:cubicBezTo>
                  <a:pt x="124460" y="3810"/>
                  <a:pt x="137160" y="2540"/>
                  <a:pt x="149860" y="1270"/>
                </a:cubicBezTo>
                <a:cubicBezTo>
                  <a:pt x="162560" y="0"/>
                  <a:pt x="175260" y="1270"/>
                  <a:pt x="187960" y="3810"/>
                </a:cubicBezTo>
                <a:cubicBezTo>
                  <a:pt x="200660" y="6350"/>
                  <a:pt x="212090" y="10160"/>
                  <a:pt x="223520" y="15240"/>
                </a:cubicBezTo>
                <a:cubicBezTo>
                  <a:pt x="234950" y="20320"/>
                  <a:pt x="245110" y="27940"/>
                  <a:pt x="255270" y="35560"/>
                </a:cubicBezTo>
                <a:cubicBezTo>
                  <a:pt x="265430" y="43180"/>
                  <a:pt x="281940" y="62230"/>
                  <a:pt x="281940" y="62230"/>
                </a:cubicBezTo>
              </a:path>
            </a:pathLst>
          </a:custGeom>
          <a:solidFill>
            <a:srgbClr val="61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1424940" y="801053"/>
            <a:ext cx="901065" cy="449580"/>
          </a:xfrm>
          <a:custGeom>
            <a:rect b="b" l="l" r="r" t="t"/>
            <a:pathLst>
              <a:path extrusionOk="0" h="599440" w="1201420">
                <a:moveTo>
                  <a:pt x="190500" y="7620"/>
                </a:moveTo>
                <a:cubicBezTo>
                  <a:pt x="577850" y="146050"/>
                  <a:pt x="633730" y="165100"/>
                  <a:pt x="699770" y="184150"/>
                </a:cubicBezTo>
                <a:cubicBezTo>
                  <a:pt x="768350" y="204470"/>
                  <a:pt x="847090" y="219710"/>
                  <a:pt x="910590" y="240030"/>
                </a:cubicBezTo>
                <a:cubicBezTo>
                  <a:pt x="963930" y="256540"/>
                  <a:pt x="1016000" y="275590"/>
                  <a:pt x="1057910" y="294640"/>
                </a:cubicBezTo>
                <a:cubicBezTo>
                  <a:pt x="1090930" y="308610"/>
                  <a:pt x="1122680" y="323850"/>
                  <a:pt x="1143000" y="339090"/>
                </a:cubicBezTo>
                <a:cubicBezTo>
                  <a:pt x="1156970" y="349250"/>
                  <a:pt x="1165860" y="359410"/>
                  <a:pt x="1174750" y="372110"/>
                </a:cubicBezTo>
                <a:cubicBezTo>
                  <a:pt x="1183640" y="384810"/>
                  <a:pt x="1191260" y="400050"/>
                  <a:pt x="1195070" y="415290"/>
                </a:cubicBezTo>
                <a:cubicBezTo>
                  <a:pt x="1198880" y="430530"/>
                  <a:pt x="1201420" y="445770"/>
                  <a:pt x="1200150" y="461010"/>
                </a:cubicBezTo>
                <a:cubicBezTo>
                  <a:pt x="1198880" y="476250"/>
                  <a:pt x="1195070" y="492760"/>
                  <a:pt x="1189990" y="506730"/>
                </a:cubicBezTo>
                <a:cubicBezTo>
                  <a:pt x="1183640" y="520700"/>
                  <a:pt x="1176020" y="535940"/>
                  <a:pt x="1165860" y="547370"/>
                </a:cubicBezTo>
                <a:cubicBezTo>
                  <a:pt x="1155700" y="558800"/>
                  <a:pt x="1143000" y="570230"/>
                  <a:pt x="1130300" y="577850"/>
                </a:cubicBezTo>
                <a:cubicBezTo>
                  <a:pt x="1117600" y="585470"/>
                  <a:pt x="1102360" y="591820"/>
                  <a:pt x="1087120" y="595630"/>
                </a:cubicBezTo>
                <a:cubicBezTo>
                  <a:pt x="1071880" y="599440"/>
                  <a:pt x="1055370" y="599440"/>
                  <a:pt x="1040130" y="598170"/>
                </a:cubicBezTo>
                <a:cubicBezTo>
                  <a:pt x="1024890" y="596900"/>
                  <a:pt x="1009650" y="591820"/>
                  <a:pt x="995680" y="585470"/>
                </a:cubicBezTo>
                <a:cubicBezTo>
                  <a:pt x="981710" y="579120"/>
                  <a:pt x="967740" y="568960"/>
                  <a:pt x="956310" y="558800"/>
                </a:cubicBezTo>
                <a:cubicBezTo>
                  <a:pt x="944880" y="548640"/>
                  <a:pt x="935990" y="535940"/>
                  <a:pt x="928370" y="521970"/>
                </a:cubicBezTo>
                <a:cubicBezTo>
                  <a:pt x="920750" y="508000"/>
                  <a:pt x="915670" y="492760"/>
                  <a:pt x="913130" y="477520"/>
                </a:cubicBezTo>
                <a:cubicBezTo>
                  <a:pt x="910590" y="462280"/>
                  <a:pt x="910590" y="445770"/>
                  <a:pt x="913130" y="430530"/>
                </a:cubicBezTo>
                <a:cubicBezTo>
                  <a:pt x="915670" y="415290"/>
                  <a:pt x="920750" y="400050"/>
                  <a:pt x="928370" y="386080"/>
                </a:cubicBezTo>
                <a:cubicBezTo>
                  <a:pt x="935990" y="372110"/>
                  <a:pt x="944880" y="359410"/>
                  <a:pt x="956310" y="349250"/>
                </a:cubicBezTo>
                <a:cubicBezTo>
                  <a:pt x="967740" y="339090"/>
                  <a:pt x="980440" y="328930"/>
                  <a:pt x="994410" y="322580"/>
                </a:cubicBezTo>
                <a:cubicBezTo>
                  <a:pt x="1008380" y="316230"/>
                  <a:pt x="1024890" y="311150"/>
                  <a:pt x="1040130" y="309880"/>
                </a:cubicBezTo>
                <a:cubicBezTo>
                  <a:pt x="1055370" y="308610"/>
                  <a:pt x="1070610" y="308610"/>
                  <a:pt x="1085850" y="312420"/>
                </a:cubicBezTo>
                <a:cubicBezTo>
                  <a:pt x="1101090" y="316230"/>
                  <a:pt x="1116330" y="322580"/>
                  <a:pt x="1130300" y="330200"/>
                </a:cubicBezTo>
                <a:cubicBezTo>
                  <a:pt x="1143000" y="337820"/>
                  <a:pt x="1155700" y="349250"/>
                  <a:pt x="1165860" y="360680"/>
                </a:cubicBezTo>
                <a:cubicBezTo>
                  <a:pt x="1176020" y="372110"/>
                  <a:pt x="1184910" y="386080"/>
                  <a:pt x="1189990" y="400050"/>
                </a:cubicBezTo>
                <a:cubicBezTo>
                  <a:pt x="1196340" y="414020"/>
                  <a:pt x="1198880" y="430530"/>
                  <a:pt x="1200150" y="445770"/>
                </a:cubicBezTo>
                <a:cubicBezTo>
                  <a:pt x="1201420" y="461010"/>
                  <a:pt x="1198880" y="477520"/>
                  <a:pt x="1195070" y="492760"/>
                </a:cubicBezTo>
                <a:cubicBezTo>
                  <a:pt x="1191260" y="508000"/>
                  <a:pt x="1184910" y="521970"/>
                  <a:pt x="1176020" y="534670"/>
                </a:cubicBezTo>
                <a:cubicBezTo>
                  <a:pt x="1167130" y="547370"/>
                  <a:pt x="1155700" y="560070"/>
                  <a:pt x="1143000" y="568960"/>
                </a:cubicBezTo>
                <a:cubicBezTo>
                  <a:pt x="1130300" y="577850"/>
                  <a:pt x="1116330" y="585470"/>
                  <a:pt x="1102360" y="590550"/>
                </a:cubicBezTo>
                <a:cubicBezTo>
                  <a:pt x="1088390" y="595630"/>
                  <a:pt x="1071880" y="598170"/>
                  <a:pt x="1056640" y="598170"/>
                </a:cubicBezTo>
                <a:cubicBezTo>
                  <a:pt x="1041400" y="598170"/>
                  <a:pt x="1024890" y="595630"/>
                  <a:pt x="1009650" y="590550"/>
                </a:cubicBezTo>
                <a:cubicBezTo>
                  <a:pt x="995680" y="585470"/>
                  <a:pt x="969010" y="568960"/>
                  <a:pt x="969010" y="568960"/>
                </a:cubicBezTo>
                <a:cubicBezTo>
                  <a:pt x="969010" y="568960"/>
                  <a:pt x="947420" y="560070"/>
                  <a:pt x="929640" y="552450"/>
                </a:cubicBezTo>
                <a:cubicBezTo>
                  <a:pt x="894080" y="535940"/>
                  <a:pt x="820420" y="495300"/>
                  <a:pt x="767080" y="473710"/>
                </a:cubicBezTo>
                <a:cubicBezTo>
                  <a:pt x="717550" y="454660"/>
                  <a:pt x="671830" y="444500"/>
                  <a:pt x="619760" y="427990"/>
                </a:cubicBezTo>
                <a:cubicBezTo>
                  <a:pt x="561340" y="408940"/>
                  <a:pt x="502920" y="387350"/>
                  <a:pt x="431800" y="367030"/>
                </a:cubicBezTo>
                <a:cubicBezTo>
                  <a:pt x="339090" y="341630"/>
                  <a:pt x="158750" y="307340"/>
                  <a:pt x="106680" y="290830"/>
                </a:cubicBezTo>
                <a:cubicBezTo>
                  <a:pt x="90170" y="285750"/>
                  <a:pt x="83820" y="283210"/>
                  <a:pt x="73660" y="276860"/>
                </a:cubicBezTo>
                <a:cubicBezTo>
                  <a:pt x="63500" y="270510"/>
                  <a:pt x="54610" y="262890"/>
                  <a:pt x="45720" y="255270"/>
                </a:cubicBezTo>
                <a:cubicBezTo>
                  <a:pt x="36830" y="246380"/>
                  <a:pt x="29210" y="237490"/>
                  <a:pt x="22860" y="227330"/>
                </a:cubicBezTo>
                <a:cubicBezTo>
                  <a:pt x="16510" y="217170"/>
                  <a:pt x="11430" y="207010"/>
                  <a:pt x="7620" y="195580"/>
                </a:cubicBezTo>
                <a:cubicBezTo>
                  <a:pt x="3810" y="184150"/>
                  <a:pt x="2540" y="171450"/>
                  <a:pt x="1270" y="160020"/>
                </a:cubicBezTo>
                <a:cubicBezTo>
                  <a:pt x="0" y="148590"/>
                  <a:pt x="1270" y="135890"/>
                  <a:pt x="2540" y="124460"/>
                </a:cubicBezTo>
                <a:cubicBezTo>
                  <a:pt x="3810" y="113030"/>
                  <a:pt x="7620" y="101600"/>
                  <a:pt x="12700" y="90170"/>
                </a:cubicBezTo>
                <a:cubicBezTo>
                  <a:pt x="17780" y="80010"/>
                  <a:pt x="22860" y="68580"/>
                  <a:pt x="30480" y="59690"/>
                </a:cubicBezTo>
                <a:cubicBezTo>
                  <a:pt x="38100" y="50800"/>
                  <a:pt x="46990" y="41910"/>
                  <a:pt x="55880" y="34290"/>
                </a:cubicBezTo>
                <a:cubicBezTo>
                  <a:pt x="64770" y="26670"/>
                  <a:pt x="76200" y="20320"/>
                  <a:pt x="86360" y="15240"/>
                </a:cubicBezTo>
                <a:cubicBezTo>
                  <a:pt x="97790" y="10160"/>
                  <a:pt x="109220" y="6350"/>
                  <a:pt x="120650" y="3810"/>
                </a:cubicBezTo>
                <a:cubicBezTo>
                  <a:pt x="132080" y="1270"/>
                  <a:pt x="144780" y="0"/>
                  <a:pt x="156210" y="1270"/>
                </a:cubicBezTo>
                <a:cubicBezTo>
                  <a:pt x="167640" y="2540"/>
                  <a:pt x="190500" y="7620"/>
                  <a:pt x="190500" y="7620"/>
                </a:cubicBezTo>
              </a:path>
            </a:pathLst>
          </a:custGeom>
          <a:solidFill>
            <a:srgbClr val="61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3"/>
          <p:cNvSpPr/>
          <p:nvPr/>
        </p:nvSpPr>
        <p:spPr>
          <a:xfrm rot="495184">
            <a:off x="1449779" y="1482979"/>
            <a:ext cx="779145" cy="397193"/>
          </a:xfrm>
          <a:custGeom>
            <a:rect b="b" l="l" r="r" t="t"/>
            <a:pathLst>
              <a:path extrusionOk="0" h="529590" w="1038860">
                <a:moveTo>
                  <a:pt x="939800" y="288290"/>
                </a:moveTo>
                <a:cubicBezTo>
                  <a:pt x="596900" y="386080"/>
                  <a:pt x="538480" y="400050"/>
                  <a:pt x="472440" y="420370"/>
                </a:cubicBezTo>
                <a:cubicBezTo>
                  <a:pt x="402590" y="441960"/>
                  <a:pt x="311150" y="473710"/>
                  <a:pt x="259080" y="492760"/>
                </a:cubicBezTo>
                <a:cubicBezTo>
                  <a:pt x="228600" y="504190"/>
                  <a:pt x="207010" y="515620"/>
                  <a:pt x="185420" y="521970"/>
                </a:cubicBezTo>
                <a:cubicBezTo>
                  <a:pt x="168910" y="527050"/>
                  <a:pt x="156210" y="529590"/>
                  <a:pt x="140970" y="529590"/>
                </a:cubicBezTo>
                <a:cubicBezTo>
                  <a:pt x="125730" y="529590"/>
                  <a:pt x="110490" y="527050"/>
                  <a:pt x="96520" y="521970"/>
                </a:cubicBezTo>
                <a:cubicBezTo>
                  <a:pt x="82550" y="516890"/>
                  <a:pt x="67310" y="509270"/>
                  <a:pt x="55880" y="500380"/>
                </a:cubicBezTo>
                <a:cubicBezTo>
                  <a:pt x="44450" y="491490"/>
                  <a:pt x="33020" y="481330"/>
                  <a:pt x="25400" y="468630"/>
                </a:cubicBezTo>
                <a:cubicBezTo>
                  <a:pt x="16510" y="455930"/>
                  <a:pt x="10160" y="440690"/>
                  <a:pt x="6350" y="426720"/>
                </a:cubicBezTo>
                <a:cubicBezTo>
                  <a:pt x="2540" y="412750"/>
                  <a:pt x="0" y="397510"/>
                  <a:pt x="1270" y="382270"/>
                </a:cubicBezTo>
                <a:cubicBezTo>
                  <a:pt x="2540" y="367030"/>
                  <a:pt x="6350" y="351790"/>
                  <a:pt x="11430" y="337820"/>
                </a:cubicBezTo>
                <a:cubicBezTo>
                  <a:pt x="16510" y="323850"/>
                  <a:pt x="24130" y="309880"/>
                  <a:pt x="34290" y="298450"/>
                </a:cubicBezTo>
                <a:cubicBezTo>
                  <a:pt x="43180" y="287020"/>
                  <a:pt x="55880" y="276860"/>
                  <a:pt x="68580" y="269240"/>
                </a:cubicBezTo>
                <a:cubicBezTo>
                  <a:pt x="81280" y="261620"/>
                  <a:pt x="96520" y="256540"/>
                  <a:pt x="110490" y="252730"/>
                </a:cubicBezTo>
                <a:cubicBezTo>
                  <a:pt x="125730" y="248920"/>
                  <a:pt x="140970" y="248920"/>
                  <a:pt x="156210" y="250190"/>
                </a:cubicBezTo>
                <a:cubicBezTo>
                  <a:pt x="171450" y="251460"/>
                  <a:pt x="185420" y="256540"/>
                  <a:pt x="199390" y="262890"/>
                </a:cubicBezTo>
                <a:cubicBezTo>
                  <a:pt x="213360" y="269240"/>
                  <a:pt x="226060" y="278130"/>
                  <a:pt x="237490" y="288290"/>
                </a:cubicBezTo>
                <a:cubicBezTo>
                  <a:pt x="247650" y="298450"/>
                  <a:pt x="257810" y="311150"/>
                  <a:pt x="264160" y="323850"/>
                </a:cubicBezTo>
                <a:cubicBezTo>
                  <a:pt x="271780" y="336550"/>
                  <a:pt x="276860" y="351790"/>
                  <a:pt x="279400" y="367030"/>
                </a:cubicBezTo>
                <a:cubicBezTo>
                  <a:pt x="281940" y="382270"/>
                  <a:pt x="281940" y="397510"/>
                  <a:pt x="279400" y="412750"/>
                </a:cubicBezTo>
                <a:cubicBezTo>
                  <a:pt x="276860" y="426720"/>
                  <a:pt x="270510" y="441960"/>
                  <a:pt x="264160" y="454660"/>
                </a:cubicBezTo>
                <a:cubicBezTo>
                  <a:pt x="256540" y="467360"/>
                  <a:pt x="247650" y="481330"/>
                  <a:pt x="237490" y="491490"/>
                </a:cubicBezTo>
                <a:cubicBezTo>
                  <a:pt x="226060" y="501650"/>
                  <a:pt x="213360" y="510540"/>
                  <a:pt x="199390" y="516890"/>
                </a:cubicBezTo>
                <a:cubicBezTo>
                  <a:pt x="185420" y="523240"/>
                  <a:pt x="171450" y="527050"/>
                  <a:pt x="156210" y="528320"/>
                </a:cubicBezTo>
                <a:cubicBezTo>
                  <a:pt x="140970" y="529590"/>
                  <a:pt x="125730" y="529590"/>
                  <a:pt x="110490" y="525780"/>
                </a:cubicBezTo>
                <a:cubicBezTo>
                  <a:pt x="96520" y="521970"/>
                  <a:pt x="81280" y="516890"/>
                  <a:pt x="68580" y="509270"/>
                </a:cubicBezTo>
                <a:cubicBezTo>
                  <a:pt x="55880" y="501650"/>
                  <a:pt x="43180" y="491490"/>
                  <a:pt x="34290" y="480060"/>
                </a:cubicBezTo>
                <a:cubicBezTo>
                  <a:pt x="24130" y="468630"/>
                  <a:pt x="16510" y="454660"/>
                  <a:pt x="11430" y="440690"/>
                </a:cubicBezTo>
                <a:cubicBezTo>
                  <a:pt x="6350" y="426720"/>
                  <a:pt x="2540" y="412750"/>
                  <a:pt x="1270" y="397510"/>
                </a:cubicBezTo>
                <a:cubicBezTo>
                  <a:pt x="0" y="382270"/>
                  <a:pt x="2540" y="365760"/>
                  <a:pt x="6350" y="351790"/>
                </a:cubicBezTo>
                <a:cubicBezTo>
                  <a:pt x="10160" y="337820"/>
                  <a:pt x="17780" y="323850"/>
                  <a:pt x="25400" y="311150"/>
                </a:cubicBezTo>
                <a:cubicBezTo>
                  <a:pt x="34290" y="298450"/>
                  <a:pt x="44450" y="287020"/>
                  <a:pt x="55880" y="278130"/>
                </a:cubicBezTo>
                <a:cubicBezTo>
                  <a:pt x="67310" y="269240"/>
                  <a:pt x="96520" y="256540"/>
                  <a:pt x="96520" y="256540"/>
                </a:cubicBezTo>
                <a:cubicBezTo>
                  <a:pt x="96520" y="256540"/>
                  <a:pt x="203200" y="222250"/>
                  <a:pt x="255270" y="207010"/>
                </a:cubicBezTo>
                <a:cubicBezTo>
                  <a:pt x="304800" y="191770"/>
                  <a:pt x="350520" y="179070"/>
                  <a:pt x="402590" y="165100"/>
                </a:cubicBezTo>
                <a:cubicBezTo>
                  <a:pt x="459740" y="148590"/>
                  <a:pt x="516890" y="137160"/>
                  <a:pt x="581660" y="115570"/>
                </a:cubicBezTo>
                <a:cubicBezTo>
                  <a:pt x="661670" y="88900"/>
                  <a:pt x="796290" y="22860"/>
                  <a:pt x="843280" y="8890"/>
                </a:cubicBezTo>
                <a:cubicBezTo>
                  <a:pt x="859790" y="3810"/>
                  <a:pt x="866140" y="2540"/>
                  <a:pt x="877570" y="1270"/>
                </a:cubicBezTo>
                <a:cubicBezTo>
                  <a:pt x="889000" y="0"/>
                  <a:pt x="901700" y="1270"/>
                  <a:pt x="913130" y="2540"/>
                </a:cubicBezTo>
                <a:cubicBezTo>
                  <a:pt x="924560" y="3810"/>
                  <a:pt x="935990" y="7620"/>
                  <a:pt x="947420" y="12700"/>
                </a:cubicBezTo>
                <a:cubicBezTo>
                  <a:pt x="958850" y="17780"/>
                  <a:pt x="969010" y="22860"/>
                  <a:pt x="979170" y="30480"/>
                </a:cubicBezTo>
                <a:cubicBezTo>
                  <a:pt x="988060" y="36830"/>
                  <a:pt x="996950" y="45720"/>
                  <a:pt x="1004570" y="54610"/>
                </a:cubicBezTo>
                <a:cubicBezTo>
                  <a:pt x="1012190" y="63500"/>
                  <a:pt x="1018540" y="73660"/>
                  <a:pt x="1023620" y="83820"/>
                </a:cubicBezTo>
                <a:cubicBezTo>
                  <a:pt x="1028700" y="93980"/>
                  <a:pt x="1032510" y="106680"/>
                  <a:pt x="1035050" y="118110"/>
                </a:cubicBezTo>
                <a:cubicBezTo>
                  <a:pt x="1037590" y="129540"/>
                  <a:pt x="1038860" y="142240"/>
                  <a:pt x="1038860" y="153670"/>
                </a:cubicBezTo>
                <a:cubicBezTo>
                  <a:pt x="1038860" y="165100"/>
                  <a:pt x="1037590" y="177800"/>
                  <a:pt x="1033780" y="189230"/>
                </a:cubicBezTo>
                <a:cubicBezTo>
                  <a:pt x="1031240" y="200660"/>
                  <a:pt x="1026160" y="212090"/>
                  <a:pt x="1019810" y="222250"/>
                </a:cubicBezTo>
                <a:cubicBezTo>
                  <a:pt x="1013460" y="232410"/>
                  <a:pt x="1005840" y="241300"/>
                  <a:pt x="998220" y="250190"/>
                </a:cubicBezTo>
                <a:cubicBezTo>
                  <a:pt x="990600" y="259080"/>
                  <a:pt x="981710" y="266700"/>
                  <a:pt x="971550" y="273050"/>
                </a:cubicBezTo>
                <a:cubicBezTo>
                  <a:pt x="961390" y="279400"/>
                  <a:pt x="939800" y="288290"/>
                  <a:pt x="939800" y="288290"/>
                </a:cubicBezTo>
              </a:path>
            </a:pathLst>
          </a:custGeom>
          <a:solidFill>
            <a:srgbClr val="61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3"/>
          <p:cNvSpPr/>
          <p:nvPr/>
        </p:nvSpPr>
        <p:spPr>
          <a:xfrm>
            <a:off x="11926252" y="620077"/>
            <a:ext cx="430530" cy="434340"/>
          </a:xfrm>
          <a:custGeom>
            <a:rect b="b" l="l" r="r" t="t"/>
            <a:pathLst>
              <a:path extrusionOk="0" h="579120" w="574040">
                <a:moveTo>
                  <a:pt x="49530" y="279400"/>
                </a:moveTo>
                <a:cubicBezTo>
                  <a:pt x="195580" y="130810"/>
                  <a:pt x="231140" y="88900"/>
                  <a:pt x="257810" y="64770"/>
                </a:cubicBezTo>
                <a:cubicBezTo>
                  <a:pt x="274320" y="48260"/>
                  <a:pt x="285750" y="38100"/>
                  <a:pt x="302260" y="27940"/>
                </a:cubicBezTo>
                <a:cubicBezTo>
                  <a:pt x="318770" y="17780"/>
                  <a:pt x="336550" y="10160"/>
                  <a:pt x="355600" y="6350"/>
                </a:cubicBezTo>
                <a:cubicBezTo>
                  <a:pt x="373380" y="2540"/>
                  <a:pt x="393700" y="0"/>
                  <a:pt x="412750" y="2540"/>
                </a:cubicBezTo>
                <a:cubicBezTo>
                  <a:pt x="431800" y="5080"/>
                  <a:pt x="450850" y="11430"/>
                  <a:pt x="468630" y="19050"/>
                </a:cubicBezTo>
                <a:cubicBezTo>
                  <a:pt x="486410" y="26670"/>
                  <a:pt x="502920" y="38100"/>
                  <a:pt x="516890" y="50800"/>
                </a:cubicBezTo>
                <a:cubicBezTo>
                  <a:pt x="530860" y="63500"/>
                  <a:pt x="542290" y="80010"/>
                  <a:pt x="551180" y="96520"/>
                </a:cubicBezTo>
                <a:cubicBezTo>
                  <a:pt x="560070" y="113030"/>
                  <a:pt x="566420" y="132080"/>
                  <a:pt x="570230" y="151130"/>
                </a:cubicBezTo>
                <a:cubicBezTo>
                  <a:pt x="574040" y="170180"/>
                  <a:pt x="574040" y="190500"/>
                  <a:pt x="570230" y="209550"/>
                </a:cubicBezTo>
                <a:cubicBezTo>
                  <a:pt x="566420" y="228600"/>
                  <a:pt x="560070" y="247650"/>
                  <a:pt x="551180" y="264160"/>
                </a:cubicBezTo>
                <a:cubicBezTo>
                  <a:pt x="542290" y="280670"/>
                  <a:pt x="530860" y="297180"/>
                  <a:pt x="516890" y="309880"/>
                </a:cubicBezTo>
                <a:cubicBezTo>
                  <a:pt x="502920" y="322580"/>
                  <a:pt x="486410" y="335280"/>
                  <a:pt x="468630" y="342900"/>
                </a:cubicBezTo>
                <a:cubicBezTo>
                  <a:pt x="450850" y="350520"/>
                  <a:pt x="431800" y="356870"/>
                  <a:pt x="412750" y="358140"/>
                </a:cubicBezTo>
                <a:cubicBezTo>
                  <a:pt x="393700" y="359410"/>
                  <a:pt x="374650" y="358140"/>
                  <a:pt x="355600" y="354330"/>
                </a:cubicBezTo>
                <a:cubicBezTo>
                  <a:pt x="337820" y="350520"/>
                  <a:pt x="318770" y="344170"/>
                  <a:pt x="302260" y="334010"/>
                </a:cubicBezTo>
                <a:cubicBezTo>
                  <a:pt x="285750" y="323850"/>
                  <a:pt x="270510" y="311150"/>
                  <a:pt x="257810" y="295910"/>
                </a:cubicBezTo>
                <a:cubicBezTo>
                  <a:pt x="245110" y="281940"/>
                  <a:pt x="236220" y="264160"/>
                  <a:pt x="228600" y="246380"/>
                </a:cubicBezTo>
                <a:cubicBezTo>
                  <a:pt x="222250" y="228600"/>
                  <a:pt x="217170" y="209550"/>
                  <a:pt x="215900" y="190500"/>
                </a:cubicBezTo>
                <a:cubicBezTo>
                  <a:pt x="214630" y="171450"/>
                  <a:pt x="217170" y="151130"/>
                  <a:pt x="222250" y="133350"/>
                </a:cubicBezTo>
                <a:cubicBezTo>
                  <a:pt x="227330" y="114300"/>
                  <a:pt x="236220" y="96520"/>
                  <a:pt x="246380" y="80010"/>
                </a:cubicBezTo>
                <a:cubicBezTo>
                  <a:pt x="256540" y="64770"/>
                  <a:pt x="270510" y="49530"/>
                  <a:pt x="285750" y="38100"/>
                </a:cubicBezTo>
                <a:cubicBezTo>
                  <a:pt x="300990" y="26670"/>
                  <a:pt x="318770" y="17780"/>
                  <a:pt x="336550" y="11430"/>
                </a:cubicBezTo>
                <a:cubicBezTo>
                  <a:pt x="354330" y="5080"/>
                  <a:pt x="374650" y="2540"/>
                  <a:pt x="393700" y="2540"/>
                </a:cubicBezTo>
                <a:cubicBezTo>
                  <a:pt x="412750" y="2540"/>
                  <a:pt x="433070" y="5080"/>
                  <a:pt x="450850" y="11430"/>
                </a:cubicBezTo>
                <a:cubicBezTo>
                  <a:pt x="468630" y="17780"/>
                  <a:pt x="486410" y="26670"/>
                  <a:pt x="501650" y="38100"/>
                </a:cubicBezTo>
                <a:cubicBezTo>
                  <a:pt x="516890" y="49530"/>
                  <a:pt x="532130" y="64770"/>
                  <a:pt x="542290" y="80010"/>
                </a:cubicBezTo>
                <a:cubicBezTo>
                  <a:pt x="553720" y="96520"/>
                  <a:pt x="561340" y="114300"/>
                  <a:pt x="566420" y="133350"/>
                </a:cubicBezTo>
                <a:cubicBezTo>
                  <a:pt x="571500" y="151130"/>
                  <a:pt x="574040" y="171450"/>
                  <a:pt x="572770" y="190500"/>
                </a:cubicBezTo>
                <a:cubicBezTo>
                  <a:pt x="571500" y="209550"/>
                  <a:pt x="567690" y="228600"/>
                  <a:pt x="560070" y="246380"/>
                </a:cubicBezTo>
                <a:cubicBezTo>
                  <a:pt x="552450" y="264160"/>
                  <a:pt x="529590" y="295910"/>
                  <a:pt x="529590" y="295910"/>
                </a:cubicBezTo>
                <a:cubicBezTo>
                  <a:pt x="529590" y="295910"/>
                  <a:pt x="450850" y="372110"/>
                  <a:pt x="412750" y="410210"/>
                </a:cubicBezTo>
                <a:cubicBezTo>
                  <a:pt x="374650" y="448310"/>
                  <a:pt x="326390" y="501650"/>
                  <a:pt x="299720" y="525780"/>
                </a:cubicBezTo>
                <a:cubicBezTo>
                  <a:pt x="285750" y="538480"/>
                  <a:pt x="278130" y="543560"/>
                  <a:pt x="266700" y="551180"/>
                </a:cubicBezTo>
                <a:cubicBezTo>
                  <a:pt x="255270" y="558800"/>
                  <a:pt x="241300" y="565150"/>
                  <a:pt x="228600" y="568960"/>
                </a:cubicBezTo>
                <a:cubicBezTo>
                  <a:pt x="214630" y="574040"/>
                  <a:pt x="200660" y="576580"/>
                  <a:pt x="186690" y="577850"/>
                </a:cubicBezTo>
                <a:cubicBezTo>
                  <a:pt x="172720" y="579120"/>
                  <a:pt x="158750" y="577850"/>
                  <a:pt x="144780" y="575310"/>
                </a:cubicBezTo>
                <a:cubicBezTo>
                  <a:pt x="130810" y="572770"/>
                  <a:pt x="116840" y="567690"/>
                  <a:pt x="104140" y="562610"/>
                </a:cubicBezTo>
                <a:cubicBezTo>
                  <a:pt x="91440" y="556260"/>
                  <a:pt x="78740" y="549910"/>
                  <a:pt x="67310" y="541020"/>
                </a:cubicBezTo>
                <a:cubicBezTo>
                  <a:pt x="55880" y="532130"/>
                  <a:pt x="46990" y="521970"/>
                  <a:pt x="38100" y="511810"/>
                </a:cubicBezTo>
                <a:cubicBezTo>
                  <a:pt x="29210" y="500380"/>
                  <a:pt x="21590" y="488950"/>
                  <a:pt x="15240" y="476250"/>
                </a:cubicBezTo>
                <a:cubicBezTo>
                  <a:pt x="8890" y="463550"/>
                  <a:pt x="5080" y="449580"/>
                  <a:pt x="2540" y="435610"/>
                </a:cubicBezTo>
                <a:cubicBezTo>
                  <a:pt x="0" y="421640"/>
                  <a:pt x="0" y="407670"/>
                  <a:pt x="0" y="393700"/>
                </a:cubicBezTo>
                <a:cubicBezTo>
                  <a:pt x="0" y="379730"/>
                  <a:pt x="2540" y="365760"/>
                  <a:pt x="6350" y="351790"/>
                </a:cubicBezTo>
                <a:cubicBezTo>
                  <a:pt x="10160" y="339090"/>
                  <a:pt x="16510" y="325120"/>
                  <a:pt x="24130" y="313690"/>
                </a:cubicBezTo>
                <a:cubicBezTo>
                  <a:pt x="31750" y="300990"/>
                  <a:pt x="49530" y="279400"/>
                  <a:pt x="49530" y="279400"/>
                </a:cubicBezTo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12071033" y="1026795"/>
            <a:ext cx="560070" cy="324802"/>
          </a:xfrm>
          <a:custGeom>
            <a:rect b="b" l="l" r="r" t="t"/>
            <a:pathLst>
              <a:path extrusionOk="0" h="433070" w="746760">
                <a:moveTo>
                  <a:pt x="140970" y="82550"/>
                </a:moveTo>
                <a:cubicBezTo>
                  <a:pt x="351790" y="36830"/>
                  <a:pt x="435610" y="16510"/>
                  <a:pt x="481330" y="8890"/>
                </a:cubicBezTo>
                <a:cubicBezTo>
                  <a:pt x="508000" y="5080"/>
                  <a:pt x="523240" y="1270"/>
                  <a:pt x="543560" y="1270"/>
                </a:cubicBezTo>
                <a:cubicBezTo>
                  <a:pt x="563880" y="1270"/>
                  <a:pt x="584200" y="1270"/>
                  <a:pt x="603250" y="6350"/>
                </a:cubicBezTo>
                <a:cubicBezTo>
                  <a:pt x="622300" y="11430"/>
                  <a:pt x="642620" y="19050"/>
                  <a:pt x="659130" y="29210"/>
                </a:cubicBezTo>
                <a:cubicBezTo>
                  <a:pt x="675640" y="39370"/>
                  <a:pt x="690880" y="54610"/>
                  <a:pt x="703580" y="69850"/>
                </a:cubicBezTo>
                <a:cubicBezTo>
                  <a:pt x="716280" y="85090"/>
                  <a:pt x="726440" y="104140"/>
                  <a:pt x="732790" y="121920"/>
                </a:cubicBezTo>
                <a:cubicBezTo>
                  <a:pt x="740410" y="140970"/>
                  <a:pt x="744220" y="161290"/>
                  <a:pt x="745490" y="180340"/>
                </a:cubicBezTo>
                <a:cubicBezTo>
                  <a:pt x="746760" y="200660"/>
                  <a:pt x="742950" y="220980"/>
                  <a:pt x="736600" y="240030"/>
                </a:cubicBezTo>
                <a:cubicBezTo>
                  <a:pt x="731520" y="259080"/>
                  <a:pt x="722630" y="278130"/>
                  <a:pt x="711200" y="294640"/>
                </a:cubicBezTo>
                <a:cubicBezTo>
                  <a:pt x="699770" y="311150"/>
                  <a:pt x="684530" y="325120"/>
                  <a:pt x="668020" y="336550"/>
                </a:cubicBezTo>
                <a:cubicBezTo>
                  <a:pt x="651510" y="347980"/>
                  <a:pt x="633730" y="356870"/>
                  <a:pt x="614680" y="363220"/>
                </a:cubicBezTo>
                <a:cubicBezTo>
                  <a:pt x="595630" y="369570"/>
                  <a:pt x="575310" y="372110"/>
                  <a:pt x="554990" y="372110"/>
                </a:cubicBezTo>
                <a:cubicBezTo>
                  <a:pt x="535940" y="372110"/>
                  <a:pt x="514350" y="367030"/>
                  <a:pt x="496570" y="360680"/>
                </a:cubicBezTo>
                <a:cubicBezTo>
                  <a:pt x="477520" y="354330"/>
                  <a:pt x="459740" y="344170"/>
                  <a:pt x="444500" y="331470"/>
                </a:cubicBezTo>
                <a:cubicBezTo>
                  <a:pt x="429260" y="318770"/>
                  <a:pt x="415290" y="303530"/>
                  <a:pt x="403860" y="287020"/>
                </a:cubicBezTo>
                <a:cubicBezTo>
                  <a:pt x="393700" y="270510"/>
                  <a:pt x="384810" y="251460"/>
                  <a:pt x="379730" y="232410"/>
                </a:cubicBezTo>
                <a:cubicBezTo>
                  <a:pt x="374650" y="213360"/>
                  <a:pt x="373380" y="191770"/>
                  <a:pt x="374650" y="172720"/>
                </a:cubicBezTo>
                <a:cubicBezTo>
                  <a:pt x="375920" y="152400"/>
                  <a:pt x="381000" y="132080"/>
                  <a:pt x="388620" y="114300"/>
                </a:cubicBezTo>
                <a:cubicBezTo>
                  <a:pt x="396240" y="96520"/>
                  <a:pt x="408940" y="78740"/>
                  <a:pt x="421640" y="63500"/>
                </a:cubicBezTo>
                <a:cubicBezTo>
                  <a:pt x="434340" y="48260"/>
                  <a:pt x="450850" y="35560"/>
                  <a:pt x="467360" y="25400"/>
                </a:cubicBezTo>
                <a:cubicBezTo>
                  <a:pt x="483870" y="15240"/>
                  <a:pt x="504190" y="8890"/>
                  <a:pt x="523240" y="5080"/>
                </a:cubicBezTo>
                <a:cubicBezTo>
                  <a:pt x="542290" y="1270"/>
                  <a:pt x="563880" y="0"/>
                  <a:pt x="584200" y="2540"/>
                </a:cubicBezTo>
                <a:cubicBezTo>
                  <a:pt x="603250" y="5080"/>
                  <a:pt x="623570" y="11430"/>
                  <a:pt x="641350" y="20320"/>
                </a:cubicBezTo>
                <a:cubicBezTo>
                  <a:pt x="659130" y="29210"/>
                  <a:pt x="675640" y="40640"/>
                  <a:pt x="689610" y="54610"/>
                </a:cubicBezTo>
                <a:cubicBezTo>
                  <a:pt x="703580" y="68580"/>
                  <a:pt x="716280" y="85090"/>
                  <a:pt x="725170" y="102870"/>
                </a:cubicBezTo>
                <a:cubicBezTo>
                  <a:pt x="734060" y="120650"/>
                  <a:pt x="740410" y="140970"/>
                  <a:pt x="742950" y="161290"/>
                </a:cubicBezTo>
                <a:cubicBezTo>
                  <a:pt x="745490" y="180340"/>
                  <a:pt x="745490" y="201930"/>
                  <a:pt x="741680" y="220980"/>
                </a:cubicBezTo>
                <a:cubicBezTo>
                  <a:pt x="737870" y="240030"/>
                  <a:pt x="730250" y="260350"/>
                  <a:pt x="721360" y="276860"/>
                </a:cubicBezTo>
                <a:cubicBezTo>
                  <a:pt x="711200" y="294640"/>
                  <a:pt x="698500" y="311150"/>
                  <a:pt x="684530" y="323850"/>
                </a:cubicBezTo>
                <a:cubicBezTo>
                  <a:pt x="669290" y="337820"/>
                  <a:pt x="651510" y="349250"/>
                  <a:pt x="633730" y="356870"/>
                </a:cubicBezTo>
                <a:cubicBezTo>
                  <a:pt x="615950" y="364490"/>
                  <a:pt x="575310" y="370840"/>
                  <a:pt x="575310" y="370840"/>
                </a:cubicBezTo>
                <a:cubicBezTo>
                  <a:pt x="575310" y="370840"/>
                  <a:pt x="430530" y="387350"/>
                  <a:pt x="367030" y="397510"/>
                </a:cubicBezTo>
                <a:cubicBezTo>
                  <a:pt x="312420" y="406400"/>
                  <a:pt x="251460" y="424180"/>
                  <a:pt x="215900" y="429260"/>
                </a:cubicBezTo>
                <a:cubicBezTo>
                  <a:pt x="196850" y="431800"/>
                  <a:pt x="186690" y="433070"/>
                  <a:pt x="172720" y="433070"/>
                </a:cubicBezTo>
                <a:cubicBezTo>
                  <a:pt x="158750" y="433070"/>
                  <a:pt x="144780" y="430530"/>
                  <a:pt x="130810" y="426720"/>
                </a:cubicBezTo>
                <a:cubicBezTo>
                  <a:pt x="116840" y="422910"/>
                  <a:pt x="104140" y="417830"/>
                  <a:pt x="91440" y="410210"/>
                </a:cubicBezTo>
                <a:cubicBezTo>
                  <a:pt x="78740" y="403860"/>
                  <a:pt x="67310" y="394970"/>
                  <a:pt x="57150" y="384810"/>
                </a:cubicBezTo>
                <a:cubicBezTo>
                  <a:pt x="46990" y="374650"/>
                  <a:pt x="36830" y="363220"/>
                  <a:pt x="29210" y="351790"/>
                </a:cubicBezTo>
                <a:cubicBezTo>
                  <a:pt x="21590" y="340360"/>
                  <a:pt x="15240" y="326390"/>
                  <a:pt x="10160" y="313690"/>
                </a:cubicBezTo>
                <a:cubicBezTo>
                  <a:pt x="5080" y="299720"/>
                  <a:pt x="2540" y="285750"/>
                  <a:pt x="1270" y="271780"/>
                </a:cubicBezTo>
                <a:cubicBezTo>
                  <a:pt x="0" y="257810"/>
                  <a:pt x="0" y="242570"/>
                  <a:pt x="2540" y="228600"/>
                </a:cubicBezTo>
                <a:cubicBezTo>
                  <a:pt x="5080" y="214630"/>
                  <a:pt x="8890" y="200660"/>
                  <a:pt x="13970" y="187960"/>
                </a:cubicBezTo>
                <a:cubicBezTo>
                  <a:pt x="19050" y="175260"/>
                  <a:pt x="26670" y="162560"/>
                  <a:pt x="35560" y="151130"/>
                </a:cubicBezTo>
                <a:cubicBezTo>
                  <a:pt x="44450" y="139700"/>
                  <a:pt x="53340" y="128270"/>
                  <a:pt x="64770" y="119380"/>
                </a:cubicBezTo>
                <a:cubicBezTo>
                  <a:pt x="74930" y="110490"/>
                  <a:pt x="87630" y="102870"/>
                  <a:pt x="100330" y="96520"/>
                </a:cubicBezTo>
                <a:cubicBezTo>
                  <a:pt x="113030" y="90170"/>
                  <a:pt x="140970" y="82550"/>
                  <a:pt x="140970" y="82550"/>
                </a:cubicBezTo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3"/>
          <p:cNvSpPr/>
          <p:nvPr/>
        </p:nvSpPr>
        <p:spPr>
          <a:xfrm rot="-703788">
            <a:off x="12182455" y="1496184"/>
            <a:ext cx="524827" cy="458153"/>
          </a:xfrm>
          <a:custGeom>
            <a:rect b="b" l="l" r="r" t="t"/>
            <a:pathLst>
              <a:path extrusionOk="0" h="610870" w="699770">
                <a:moveTo>
                  <a:pt x="280670" y="36830"/>
                </a:moveTo>
                <a:cubicBezTo>
                  <a:pt x="499110" y="204470"/>
                  <a:pt x="612140" y="270510"/>
                  <a:pt x="650240" y="309880"/>
                </a:cubicBezTo>
                <a:cubicBezTo>
                  <a:pt x="668020" y="327660"/>
                  <a:pt x="674370" y="340360"/>
                  <a:pt x="681990" y="356870"/>
                </a:cubicBezTo>
                <a:cubicBezTo>
                  <a:pt x="689610" y="374650"/>
                  <a:pt x="694690" y="393700"/>
                  <a:pt x="697230" y="412750"/>
                </a:cubicBezTo>
                <a:cubicBezTo>
                  <a:pt x="699770" y="431800"/>
                  <a:pt x="698500" y="450850"/>
                  <a:pt x="694690" y="469900"/>
                </a:cubicBezTo>
                <a:cubicBezTo>
                  <a:pt x="690880" y="488950"/>
                  <a:pt x="683260" y="508000"/>
                  <a:pt x="673100" y="524510"/>
                </a:cubicBezTo>
                <a:cubicBezTo>
                  <a:pt x="662940" y="541020"/>
                  <a:pt x="650240" y="554990"/>
                  <a:pt x="635000" y="567690"/>
                </a:cubicBezTo>
                <a:cubicBezTo>
                  <a:pt x="621030" y="579120"/>
                  <a:pt x="603250" y="589280"/>
                  <a:pt x="585470" y="596900"/>
                </a:cubicBezTo>
                <a:cubicBezTo>
                  <a:pt x="567690" y="603250"/>
                  <a:pt x="548640" y="608330"/>
                  <a:pt x="529590" y="609600"/>
                </a:cubicBezTo>
                <a:cubicBezTo>
                  <a:pt x="510540" y="610870"/>
                  <a:pt x="490220" y="608330"/>
                  <a:pt x="472440" y="603250"/>
                </a:cubicBezTo>
                <a:cubicBezTo>
                  <a:pt x="453390" y="598170"/>
                  <a:pt x="434340" y="590550"/>
                  <a:pt x="419100" y="579120"/>
                </a:cubicBezTo>
                <a:cubicBezTo>
                  <a:pt x="403860" y="568960"/>
                  <a:pt x="389890" y="553720"/>
                  <a:pt x="378460" y="538480"/>
                </a:cubicBezTo>
                <a:cubicBezTo>
                  <a:pt x="367030" y="523240"/>
                  <a:pt x="356870" y="505460"/>
                  <a:pt x="350520" y="487680"/>
                </a:cubicBezTo>
                <a:cubicBezTo>
                  <a:pt x="344170" y="469900"/>
                  <a:pt x="341630" y="449580"/>
                  <a:pt x="341630" y="430530"/>
                </a:cubicBezTo>
                <a:cubicBezTo>
                  <a:pt x="341630" y="411480"/>
                  <a:pt x="345440" y="391160"/>
                  <a:pt x="351790" y="373380"/>
                </a:cubicBezTo>
                <a:cubicBezTo>
                  <a:pt x="358140" y="355600"/>
                  <a:pt x="367030" y="337820"/>
                  <a:pt x="378460" y="322580"/>
                </a:cubicBezTo>
                <a:cubicBezTo>
                  <a:pt x="389890" y="307340"/>
                  <a:pt x="405130" y="293370"/>
                  <a:pt x="420370" y="283210"/>
                </a:cubicBezTo>
                <a:cubicBezTo>
                  <a:pt x="436880" y="273050"/>
                  <a:pt x="454660" y="264160"/>
                  <a:pt x="473710" y="259080"/>
                </a:cubicBezTo>
                <a:cubicBezTo>
                  <a:pt x="491490" y="254000"/>
                  <a:pt x="511810" y="252730"/>
                  <a:pt x="530860" y="254000"/>
                </a:cubicBezTo>
                <a:cubicBezTo>
                  <a:pt x="549910" y="255270"/>
                  <a:pt x="568960" y="259080"/>
                  <a:pt x="586740" y="265430"/>
                </a:cubicBezTo>
                <a:cubicBezTo>
                  <a:pt x="604520" y="273050"/>
                  <a:pt x="622300" y="283210"/>
                  <a:pt x="636270" y="295910"/>
                </a:cubicBezTo>
                <a:cubicBezTo>
                  <a:pt x="650240" y="308610"/>
                  <a:pt x="662940" y="323850"/>
                  <a:pt x="673100" y="340360"/>
                </a:cubicBezTo>
                <a:cubicBezTo>
                  <a:pt x="683260" y="356870"/>
                  <a:pt x="690880" y="374650"/>
                  <a:pt x="694690" y="393700"/>
                </a:cubicBezTo>
                <a:cubicBezTo>
                  <a:pt x="698500" y="411480"/>
                  <a:pt x="699770" y="431800"/>
                  <a:pt x="697230" y="450850"/>
                </a:cubicBezTo>
                <a:cubicBezTo>
                  <a:pt x="694690" y="469900"/>
                  <a:pt x="689610" y="488950"/>
                  <a:pt x="681990" y="506730"/>
                </a:cubicBezTo>
                <a:cubicBezTo>
                  <a:pt x="674370" y="524510"/>
                  <a:pt x="661670" y="541020"/>
                  <a:pt x="648970" y="554990"/>
                </a:cubicBezTo>
                <a:cubicBezTo>
                  <a:pt x="636270" y="568960"/>
                  <a:pt x="619760" y="580390"/>
                  <a:pt x="603250" y="589280"/>
                </a:cubicBezTo>
                <a:cubicBezTo>
                  <a:pt x="586740" y="598170"/>
                  <a:pt x="567690" y="604520"/>
                  <a:pt x="548640" y="607060"/>
                </a:cubicBezTo>
                <a:cubicBezTo>
                  <a:pt x="529590" y="609600"/>
                  <a:pt x="509270" y="610870"/>
                  <a:pt x="490220" y="607060"/>
                </a:cubicBezTo>
                <a:cubicBezTo>
                  <a:pt x="471170" y="603250"/>
                  <a:pt x="452120" y="596900"/>
                  <a:pt x="435610" y="588010"/>
                </a:cubicBezTo>
                <a:cubicBezTo>
                  <a:pt x="419100" y="579120"/>
                  <a:pt x="389890" y="553720"/>
                  <a:pt x="389890" y="553720"/>
                </a:cubicBezTo>
                <a:cubicBezTo>
                  <a:pt x="389890" y="553720"/>
                  <a:pt x="280670" y="471170"/>
                  <a:pt x="227330" y="431800"/>
                </a:cubicBezTo>
                <a:cubicBezTo>
                  <a:pt x="173990" y="392430"/>
                  <a:pt x="101600" y="342900"/>
                  <a:pt x="69850" y="316230"/>
                </a:cubicBezTo>
                <a:cubicBezTo>
                  <a:pt x="54610" y="303530"/>
                  <a:pt x="48260" y="297180"/>
                  <a:pt x="39370" y="287020"/>
                </a:cubicBezTo>
                <a:cubicBezTo>
                  <a:pt x="30480" y="275590"/>
                  <a:pt x="22860" y="264160"/>
                  <a:pt x="16510" y="251460"/>
                </a:cubicBezTo>
                <a:cubicBezTo>
                  <a:pt x="10160" y="238760"/>
                  <a:pt x="5080" y="224790"/>
                  <a:pt x="2540" y="210820"/>
                </a:cubicBezTo>
                <a:cubicBezTo>
                  <a:pt x="0" y="196850"/>
                  <a:pt x="0" y="182880"/>
                  <a:pt x="0" y="168910"/>
                </a:cubicBezTo>
                <a:cubicBezTo>
                  <a:pt x="0" y="154940"/>
                  <a:pt x="2540" y="140970"/>
                  <a:pt x="6350" y="127000"/>
                </a:cubicBezTo>
                <a:cubicBezTo>
                  <a:pt x="10160" y="114300"/>
                  <a:pt x="16510" y="100330"/>
                  <a:pt x="22860" y="88900"/>
                </a:cubicBezTo>
                <a:cubicBezTo>
                  <a:pt x="30480" y="76200"/>
                  <a:pt x="38100" y="64770"/>
                  <a:pt x="48260" y="54610"/>
                </a:cubicBezTo>
                <a:cubicBezTo>
                  <a:pt x="58420" y="44450"/>
                  <a:pt x="69850" y="35560"/>
                  <a:pt x="81280" y="27940"/>
                </a:cubicBezTo>
                <a:cubicBezTo>
                  <a:pt x="92710" y="20320"/>
                  <a:pt x="106680" y="13970"/>
                  <a:pt x="119380" y="10160"/>
                </a:cubicBezTo>
                <a:cubicBezTo>
                  <a:pt x="133350" y="5080"/>
                  <a:pt x="147320" y="2540"/>
                  <a:pt x="161290" y="1270"/>
                </a:cubicBezTo>
                <a:cubicBezTo>
                  <a:pt x="175260" y="0"/>
                  <a:pt x="189230" y="1270"/>
                  <a:pt x="203200" y="3810"/>
                </a:cubicBezTo>
                <a:cubicBezTo>
                  <a:pt x="217170" y="6350"/>
                  <a:pt x="231140" y="10160"/>
                  <a:pt x="243840" y="15240"/>
                </a:cubicBezTo>
                <a:cubicBezTo>
                  <a:pt x="256540" y="20320"/>
                  <a:pt x="280670" y="36830"/>
                  <a:pt x="280670" y="36830"/>
                </a:cubicBezTo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3"/>
          <p:cNvSpPr/>
          <p:nvPr/>
        </p:nvSpPr>
        <p:spPr>
          <a:xfrm>
            <a:off x="5728335" y="2203132"/>
            <a:ext cx="7121842" cy="375285"/>
          </a:xfrm>
          <a:custGeom>
            <a:rect b="b" l="l" r="r" t="t"/>
            <a:pathLst>
              <a:path extrusionOk="0" h="500380" w="9495790">
                <a:moveTo>
                  <a:pt x="165100" y="101600"/>
                </a:moveTo>
                <a:cubicBezTo>
                  <a:pt x="364490" y="81280"/>
                  <a:pt x="424180" y="72390"/>
                  <a:pt x="485140" y="64770"/>
                </a:cubicBezTo>
                <a:cubicBezTo>
                  <a:pt x="551180" y="55880"/>
                  <a:pt x="627380" y="43180"/>
                  <a:pt x="693420" y="38100"/>
                </a:cubicBezTo>
                <a:cubicBezTo>
                  <a:pt x="753110" y="33020"/>
                  <a:pt x="807720" y="34290"/>
                  <a:pt x="866140" y="33020"/>
                </a:cubicBezTo>
                <a:cubicBezTo>
                  <a:pt x="924560" y="31750"/>
                  <a:pt x="981710" y="27940"/>
                  <a:pt x="1042670" y="29210"/>
                </a:cubicBezTo>
                <a:cubicBezTo>
                  <a:pt x="1108710" y="30480"/>
                  <a:pt x="1181100" y="41910"/>
                  <a:pt x="1249680" y="44450"/>
                </a:cubicBezTo>
                <a:cubicBezTo>
                  <a:pt x="1316990" y="46990"/>
                  <a:pt x="1383030" y="43180"/>
                  <a:pt x="1451610" y="43180"/>
                </a:cubicBezTo>
                <a:cubicBezTo>
                  <a:pt x="1521460" y="43180"/>
                  <a:pt x="1597660" y="40640"/>
                  <a:pt x="1664970" y="41910"/>
                </a:cubicBezTo>
                <a:cubicBezTo>
                  <a:pt x="1727200" y="43180"/>
                  <a:pt x="1783080" y="44450"/>
                  <a:pt x="1841500" y="46990"/>
                </a:cubicBezTo>
                <a:cubicBezTo>
                  <a:pt x="1899920" y="49530"/>
                  <a:pt x="1954530" y="55880"/>
                  <a:pt x="2015490" y="58420"/>
                </a:cubicBezTo>
                <a:cubicBezTo>
                  <a:pt x="2085340" y="60960"/>
                  <a:pt x="2161540" y="62230"/>
                  <a:pt x="2237740" y="62230"/>
                </a:cubicBezTo>
                <a:cubicBezTo>
                  <a:pt x="2320290" y="62230"/>
                  <a:pt x="2413000" y="59690"/>
                  <a:pt x="2493010" y="59690"/>
                </a:cubicBezTo>
                <a:cubicBezTo>
                  <a:pt x="2562860" y="59690"/>
                  <a:pt x="2621280" y="60960"/>
                  <a:pt x="2689860" y="60960"/>
                </a:cubicBezTo>
                <a:cubicBezTo>
                  <a:pt x="2764790" y="62230"/>
                  <a:pt x="2851150" y="63500"/>
                  <a:pt x="2926080" y="63500"/>
                </a:cubicBezTo>
                <a:cubicBezTo>
                  <a:pt x="2993390" y="63500"/>
                  <a:pt x="3048000" y="62230"/>
                  <a:pt x="3119120" y="62230"/>
                </a:cubicBezTo>
                <a:cubicBezTo>
                  <a:pt x="3206750" y="62230"/>
                  <a:pt x="3323590" y="66040"/>
                  <a:pt x="3415030" y="67310"/>
                </a:cubicBezTo>
                <a:cubicBezTo>
                  <a:pt x="3495040" y="68580"/>
                  <a:pt x="3566160" y="68580"/>
                  <a:pt x="3641090" y="67310"/>
                </a:cubicBezTo>
                <a:cubicBezTo>
                  <a:pt x="3714750" y="66040"/>
                  <a:pt x="3790950" y="64770"/>
                  <a:pt x="3862070" y="63500"/>
                </a:cubicBezTo>
                <a:cubicBezTo>
                  <a:pt x="3928110" y="62230"/>
                  <a:pt x="3990340" y="60960"/>
                  <a:pt x="4055110" y="59690"/>
                </a:cubicBezTo>
                <a:cubicBezTo>
                  <a:pt x="4119880" y="58420"/>
                  <a:pt x="4185920" y="59690"/>
                  <a:pt x="4250690" y="57150"/>
                </a:cubicBezTo>
                <a:cubicBezTo>
                  <a:pt x="4312920" y="54610"/>
                  <a:pt x="4371340" y="48260"/>
                  <a:pt x="4434840" y="45720"/>
                </a:cubicBezTo>
                <a:cubicBezTo>
                  <a:pt x="4502150" y="43180"/>
                  <a:pt x="4568190" y="43180"/>
                  <a:pt x="4643120" y="43180"/>
                </a:cubicBezTo>
                <a:cubicBezTo>
                  <a:pt x="4732020" y="43180"/>
                  <a:pt x="4848860" y="44450"/>
                  <a:pt x="4933950" y="44450"/>
                </a:cubicBezTo>
                <a:cubicBezTo>
                  <a:pt x="5001260" y="44450"/>
                  <a:pt x="5055870" y="43180"/>
                  <a:pt x="5115560" y="43180"/>
                </a:cubicBezTo>
                <a:cubicBezTo>
                  <a:pt x="5175250" y="43180"/>
                  <a:pt x="5232400" y="40640"/>
                  <a:pt x="5293360" y="43180"/>
                </a:cubicBezTo>
                <a:cubicBezTo>
                  <a:pt x="5356860" y="45720"/>
                  <a:pt x="5422900" y="53340"/>
                  <a:pt x="5488940" y="55880"/>
                </a:cubicBezTo>
                <a:cubicBezTo>
                  <a:pt x="5556250" y="58420"/>
                  <a:pt x="5624830" y="55880"/>
                  <a:pt x="5694680" y="58420"/>
                </a:cubicBezTo>
                <a:cubicBezTo>
                  <a:pt x="5767070" y="60960"/>
                  <a:pt x="5839460" y="67310"/>
                  <a:pt x="5915660" y="69850"/>
                </a:cubicBezTo>
                <a:cubicBezTo>
                  <a:pt x="5998210" y="72390"/>
                  <a:pt x="6092190" y="67310"/>
                  <a:pt x="6174740" y="69850"/>
                </a:cubicBezTo>
                <a:cubicBezTo>
                  <a:pt x="6252210" y="72390"/>
                  <a:pt x="6320790" y="78740"/>
                  <a:pt x="6398260" y="82550"/>
                </a:cubicBezTo>
                <a:cubicBezTo>
                  <a:pt x="6480810" y="87630"/>
                  <a:pt x="6577330" y="92710"/>
                  <a:pt x="6656070" y="96520"/>
                </a:cubicBezTo>
                <a:cubicBezTo>
                  <a:pt x="6723380" y="99060"/>
                  <a:pt x="6772910" y="100330"/>
                  <a:pt x="6842760" y="101600"/>
                </a:cubicBezTo>
                <a:cubicBezTo>
                  <a:pt x="6929120" y="102870"/>
                  <a:pt x="7044690" y="104140"/>
                  <a:pt x="7136130" y="104140"/>
                </a:cubicBezTo>
                <a:cubicBezTo>
                  <a:pt x="7216140" y="104140"/>
                  <a:pt x="7289800" y="102870"/>
                  <a:pt x="7363460" y="100330"/>
                </a:cubicBezTo>
                <a:cubicBezTo>
                  <a:pt x="7434580" y="97790"/>
                  <a:pt x="7491730" y="90170"/>
                  <a:pt x="7570470" y="87630"/>
                </a:cubicBezTo>
                <a:cubicBezTo>
                  <a:pt x="7675880" y="83820"/>
                  <a:pt x="7835900" y="86360"/>
                  <a:pt x="7942580" y="81280"/>
                </a:cubicBezTo>
                <a:cubicBezTo>
                  <a:pt x="8023860" y="77470"/>
                  <a:pt x="8086090" y="71120"/>
                  <a:pt x="8157210" y="66040"/>
                </a:cubicBezTo>
                <a:cubicBezTo>
                  <a:pt x="8228330" y="60960"/>
                  <a:pt x="8299450" y="53340"/>
                  <a:pt x="8368030" y="49530"/>
                </a:cubicBezTo>
                <a:cubicBezTo>
                  <a:pt x="8432800" y="45720"/>
                  <a:pt x="8496300" y="49530"/>
                  <a:pt x="8558530" y="45720"/>
                </a:cubicBezTo>
                <a:cubicBezTo>
                  <a:pt x="8620760" y="41910"/>
                  <a:pt x="8679180" y="30480"/>
                  <a:pt x="8741410" y="25400"/>
                </a:cubicBezTo>
                <a:cubicBezTo>
                  <a:pt x="8807450" y="20320"/>
                  <a:pt x="8877300" y="19050"/>
                  <a:pt x="8944610" y="16510"/>
                </a:cubicBezTo>
                <a:cubicBezTo>
                  <a:pt x="9010650" y="13970"/>
                  <a:pt x="9100820" y="3810"/>
                  <a:pt x="9138920" y="12700"/>
                </a:cubicBezTo>
                <a:cubicBezTo>
                  <a:pt x="9155430" y="16510"/>
                  <a:pt x="9159240" y="30480"/>
                  <a:pt x="9173210" y="31750"/>
                </a:cubicBezTo>
                <a:cubicBezTo>
                  <a:pt x="9190990" y="33020"/>
                  <a:pt x="9215120" y="11430"/>
                  <a:pt x="9236710" y="6350"/>
                </a:cubicBezTo>
                <a:cubicBezTo>
                  <a:pt x="9258300" y="1270"/>
                  <a:pt x="9282430" y="0"/>
                  <a:pt x="9305290" y="2540"/>
                </a:cubicBezTo>
                <a:cubicBezTo>
                  <a:pt x="9328150" y="5080"/>
                  <a:pt x="9351010" y="11430"/>
                  <a:pt x="9371330" y="20320"/>
                </a:cubicBezTo>
                <a:cubicBezTo>
                  <a:pt x="9391650" y="29210"/>
                  <a:pt x="9411970" y="43180"/>
                  <a:pt x="9428480" y="58420"/>
                </a:cubicBezTo>
                <a:cubicBezTo>
                  <a:pt x="9444990" y="73660"/>
                  <a:pt x="9460230" y="92710"/>
                  <a:pt x="9470390" y="113030"/>
                </a:cubicBezTo>
                <a:cubicBezTo>
                  <a:pt x="9480550" y="133350"/>
                  <a:pt x="9488170" y="156210"/>
                  <a:pt x="9491980" y="177800"/>
                </a:cubicBezTo>
                <a:cubicBezTo>
                  <a:pt x="9495790" y="200660"/>
                  <a:pt x="9495790" y="223520"/>
                  <a:pt x="9491980" y="246380"/>
                </a:cubicBezTo>
                <a:cubicBezTo>
                  <a:pt x="9488170" y="267970"/>
                  <a:pt x="9480550" y="290830"/>
                  <a:pt x="9470390" y="311150"/>
                </a:cubicBezTo>
                <a:cubicBezTo>
                  <a:pt x="9460230" y="331470"/>
                  <a:pt x="9446260" y="350520"/>
                  <a:pt x="9429750" y="365760"/>
                </a:cubicBezTo>
                <a:cubicBezTo>
                  <a:pt x="9413240" y="381000"/>
                  <a:pt x="9392920" y="394970"/>
                  <a:pt x="9372600" y="405130"/>
                </a:cubicBezTo>
                <a:cubicBezTo>
                  <a:pt x="9352280" y="414020"/>
                  <a:pt x="9329420" y="420370"/>
                  <a:pt x="9307830" y="422910"/>
                </a:cubicBezTo>
                <a:cubicBezTo>
                  <a:pt x="9284970" y="425450"/>
                  <a:pt x="9260840" y="425450"/>
                  <a:pt x="9239250" y="420370"/>
                </a:cubicBezTo>
                <a:cubicBezTo>
                  <a:pt x="9216390" y="415290"/>
                  <a:pt x="9193530" y="406400"/>
                  <a:pt x="9174480" y="394970"/>
                </a:cubicBezTo>
                <a:cubicBezTo>
                  <a:pt x="9155430" y="383540"/>
                  <a:pt x="9137650" y="368300"/>
                  <a:pt x="9122410" y="350520"/>
                </a:cubicBezTo>
                <a:cubicBezTo>
                  <a:pt x="9108440" y="334010"/>
                  <a:pt x="9095740" y="312420"/>
                  <a:pt x="9086850" y="292100"/>
                </a:cubicBezTo>
                <a:cubicBezTo>
                  <a:pt x="9077960" y="270510"/>
                  <a:pt x="9072880" y="247650"/>
                  <a:pt x="9071610" y="224790"/>
                </a:cubicBezTo>
                <a:cubicBezTo>
                  <a:pt x="9070340" y="201930"/>
                  <a:pt x="9072880" y="179070"/>
                  <a:pt x="9079230" y="157480"/>
                </a:cubicBezTo>
                <a:cubicBezTo>
                  <a:pt x="9085580" y="135890"/>
                  <a:pt x="9094470" y="114300"/>
                  <a:pt x="9107170" y="95250"/>
                </a:cubicBezTo>
                <a:cubicBezTo>
                  <a:pt x="9119870" y="76200"/>
                  <a:pt x="9136380" y="58420"/>
                  <a:pt x="9154160" y="44450"/>
                </a:cubicBezTo>
                <a:cubicBezTo>
                  <a:pt x="9171940" y="30480"/>
                  <a:pt x="9193530" y="20320"/>
                  <a:pt x="9215120" y="12700"/>
                </a:cubicBezTo>
                <a:cubicBezTo>
                  <a:pt x="9236710" y="5080"/>
                  <a:pt x="9259570" y="1270"/>
                  <a:pt x="9282430" y="1270"/>
                </a:cubicBezTo>
                <a:cubicBezTo>
                  <a:pt x="9305290" y="1270"/>
                  <a:pt x="9328150" y="5080"/>
                  <a:pt x="9349740" y="11430"/>
                </a:cubicBezTo>
                <a:cubicBezTo>
                  <a:pt x="9371330" y="17780"/>
                  <a:pt x="9392920" y="29210"/>
                  <a:pt x="9410700" y="43180"/>
                </a:cubicBezTo>
                <a:cubicBezTo>
                  <a:pt x="9428480" y="57150"/>
                  <a:pt x="9444990" y="73660"/>
                  <a:pt x="9457690" y="92710"/>
                </a:cubicBezTo>
                <a:cubicBezTo>
                  <a:pt x="9470390" y="111760"/>
                  <a:pt x="9480550" y="133350"/>
                  <a:pt x="9486900" y="154940"/>
                </a:cubicBezTo>
                <a:cubicBezTo>
                  <a:pt x="9493250" y="176530"/>
                  <a:pt x="9495790" y="200660"/>
                  <a:pt x="9494520" y="223520"/>
                </a:cubicBezTo>
                <a:cubicBezTo>
                  <a:pt x="9493250" y="246380"/>
                  <a:pt x="9489440" y="269240"/>
                  <a:pt x="9480550" y="290830"/>
                </a:cubicBezTo>
                <a:cubicBezTo>
                  <a:pt x="9472930" y="311150"/>
                  <a:pt x="9458960" y="332740"/>
                  <a:pt x="9444990" y="349250"/>
                </a:cubicBezTo>
                <a:cubicBezTo>
                  <a:pt x="9429750" y="367030"/>
                  <a:pt x="9392920" y="393700"/>
                  <a:pt x="9392920" y="393700"/>
                </a:cubicBezTo>
                <a:cubicBezTo>
                  <a:pt x="9392920" y="393700"/>
                  <a:pt x="9218930" y="425450"/>
                  <a:pt x="9138920" y="429260"/>
                </a:cubicBezTo>
                <a:cubicBezTo>
                  <a:pt x="9067800" y="433070"/>
                  <a:pt x="9000490" y="425450"/>
                  <a:pt x="8934450" y="422910"/>
                </a:cubicBezTo>
                <a:cubicBezTo>
                  <a:pt x="8872220" y="420370"/>
                  <a:pt x="8813800" y="415290"/>
                  <a:pt x="8752840" y="415290"/>
                </a:cubicBezTo>
                <a:cubicBezTo>
                  <a:pt x="8689340" y="415290"/>
                  <a:pt x="8623300" y="422910"/>
                  <a:pt x="8558530" y="422910"/>
                </a:cubicBezTo>
                <a:cubicBezTo>
                  <a:pt x="8495030" y="422910"/>
                  <a:pt x="8430260" y="420370"/>
                  <a:pt x="8368030" y="419100"/>
                </a:cubicBezTo>
                <a:cubicBezTo>
                  <a:pt x="8307070" y="417830"/>
                  <a:pt x="8252460" y="417830"/>
                  <a:pt x="8188960" y="417830"/>
                </a:cubicBezTo>
                <a:cubicBezTo>
                  <a:pt x="8114030" y="419100"/>
                  <a:pt x="8035290" y="420370"/>
                  <a:pt x="7947660" y="424180"/>
                </a:cubicBezTo>
                <a:cubicBezTo>
                  <a:pt x="7843520" y="427990"/>
                  <a:pt x="7706360" y="434340"/>
                  <a:pt x="7604760" y="443230"/>
                </a:cubicBezTo>
                <a:cubicBezTo>
                  <a:pt x="7523480" y="450850"/>
                  <a:pt x="7461250" y="461010"/>
                  <a:pt x="7386320" y="469900"/>
                </a:cubicBezTo>
                <a:cubicBezTo>
                  <a:pt x="7306310" y="478790"/>
                  <a:pt x="7223760" y="491490"/>
                  <a:pt x="7136130" y="495300"/>
                </a:cubicBezTo>
                <a:cubicBezTo>
                  <a:pt x="7040880" y="500380"/>
                  <a:pt x="6927850" y="496570"/>
                  <a:pt x="6836410" y="495300"/>
                </a:cubicBezTo>
                <a:cubicBezTo>
                  <a:pt x="6758940" y="494030"/>
                  <a:pt x="6695440" y="490220"/>
                  <a:pt x="6623050" y="486410"/>
                </a:cubicBezTo>
                <a:cubicBezTo>
                  <a:pt x="6546850" y="482600"/>
                  <a:pt x="6463030" y="478790"/>
                  <a:pt x="6386830" y="473710"/>
                </a:cubicBezTo>
                <a:cubicBezTo>
                  <a:pt x="6314440" y="469900"/>
                  <a:pt x="6248400" y="462280"/>
                  <a:pt x="6173470" y="459740"/>
                </a:cubicBezTo>
                <a:cubicBezTo>
                  <a:pt x="6092190" y="457200"/>
                  <a:pt x="5998210" y="457200"/>
                  <a:pt x="5915660" y="459740"/>
                </a:cubicBezTo>
                <a:cubicBezTo>
                  <a:pt x="5838190" y="462280"/>
                  <a:pt x="5765800" y="469900"/>
                  <a:pt x="5690870" y="471170"/>
                </a:cubicBezTo>
                <a:cubicBezTo>
                  <a:pt x="5617210" y="472440"/>
                  <a:pt x="5538470" y="471170"/>
                  <a:pt x="5468620" y="468630"/>
                </a:cubicBezTo>
                <a:cubicBezTo>
                  <a:pt x="5406390" y="466090"/>
                  <a:pt x="5351780" y="458470"/>
                  <a:pt x="5293360" y="455930"/>
                </a:cubicBezTo>
                <a:cubicBezTo>
                  <a:pt x="5234940" y="453390"/>
                  <a:pt x="5175250" y="454660"/>
                  <a:pt x="5115560" y="454660"/>
                </a:cubicBezTo>
                <a:cubicBezTo>
                  <a:pt x="5055870" y="454660"/>
                  <a:pt x="5002530" y="454660"/>
                  <a:pt x="4935220" y="454660"/>
                </a:cubicBezTo>
                <a:cubicBezTo>
                  <a:pt x="4850130" y="454660"/>
                  <a:pt x="4733290" y="454660"/>
                  <a:pt x="4645660" y="455930"/>
                </a:cubicBezTo>
                <a:cubicBezTo>
                  <a:pt x="4573270" y="455930"/>
                  <a:pt x="4512310" y="455930"/>
                  <a:pt x="4446270" y="458470"/>
                </a:cubicBezTo>
                <a:cubicBezTo>
                  <a:pt x="4380230" y="461010"/>
                  <a:pt x="4315460" y="471170"/>
                  <a:pt x="4250690" y="472440"/>
                </a:cubicBezTo>
                <a:cubicBezTo>
                  <a:pt x="4185920" y="473710"/>
                  <a:pt x="4119880" y="471170"/>
                  <a:pt x="4055110" y="469900"/>
                </a:cubicBezTo>
                <a:cubicBezTo>
                  <a:pt x="3990340" y="468630"/>
                  <a:pt x="3928110" y="467360"/>
                  <a:pt x="3862070" y="466090"/>
                </a:cubicBezTo>
                <a:cubicBezTo>
                  <a:pt x="3790950" y="464820"/>
                  <a:pt x="3714750" y="463550"/>
                  <a:pt x="3641090" y="463550"/>
                </a:cubicBezTo>
                <a:cubicBezTo>
                  <a:pt x="3566160" y="463550"/>
                  <a:pt x="3495040" y="463550"/>
                  <a:pt x="3415030" y="463550"/>
                </a:cubicBezTo>
                <a:cubicBezTo>
                  <a:pt x="3323590" y="463550"/>
                  <a:pt x="3206750" y="467360"/>
                  <a:pt x="3119120" y="467360"/>
                </a:cubicBezTo>
                <a:cubicBezTo>
                  <a:pt x="3048000" y="467360"/>
                  <a:pt x="2993390" y="466090"/>
                  <a:pt x="2926080" y="466090"/>
                </a:cubicBezTo>
                <a:cubicBezTo>
                  <a:pt x="2851150" y="466090"/>
                  <a:pt x="2764790" y="467360"/>
                  <a:pt x="2689860" y="468630"/>
                </a:cubicBezTo>
                <a:cubicBezTo>
                  <a:pt x="2621280" y="468630"/>
                  <a:pt x="2562860" y="469900"/>
                  <a:pt x="2493010" y="469900"/>
                </a:cubicBezTo>
                <a:cubicBezTo>
                  <a:pt x="2413000" y="469900"/>
                  <a:pt x="2317750" y="467360"/>
                  <a:pt x="2233930" y="466090"/>
                </a:cubicBezTo>
                <a:cubicBezTo>
                  <a:pt x="2153920" y="464820"/>
                  <a:pt x="2078990" y="463550"/>
                  <a:pt x="2001520" y="462280"/>
                </a:cubicBezTo>
                <a:cubicBezTo>
                  <a:pt x="1922780" y="461010"/>
                  <a:pt x="1841500" y="459740"/>
                  <a:pt x="1765300" y="458470"/>
                </a:cubicBezTo>
                <a:cubicBezTo>
                  <a:pt x="1692910" y="457200"/>
                  <a:pt x="1626870" y="455930"/>
                  <a:pt x="1555750" y="454660"/>
                </a:cubicBezTo>
                <a:cubicBezTo>
                  <a:pt x="1482090" y="453390"/>
                  <a:pt x="1399540" y="450850"/>
                  <a:pt x="1328420" y="448310"/>
                </a:cubicBezTo>
                <a:cubicBezTo>
                  <a:pt x="1267460" y="445770"/>
                  <a:pt x="1217930" y="441960"/>
                  <a:pt x="1155700" y="439420"/>
                </a:cubicBezTo>
                <a:cubicBezTo>
                  <a:pt x="1080770" y="435610"/>
                  <a:pt x="986790" y="430530"/>
                  <a:pt x="908050" y="427990"/>
                </a:cubicBezTo>
                <a:cubicBezTo>
                  <a:pt x="836930" y="425450"/>
                  <a:pt x="770890" y="421640"/>
                  <a:pt x="706120" y="422910"/>
                </a:cubicBezTo>
                <a:cubicBezTo>
                  <a:pt x="646430" y="424180"/>
                  <a:pt x="591820" y="429260"/>
                  <a:pt x="532130" y="433070"/>
                </a:cubicBezTo>
                <a:cubicBezTo>
                  <a:pt x="469900" y="436880"/>
                  <a:pt x="400050" y="443230"/>
                  <a:pt x="341630" y="448310"/>
                </a:cubicBezTo>
                <a:cubicBezTo>
                  <a:pt x="290830" y="453390"/>
                  <a:pt x="232410" y="461010"/>
                  <a:pt x="198120" y="462280"/>
                </a:cubicBezTo>
                <a:cubicBezTo>
                  <a:pt x="179070" y="462280"/>
                  <a:pt x="168910" y="463550"/>
                  <a:pt x="154940" y="461010"/>
                </a:cubicBezTo>
                <a:cubicBezTo>
                  <a:pt x="140970" y="458470"/>
                  <a:pt x="127000" y="453390"/>
                  <a:pt x="113030" y="448310"/>
                </a:cubicBezTo>
                <a:cubicBezTo>
                  <a:pt x="100330" y="443230"/>
                  <a:pt x="86360" y="436880"/>
                  <a:pt x="74930" y="427990"/>
                </a:cubicBezTo>
                <a:cubicBezTo>
                  <a:pt x="63500" y="419100"/>
                  <a:pt x="52070" y="408940"/>
                  <a:pt x="43180" y="397510"/>
                </a:cubicBezTo>
                <a:cubicBezTo>
                  <a:pt x="34290" y="386080"/>
                  <a:pt x="25400" y="373380"/>
                  <a:pt x="19050" y="360680"/>
                </a:cubicBezTo>
                <a:cubicBezTo>
                  <a:pt x="12700" y="347980"/>
                  <a:pt x="7620" y="334010"/>
                  <a:pt x="5080" y="320040"/>
                </a:cubicBezTo>
                <a:cubicBezTo>
                  <a:pt x="1270" y="306070"/>
                  <a:pt x="0" y="290830"/>
                  <a:pt x="0" y="276860"/>
                </a:cubicBezTo>
                <a:cubicBezTo>
                  <a:pt x="0" y="262890"/>
                  <a:pt x="3810" y="247650"/>
                  <a:pt x="7620" y="233680"/>
                </a:cubicBezTo>
                <a:cubicBezTo>
                  <a:pt x="11430" y="219710"/>
                  <a:pt x="16510" y="205740"/>
                  <a:pt x="24130" y="193040"/>
                </a:cubicBezTo>
                <a:cubicBezTo>
                  <a:pt x="30480" y="180340"/>
                  <a:pt x="39370" y="167640"/>
                  <a:pt x="49530" y="157480"/>
                </a:cubicBezTo>
                <a:cubicBezTo>
                  <a:pt x="59690" y="147320"/>
                  <a:pt x="71120" y="137160"/>
                  <a:pt x="82550" y="129540"/>
                </a:cubicBezTo>
                <a:cubicBezTo>
                  <a:pt x="95250" y="121920"/>
                  <a:pt x="107950" y="115570"/>
                  <a:pt x="121920" y="110490"/>
                </a:cubicBezTo>
                <a:cubicBezTo>
                  <a:pt x="135890" y="105410"/>
                  <a:pt x="165100" y="101600"/>
                  <a:pt x="165100" y="101600"/>
                </a:cubicBezTo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22"/>
          <p:cNvGrpSpPr/>
          <p:nvPr/>
        </p:nvGrpSpPr>
        <p:grpSpPr>
          <a:xfrm>
            <a:off x="-500391" y="4926509"/>
            <a:ext cx="19288781" cy="5685743"/>
            <a:chOff x="0" y="-57150"/>
            <a:chExt cx="5080173" cy="1497480"/>
          </a:xfrm>
        </p:grpSpPr>
        <p:sp>
          <p:nvSpPr>
            <p:cNvPr id="257" name="Google Shape;257;p22"/>
            <p:cNvSpPr/>
            <p:nvPr/>
          </p:nvSpPr>
          <p:spPr>
            <a:xfrm>
              <a:off x="0" y="0"/>
              <a:ext cx="5080173" cy="1440330"/>
            </a:xfrm>
            <a:custGeom>
              <a:rect b="b" l="l" r="r" t="t"/>
              <a:pathLst>
                <a:path extrusionOk="0" h="1440330" w="5080173">
                  <a:moveTo>
                    <a:pt x="0" y="0"/>
                  </a:moveTo>
                  <a:lnTo>
                    <a:pt x="5080173" y="0"/>
                  </a:lnTo>
                  <a:lnTo>
                    <a:pt x="5080173" y="1440330"/>
                  </a:lnTo>
                  <a:lnTo>
                    <a:pt x="0" y="1440330"/>
                  </a:lnTo>
                  <a:close/>
                </a:path>
              </a:pathLst>
            </a:custGeom>
            <a:solidFill>
              <a:srgbClr val="6AC25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8" name="Google Shape;258;p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22"/>
          <p:cNvGrpSpPr/>
          <p:nvPr/>
        </p:nvGrpSpPr>
        <p:grpSpPr>
          <a:xfrm>
            <a:off x="613436" y="6755092"/>
            <a:ext cx="4960313" cy="3303093"/>
            <a:chOff x="0" y="-57150"/>
            <a:chExt cx="1306420" cy="869950"/>
          </a:xfrm>
        </p:grpSpPr>
        <p:sp>
          <p:nvSpPr>
            <p:cNvPr id="260" name="Google Shape;260;p22"/>
            <p:cNvSpPr/>
            <p:nvPr/>
          </p:nvSpPr>
          <p:spPr>
            <a:xfrm>
              <a:off x="0" y="0"/>
              <a:ext cx="1306420" cy="761651"/>
            </a:xfrm>
            <a:custGeom>
              <a:rect b="b" l="l" r="r" t="t"/>
              <a:pathLst>
                <a:path extrusionOk="0" h="761651" w="1306420">
                  <a:moveTo>
                    <a:pt x="79599" y="0"/>
                  </a:moveTo>
                  <a:lnTo>
                    <a:pt x="1226820" y="0"/>
                  </a:lnTo>
                  <a:cubicBezTo>
                    <a:pt x="1270782" y="0"/>
                    <a:pt x="1306420" y="35638"/>
                    <a:pt x="1306420" y="79599"/>
                  </a:cubicBezTo>
                  <a:lnTo>
                    <a:pt x="1306420" y="682052"/>
                  </a:lnTo>
                  <a:cubicBezTo>
                    <a:pt x="1306420" y="726013"/>
                    <a:pt x="1270782" y="761651"/>
                    <a:pt x="1226820" y="761651"/>
                  </a:cubicBezTo>
                  <a:lnTo>
                    <a:pt x="79599" y="761651"/>
                  </a:lnTo>
                  <a:cubicBezTo>
                    <a:pt x="35638" y="761651"/>
                    <a:pt x="0" y="726013"/>
                    <a:pt x="0" y="682052"/>
                  </a:cubicBezTo>
                  <a:lnTo>
                    <a:pt x="0" y="79599"/>
                  </a:lnTo>
                  <a:cubicBezTo>
                    <a:pt x="0" y="35638"/>
                    <a:pt x="35638" y="0"/>
                    <a:pt x="79599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22"/>
          <p:cNvGrpSpPr/>
          <p:nvPr/>
        </p:nvGrpSpPr>
        <p:grpSpPr>
          <a:xfrm>
            <a:off x="6663844" y="6755092"/>
            <a:ext cx="4960313" cy="3303093"/>
            <a:chOff x="0" y="-57150"/>
            <a:chExt cx="1306420" cy="869950"/>
          </a:xfrm>
        </p:grpSpPr>
        <p:sp>
          <p:nvSpPr>
            <p:cNvPr id="263" name="Google Shape;263;p22"/>
            <p:cNvSpPr/>
            <p:nvPr/>
          </p:nvSpPr>
          <p:spPr>
            <a:xfrm>
              <a:off x="0" y="0"/>
              <a:ext cx="1306420" cy="761651"/>
            </a:xfrm>
            <a:custGeom>
              <a:rect b="b" l="l" r="r" t="t"/>
              <a:pathLst>
                <a:path extrusionOk="0" h="761651" w="1306420">
                  <a:moveTo>
                    <a:pt x="79599" y="0"/>
                  </a:moveTo>
                  <a:lnTo>
                    <a:pt x="1226820" y="0"/>
                  </a:lnTo>
                  <a:cubicBezTo>
                    <a:pt x="1270782" y="0"/>
                    <a:pt x="1306420" y="35638"/>
                    <a:pt x="1306420" y="79599"/>
                  </a:cubicBezTo>
                  <a:lnTo>
                    <a:pt x="1306420" y="682052"/>
                  </a:lnTo>
                  <a:cubicBezTo>
                    <a:pt x="1306420" y="726013"/>
                    <a:pt x="1270782" y="761651"/>
                    <a:pt x="1226820" y="761651"/>
                  </a:cubicBezTo>
                  <a:lnTo>
                    <a:pt x="79599" y="761651"/>
                  </a:lnTo>
                  <a:cubicBezTo>
                    <a:pt x="35638" y="761651"/>
                    <a:pt x="0" y="726013"/>
                    <a:pt x="0" y="682052"/>
                  </a:cubicBezTo>
                  <a:lnTo>
                    <a:pt x="0" y="79599"/>
                  </a:lnTo>
                  <a:cubicBezTo>
                    <a:pt x="0" y="35638"/>
                    <a:pt x="35638" y="0"/>
                    <a:pt x="79599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22"/>
          <p:cNvGrpSpPr/>
          <p:nvPr/>
        </p:nvGrpSpPr>
        <p:grpSpPr>
          <a:xfrm>
            <a:off x="12710006" y="6755092"/>
            <a:ext cx="4960313" cy="3303093"/>
            <a:chOff x="0" y="-57150"/>
            <a:chExt cx="1306420" cy="869950"/>
          </a:xfrm>
        </p:grpSpPr>
        <p:sp>
          <p:nvSpPr>
            <p:cNvPr id="266" name="Google Shape;266;p22"/>
            <p:cNvSpPr/>
            <p:nvPr/>
          </p:nvSpPr>
          <p:spPr>
            <a:xfrm>
              <a:off x="0" y="0"/>
              <a:ext cx="1306420" cy="761651"/>
            </a:xfrm>
            <a:custGeom>
              <a:rect b="b" l="l" r="r" t="t"/>
              <a:pathLst>
                <a:path extrusionOk="0" h="761651" w="1306420">
                  <a:moveTo>
                    <a:pt x="79599" y="0"/>
                  </a:moveTo>
                  <a:lnTo>
                    <a:pt x="1226820" y="0"/>
                  </a:lnTo>
                  <a:cubicBezTo>
                    <a:pt x="1270782" y="0"/>
                    <a:pt x="1306420" y="35638"/>
                    <a:pt x="1306420" y="79599"/>
                  </a:cubicBezTo>
                  <a:lnTo>
                    <a:pt x="1306420" y="682052"/>
                  </a:lnTo>
                  <a:cubicBezTo>
                    <a:pt x="1306420" y="726013"/>
                    <a:pt x="1270782" y="761651"/>
                    <a:pt x="1226820" y="761651"/>
                  </a:cubicBezTo>
                  <a:lnTo>
                    <a:pt x="79599" y="761651"/>
                  </a:lnTo>
                  <a:cubicBezTo>
                    <a:pt x="35638" y="761651"/>
                    <a:pt x="0" y="726013"/>
                    <a:pt x="0" y="682052"/>
                  </a:cubicBezTo>
                  <a:lnTo>
                    <a:pt x="0" y="79599"/>
                  </a:lnTo>
                  <a:cubicBezTo>
                    <a:pt x="0" y="35638"/>
                    <a:pt x="35638" y="0"/>
                    <a:pt x="79599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22"/>
          <p:cNvSpPr txBox="1"/>
          <p:nvPr/>
        </p:nvSpPr>
        <p:spPr>
          <a:xfrm>
            <a:off x="8321986" y="7142614"/>
            <a:ext cx="1644029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6AC259"/>
                </a:solidFill>
                <a:latin typeface="Sigmar One"/>
                <a:ea typeface="Sigmar One"/>
                <a:cs typeface="Sigmar One"/>
                <a:sym typeface="Sigmar One"/>
              </a:rPr>
              <a:t>02</a:t>
            </a:r>
            <a:endParaRPr/>
          </a:p>
        </p:txBody>
      </p:sp>
      <p:sp>
        <p:nvSpPr>
          <p:cNvPr id="269" name="Google Shape;269;p22"/>
          <p:cNvSpPr/>
          <p:nvPr/>
        </p:nvSpPr>
        <p:spPr>
          <a:xfrm>
            <a:off x="5460652" y="2108654"/>
            <a:ext cx="7933951" cy="4749130"/>
          </a:xfrm>
          <a:custGeom>
            <a:rect b="b" l="l" r="r" t="t"/>
            <a:pathLst>
              <a:path extrusionOk="0" h="4749130" w="7933951">
                <a:moveTo>
                  <a:pt x="0" y="0"/>
                </a:moveTo>
                <a:lnTo>
                  <a:pt x="7933951" y="0"/>
                </a:lnTo>
                <a:lnTo>
                  <a:pt x="7933951" y="4749130"/>
                </a:lnTo>
                <a:lnTo>
                  <a:pt x="0" y="4749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22"/>
          <p:cNvSpPr/>
          <p:nvPr/>
        </p:nvSpPr>
        <p:spPr>
          <a:xfrm>
            <a:off x="14947603" y="964778"/>
            <a:ext cx="3840787" cy="1494415"/>
          </a:xfrm>
          <a:custGeom>
            <a:rect b="b" l="l" r="r" t="t"/>
            <a:pathLst>
              <a:path extrusionOk="0" h="1494415" w="3840787">
                <a:moveTo>
                  <a:pt x="0" y="0"/>
                </a:moveTo>
                <a:lnTo>
                  <a:pt x="3840788" y="0"/>
                </a:lnTo>
                <a:lnTo>
                  <a:pt x="3840788" y="1494415"/>
                </a:lnTo>
                <a:lnTo>
                  <a:pt x="0" y="1494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22"/>
          <p:cNvSpPr/>
          <p:nvPr/>
        </p:nvSpPr>
        <p:spPr>
          <a:xfrm>
            <a:off x="-941914" y="2459193"/>
            <a:ext cx="3941228" cy="1805799"/>
          </a:xfrm>
          <a:custGeom>
            <a:rect b="b" l="l" r="r" t="t"/>
            <a:pathLst>
              <a:path extrusionOk="0" h="1805799" w="3941228">
                <a:moveTo>
                  <a:pt x="0" y="0"/>
                </a:moveTo>
                <a:lnTo>
                  <a:pt x="3941228" y="0"/>
                </a:lnTo>
                <a:lnTo>
                  <a:pt x="3941228" y="1805799"/>
                </a:lnTo>
                <a:lnTo>
                  <a:pt x="0" y="1805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22"/>
          <p:cNvSpPr txBox="1"/>
          <p:nvPr/>
        </p:nvSpPr>
        <p:spPr>
          <a:xfrm>
            <a:off x="4969363" y="838978"/>
            <a:ext cx="8349274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Answer Sheet</a:t>
            </a:r>
            <a:endParaRPr/>
          </a:p>
        </p:txBody>
      </p:sp>
      <p:sp>
        <p:nvSpPr>
          <p:cNvPr id="273" name="Google Shape;273;p22"/>
          <p:cNvSpPr txBox="1"/>
          <p:nvPr/>
        </p:nvSpPr>
        <p:spPr>
          <a:xfrm>
            <a:off x="957144" y="8052251"/>
            <a:ext cx="4272899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274" name="Google Shape;274;p22"/>
          <p:cNvSpPr txBox="1"/>
          <p:nvPr/>
        </p:nvSpPr>
        <p:spPr>
          <a:xfrm>
            <a:off x="7007551" y="8052251"/>
            <a:ext cx="4272899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275" name="Google Shape;275;p22"/>
          <p:cNvSpPr txBox="1"/>
          <p:nvPr/>
        </p:nvSpPr>
        <p:spPr>
          <a:xfrm>
            <a:off x="13053713" y="8052251"/>
            <a:ext cx="4272899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276" name="Google Shape;276;p22"/>
          <p:cNvSpPr txBox="1"/>
          <p:nvPr/>
        </p:nvSpPr>
        <p:spPr>
          <a:xfrm>
            <a:off x="2271579" y="7142614"/>
            <a:ext cx="1644029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6AC259"/>
                </a:solidFill>
                <a:latin typeface="Sigmar One"/>
                <a:ea typeface="Sigmar One"/>
                <a:cs typeface="Sigmar One"/>
                <a:sym typeface="Sigmar One"/>
              </a:rPr>
              <a:t>01</a:t>
            </a:r>
            <a:endParaRPr/>
          </a:p>
        </p:txBody>
      </p:sp>
      <p:sp>
        <p:nvSpPr>
          <p:cNvPr id="277" name="Google Shape;277;p22"/>
          <p:cNvSpPr txBox="1"/>
          <p:nvPr/>
        </p:nvSpPr>
        <p:spPr>
          <a:xfrm>
            <a:off x="14368149" y="7142614"/>
            <a:ext cx="1644029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6AC259"/>
                </a:solidFill>
                <a:latin typeface="Sigmar One"/>
                <a:ea typeface="Sigmar One"/>
                <a:cs typeface="Sigmar One"/>
                <a:sym typeface="Sigmar One"/>
              </a:rPr>
              <a:t>03</a:t>
            </a:r>
            <a:endParaRPr/>
          </a:p>
        </p:txBody>
      </p:sp>
      <p:sp>
        <p:nvSpPr>
          <p:cNvPr id="278" name="Google Shape;278;p22"/>
          <p:cNvSpPr txBox="1"/>
          <p:nvPr/>
        </p:nvSpPr>
        <p:spPr>
          <a:xfrm>
            <a:off x="1411131" y="8608130"/>
            <a:ext cx="3364925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you want to discuss. </a:t>
            </a:r>
            <a:endParaRPr/>
          </a:p>
        </p:txBody>
      </p:sp>
      <p:sp>
        <p:nvSpPr>
          <p:cNvPr id="279" name="Google Shape;279;p22"/>
          <p:cNvSpPr txBox="1"/>
          <p:nvPr/>
        </p:nvSpPr>
        <p:spPr>
          <a:xfrm>
            <a:off x="7461538" y="8608130"/>
            <a:ext cx="3364925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you want to discuss. </a:t>
            </a:r>
            <a:endParaRPr/>
          </a:p>
        </p:txBody>
      </p:sp>
      <p:sp>
        <p:nvSpPr>
          <p:cNvPr id="280" name="Google Shape;280;p22"/>
          <p:cNvSpPr txBox="1"/>
          <p:nvPr/>
        </p:nvSpPr>
        <p:spPr>
          <a:xfrm>
            <a:off x="13507701" y="8608130"/>
            <a:ext cx="3364925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you want to discuss. </a:t>
            </a:r>
            <a:endParaRPr/>
          </a:p>
        </p:txBody>
      </p:sp>
      <p:sp>
        <p:nvSpPr>
          <p:cNvPr id="281" name="Google Shape;281;p22"/>
          <p:cNvSpPr/>
          <p:nvPr/>
        </p:nvSpPr>
        <p:spPr>
          <a:xfrm>
            <a:off x="14797088" y="5770245"/>
            <a:ext cx="625793" cy="591502"/>
          </a:xfrm>
          <a:custGeom>
            <a:rect b="b" l="l" r="r" t="t"/>
            <a:pathLst>
              <a:path extrusionOk="0" h="788670" w="834390">
                <a:moveTo>
                  <a:pt x="1270" y="706120"/>
                </a:moveTo>
                <a:cubicBezTo>
                  <a:pt x="0" y="613410"/>
                  <a:pt x="0" y="576580"/>
                  <a:pt x="0" y="535940"/>
                </a:cubicBezTo>
                <a:cubicBezTo>
                  <a:pt x="0" y="482600"/>
                  <a:pt x="0" y="408940"/>
                  <a:pt x="0" y="350520"/>
                </a:cubicBezTo>
                <a:cubicBezTo>
                  <a:pt x="0" y="298450"/>
                  <a:pt x="1270" y="245110"/>
                  <a:pt x="1270" y="201930"/>
                </a:cubicBezTo>
                <a:cubicBezTo>
                  <a:pt x="1270" y="170180"/>
                  <a:pt x="1270" y="143510"/>
                  <a:pt x="1270" y="116840"/>
                </a:cubicBezTo>
                <a:cubicBezTo>
                  <a:pt x="1270" y="93980"/>
                  <a:pt x="1270" y="71120"/>
                  <a:pt x="1270" y="53340"/>
                </a:cubicBezTo>
                <a:cubicBezTo>
                  <a:pt x="1270" y="41910"/>
                  <a:pt x="0" y="29210"/>
                  <a:pt x="0" y="22860"/>
                </a:cubicBezTo>
                <a:cubicBezTo>
                  <a:pt x="0" y="19050"/>
                  <a:pt x="1270" y="17780"/>
                  <a:pt x="1270" y="15240"/>
                </a:cubicBezTo>
                <a:cubicBezTo>
                  <a:pt x="1270" y="13970"/>
                  <a:pt x="1270" y="12700"/>
                  <a:pt x="1270" y="11430"/>
                </a:cubicBezTo>
                <a:cubicBezTo>
                  <a:pt x="1270" y="10160"/>
                  <a:pt x="3810" y="10160"/>
                  <a:pt x="3810" y="8890"/>
                </a:cubicBezTo>
                <a:cubicBezTo>
                  <a:pt x="5080" y="7620"/>
                  <a:pt x="3810" y="6350"/>
                  <a:pt x="5080" y="5080"/>
                </a:cubicBezTo>
                <a:cubicBezTo>
                  <a:pt x="5080" y="3810"/>
                  <a:pt x="6350" y="2540"/>
                  <a:pt x="7620" y="2540"/>
                </a:cubicBezTo>
                <a:cubicBezTo>
                  <a:pt x="8890" y="1270"/>
                  <a:pt x="10160" y="1270"/>
                  <a:pt x="11430" y="1270"/>
                </a:cubicBezTo>
                <a:cubicBezTo>
                  <a:pt x="12700" y="1270"/>
                  <a:pt x="13970" y="0"/>
                  <a:pt x="15240" y="0"/>
                </a:cubicBezTo>
                <a:cubicBezTo>
                  <a:pt x="16510" y="0"/>
                  <a:pt x="17780" y="0"/>
                  <a:pt x="19050" y="0"/>
                </a:cubicBezTo>
                <a:cubicBezTo>
                  <a:pt x="20320" y="0"/>
                  <a:pt x="21590" y="1270"/>
                  <a:pt x="22860" y="1270"/>
                </a:cubicBezTo>
                <a:cubicBezTo>
                  <a:pt x="24130" y="1270"/>
                  <a:pt x="25400" y="1270"/>
                  <a:pt x="26670" y="2540"/>
                </a:cubicBezTo>
                <a:cubicBezTo>
                  <a:pt x="27940" y="2540"/>
                  <a:pt x="27940" y="3810"/>
                  <a:pt x="29210" y="5080"/>
                </a:cubicBezTo>
                <a:cubicBezTo>
                  <a:pt x="30480" y="6350"/>
                  <a:pt x="30480" y="7620"/>
                  <a:pt x="31750" y="8890"/>
                </a:cubicBezTo>
                <a:cubicBezTo>
                  <a:pt x="31750" y="10160"/>
                  <a:pt x="33020" y="10160"/>
                  <a:pt x="33020" y="11430"/>
                </a:cubicBezTo>
                <a:cubicBezTo>
                  <a:pt x="33020" y="12700"/>
                  <a:pt x="33020" y="12700"/>
                  <a:pt x="33020" y="15240"/>
                </a:cubicBezTo>
                <a:cubicBezTo>
                  <a:pt x="34290" y="24130"/>
                  <a:pt x="46990" y="59690"/>
                  <a:pt x="58420" y="88900"/>
                </a:cubicBezTo>
                <a:cubicBezTo>
                  <a:pt x="73660" y="129540"/>
                  <a:pt x="102870" y="190500"/>
                  <a:pt x="120650" y="237490"/>
                </a:cubicBezTo>
                <a:cubicBezTo>
                  <a:pt x="137160" y="279400"/>
                  <a:pt x="147320" y="317500"/>
                  <a:pt x="162560" y="359410"/>
                </a:cubicBezTo>
                <a:cubicBezTo>
                  <a:pt x="177800" y="402590"/>
                  <a:pt x="198120" y="454660"/>
                  <a:pt x="210820" y="491490"/>
                </a:cubicBezTo>
                <a:cubicBezTo>
                  <a:pt x="219710" y="518160"/>
                  <a:pt x="228600" y="539750"/>
                  <a:pt x="234950" y="558800"/>
                </a:cubicBezTo>
                <a:cubicBezTo>
                  <a:pt x="240030" y="572770"/>
                  <a:pt x="243840" y="586740"/>
                  <a:pt x="247650" y="594360"/>
                </a:cubicBezTo>
                <a:cubicBezTo>
                  <a:pt x="250190" y="598170"/>
                  <a:pt x="252730" y="600710"/>
                  <a:pt x="254000" y="603250"/>
                </a:cubicBezTo>
                <a:cubicBezTo>
                  <a:pt x="255270" y="604520"/>
                  <a:pt x="255270" y="605790"/>
                  <a:pt x="255270" y="607060"/>
                </a:cubicBezTo>
                <a:cubicBezTo>
                  <a:pt x="255270" y="608330"/>
                  <a:pt x="255270" y="609600"/>
                  <a:pt x="255270" y="610870"/>
                </a:cubicBezTo>
                <a:cubicBezTo>
                  <a:pt x="255270" y="612140"/>
                  <a:pt x="254000" y="613410"/>
                  <a:pt x="254000" y="614680"/>
                </a:cubicBezTo>
                <a:cubicBezTo>
                  <a:pt x="254000" y="615950"/>
                  <a:pt x="254000" y="617220"/>
                  <a:pt x="252730" y="618490"/>
                </a:cubicBezTo>
                <a:cubicBezTo>
                  <a:pt x="252730" y="619760"/>
                  <a:pt x="251460" y="619760"/>
                  <a:pt x="250190" y="621030"/>
                </a:cubicBezTo>
                <a:cubicBezTo>
                  <a:pt x="248920" y="622300"/>
                  <a:pt x="247650" y="623570"/>
                  <a:pt x="246380" y="623570"/>
                </a:cubicBezTo>
                <a:cubicBezTo>
                  <a:pt x="245110" y="623570"/>
                  <a:pt x="245110" y="623570"/>
                  <a:pt x="243840" y="623570"/>
                </a:cubicBezTo>
                <a:cubicBezTo>
                  <a:pt x="242570" y="623570"/>
                  <a:pt x="241300" y="624840"/>
                  <a:pt x="240030" y="624840"/>
                </a:cubicBezTo>
                <a:cubicBezTo>
                  <a:pt x="238760" y="624840"/>
                  <a:pt x="237490" y="623570"/>
                  <a:pt x="236220" y="623570"/>
                </a:cubicBezTo>
                <a:cubicBezTo>
                  <a:pt x="234950" y="623570"/>
                  <a:pt x="233680" y="622300"/>
                  <a:pt x="232410" y="622300"/>
                </a:cubicBezTo>
                <a:cubicBezTo>
                  <a:pt x="231140" y="622300"/>
                  <a:pt x="231140" y="622300"/>
                  <a:pt x="229870" y="621030"/>
                </a:cubicBezTo>
                <a:cubicBezTo>
                  <a:pt x="228600" y="619760"/>
                  <a:pt x="228600" y="618490"/>
                  <a:pt x="227330" y="617220"/>
                </a:cubicBezTo>
                <a:cubicBezTo>
                  <a:pt x="226060" y="615950"/>
                  <a:pt x="224790" y="615950"/>
                  <a:pt x="224790" y="614680"/>
                </a:cubicBezTo>
                <a:cubicBezTo>
                  <a:pt x="223520" y="608330"/>
                  <a:pt x="231140" y="581660"/>
                  <a:pt x="234950" y="563880"/>
                </a:cubicBezTo>
                <a:cubicBezTo>
                  <a:pt x="238760" y="543560"/>
                  <a:pt x="242570" y="524510"/>
                  <a:pt x="247650" y="500380"/>
                </a:cubicBezTo>
                <a:cubicBezTo>
                  <a:pt x="255270" y="468630"/>
                  <a:pt x="265430" y="429260"/>
                  <a:pt x="275590" y="392430"/>
                </a:cubicBezTo>
                <a:cubicBezTo>
                  <a:pt x="285750" y="351790"/>
                  <a:pt x="299720" y="302260"/>
                  <a:pt x="309880" y="266700"/>
                </a:cubicBezTo>
                <a:cubicBezTo>
                  <a:pt x="316230" y="241300"/>
                  <a:pt x="322580" y="220980"/>
                  <a:pt x="327660" y="201930"/>
                </a:cubicBezTo>
                <a:cubicBezTo>
                  <a:pt x="331470" y="187960"/>
                  <a:pt x="334010" y="175260"/>
                  <a:pt x="337820" y="163830"/>
                </a:cubicBezTo>
                <a:cubicBezTo>
                  <a:pt x="340360" y="153670"/>
                  <a:pt x="341630" y="140970"/>
                  <a:pt x="347980" y="137160"/>
                </a:cubicBezTo>
                <a:cubicBezTo>
                  <a:pt x="354330" y="132080"/>
                  <a:pt x="369570" y="132080"/>
                  <a:pt x="378460" y="138430"/>
                </a:cubicBezTo>
                <a:cubicBezTo>
                  <a:pt x="396240" y="151130"/>
                  <a:pt x="407670" y="215900"/>
                  <a:pt x="420370" y="251460"/>
                </a:cubicBezTo>
                <a:cubicBezTo>
                  <a:pt x="430530" y="281940"/>
                  <a:pt x="436880" y="303530"/>
                  <a:pt x="448310" y="335280"/>
                </a:cubicBezTo>
                <a:cubicBezTo>
                  <a:pt x="462280" y="375920"/>
                  <a:pt x="485140" y="434340"/>
                  <a:pt x="500380" y="474980"/>
                </a:cubicBezTo>
                <a:cubicBezTo>
                  <a:pt x="511810" y="506730"/>
                  <a:pt x="524510" y="534670"/>
                  <a:pt x="533400" y="557530"/>
                </a:cubicBezTo>
                <a:cubicBezTo>
                  <a:pt x="539750" y="574040"/>
                  <a:pt x="542290" y="598170"/>
                  <a:pt x="549910" y="599440"/>
                </a:cubicBezTo>
                <a:cubicBezTo>
                  <a:pt x="560070" y="600710"/>
                  <a:pt x="576580" y="563880"/>
                  <a:pt x="589280" y="546100"/>
                </a:cubicBezTo>
                <a:cubicBezTo>
                  <a:pt x="601980" y="528320"/>
                  <a:pt x="614680" y="506730"/>
                  <a:pt x="623570" y="491490"/>
                </a:cubicBezTo>
                <a:cubicBezTo>
                  <a:pt x="629920" y="480060"/>
                  <a:pt x="633730" y="472440"/>
                  <a:pt x="638810" y="462280"/>
                </a:cubicBezTo>
                <a:cubicBezTo>
                  <a:pt x="643890" y="453390"/>
                  <a:pt x="647700" y="444500"/>
                  <a:pt x="652780" y="434340"/>
                </a:cubicBezTo>
                <a:cubicBezTo>
                  <a:pt x="659130" y="422910"/>
                  <a:pt x="666750" y="410210"/>
                  <a:pt x="671830" y="398780"/>
                </a:cubicBezTo>
                <a:cubicBezTo>
                  <a:pt x="676910" y="389890"/>
                  <a:pt x="680720" y="379730"/>
                  <a:pt x="684530" y="372110"/>
                </a:cubicBezTo>
                <a:cubicBezTo>
                  <a:pt x="687070" y="365760"/>
                  <a:pt x="690880" y="360680"/>
                  <a:pt x="693420" y="356870"/>
                </a:cubicBezTo>
                <a:cubicBezTo>
                  <a:pt x="694690" y="354330"/>
                  <a:pt x="694690" y="353060"/>
                  <a:pt x="695960" y="351790"/>
                </a:cubicBezTo>
                <a:cubicBezTo>
                  <a:pt x="697230" y="350520"/>
                  <a:pt x="698500" y="349250"/>
                  <a:pt x="699770" y="347980"/>
                </a:cubicBezTo>
                <a:cubicBezTo>
                  <a:pt x="701040" y="346710"/>
                  <a:pt x="703580" y="345440"/>
                  <a:pt x="704850" y="345440"/>
                </a:cubicBezTo>
                <a:cubicBezTo>
                  <a:pt x="707390" y="344170"/>
                  <a:pt x="708660" y="344170"/>
                  <a:pt x="711200" y="344170"/>
                </a:cubicBezTo>
                <a:cubicBezTo>
                  <a:pt x="712470" y="344170"/>
                  <a:pt x="715010" y="344170"/>
                  <a:pt x="716280" y="344170"/>
                </a:cubicBezTo>
                <a:cubicBezTo>
                  <a:pt x="717550" y="344170"/>
                  <a:pt x="720090" y="345440"/>
                  <a:pt x="721360" y="345440"/>
                </a:cubicBezTo>
                <a:cubicBezTo>
                  <a:pt x="722630" y="346710"/>
                  <a:pt x="725170" y="346710"/>
                  <a:pt x="726440" y="347980"/>
                </a:cubicBezTo>
                <a:cubicBezTo>
                  <a:pt x="727710" y="349250"/>
                  <a:pt x="730250" y="350520"/>
                  <a:pt x="731520" y="351790"/>
                </a:cubicBezTo>
                <a:cubicBezTo>
                  <a:pt x="732790" y="353060"/>
                  <a:pt x="732790" y="355600"/>
                  <a:pt x="734060" y="356870"/>
                </a:cubicBezTo>
                <a:cubicBezTo>
                  <a:pt x="735330" y="358140"/>
                  <a:pt x="735330" y="360680"/>
                  <a:pt x="736600" y="361950"/>
                </a:cubicBezTo>
                <a:cubicBezTo>
                  <a:pt x="736600" y="363220"/>
                  <a:pt x="737870" y="365760"/>
                  <a:pt x="737870" y="367030"/>
                </a:cubicBezTo>
                <a:cubicBezTo>
                  <a:pt x="737870" y="369570"/>
                  <a:pt x="736600" y="370840"/>
                  <a:pt x="736600" y="373380"/>
                </a:cubicBezTo>
                <a:cubicBezTo>
                  <a:pt x="736600" y="374650"/>
                  <a:pt x="735330" y="375920"/>
                  <a:pt x="735330" y="378460"/>
                </a:cubicBezTo>
                <a:cubicBezTo>
                  <a:pt x="735330" y="387350"/>
                  <a:pt x="749300" y="411480"/>
                  <a:pt x="755650" y="433070"/>
                </a:cubicBezTo>
                <a:cubicBezTo>
                  <a:pt x="764540" y="463550"/>
                  <a:pt x="772160" y="510540"/>
                  <a:pt x="781050" y="544830"/>
                </a:cubicBezTo>
                <a:cubicBezTo>
                  <a:pt x="788670" y="574040"/>
                  <a:pt x="798830" y="599440"/>
                  <a:pt x="805180" y="626110"/>
                </a:cubicBezTo>
                <a:cubicBezTo>
                  <a:pt x="811530" y="650240"/>
                  <a:pt x="812800" y="671830"/>
                  <a:pt x="817880" y="695960"/>
                </a:cubicBezTo>
                <a:cubicBezTo>
                  <a:pt x="822960" y="720090"/>
                  <a:pt x="833120" y="759460"/>
                  <a:pt x="834390" y="769620"/>
                </a:cubicBezTo>
                <a:cubicBezTo>
                  <a:pt x="834390" y="772160"/>
                  <a:pt x="834390" y="773430"/>
                  <a:pt x="834390" y="774700"/>
                </a:cubicBezTo>
                <a:cubicBezTo>
                  <a:pt x="834390" y="775970"/>
                  <a:pt x="834390" y="778510"/>
                  <a:pt x="833120" y="779780"/>
                </a:cubicBezTo>
                <a:cubicBezTo>
                  <a:pt x="831850" y="781050"/>
                  <a:pt x="830580" y="783590"/>
                  <a:pt x="829310" y="784860"/>
                </a:cubicBezTo>
                <a:cubicBezTo>
                  <a:pt x="828040" y="786130"/>
                  <a:pt x="826770" y="787400"/>
                  <a:pt x="825500" y="787400"/>
                </a:cubicBezTo>
                <a:cubicBezTo>
                  <a:pt x="824230" y="788670"/>
                  <a:pt x="821690" y="788670"/>
                  <a:pt x="820420" y="788670"/>
                </a:cubicBezTo>
                <a:cubicBezTo>
                  <a:pt x="817880" y="788670"/>
                  <a:pt x="816610" y="788670"/>
                  <a:pt x="814070" y="788670"/>
                </a:cubicBezTo>
                <a:cubicBezTo>
                  <a:pt x="812800" y="788670"/>
                  <a:pt x="810260" y="788670"/>
                  <a:pt x="808990" y="787400"/>
                </a:cubicBezTo>
                <a:cubicBezTo>
                  <a:pt x="807720" y="786130"/>
                  <a:pt x="806450" y="784860"/>
                  <a:pt x="805180" y="783590"/>
                </a:cubicBezTo>
                <a:cubicBezTo>
                  <a:pt x="803910" y="782320"/>
                  <a:pt x="803910" y="779780"/>
                  <a:pt x="802640" y="778510"/>
                </a:cubicBezTo>
                <a:cubicBezTo>
                  <a:pt x="802640" y="777240"/>
                  <a:pt x="801370" y="774700"/>
                  <a:pt x="801370" y="773430"/>
                </a:cubicBezTo>
                <a:cubicBezTo>
                  <a:pt x="801370" y="772160"/>
                  <a:pt x="801370" y="769620"/>
                  <a:pt x="801370" y="768350"/>
                </a:cubicBezTo>
                <a:cubicBezTo>
                  <a:pt x="801370" y="767080"/>
                  <a:pt x="802640" y="764540"/>
                  <a:pt x="803910" y="763270"/>
                </a:cubicBezTo>
                <a:cubicBezTo>
                  <a:pt x="805180" y="762000"/>
                  <a:pt x="806450" y="760730"/>
                  <a:pt x="807720" y="759460"/>
                </a:cubicBezTo>
                <a:cubicBezTo>
                  <a:pt x="808990" y="758190"/>
                  <a:pt x="811530" y="758190"/>
                  <a:pt x="812800" y="756920"/>
                </a:cubicBezTo>
                <a:cubicBezTo>
                  <a:pt x="814070" y="756920"/>
                  <a:pt x="816610" y="755650"/>
                  <a:pt x="817880" y="755650"/>
                </a:cubicBezTo>
                <a:cubicBezTo>
                  <a:pt x="819150" y="755650"/>
                  <a:pt x="821690" y="756920"/>
                  <a:pt x="822960" y="756920"/>
                </a:cubicBezTo>
                <a:cubicBezTo>
                  <a:pt x="824230" y="758190"/>
                  <a:pt x="826770" y="758190"/>
                  <a:pt x="828040" y="759460"/>
                </a:cubicBezTo>
                <a:cubicBezTo>
                  <a:pt x="829310" y="760730"/>
                  <a:pt x="830580" y="762000"/>
                  <a:pt x="831850" y="763270"/>
                </a:cubicBezTo>
                <a:cubicBezTo>
                  <a:pt x="833120" y="764540"/>
                  <a:pt x="834390" y="767080"/>
                  <a:pt x="834390" y="768350"/>
                </a:cubicBezTo>
                <a:cubicBezTo>
                  <a:pt x="834390" y="769620"/>
                  <a:pt x="834390" y="772160"/>
                  <a:pt x="834390" y="773430"/>
                </a:cubicBezTo>
                <a:cubicBezTo>
                  <a:pt x="834390" y="774700"/>
                  <a:pt x="834390" y="777240"/>
                  <a:pt x="834390" y="778510"/>
                </a:cubicBezTo>
                <a:cubicBezTo>
                  <a:pt x="834390" y="779780"/>
                  <a:pt x="831850" y="782320"/>
                  <a:pt x="830580" y="783590"/>
                </a:cubicBezTo>
                <a:cubicBezTo>
                  <a:pt x="829310" y="784860"/>
                  <a:pt x="828040" y="786130"/>
                  <a:pt x="826770" y="787400"/>
                </a:cubicBezTo>
                <a:cubicBezTo>
                  <a:pt x="825500" y="788670"/>
                  <a:pt x="822960" y="788670"/>
                  <a:pt x="821690" y="788670"/>
                </a:cubicBezTo>
                <a:cubicBezTo>
                  <a:pt x="820420" y="788670"/>
                  <a:pt x="817880" y="788670"/>
                  <a:pt x="816610" y="788670"/>
                </a:cubicBezTo>
                <a:cubicBezTo>
                  <a:pt x="815340" y="788670"/>
                  <a:pt x="812800" y="787400"/>
                  <a:pt x="811530" y="787400"/>
                </a:cubicBezTo>
                <a:cubicBezTo>
                  <a:pt x="810260" y="786130"/>
                  <a:pt x="807720" y="786130"/>
                  <a:pt x="806450" y="784860"/>
                </a:cubicBezTo>
                <a:cubicBezTo>
                  <a:pt x="805180" y="783590"/>
                  <a:pt x="803910" y="781050"/>
                  <a:pt x="802640" y="779780"/>
                </a:cubicBezTo>
                <a:cubicBezTo>
                  <a:pt x="801370" y="778510"/>
                  <a:pt x="801370" y="774700"/>
                  <a:pt x="801370" y="774700"/>
                </a:cubicBezTo>
                <a:cubicBezTo>
                  <a:pt x="801370" y="774700"/>
                  <a:pt x="792480" y="726440"/>
                  <a:pt x="787400" y="702310"/>
                </a:cubicBezTo>
                <a:cubicBezTo>
                  <a:pt x="782320" y="679450"/>
                  <a:pt x="778510" y="659130"/>
                  <a:pt x="772160" y="636270"/>
                </a:cubicBezTo>
                <a:cubicBezTo>
                  <a:pt x="764540" y="609600"/>
                  <a:pt x="753110" y="582930"/>
                  <a:pt x="744220" y="553720"/>
                </a:cubicBezTo>
                <a:cubicBezTo>
                  <a:pt x="734060" y="519430"/>
                  <a:pt x="721360" y="471170"/>
                  <a:pt x="713740" y="443230"/>
                </a:cubicBezTo>
                <a:cubicBezTo>
                  <a:pt x="708660" y="425450"/>
                  <a:pt x="706120" y="415290"/>
                  <a:pt x="702310" y="401320"/>
                </a:cubicBezTo>
                <a:cubicBezTo>
                  <a:pt x="698500" y="387350"/>
                  <a:pt x="692150" y="364490"/>
                  <a:pt x="693420" y="356870"/>
                </a:cubicBezTo>
                <a:cubicBezTo>
                  <a:pt x="693420" y="354330"/>
                  <a:pt x="694690" y="353060"/>
                  <a:pt x="695960" y="351790"/>
                </a:cubicBezTo>
                <a:cubicBezTo>
                  <a:pt x="697230" y="350520"/>
                  <a:pt x="698500" y="349250"/>
                  <a:pt x="699770" y="347980"/>
                </a:cubicBezTo>
                <a:cubicBezTo>
                  <a:pt x="701040" y="346710"/>
                  <a:pt x="703580" y="345440"/>
                  <a:pt x="704850" y="345440"/>
                </a:cubicBezTo>
                <a:cubicBezTo>
                  <a:pt x="707390" y="344170"/>
                  <a:pt x="708660" y="344170"/>
                  <a:pt x="711200" y="344170"/>
                </a:cubicBezTo>
                <a:cubicBezTo>
                  <a:pt x="712470" y="344170"/>
                  <a:pt x="715010" y="344170"/>
                  <a:pt x="716280" y="344170"/>
                </a:cubicBezTo>
                <a:cubicBezTo>
                  <a:pt x="717550" y="344170"/>
                  <a:pt x="720090" y="345440"/>
                  <a:pt x="721360" y="345440"/>
                </a:cubicBezTo>
                <a:cubicBezTo>
                  <a:pt x="722630" y="346710"/>
                  <a:pt x="725170" y="346710"/>
                  <a:pt x="726440" y="347980"/>
                </a:cubicBezTo>
                <a:cubicBezTo>
                  <a:pt x="727710" y="349250"/>
                  <a:pt x="730250" y="350520"/>
                  <a:pt x="731520" y="351790"/>
                </a:cubicBezTo>
                <a:cubicBezTo>
                  <a:pt x="732790" y="353060"/>
                  <a:pt x="732790" y="355600"/>
                  <a:pt x="734060" y="356870"/>
                </a:cubicBezTo>
                <a:cubicBezTo>
                  <a:pt x="735330" y="358140"/>
                  <a:pt x="735330" y="360680"/>
                  <a:pt x="736600" y="361950"/>
                </a:cubicBezTo>
                <a:cubicBezTo>
                  <a:pt x="736600" y="363220"/>
                  <a:pt x="737870" y="365760"/>
                  <a:pt x="737870" y="367030"/>
                </a:cubicBezTo>
                <a:cubicBezTo>
                  <a:pt x="737870" y="369570"/>
                  <a:pt x="736600" y="370840"/>
                  <a:pt x="736600" y="373380"/>
                </a:cubicBezTo>
                <a:cubicBezTo>
                  <a:pt x="736600" y="374650"/>
                  <a:pt x="736600" y="375920"/>
                  <a:pt x="735330" y="378460"/>
                </a:cubicBezTo>
                <a:cubicBezTo>
                  <a:pt x="732790" y="383540"/>
                  <a:pt x="723900" y="394970"/>
                  <a:pt x="717550" y="403860"/>
                </a:cubicBezTo>
                <a:cubicBezTo>
                  <a:pt x="711200" y="412750"/>
                  <a:pt x="704850" y="422910"/>
                  <a:pt x="698500" y="431800"/>
                </a:cubicBezTo>
                <a:cubicBezTo>
                  <a:pt x="693420" y="439420"/>
                  <a:pt x="689610" y="447040"/>
                  <a:pt x="684530" y="454660"/>
                </a:cubicBezTo>
                <a:cubicBezTo>
                  <a:pt x="679450" y="462280"/>
                  <a:pt x="673100" y="469900"/>
                  <a:pt x="666750" y="478790"/>
                </a:cubicBezTo>
                <a:cubicBezTo>
                  <a:pt x="660400" y="487680"/>
                  <a:pt x="655320" y="495300"/>
                  <a:pt x="648970" y="506730"/>
                </a:cubicBezTo>
                <a:cubicBezTo>
                  <a:pt x="640080" y="521970"/>
                  <a:pt x="627380" y="546100"/>
                  <a:pt x="617220" y="562610"/>
                </a:cubicBezTo>
                <a:cubicBezTo>
                  <a:pt x="608330" y="576580"/>
                  <a:pt x="600710" y="589280"/>
                  <a:pt x="591820" y="601980"/>
                </a:cubicBezTo>
                <a:cubicBezTo>
                  <a:pt x="581660" y="614680"/>
                  <a:pt x="571500" y="637540"/>
                  <a:pt x="560070" y="638810"/>
                </a:cubicBezTo>
                <a:cubicBezTo>
                  <a:pt x="548640" y="640080"/>
                  <a:pt x="532130" y="621030"/>
                  <a:pt x="523240" y="609600"/>
                </a:cubicBezTo>
                <a:cubicBezTo>
                  <a:pt x="514350" y="598170"/>
                  <a:pt x="513080" y="584200"/>
                  <a:pt x="506730" y="567690"/>
                </a:cubicBezTo>
                <a:cubicBezTo>
                  <a:pt x="497840" y="544830"/>
                  <a:pt x="485140" y="516890"/>
                  <a:pt x="472440" y="485140"/>
                </a:cubicBezTo>
                <a:cubicBezTo>
                  <a:pt x="455930" y="444500"/>
                  <a:pt x="434340" y="386080"/>
                  <a:pt x="419100" y="345440"/>
                </a:cubicBezTo>
                <a:cubicBezTo>
                  <a:pt x="407670" y="313690"/>
                  <a:pt x="400050" y="292100"/>
                  <a:pt x="389890" y="261620"/>
                </a:cubicBezTo>
                <a:cubicBezTo>
                  <a:pt x="377190" y="227330"/>
                  <a:pt x="346710" y="152400"/>
                  <a:pt x="350520" y="151130"/>
                </a:cubicBezTo>
                <a:cubicBezTo>
                  <a:pt x="351790" y="149860"/>
                  <a:pt x="364490" y="163830"/>
                  <a:pt x="365760" y="171450"/>
                </a:cubicBezTo>
                <a:cubicBezTo>
                  <a:pt x="367030" y="181610"/>
                  <a:pt x="356870" y="195580"/>
                  <a:pt x="353060" y="209550"/>
                </a:cubicBezTo>
                <a:cubicBezTo>
                  <a:pt x="347980" y="227330"/>
                  <a:pt x="342900" y="248920"/>
                  <a:pt x="336550" y="273050"/>
                </a:cubicBezTo>
                <a:cubicBezTo>
                  <a:pt x="327660" y="307340"/>
                  <a:pt x="312420" y="358140"/>
                  <a:pt x="302260" y="398780"/>
                </a:cubicBezTo>
                <a:cubicBezTo>
                  <a:pt x="292100" y="435610"/>
                  <a:pt x="281940" y="473710"/>
                  <a:pt x="275590" y="505460"/>
                </a:cubicBezTo>
                <a:cubicBezTo>
                  <a:pt x="270510" y="529590"/>
                  <a:pt x="267970" y="552450"/>
                  <a:pt x="264160" y="570230"/>
                </a:cubicBezTo>
                <a:cubicBezTo>
                  <a:pt x="261620" y="582930"/>
                  <a:pt x="254000" y="598170"/>
                  <a:pt x="254000" y="603250"/>
                </a:cubicBezTo>
                <a:cubicBezTo>
                  <a:pt x="254000" y="604520"/>
                  <a:pt x="255270" y="605790"/>
                  <a:pt x="255270" y="607060"/>
                </a:cubicBezTo>
                <a:cubicBezTo>
                  <a:pt x="255270" y="608330"/>
                  <a:pt x="255270" y="609600"/>
                  <a:pt x="255270" y="610870"/>
                </a:cubicBezTo>
                <a:cubicBezTo>
                  <a:pt x="255270" y="612140"/>
                  <a:pt x="254000" y="613410"/>
                  <a:pt x="254000" y="614680"/>
                </a:cubicBezTo>
                <a:cubicBezTo>
                  <a:pt x="254000" y="615950"/>
                  <a:pt x="254000" y="617220"/>
                  <a:pt x="252730" y="618490"/>
                </a:cubicBezTo>
                <a:cubicBezTo>
                  <a:pt x="252730" y="619760"/>
                  <a:pt x="251460" y="619760"/>
                  <a:pt x="250190" y="621030"/>
                </a:cubicBezTo>
                <a:cubicBezTo>
                  <a:pt x="248920" y="622300"/>
                  <a:pt x="247650" y="623570"/>
                  <a:pt x="246380" y="623570"/>
                </a:cubicBezTo>
                <a:cubicBezTo>
                  <a:pt x="245110" y="623570"/>
                  <a:pt x="245110" y="623570"/>
                  <a:pt x="243840" y="623570"/>
                </a:cubicBezTo>
                <a:cubicBezTo>
                  <a:pt x="242570" y="623570"/>
                  <a:pt x="241300" y="624840"/>
                  <a:pt x="240030" y="624840"/>
                </a:cubicBezTo>
                <a:cubicBezTo>
                  <a:pt x="238760" y="624840"/>
                  <a:pt x="237490" y="623570"/>
                  <a:pt x="236220" y="623570"/>
                </a:cubicBezTo>
                <a:cubicBezTo>
                  <a:pt x="234950" y="623570"/>
                  <a:pt x="233680" y="622300"/>
                  <a:pt x="232410" y="622300"/>
                </a:cubicBezTo>
                <a:cubicBezTo>
                  <a:pt x="231140" y="622300"/>
                  <a:pt x="231140" y="622300"/>
                  <a:pt x="229870" y="621030"/>
                </a:cubicBezTo>
                <a:cubicBezTo>
                  <a:pt x="228600" y="619760"/>
                  <a:pt x="228600" y="618490"/>
                  <a:pt x="227330" y="617220"/>
                </a:cubicBezTo>
                <a:cubicBezTo>
                  <a:pt x="226060" y="615950"/>
                  <a:pt x="226060" y="615950"/>
                  <a:pt x="224790" y="614680"/>
                </a:cubicBezTo>
                <a:cubicBezTo>
                  <a:pt x="223520" y="612140"/>
                  <a:pt x="222250" y="608330"/>
                  <a:pt x="220980" y="603250"/>
                </a:cubicBezTo>
                <a:cubicBezTo>
                  <a:pt x="218440" y="594360"/>
                  <a:pt x="214630" y="581660"/>
                  <a:pt x="209550" y="567690"/>
                </a:cubicBezTo>
                <a:cubicBezTo>
                  <a:pt x="203200" y="548640"/>
                  <a:pt x="194310" y="527050"/>
                  <a:pt x="185420" y="501650"/>
                </a:cubicBezTo>
                <a:cubicBezTo>
                  <a:pt x="172720" y="464820"/>
                  <a:pt x="152400" y="412750"/>
                  <a:pt x="137160" y="369570"/>
                </a:cubicBezTo>
                <a:cubicBezTo>
                  <a:pt x="121920" y="328930"/>
                  <a:pt x="110490" y="290830"/>
                  <a:pt x="93980" y="248920"/>
                </a:cubicBezTo>
                <a:cubicBezTo>
                  <a:pt x="76200" y="201930"/>
                  <a:pt x="48260" y="142240"/>
                  <a:pt x="31750" y="99060"/>
                </a:cubicBezTo>
                <a:cubicBezTo>
                  <a:pt x="19050" y="67310"/>
                  <a:pt x="2540" y="25400"/>
                  <a:pt x="1270" y="15240"/>
                </a:cubicBezTo>
                <a:cubicBezTo>
                  <a:pt x="1270" y="12700"/>
                  <a:pt x="1270" y="12700"/>
                  <a:pt x="1270" y="11430"/>
                </a:cubicBezTo>
                <a:cubicBezTo>
                  <a:pt x="1270" y="10160"/>
                  <a:pt x="3810" y="10160"/>
                  <a:pt x="3810" y="8890"/>
                </a:cubicBezTo>
                <a:cubicBezTo>
                  <a:pt x="5080" y="7620"/>
                  <a:pt x="3810" y="6350"/>
                  <a:pt x="5080" y="5080"/>
                </a:cubicBezTo>
                <a:cubicBezTo>
                  <a:pt x="5080" y="3810"/>
                  <a:pt x="6350" y="2540"/>
                  <a:pt x="7620" y="2540"/>
                </a:cubicBezTo>
                <a:cubicBezTo>
                  <a:pt x="8890" y="1270"/>
                  <a:pt x="10160" y="1270"/>
                  <a:pt x="11430" y="1270"/>
                </a:cubicBezTo>
                <a:cubicBezTo>
                  <a:pt x="12700" y="1270"/>
                  <a:pt x="13970" y="0"/>
                  <a:pt x="15240" y="0"/>
                </a:cubicBezTo>
                <a:cubicBezTo>
                  <a:pt x="16510" y="0"/>
                  <a:pt x="17780" y="0"/>
                  <a:pt x="19050" y="0"/>
                </a:cubicBezTo>
                <a:cubicBezTo>
                  <a:pt x="20320" y="0"/>
                  <a:pt x="21590" y="1270"/>
                  <a:pt x="22860" y="1270"/>
                </a:cubicBezTo>
                <a:cubicBezTo>
                  <a:pt x="24130" y="1270"/>
                  <a:pt x="25400" y="1270"/>
                  <a:pt x="26670" y="2540"/>
                </a:cubicBezTo>
                <a:cubicBezTo>
                  <a:pt x="27940" y="2540"/>
                  <a:pt x="27940" y="3810"/>
                  <a:pt x="29210" y="5080"/>
                </a:cubicBezTo>
                <a:cubicBezTo>
                  <a:pt x="30480" y="6350"/>
                  <a:pt x="30480" y="7620"/>
                  <a:pt x="31750" y="8890"/>
                </a:cubicBezTo>
                <a:cubicBezTo>
                  <a:pt x="31750" y="10160"/>
                  <a:pt x="33020" y="10160"/>
                  <a:pt x="33020" y="11430"/>
                </a:cubicBezTo>
                <a:cubicBezTo>
                  <a:pt x="33020" y="12700"/>
                  <a:pt x="33020" y="13970"/>
                  <a:pt x="33020" y="15240"/>
                </a:cubicBezTo>
                <a:cubicBezTo>
                  <a:pt x="33020" y="17780"/>
                  <a:pt x="31750" y="20320"/>
                  <a:pt x="30480" y="24130"/>
                </a:cubicBezTo>
                <a:cubicBezTo>
                  <a:pt x="29210" y="30480"/>
                  <a:pt x="27940" y="41910"/>
                  <a:pt x="27940" y="53340"/>
                </a:cubicBezTo>
                <a:cubicBezTo>
                  <a:pt x="27940" y="69850"/>
                  <a:pt x="29210" y="93980"/>
                  <a:pt x="29210" y="116840"/>
                </a:cubicBezTo>
                <a:cubicBezTo>
                  <a:pt x="29210" y="143510"/>
                  <a:pt x="29210" y="170180"/>
                  <a:pt x="29210" y="201930"/>
                </a:cubicBezTo>
                <a:cubicBezTo>
                  <a:pt x="29210" y="245110"/>
                  <a:pt x="30480" y="298450"/>
                  <a:pt x="30480" y="350520"/>
                </a:cubicBezTo>
                <a:cubicBezTo>
                  <a:pt x="30480" y="408940"/>
                  <a:pt x="30480" y="482600"/>
                  <a:pt x="30480" y="535940"/>
                </a:cubicBezTo>
                <a:cubicBezTo>
                  <a:pt x="30480" y="576580"/>
                  <a:pt x="31750" y="612140"/>
                  <a:pt x="33020" y="642620"/>
                </a:cubicBezTo>
                <a:cubicBezTo>
                  <a:pt x="34290" y="666750"/>
                  <a:pt x="36830" y="697230"/>
                  <a:pt x="36830" y="704850"/>
                </a:cubicBezTo>
                <a:cubicBezTo>
                  <a:pt x="36830" y="707390"/>
                  <a:pt x="36830" y="707390"/>
                  <a:pt x="36830" y="708660"/>
                </a:cubicBezTo>
                <a:cubicBezTo>
                  <a:pt x="36830" y="709930"/>
                  <a:pt x="35560" y="711200"/>
                  <a:pt x="35560" y="712470"/>
                </a:cubicBezTo>
                <a:cubicBezTo>
                  <a:pt x="34290" y="713740"/>
                  <a:pt x="34290" y="715010"/>
                  <a:pt x="33020" y="716280"/>
                </a:cubicBezTo>
                <a:cubicBezTo>
                  <a:pt x="31750" y="717550"/>
                  <a:pt x="30480" y="718820"/>
                  <a:pt x="29210" y="720090"/>
                </a:cubicBezTo>
                <a:cubicBezTo>
                  <a:pt x="27940" y="721360"/>
                  <a:pt x="26670" y="721360"/>
                  <a:pt x="25400" y="721360"/>
                </a:cubicBezTo>
                <a:cubicBezTo>
                  <a:pt x="24130" y="721360"/>
                  <a:pt x="22860" y="722630"/>
                  <a:pt x="21590" y="722630"/>
                </a:cubicBezTo>
                <a:cubicBezTo>
                  <a:pt x="20320" y="722630"/>
                  <a:pt x="19050" y="722630"/>
                  <a:pt x="17780" y="722630"/>
                </a:cubicBezTo>
                <a:cubicBezTo>
                  <a:pt x="16510" y="722630"/>
                  <a:pt x="15240" y="722630"/>
                  <a:pt x="13970" y="722630"/>
                </a:cubicBezTo>
                <a:cubicBezTo>
                  <a:pt x="12700" y="722630"/>
                  <a:pt x="10160" y="721360"/>
                  <a:pt x="8890" y="720090"/>
                </a:cubicBezTo>
                <a:cubicBezTo>
                  <a:pt x="7620" y="718820"/>
                  <a:pt x="7620" y="718820"/>
                  <a:pt x="6350" y="717550"/>
                </a:cubicBezTo>
                <a:cubicBezTo>
                  <a:pt x="5080" y="716280"/>
                  <a:pt x="5080" y="715010"/>
                  <a:pt x="3810" y="713740"/>
                </a:cubicBezTo>
                <a:cubicBezTo>
                  <a:pt x="2540" y="712470"/>
                  <a:pt x="1270" y="711200"/>
                  <a:pt x="1270" y="709930"/>
                </a:cubicBezTo>
                <a:cubicBezTo>
                  <a:pt x="1270" y="708660"/>
                  <a:pt x="1270" y="706120"/>
                  <a:pt x="1270" y="70612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2"/>
          <p:cNvSpPr/>
          <p:nvPr/>
        </p:nvSpPr>
        <p:spPr>
          <a:xfrm>
            <a:off x="3582353" y="5910262"/>
            <a:ext cx="733425" cy="519112"/>
          </a:xfrm>
          <a:custGeom>
            <a:rect b="b" l="l" r="r" t="t"/>
            <a:pathLst>
              <a:path extrusionOk="0" h="692150" w="977900">
                <a:moveTo>
                  <a:pt x="207010" y="619760"/>
                </a:moveTo>
                <a:cubicBezTo>
                  <a:pt x="166370" y="490220"/>
                  <a:pt x="154940" y="463550"/>
                  <a:pt x="140970" y="425450"/>
                </a:cubicBezTo>
                <a:cubicBezTo>
                  <a:pt x="121920" y="374650"/>
                  <a:pt x="91440" y="297180"/>
                  <a:pt x="73660" y="243840"/>
                </a:cubicBezTo>
                <a:cubicBezTo>
                  <a:pt x="59690" y="201930"/>
                  <a:pt x="48260" y="163830"/>
                  <a:pt x="38100" y="130810"/>
                </a:cubicBezTo>
                <a:cubicBezTo>
                  <a:pt x="29210" y="104140"/>
                  <a:pt x="21590" y="80010"/>
                  <a:pt x="15240" y="60960"/>
                </a:cubicBezTo>
                <a:cubicBezTo>
                  <a:pt x="11430" y="48260"/>
                  <a:pt x="6350" y="36830"/>
                  <a:pt x="3810" y="29210"/>
                </a:cubicBezTo>
                <a:cubicBezTo>
                  <a:pt x="2540" y="25400"/>
                  <a:pt x="2540" y="22860"/>
                  <a:pt x="1270" y="20320"/>
                </a:cubicBezTo>
                <a:cubicBezTo>
                  <a:pt x="1270" y="19050"/>
                  <a:pt x="0" y="17780"/>
                  <a:pt x="0" y="16510"/>
                </a:cubicBezTo>
                <a:cubicBezTo>
                  <a:pt x="0" y="15240"/>
                  <a:pt x="0" y="13970"/>
                  <a:pt x="0" y="12700"/>
                </a:cubicBezTo>
                <a:cubicBezTo>
                  <a:pt x="0" y="11430"/>
                  <a:pt x="0" y="10160"/>
                  <a:pt x="1270" y="8890"/>
                </a:cubicBezTo>
                <a:cubicBezTo>
                  <a:pt x="1270" y="7620"/>
                  <a:pt x="2540" y="7620"/>
                  <a:pt x="3810" y="6350"/>
                </a:cubicBezTo>
                <a:cubicBezTo>
                  <a:pt x="5080" y="5080"/>
                  <a:pt x="5080" y="5080"/>
                  <a:pt x="6350" y="3810"/>
                </a:cubicBezTo>
                <a:cubicBezTo>
                  <a:pt x="7620" y="2540"/>
                  <a:pt x="8890" y="2540"/>
                  <a:pt x="10160" y="1270"/>
                </a:cubicBezTo>
                <a:cubicBezTo>
                  <a:pt x="11430" y="1270"/>
                  <a:pt x="11430" y="0"/>
                  <a:pt x="12700" y="0"/>
                </a:cubicBezTo>
                <a:cubicBezTo>
                  <a:pt x="13970" y="0"/>
                  <a:pt x="15240" y="0"/>
                  <a:pt x="16510" y="0"/>
                </a:cubicBezTo>
                <a:cubicBezTo>
                  <a:pt x="17780" y="0"/>
                  <a:pt x="20320" y="1270"/>
                  <a:pt x="21590" y="1270"/>
                </a:cubicBezTo>
                <a:cubicBezTo>
                  <a:pt x="22860" y="1270"/>
                  <a:pt x="22860" y="2540"/>
                  <a:pt x="24130" y="2540"/>
                </a:cubicBezTo>
                <a:cubicBezTo>
                  <a:pt x="25400" y="3810"/>
                  <a:pt x="26670" y="3810"/>
                  <a:pt x="27940" y="5080"/>
                </a:cubicBezTo>
                <a:cubicBezTo>
                  <a:pt x="29210" y="6350"/>
                  <a:pt x="30480" y="6350"/>
                  <a:pt x="30480" y="7620"/>
                </a:cubicBezTo>
                <a:cubicBezTo>
                  <a:pt x="31750" y="8890"/>
                  <a:pt x="30480" y="10160"/>
                  <a:pt x="31750" y="11430"/>
                </a:cubicBezTo>
                <a:cubicBezTo>
                  <a:pt x="34290" y="16510"/>
                  <a:pt x="40640" y="25400"/>
                  <a:pt x="49530" y="38100"/>
                </a:cubicBezTo>
                <a:cubicBezTo>
                  <a:pt x="68580" y="66040"/>
                  <a:pt x="114300" y="132080"/>
                  <a:pt x="146050" y="175260"/>
                </a:cubicBezTo>
                <a:cubicBezTo>
                  <a:pt x="173990" y="213360"/>
                  <a:pt x="199390" y="246380"/>
                  <a:pt x="227330" y="283210"/>
                </a:cubicBezTo>
                <a:cubicBezTo>
                  <a:pt x="255270" y="321310"/>
                  <a:pt x="289560" y="369570"/>
                  <a:pt x="313690" y="402590"/>
                </a:cubicBezTo>
                <a:cubicBezTo>
                  <a:pt x="331470" y="426720"/>
                  <a:pt x="342900" y="444500"/>
                  <a:pt x="358140" y="463550"/>
                </a:cubicBezTo>
                <a:cubicBezTo>
                  <a:pt x="372110" y="482600"/>
                  <a:pt x="387350" y="502920"/>
                  <a:pt x="400050" y="516890"/>
                </a:cubicBezTo>
                <a:cubicBezTo>
                  <a:pt x="408940" y="527050"/>
                  <a:pt x="419100" y="543560"/>
                  <a:pt x="422910" y="542290"/>
                </a:cubicBezTo>
                <a:cubicBezTo>
                  <a:pt x="426720" y="541020"/>
                  <a:pt x="422910" y="525780"/>
                  <a:pt x="425450" y="516890"/>
                </a:cubicBezTo>
                <a:cubicBezTo>
                  <a:pt x="427990" y="506730"/>
                  <a:pt x="430530" y="496570"/>
                  <a:pt x="436880" y="482600"/>
                </a:cubicBezTo>
                <a:cubicBezTo>
                  <a:pt x="448310" y="455930"/>
                  <a:pt x="471170" y="407670"/>
                  <a:pt x="490220" y="373380"/>
                </a:cubicBezTo>
                <a:cubicBezTo>
                  <a:pt x="506730" y="342900"/>
                  <a:pt x="528320" y="313690"/>
                  <a:pt x="543560" y="288290"/>
                </a:cubicBezTo>
                <a:cubicBezTo>
                  <a:pt x="556260" y="267970"/>
                  <a:pt x="567690" y="247650"/>
                  <a:pt x="576580" y="232410"/>
                </a:cubicBezTo>
                <a:cubicBezTo>
                  <a:pt x="582930" y="220980"/>
                  <a:pt x="584200" y="212090"/>
                  <a:pt x="591820" y="204470"/>
                </a:cubicBezTo>
                <a:cubicBezTo>
                  <a:pt x="599440" y="196850"/>
                  <a:pt x="613410" y="184150"/>
                  <a:pt x="621030" y="187960"/>
                </a:cubicBezTo>
                <a:cubicBezTo>
                  <a:pt x="632460" y="193040"/>
                  <a:pt x="635000" y="246380"/>
                  <a:pt x="636270" y="274320"/>
                </a:cubicBezTo>
                <a:cubicBezTo>
                  <a:pt x="637540" y="300990"/>
                  <a:pt x="631190" y="323850"/>
                  <a:pt x="628650" y="353060"/>
                </a:cubicBezTo>
                <a:cubicBezTo>
                  <a:pt x="624840" y="392430"/>
                  <a:pt x="618490" y="449580"/>
                  <a:pt x="615950" y="488950"/>
                </a:cubicBezTo>
                <a:cubicBezTo>
                  <a:pt x="613410" y="519430"/>
                  <a:pt x="613410" y="544830"/>
                  <a:pt x="610870" y="568960"/>
                </a:cubicBezTo>
                <a:cubicBezTo>
                  <a:pt x="609600" y="589280"/>
                  <a:pt x="605790" y="609600"/>
                  <a:pt x="604520" y="624840"/>
                </a:cubicBezTo>
                <a:cubicBezTo>
                  <a:pt x="604520" y="636270"/>
                  <a:pt x="604520" y="643890"/>
                  <a:pt x="604520" y="652780"/>
                </a:cubicBezTo>
                <a:cubicBezTo>
                  <a:pt x="604520" y="660400"/>
                  <a:pt x="604520" y="671830"/>
                  <a:pt x="604520" y="675640"/>
                </a:cubicBezTo>
                <a:cubicBezTo>
                  <a:pt x="604520" y="676910"/>
                  <a:pt x="604520" y="678180"/>
                  <a:pt x="604520" y="679450"/>
                </a:cubicBezTo>
                <a:cubicBezTo>
                  <a:pt x="604520" y="680720"/>
                  <a:pt x="603250" y="681990"/>
                  <a:pt x="601980" y="683260"/>
                </a:cubicBezTo>
                <a:cubicBezTo>
                  <a:pt x="600710" y="684530"/>
                  <a:pt x="600710" y="685800"/>
                  <a:pt x="599440" y="687070"/>
                </a:cubicBezTo>
                <a:cubicBezTo>
                  <a:pt x="598170" y="688340"/>
                  <a:pt x="598170" y="689610"/>
                  <a:pt x="596900" y="689610"/>
                </a:cubicBezTo>
                <a:cubicBezTo>
                  <a:pt x="595630" y="690880"/>
                  <a:pt x="594360" y="690880"/>
                  <a:pt x="593090" y="690880"/>
                </a:cubicBezTo>
                <a:cubicBezTo>
                  <a:pt x="591820" y="690880"/>
                  <a:pt x="589280" y="692150"/>
                  <a:pt x="588010" y="692150"/>
                </a:cubicBezTo>
                <a:cubicBezTo>
                  <a:pt x="586740" y="692150"/>
                  <a:pt x="585470" y="692150"/>
                  <a:pt x="584200" y="692150"/>
                </a:cubicBezTo>
                <a:cubicBezTo>
                  <a:pt x="582930" y="692150"/>
                  <a:pt x="581660" y="690880"/>
                  <a:pt x="580390" y="690880"/>
                </a:cubicBezTo>
                <a:cubicBezTo>
                  <a:pt x="579120" y="689610"/>
                  <a:pt x="577850" y="689610"/>
                  <a:pt x="576580" y="688340"/>
                </a:cubicBezTo>
                <a:cubicBezTo>
                  <a:pt x="575310" y="687070"/>
                  <a:pt x="575310" y="687070"/>
                  <a:pt x="574040" y="685800"/>
                </a:cubicBezTo>
                <a:cubicBezTo>
                  <a:pt x="572770" y="684530"/>
                  <a:pt x="572770" y="683260"/>
                  <a:pt x="571500" y="681990"/>
                </a:cubicBezTo>
                <a:cubicBezTo>
                  <a:pt x="571500" y="680720"/>
                  <a:pt x="570230" y="679450"/>
                  <a:pt x="570230" y="678180"/>
                </a:cubicBezTo>
                <a:cubicBezTo>
                  <a:pt x="570230" y="676910"/>
                  <a:pt x="568960" y="675640"/>
                  <a:pt x="570230" y="673100"/>
                </a:cubicBezTo>
                <a:cubicBezTo>
                  <a:pt x="574040" y="664210"/>
                  <a:pt x="598170" y="637540"/>
                  <a:pt x="615950" y="618490"/>
                </a:cubicBezTo>
                <a:cubicBezTo>
                  <a:pt x="636270" y="595630"/>
                  <a:pt x="662940" y="572770"/>
                  <a:pt x="687070" y="548640"/>
                </a:cubicBezTo>
                <a:cubicBezTo>
                  <a:pt x="713740" y="521970"/>
                  <a:pt x="742950" y="492760"/>
                  <a:pt x="770890" y="466090"/>
                </a:cubicBezTo>
                <a:cubicBezTo>
                  <a:pt x="797560" y="439420"/>
                  <a:pt x="824230" y="410210"/>
                  <a:pt x="849630" y="387350"/>
                </a:cubicBezTo>
                <a:cubicBezTo>
                  <a:pt x="871220" y="367030"/>
                  <a:pt x="895350" y="347980"/>
                  <a:pt x="911860" y="332740"/>
                </a:cubicBezTo>
                <a:cubicBezTo>
                  <a:pt x="923290" y="322580"/>
                  <a:pt x="934720" y="311150"/>
                  <a:pt x="942340" y="304800"/>
                </a:cubicBezTo>
                <a:cubicBezTo>
                  <a:pt x="946150" y="300990"/>
                  <a:pt x="949960" y="299720"/>
                  <a:pt x="952500" y="297180"/>
                </a:cubicBezTo>
                <a:cubicBezTo>
                  <a:pt x="953770" y="295910"/>
                  <a:pt x="953770" y="294640"/>
                  <a:pt x="955040" y="294640"/>
                </a:cubicBezTo>
                <a:cubicBezTo>
                  <a:pt x="956310" y="293370"/>
                  <a:pt x="957580" y="293370"/>
                  <a:pt x="958850" y="293370"/>
                </a:cubicBezTo>
                <a:cubicBezTo>
                  <a:pt x="960120" y="293370"/>
                  <a:pt x="961390" y="292100"/>
                  <a:pt x="962660" y="292100"/>
                </a:cubicBezTo>
                <a:cubicBezTo>
                  <a:pt x="963930" y="292100"/>
                  <a:pt x="965200" y="293370"/>
                  <a:pt x="966470" y="293370"/>
                </a:cubicBezTo>
                <a:cubicBezTo>
                  <a:pt x="967740" y="293370"/>
                  <a:pt x="969010" y="293370"/>
                  <a:pt x="970280" y="294640"/>
                </a:cubicBezTo>
                <a:cubicBezTo>
                  <a:pt x="971550" y="294640"/>
                  <a:pt x="971550" y="295910"/>
                  <a:pt x="972820" y="297180"/>
                </a:cubicBezTo>
                <a:cubicBezTo>
                  <a:pt x="974090" y="298450"/>
                  <a:pt x="974090" y="298450"/>
                  <a:pt x="975360" y="299720"/>
                </a:cubicBezTo>
                <a:cubicBezTo>
                  <a:pt x="976630" y="300990"/>
                  <a:pt x="977900" y="300990"/>
                  <a:pt x="977900" y="302260"/>
                </a:cubicBezTo>
                <a:cubicBezTo>
                  <a:pt x="977900" y="303530"/>
                  <a:pt x="977900" y="304800"/>
                  <a:pt x="977900" y="306070"/>
                </a:cubicBezTo>
                <a:cubicBezTo>
                  <a:pt x="977900" y="307340"/>
                  <a:pt x="977900" y="308610"/>
                  <a:pt x="977900" y="309880"/>
                </a:cubicBezTo>
                <a:cubicBezTo>
                  <a:pt x="977900" y="311150"/>
                  <a:pt x="977900" y="312420"/>
                  <a:pt x="977900" y="313690"/>
                </a:cubicBezTo>
                <a:cubicBezTo>
                  <a:pt x="977900" y="314960"/>
                  <a:pt x="976630" y="316230"/>
                  <a:pt x="975360" y="317500"/>
                </a:cubicBezTo>
                <a:cubicBezTo>
                  <a:pt x="974090" y="318770"/>
                  <a:pt x="974090" y="318770"/>
                  <a:pt x="972820" y="320040"/>
                </a:cubicBezTo>
                <a:cubicBezTo>
                  <a:pt x="969010" y="325120"/>
                  <a:pt x="962660" y="344170"/>
                  <a:pt x="957580" y="358140"/>
                </a:cubicBezTo>
                <a:cubicBezTo>
                  <a:pt x="951230" y="375920"/>
                  <a:pt x="943610" y="397510"/>
                  <a:pt x="934720" y="420370"/>
                </a:cubicBezTo>
                <a:cubicBezTo>
                  <a:pt x="924560" y="449580"/>
                  <a:pt x="908050" y="490220"/>
                  <a:pt x="897890" y="516890"/>
                </a:cubicBezTo>
                <a:cubicBezTo>
                  <a:pt x="890270" y="535940"/>
                  <a:pt x="883920" y="549910"/>
                  <a:pt x="877570" y="567690"/>
                </a:cubicBezTo>
                <a:cubicBezTo>
                  <a:pt x="869950" y="589280"/>
                  <a:pt x="859790" y="629920"/>
                  <a:pt x="854710" y="637540"/>
                </a:cubicBezTo>
                <a:cubicBezTo>
                  <a:pt x="853440" y="638810"/>
                  <a:pt x="853440" y="638810"/>
                  <a:pt x="852170" y="640080"/>
                </a:cubicBezTo>
                <a:cubicBezTo>
                  <a:pt x="850900" y="641350"/>
                  <a:pt x="849630" y="642620"/>
                  <a:pt x="848360" y="642620"/>
                </a:cubicBezTo>
                <a:cubicBezTo>
                  <a:pt x="847090" y="643890"/>
                  <a:pt x="844550" y="643890"/>
                  <a:pt x="843280" y="643890"/>
                </a:cubicBezTo>
                <a:cubicBezTo>
                  <a:pt x="842010" y="643890"/>
                  <a:pt x="840740" y="643890"/>
                  <a:pt x="839470" y="643890"/>
                </a:cubicBezTo>
                <a:cubicBezTo>
                  <a:pt x="838200" y="643890"/>
                  <a:pt x="835660" y="642620"/>
                  <a:pt x="834390" y="641350"/>
                </a:cubicBezTo>
                <a:cubicBezTo>
                  <a:pt x="833120" y="640080"/>
                  <a:pt x="833120" y="640080"/>
                  <a:pt x="831850" y="638810"/>
                </a:cubicBezTo>
                <a:cubicBezTo>
                  <a:pt x="830580" y="637540"/>
                  <a:pt x="829310" y="636270"/>
                  <a:pt x="829310" y="635000"/>
                </a:cubicBezTo>
                <a:cubicBezTo>
                  <a:pt x="828040" y="633730"/>
                  <a:pt x="828040" y="631190"/>
                  <a:pt x="828040" y="629920"/>
                </a:cubicBezTo>
                <a:cubicBezTo>
                  <a:pt x="828040" y="628650"/>
                  <a:pt x="829310" y="627380"/>
                  <a:pt x="829310" y="626110"/>
                </a:cubicBezTo>
                <a:cubicBezTo>
                  <a:pt x="830580" y="624840"/>
                  <a:pt x="830580" y="623570"/>
                  <a:pt x="831850" y="622300"/>
                </a:cubicBezTo>
                <a:cubicBezTo>
                  <a:pt x="833120" y="621030"/>
                  <a:pt x="833120" y="619760"/>
                  <a:pt x="834390" y="618490"/>
                </a:cubicBezTo>
                <a:cubicBezTo>
                  <a:pt x="835660" y="617220"/>
                  <a:pt x="836930" y="617220"/>
                  <a:pt x="838200" y="617220"/>
                </a:cubicBezTo>
                <a:cubicBezTo>
                  <a:pt x="839470" y="617220"/>
                  <a:pt x="842010" y="615950"/>
                  <a:pt x="843280" y="615950"/>
                </a:cubicBezTo>
                <a:cubicBezTo>
                  <a:pt x="844550" y="615950"/>
                  <a:pt x="845820" y="617220"/>
                  <a:pt x="847090" y="617220"/>
                </a:cubicBezTo>
                <a:cubicBezTo>
                  <a:pt x="848360" y="618490"/>
                  <a:pt x="849630" y="618490"/>
                  <a:pt x="850900" y="619760"/>
                </a:cubicBezTo>
                <a:cubicBezTo>
                  <a:pt x="852170" y="621030"/>
                  <a:pt x="853440" y="621030"/>
                  <a:pt x="854710" y="622300"/>
                </a:cubicBezTo>
                <a:cubicBezTo>
                  <a:pt x="855980" y="623570"/>
                  <a:pt x="855980" y="626110"/>
                  <a:pt x="855980" y="627380"/>
                </a:cubicBezTo>
                <a:cubicBezTo>
                  <a:pt x="855980" y="628650"/>
                  <a:pt x="855980" y="629920"/>
                  <a:pt x="855980" y="631190"/>
                </a:cubicBezTo>
                <a:cubicBezTo>
                  <a:pt x="855980" y="632460"/>
                  <a:pt x="855980" y="635000"/>
                  <a:pt x="854710" y="636270"/>
                </a:cubicBezTo>
                <a:cubicBezTo>
                  <a:pt x="854710" y="637540"/>
                  <a:pt x="853440" y="637540"/>
                  <a:pt x="852170" y="638810"/>
                </a:cubicBezTo>
                <a:cubicBezTo>
                  <a:pt x="850900" y="640080"/>
                  <a:pt x="850900" y="641350"/>
                  <a:pt x="849630" y="642620"/>
                </a:cubicBezTo>
                <a:cubicBezTo>
                  <a:pt x="848360" y="643890"/>
                  <a:pt x="845820" y="643890"/>
                  <a:pt x="844550" y="643890"/>
                </a:cubicBezTo>
                <a:cubicBezTo>
                  <a:pt x="843280" y="643890"/>
                  <a:pt x="842010" y="643890"/>
                  <a:pt x="840740" y="643890"/>
                </a:cubicBezTo>
                <a:cubicBezTo>
                  <a:pt x="839470" y="643890"/>
                  <a:pt x="836930" y="643890"/>
                  <a:pt x="835660" y="642620"/>
                </a:cubicBezTo>
                <a:cubicBezTo>
                  <a:pt x="834390" y="642620"/>
                  <a:pt x="833120" y="641350"/>
                  <a:pt x="831850" y="640080"/>
                </a:cubicBezTo>
                <a:cubicBezTo>
                  <a:pt x="830580" y="638810"/>
                  <a:pt x="829310" y="637540"/>
                  <a:pt x="829310" y="636270"/>
                </a:cubicBezTo>
                <a:cubicBezTo>
                  <a:pt x="828040" y="635000"/>
                  <a:pt x="828040" y="632460"/>
                  <a:pt x="828040" y="631190"/>
                </a:cubicBezTo>
                <a:cubicBezTo>
                  <a:pt x="828040" y="629920"/>
                  <a:pt x="829310" y="628650"/>
                  <a:pt x="829310" y="627380"/>
                </a:cubicBezTo>
                <a:cubicBezTo>
                  <a:pt x="829310" y="626110"/>
                  <a:pt x="830580" y="623570"/>
                  <a:pt x="830580" y="623570"/>
                </a:cubicBezTo>
                <a:cubicBezTo>
                  <a:pt x="830580" y="623570"/>
                  <a:pt x="844550" y="579120"/>
                  <a:pt x="852170" y="558800"/>
                </a:cubicBezTo>
                <a:cubicBezTo>
                  <a:pt x="858520" y="541020"/>
                  <a:pt x="863600" y="527050"/>
                  <a:pt x="871220" y="506730"/>
                </a:cubicBezTo>
                <a:cubicBezTo>
                  <a:pt x="881380" y="480060"/>
                  <a:pt x="897890" y="440690"/>
                  <a:pt x="908050" y="411480"/>
                </a:cubicBezTo>
                <a:cubicBezTo>
                  <a:pt x="916940" y="387350"/>
                  <a:pt x="923290" y="365760"/>
                  <a:pt x="930910" y="345440"/>
                </a:cubicBezTo>
                <a:cubicBezTo>
                  <a:pt x="937260" y="327660"/>
                  <a:pt x="948690" y="303530"/>
                  <a:pt x="952500" y="297180"/>
                </a:cubicBezTo>
                <a:cubicBezTo>
                  <a:pt x="953770" y="295910"/>
                  <a:pt x="953770" y="294640"/>
                  <a:pt x="955040" y="294640"/>
                </a:cubicBezTo>
                <a:cubicBezTo>
                  <a:pt x="956310" y="293370"/>
                  <a:pt x="957580" y="293370"/>
                  <a:pt x="958850" y="293370"/>
                </a:cubicBezTo>
                <a:cubicBezTo>
                  <a:pt x="960120" y="293370"/>
                  <a:pt x="961390" y="292100"/>
                  <a:pt x="962660" y="292100"/>
                </a:cubicBezTo>
                <a:cubicBezTo>
                  <a:pt x="963930" y="292100"/>
                  <a:pt x="965200" y="293370"/>
                  <a:pt x="966470" y="293370"/>
                </a:cubicBezTo>
                <a:cubicBezTo>
                  <a:pt x="967740" y="293370"/>
                  <a:pt x="969010" y="293370"/>
                  <a:pt x="970280" y="294640"/>
                </a:cubicBezTo>
                <a:cubicBezTo>
                  <a:pt x="971550" y="294640"/>
                  <a:pt x="971550" y="295910"/>
                  <a:pt x="972820" y="297180"/>
                </a:cubicBezTo>
                <a:cubicBezTo>
                  <a:pt x="974090" y="298450"/>
                  <a:pt x="974090" y="298450"/>
                  <a:pt x="975360" y="299720"/>
                </a:cubicBezTo>
                <a:cubicBezTo>
                  <a:pt x="976630" y="300990"/>
                  <a:pt x="977900" y="300990"/>
                  <a:pt x="977900" y="302260"/>
                </a:cubicBezTo>
                <a:cubicBezTo>
                  <a:pt x="977900" y="303530"/>
                  <a:pt x="977900" y="304800"/>
                  <a:pt x="977900" y="306070"/>
                </a:cubicBezTo>
                <a:cubicBezTo>
                  <a:pt x="977900" y="307340"/>
                  <a:pt x="977900" y="308610"/>
                  <a:pt x="977900" y="309880"/>
                </a:cubicBezTo>
                <a:cubicBezTo>
                  <a:pt x="977900" y="311150"/>
                  <a:pt x="977900" y="312420"/>
                  <a:pt x="977900" y="313690"/>
                </a:cubicBezTo>
                <a:cubicBezTo>
                  <a:pt x="977900" y="314960"/>
                  <a:pt x="976630" y="316230"/>
                  <a:pt x="975360" y="317500"/>
                </a:cubicBezTo>
                <a:cubicBezTo>
                  <a:pt x="974090" y="318770"/>
                  <a:pt x="974090" y="318770"/>
                  <a:pt x="972820" y="320040"/>
                </a:cubicBezTo>
                <a:cubicBezTo>
                  <a:pt x="970280" y="321310"/>
                  <a:pt x="966470" y="322580"/>
                  <a:pt x="961390" y="326390"/>
                </a:cubicBezTo>
                <a:cubicBezTo>
                  <a:pt x="953770" y="332740"/>
                  <a:pt x="942340" y="344170"/>
                  <a:pt x="930910" y="354330"/>
                </a:cubicBezTo>
                <a:cubicBezTo>
                  <a:pt x="914400" y="369570"/>
                  <a:pt x="891540" y="387350"/>
                  <a:pt x="869950" y="407670"/>
                </a:cubicBezTo>
                <a:cubicBezTo>
                  <a:pt x="844550" y="431800"/>
                  <a:pt x="817880" y="461010"/>
                  <a:pt x="791210" y="487680"/>
                </a:cubicBezTo>
                <a:cubicBezTo>
                  <a:pt x="764540" y="514350"/>
                  <a:pt x="735330" y="543560"/>
                  <a:pt x="709930" y="570230"/>
                </a:cubicBezTo>
                <a:cubicBezTo>
                  <a:pt x="685800" y="595630"/>
                  <a:pt x="660400" y="623570"/>
                  <a:pt x="641350" y="642620"/>
                </a:cubicBezTo>
                <a:cubicBezTo>
                  <a:pt x="627380" y="656590"/>
                  <a:pt x="607060" y="669290"/>
                  <a:pt x="604520" y="675640"/>
                </a:cubicBezTo>
                <a:cubicBezTo>
                  <a:pt x="603250" y="676910"/>
                  <a:pt x="604520" y="678180"/>
                  <a:pt x="604520" y="679450"/>
                </a:cubicBezTo>
                <a:cubicBezTo>
                  <a:pt x="604520" y="680720"/>
                  <a:pt x="603250" y="681990"/>
                  <a:pt x="601980" y="683260"/>
                </a:cubicBezTo>
                <a:cubicBezTo>
                  <a:pt x="600710" y="684530"/>
                  <a:pt x="600710" y="685800"/>
                  <a:pt x="599440" y="687070"/>
                </a:cubicBezTo>
                <a:cubicBezTo>
                  <a:pt x="598170" y="688340"/>
                  <a:pt x="598170" y="689610"/>
                  <a:pt x="596900" y="689610"/>
                </a:cubicBezTo>
                <a:cubicBezTo>
                  <a:pt x="595630" y="690880"/>
                  <a:pt x="594360" y="690880"/>
                  <a:pt x="593090" y="690880"/>
                </a:cubicBezTo>
                <a:cubicBezTo>
                  <a:pt x="591820" y="690880"/>
                  <a:pt x="589280" y="692150"/>
                  <a:pt x="588010" y="692150"/>
                </a:cubicBezTo>
                <a:cubicBezTo>
                  <a:pt x="586740" y="692150"/>
                  <a:pt x="585470" y="692150"/>
                  <a:pt x="584200" y="692150"/>
                </a:cubicBezTo>
                <a:cubicBezTo>
                  <a:pt x="582930" y="692150"/>
                  <a:pt x="581660" y="690880"/>
                  <a:pt x="580390" y="690880"/>
                </a:cubicBezTo>
                <a:cubicBezTo>
                  <a:pt x="579120" y="689610"/>
                  <a:pt x="577850" y="689610"/>
                  <a:pt x="576580" y="688340"/>
                </a:cubicBezTo>
                <a:cubicBezTo>
                  <a:pt x="575310" y="687070"/>
                  <a:pt x="575310" y="687070"/>
                  <a:pt x="574040" y="685800"/>
                </a:cubicBezTo>
                <a:cubicBezTo>
                  <a:pt x="572770" y="684530"/>
                  <a:pt x="572770" y="683260"/>
                  <a:pt x="571500" y="681990"/>
                </a:cubicBezTo>
                <a:cubicBezTo>
                  <a:pt x="571500" y="680720"/>
                  <a:pt x="570230" y="679450"/>
                  <a:pt x="570230" y="678180"/>
                </a:cubicBezTo>
                <a:cubicBezTo>
                  <a:pt x="570230" y="676910"/>
                  <a:pt x="570230" y="675640"/>
                  <a:pt x="570230" y="673100"/>
                </a:cubicBezTo>
                <a:cubicBezTo>
                  <a:pt x="570230" y="668020"/>
                  <a:pt x="572770" y="657860"/>
                  <a:pt x="574040" y="650240"/>
                </a:cubicBezTo>
                <a:cubicBezTo>
                  <a:pt x="575310" y="641350"/>
                  <a:pt x="576580" y="633730"/>
                  <a:pt x="577850" y="622300"/>
                </a:cubicBezTo>
                <a:cubicBezTo>
                  <a:pt x="579120" y="607060"/>
                  <a:pt x="581660" y="588010"/>
                  <a:pt x="582930" y="567690"/>
                </a:cubicBezTo>
                <a:cubicBezTo>
                  <a:pt x="584200" y="543560"/>
                  <a:pt x="585470" y="516890"/>
                  <a:pt x="588010" y="486410"/>
                </a:cubicBezTo>
                <a:cubicBezTo>
                  <a:pt x="590550" y="447040"/>
                  <a:pt x="595630" y="387350"/>
                  <a:pt x="598170" y="349250"/>
                </a:cubicBezTo>
                <a:cubicBezTo>
                  <a:pt x="600710" y="321310"/>
                  <a:pt x="600710" y="298450"/>
                  <a:pt x="604520" y="275590"/>
                </a:cubicBezTo>
                <a:cubicBezTo>
                  <a:pt x="608330" y="255270"/>
                  <a:pt x="621030" y="222250"/>
                  <a:pt x="618490" y="220980"/>
                </a:cubicBezTo>
                <a:cubicBezTo>
                  <a:pt x="617220" y="219710"/>
                  <a:pt x="608330" y="236220"/>
                  <a:pt x="601980" y="246380"/>
                </a:cubicBezTo>
                <a:cubicBezTo>
                  <a:pt x="593090" y="261620"/>
                  <a:pt x="581660" y="283210"/>
                  <a:pt x="568960" y="304800"/>
                </a:cubicBezTo>
                <a:cubicBezTo>
                  <a:pt x="553720" y="330200"/>
                  <a:pt x="534670" y="358140"/>
                  <a:pt x="518160" y="387350"/>
                </a:cubicBezTo>
                <a:cubicBezTo>
                  <a:pt x="500380" y="420370"/>
                  <a:pt x="480060" y="467360"/>
                  <a:pt x="468630" y="494030"/>
                </a:cubicBezTo>
                <a:cubicBezTo>
                  <a:pt x="462280" y="509270"/>
                  <a:pt x="461010" y="520700"/>
                  <a:pt x="454660" y="532130"/>
                </a:cubicBezTo>
                <a:cubicBezTo>
                  <a:pt x="449580" y="543560"/>
                  <a:pt x="443230" y="560070"/>
                  <a:pt x="434340" y="565150"/>
                </a:cubicBezTo>
                <a:cubicBezTo>
                  <a:pt x="425450" y="570230"/>
                  <a:pt x="410210" y="567690"/>
                  <a:pt x="401320" y="562610"/>
                </a:cubicBezTo>
                <a:cubicBezTo>
                  <a:pt x="391160" y="557530"/>
                  <a:pt x="387350" y="544830"/>
                  <a:pt x="378460" y="533400"/>
                </a:cubicBezTo>
                <a:cubicBezTo>
                  <a:pt x="365760" y="518160"/>
                  <a:pt x="349250" y="499110"/>
                  <a:pt x="335280" y="480060"/>
                </a:cubicBezTo>
                <a:cubicBezTo>
                  <a:pt x="320040" y="461010"/>
                  <a:pt x="308610" y="443230"/>
                  <a:pt x="292100" y="419100"/>
                </a:cubicBezTo>
                <a:cubicBezTo>
                  <a:pt x="267970" y="386080"/>
                  <a:pt x="233680" y="339090"/>
                  <a:pt x="204470" y="300990"/>
                </a:cubicBezTo>
                <a:cubicBezTo>
                  <a:pt x="176530" y="264160"/>
                  <a:pt x="149860" y="231140"/>
                  <a:pt x="120650" y="193040"/>
                </a:cubicBezTo>
                <a:cubicBezTo>
                  <a:pt x="88900" y="149860"/>
                  <a:pt x="43180" y="86360"/>
                  <a:pt x="22860" y="55880"/>
                </a:cubicBezTo>
                <a:cubicBezTo>
                  <a:pt x="12700" y="40640"/>
                  <a:pt x="3810" y="26670"/>
                  <a:pt x="1270" y="20320"/>
                </a:cubicBezTo>
                <a:cubicBezTo>
                  <a:pt x="0" y="19050"/>
                  <a:pt x="0" y="17780"/>
                  <a:pt x="0" y="16510"/>
                </a:cubicBezTo>
                <a:cubicBezTo>
                  <a:pt x="0" y="15240"/>
                  <a:pt x="0" y="13970"/>
                  <a:pt x="0" y="12700"/>
                </a:cubicBezTo>
                <a:cubicBezTo>
                  <a:pt x="0" y="11430"/>
                  <a:pt x="0" y="10160"/>
                  <a:pt x="1270" y="8890"/>
                </a:cubicBezTo>
                <a:cubicBezTo>
                  <a:pt x="1270" y="7620"/>
                  <a:pt x="2540" y="7620"/>
                  <a:pt x="3810" y="6350"/>
                </a:cubicBezTo>
                <a:cubicBezTo>
                  <a:pt x="5080" y="5080"/>
                  <a:pt x="5080" y="5080"/>
                  <a:pt x="6350" y="3810"/>
                </a:cubicBezTo>
                <a:cubicBezTo>
                  <a:pt x="7620" y="2540"/>
                  <a:pt x="8890" y="2540"/>
                  <a:pt x="10160" y="1270"/>
                </a:cubicBezTo>
                <a:cubicBezTo>
                  <a:pt x="11430" y="1270"/>
                  <a:pt x="11430" y="0"/>
                  <a:pt x="12700" y="0"/>
                </a:cubicBezTo>
                <a:cubicBezTo>
                  <a:pt x="13970" y="0"/>
                  <a:pt x="15240" y="0"/>
                  <a:pt x="16510" y="0"/>
                </a:cubicBezTo>
                <a:cubicBezTo>
                  <a:pt x="17780" y="0"/>
                  <a:pt x="20320" y="1270"/>
                  <a:pt x="21590" y="1270"/>
                </a:cubicBezTo>
                <a:cubicBezTo>
                  <a:pt x="22860" y="1270"/>
                  <a:pt x="22860" y="2540"/>
                  <a:pt x="24130" y="2540"/>
                </a:cubicBezTo>
                <a:cubicBezTo>
                  <a:pt x="25400" y="3810"/>
                  <a:pt x="26670" y="3810"/>
                  <a:pt x="27940" y="5080"/>
                </a:cubicBezTo>
                <a:cubicBezTo>
                  <a:pt x="29210" y="6350"/>
                  <a:pt x="30480" y="6350"/>
                  <a:pt x="30480" y="7620"/>
                </a:cubicBezTo>
                <a:cubicBezTo>
                  <a:pt x="31750" y="8890"/>
                  <a:pt x="31750" y="10160"/>
                  <a:pt x="31750" y="11430"/>
                </a:cubicBezTo>
                <a:cubicBezTo>
                  <a:pt x="31750" y="13970"/>
                  <a:pt x="31750" y="16510"/>
                  <a:pt x="33020" y="20320"/>
                </a:cubicBezTo>
                <a:cubicBezTo>
                  <a:pt x="34290" y="27940"/>
                  <a:pt x="36830" y="39370"/>
                  <a:pt x="40640" y="52070"/>
                </a:cubicBezTo>
                <a:cubicBezTo>
                  <a:pt x="45720" y="71120"/>
                  <a:pt x="55880" y="96520"/>
                  <a:pt x="64770" y="121920"/>
                </a:cubicBezTo>
                <a:cubicBezTo>
                  <a:pt x="76200" y="154940"/>
                  <a:pt x="86360" y="191770"/>
                  <a:pt x="101600" y="232410"/>
                </a:cubicBezTo>
                <a:cubicBezTo>
                  <a:pt x="120650" y="285750"/>
                  <a:pt x="149860" y="363220"/>
                  <a:pt x="170180" y="414020"/>
                </a:cubicBezTo>
                <a:cubicBezTo>
                  <a:pt x="185420" y="452120"/>
                  <a:pt x="196850" y="480060"/>
                  <a:pt x="209550" y="513080"/>
                </a:cubicBezTo>
                <a:cubicBezTo>
                  <a:pt x="220980" y="544830"/>
                  <a:pt x="238760" y="598170"/>
                  <a:pt x="242570" y="608330"/>
                </a:cubicBezTo>
                <a:cubicBezTo>
                  <a:pt x="243840" y="610870"/>
                  <a:pt x="243840" y="610870"/>
                  <a:pt x="243840" y="612140"/>
                </a:cubicBezTo>
                <a:cubicBezTo>
                  <a:pt x="243840" y="613410"/>
                  <a:pt x="243840" y="615950"/>
                  <a:pt x="243840" y="617220"/>
                </a:cubicBezTo>
                <a:cubicBezTo>
                  <a:pt x="243840" y="618490"/>
                  <a:pt x="242570" y="619760"/>
                  <a:pt x="242570" y="621030"/>
                </a:cubicBezTo>
                <a:cubicBezTo>
                  <a:pt x="241300" y="622300"/>
                  <a:pt x="241300" y="623570"/>
                  <a:pt x="240030" y="624840"/>
                </a:cubicBezTo>
                <a:cubicBezTo>
                  <a:pt x="238760" y="626110"/>
                  <a:pt x="237490" y="627380"/>
                  <a:pt x="236220" y="628650"/>
                </a:cubicBezTo>
                <a:cubicBezTo>
                  <a:pt x="234950" y="629920"/>
                  <a:pt x="233680" y="629920"/>
                  <a:pt x="232410" y="631190"/>
                </a:cubicBezTo>
                <a:cubicBezTo>
                  <a:pt x="231140" y="631190"/>
                  <a:pt x="229870" y="632460"/>
                  <a:pt x="228600" y="632460"/>
                </a:cubicBezTo>
                <a:cubicBezTo>
                  <a:pt x="227330" y="632460"/>
                  <a:pt x="226060" y="632460"/>
                  <a:pt x="224790" y="632460"/>
                </a:cubicBezTo>
                <a:cubicBezTo>
                  <a:pt x="223520" y="632460"/>
                  <a:pt x="220980" y="631190"/>
                  <a:pt x="219710" y="631190"/>
                </a:cubicBezTo>
                <a:cubicBezTo>
                  <a:pt x="218440" y="631190"/>
                  <a:pt x="217170" y="629920"/>
                  <a:pt x="215900" y="629920"/>
                </a:cubicBezTo>
                <a:cubicBezTo>
                  <a:pt x="214630" y="628650"/>
                  <a:pt x="213360" y="628650"/>
                  <a:pt x="212090" y="627380"/>
                </a:cubicBezTo>
                <a:cubicBezTo>
                  <a:pt x="210820" y="626110"/>
                  <a:pt x="210820" y="624840"/>
                  <a:pt x="209550" y="623570"/>
                </a:cubicBezTo>
                <a:cubicBezTo>
                  <a:pt x="208280" y="622300"/>
                  <a:pt x="207010" y="619760"/>
                  <a:pt x="207010" y="61976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2"/>
          <p:cNvSpPr/>
          <p:nvPr/>
        </p:nvSpPr>
        <p:spPr>
          <a:xfrm>
            <a:off x="17311688" y="6190297"/>
            <a:ext cx="367665" cy="316230"/>
          </a:xfrm>
          <a:custGeom>
            <a:rect b="b" l="l" r="r" t="t"/>
            <a:pathLst>
              <a:path extrusionOk="0" h="421640" w="490220">
                <a:moveTo>
                  <a:pt x="44450" y="351790"/>
                </a:moveTo>
                <a:cubicBezTo>
                  <a:pt x="19050" y="246380"/>
                  <a:pt x="12700" y="219710"/>
                  <a:pt x="8890" y="191770"/>
                </a:cubicBezTo>
                <a:cubicBezTo>
                  <a:pt x="5080" y="162560"/>
                  <a:pt x="3810" y="127000"/>
                  <a:pt x="2540" y="99060"/>
                </a:cubicBezTo>
                <a:cubicBezTo>
                  <a:pt x="1270" y="76200"/>
                  <a:pt x="0" y="53340"/>
                  <a:pt x="0" y="38100"/>
                </a:cubicBezTo>
                <a:cubicBezTo>
                  <a:pt x="0" y="29210"/>
                  <a:pt x="0" y="20320"/>
                  <a:pt x="0" y="16510"/>
                </a:cubicBezTo>
                <a:cubicBezTo>
                  <a:pt x="0" y="15240"/>
                  <a:pt x="0" y="13970"/>
                  <a:pt x="0" y="12700"/>
                </a:cubicBezTo>
                <a:cubicBezTo>
                  <a:pt x="0" y="11430"/>
                  <a:pt x="0" y="10160"/>
                  <a:pt x="1270" y="8890"/>
                </a:cubicBezTo>
                <a:cubicBezTo>
                  <a:pt x="1270" y="7620"/>
                  <a:pt x="2540" y="7620"/>
                  <a:pt x="3810" y="6350"/>
                </a:cubicBezTo>
                <a:cubicBezTo>
                  <a:pt x="5080" y="5080"/>
                  <a:pt x="5080" y="5080"/>
                  <a:pt x="6350" y="3810"/>
                </a:cubicBezTo>
                <a:cubicBezTo>
                  <a:pt x="7620" y="2540"/>
                  <a:pt x="7620" y="1270"/>
                  <a:pt x="8890" y="1270"/>
                </a:cubicBezTo>
                <a:cubicBezTo>
                  <a:pt x="10160" y="0"/>
                  <a:pt x="11430" y="0"/>
                  <a:pt x="12700" y="0"/>
                </a:cubicBezTo>
                <a:cubicBezTo>
                  <a:pt x="13970" y="0"/>
                  <a:pt x="15240" y="0"/>
                  <a:pt x="16510" y="0"/>
                </a:cubicBezTo>
                <a:cubicBezTo>
                  <a:pt x="17780" y="0"/>
                  <a:pt x="19050" y="1270"/>
                  <a:pt x="20320" y="1270"/>
                </a:cubicBezTo>
                <a:cubicBezTo>
                  <a:pt x="21590" y="1270"/>
                  <a:pt x="22860" y="1270"/>
                  <a:pt x="24130" y="2540"/>
                </a:cubicBezTo>
                <a:cubicBezTo>
                  <a:pt x="25400" y="2540"/>
                  <a:pt x="25400" y="3810"/>
                  <a:pt x="26670" y="5080"/>
                </a:cubicBezTo>
                <a:cubicBezTo>
                  <a:pt x="27940" y="6350"/>
                  <a:pt x="29210" y="6350"/>
                  <a:pt x="29210" y="7620"/>
                </a:cubicBezTo>
                <a:cubicBezTo>
                  <a:pt x="30480" y="8890"/>
                  <a:pt x="30480" y="10160"/>
                  <a:pt x="30480" y="11430"/>
                </a:cubicBezTo>
                <a:cubicBezTo>
                  <a:pt x="30480" y="12700"/>
                  <a:pt x="30480" y="12700"/>
                  <a:pt x="31750" y="15240"/>
                </a:cubicBezTo>
                <a:cubicBezTo>
                  <a:pt x="35560" y="24130"/>
                  <a:pt x="54610" y="55880"/>
                  <a:pt x="64770" y="78740"/>
                </a:cubicBezTo>
                <a:cubicBezTo>
                  <a:pt x="76200" y="105410"/>
                  <a:pt x="85090" y="139700"/>
                  <a:pt x="93980" y="167640"/>
                </a:cubicBezTo>
                <a:cubicBezTo>
                  <a:pt x="101600" y="193040"/>
                  <a:pt x="105410" y="217170"/>
                  <a:pt x="113030" y="240030"/>
                </a:cubicBezTo>
                <a:cubicBezTo>
                  <a:pt x="119380" y="261620"/>
                  <a:pt x="128270" y="284480"/>
                  <a:pt x="134620" y="302260"/>
                </a:cubicBezTo>
                <a:cubicBezTo>
                  <a:pt x="138430" y="314960"/>
                  <a:pt x="140970" y="326390"/>
                  <a:pt x="146050" y="334010"/>
                </a:cubicBezTo>
                <a:cubicBezTo>
                  <a:pt x="148590" y="339090"/>
                  <a:pt x="154940" y="342900"/>
                  <a:pt x="156210" y="345440"/>
                </a:cubicBezTo>
                <a:cubicBezTo>
                  <a:pt x="157480" y="346710"/>
                  <a:pt x="157480" y="347980"/>
                  <a:pt x="157480" y="349250"/>
                </a:cubicBezTo>
                <a:cubicBezTo>
                  <a:pt x="157480" y="350520"/>
                  <a:pt x="157480" y="351790"/>
                  <a:pt x="157480" y="353060"/>
                </a:cubicBezTo>
                <a:cubicBezTo>
                  <a:pt x="157480" y="354330"/>
                  <a:pt x="157480" y="355600"/>
                  <a:pt x="157480" y="356870"/>
                </a:cubicBezTo>
                <a:cubicBezTo>
                  <a:pt x="157480" y="358140"/>
                  <a:pt x="156210" y="359410"/>
                  <a:pt x="156210" y="360680"/>
                </a:cubicBezTo>
                <a:cubicBezTo>
                  <a:pt x="154940" y="361950"/>
                  <a:pt x="154940" y="363220"/>
                  <a:pt x="153670" y="364490"/>
                </a:cubicBezTo>
                <a:cubicBezTo>
                  <a:pt x="152400" y="365760"/>
                  <a:pt x="151130" y="365760"/>
                  <a:pt x="149860" y="367030"/>
                </a:cubicBezTo>
                <a:cubicBezTo>
                  <a:pt x="148590" y="367030"/>
                  <a:pt x="148590" y="368300"/>
                  <a:pt x="147320" y="368300"/>
                </a:cubicBezTo>
                <a:cubicBezTo>
                  <a:pt x="146050" y="368300"/>
                  <a:pt x="144780" y="369570"/>
                  <a:pt x="143510" y="369570"/>
                </a:cubicBezTo>
                <a:cubicBezTo>
                  <a:pt x="142240" y="369570"/>
                  <a:pt x="139700" y="369570"/>
                  <a:pt x="138430" y="369570"/>
                </a:cubicBezTo>
                <a:cubicBezTo>
                  <a:pt x="137160" y="369570"/>
                  <a:pt x="135890" y="369570"/>
                  <a:pt x="134620" y="368300"/>
                </a:cubicBezTo>
                <a:cubicBezTo>
                  <a:pt x="133350" y="368300"/>
                  <a:pt x="133350" y="367030"/>
                  <a:pt x="132080" y="365760"/>
                </a:cubicBezTo>
                <a:cubicBezTo>
                  <a:pt x="130810" y="364490"/>
                  <a:pt x="129540" y="364490"/>
                  <a:pt x="128270" y="363220"/>
                </a:cubicBezTo>
                <a:cubicBezTo>
                  <a:pt x="127000" y="361950"/>
                  <a:pt x="127000" y="361950"/>
                  <a:pt x="127000" y="360680"/>
                </a:cubicBezTo>
                <a:cubicBezTo>
                  <a:pt x="125730" y="355600"/>
                  <a:pt x="121920" y="331470"/>
                  <a:pt x="124460" y="316230"/>
                </a:cubicBezTo>
                <a:cubicBezTo>
                  <a:pt x="127000" y="299720"/>
                  <a:pt x="134620" y="284480"/>
                  <a:pt x="140970" y="266700"/>
                </a:cubicBezTo>
                <a:cubicBezTo>
                  <a:pt x="148590" y="246380"/>
                  <a:pt x="162560" y="220980"/>
                  <a:pt x="170180" y="201930"/>
                </a:cubicBezTo>
                <a:cubicBezTo>
                  <a:pt x="176530" y="187960"/>
                  <a:pt x="180340" y="176530"/>
                  <a:pt x="185420" y="163830"/>
                </a:cubicBezTo>
                <a:cubicBezTo>
                  <a:pt x="189230" y="152400"/>
                  <a:pt x="194310" y="140970"/>
                  <a:pt x="196850" y="132080"/>
                </a:cubicBezTo>
                <a:cubicBezTo>
                  <a:pt x="199390" y="124460"/>
                  <a:pt x="199390" y="115570"/>
                  <a:pt x="200660" y="111760"/>
                </a:cubicBezTo>
                <a:cubicBezTo>
                  <a:pt x="201930" y="110490"/>
                  <a:pt x="201930" y="109220"/>
                  <a:pt x="203200" y="107950"/>
                </a:cubicBezTo>
                <a:cubicBezTo>
                  <a:pt x="204470" y="106680"/>
                  <a:pt x="205740" y="105410"/>
                  <a:pt x="207010" y="104140"/>
                </a:cubicBezTo>
                <a:cubicBezTo>
                  <a:pt x="208280" y="102870"/>
                  <a:pt x="209550" y="101600"/>
                  <a:pt x="210820" y="101600"/>
                </a:cubicBezTo>
                <a:cubicBezTo>
                  <a:pt x="212090" y="100330"/>
                  <a:pt x="214630" y="100330"/>
                  <a:pt x="215900" y="100330"/>
                </a:cubicBezTo>
                <a:cubicBezTo>
                  <a:pt x="217170" y="100330"/>
                  <a:pt x="218440" y="99060"/>
                  <a:pt x="219710" y="99060"/>
                </a:cubicBezTo>
                <a:cubicBezTo>
                  <a:pt x="220980" y="99060"/>
                  <a:pt x="223520" y="100330"/>
                  <a:pt x="224790" y="100330"/>
                </a:cubicBezTo>
                <a:cubicBezTo>
                  <a:pt x="226060" y="100330"/>
                  <a:pt x="228600" y="100330"/>
                  <a:pt x="229870" y="101600"/>
                </a:cubicBezTo>
                <a:cubicBezTo>
                  <a:pt x="231140" y="102870"/>
                  <a:pt x="232410" y="104140"/>
                  <a:pt x="233680" y="105410"/>
                </a:cubicBezTo>
                <a:cubicBezTo>
                  <a:pt x="234950" y="106680"/>
                  <a:pt x="234950" y="107950"/>
                  <a:pt x="236220" y="109220"/>
                </a:cubicBezTo>
                <a:cubicBezTo>
                  <a:pt x="237490" y="110490"/>
                  <a:pt x="238760" y="111760"/>
                  <a:pt x="238760" y="113030"/>
                </a:cubicBezTo>
                <a:cubicBezTo>
                  <a:pt x="240030" y="114300"/>
                  <a:pt x="240030" y="116840"/>
                  <a:pt x="240030" y="118110"/>
                </a:cubicBezTo>
                <a:cubicBezTo>
                  <a:pt x="240030" y="119380"/>
                  <a:pt x="240030" y="121920"/>
                  <a:pt x="240030" y="123190"/>
                </a:cubicBezTo>
                <a:cubicBezTo>
                  <a:pt x="240030" y="124460"/>
                  <a:pt x="238760" y="125730"/>
                  <a:pt x="238760" y="127000"/>
                </a:cubicBezTo>
                <a:cubicBezTo>
                  <a:pt x="238760" y="132080"/>
                  <a:pt x="243840" y="139700"/>
                  <a:pt x="246380" y="151130"/>
                </a:cubicBezTo>
                <a:cubicBezTo>
                  <a:pt x="251460" y="172720"/>
                  <a:pt x="259080" y="219710"/>
                  <a:pt x="264160" y="247650"/>
                </a:cubicBezTo>
                <a:cubicBezTo>
                  <a:pt x="267970" y="269240"/>
                  <a:pt x="270510" y="284480"/>
                  <a:pt x="274320" y="303530"/>
                </a:cubicBezTo>
                <a:cubicBezTo>
                  <a:pt x="278130" y="322580"/>
                  <a:pt x="283210" y="344170"/>
                  <a:pt x="287020" y="359410"/>
                </a:cubicBezTo>
                <a:cubicBezTo>
                  <a:pt x="289560" y="369570"/>
                  <a:pt x="292100" y="378460"/>
                  <a:pt x="294640" y="386080"/>
                </a:cubicBezTo>
                <a:cubicBezTo>
                  <a:pt x="295910" y="391160"/>
                  <a:pt x="298450" y="394970"/>
                  <a:pt x="298450" y="398780"/>
                </a:cubicBezTo>
                <a:cubicBezTo>
                  <a:pt x="298450" y="401320"/>
                  <a:pt x="298450" y="402590"/>
                  <a:pt x="298450" y="403860"/>
                </a:cubicBezTo>
                <a:cubicBezTo>
                  <a:pt x="298450" y="405130"/>
                  <a:pt x="298450" y="406400"/>
                  <a:pt x="298450" y="407670"/>
                </a:cubicBezTo>
                <a:cubicBezTo>
                  <a:pt x="298450" y="408940"/>
                  <a:pt x="297180" y="410210"/>
                  <a:pt x="295910" y="411480"/>
                </a:cubicBezTo>
                <a:cubicBezTo>
                  <a:pt x="294640" y="412750"/>
                  <a:pt x="294640" y="414020"/>
                  <a:pt x="293370" y="415290"/>
                </a:cubicBezTo>
                <a:cubicBezTo>
                  <a:pt x="292100" y="416560"/>
                  <a:pt x="292100" y="416560"/>
                  <a:pt x="290830" y="417830"/>
                </a:cubicBezTo>
                <a:cubicBezTo>
                  <a:pt x="289560" y="419100"/>
                  <a:pt x="288290" y="420370"/>
                  <a:pt x="287020" y="420370"/>
                </a:cubicBezTo>
                <a:cubicBezTo>
                  <a:pt x="285750" y="421640"/>
                  <a:pt x="283210" y="421640"/>
                  <a:pt x="281940" y="421640"/>
                </a:cubicBezTo>
                <a:cubicBezTo>
                  <a:pt x="280670" y="421640"/>
                  <a:pt x="279400" y="421640"/>
                  <a:pt x="278130" y="421640"/>
                </a:cubicBezTo>
                <a:cubicBezTo>
                  <a:pt x="276860" y="421640"/>
                  <a:pt x="275590" y="420370"/>
                  <a:pt x="274320" y="420370"/>
                </a:cubicBezTo>
                <a:cubicBezTo>
                  <a:pt x="273050" y="419100"/>
                  <a:pt x="271780" y="419100"/>
                  <a:pt x="270510" y="417830"/>
                </a:cubicBezTo>
                <a:cubicBezTo>
                  <a:pt x="269240" y="416560"/>
                  <a:pt x="267970" y="416560"/>
                  <a:pt x="266700" y="415290"/>
                </a:cubicBezTo>
                <a:cubicBezTo>
                  <a:pt x="265430" y="414020"/>
                  <a:pt x="265430" y="412750"/>
                  <a:pt x="264160" y="411480"/>
                </a:cubicBezTo>
                <a:cubicBezTo>
                  <a:pt x="264160" y="410210"/>
                  <a:pt x="262890" y="410210"/>
                  <a:pt x="262890" y="407670"/>
                </a:cubicBezTo>
                <a:cubicBezTo>
                  <a:pt x="264160" y="400050"/>
                  <a:pt x="285750" y="365760"/>
                  <a:pt x="297180" y="346710"/>
                </a:cubicBezTo>
                <a:cubicBezTo>
                  <a:pt x="307340" y="330200"/>
                  <a:pt x="318770" y="317500"/>
                  <a:pt x="330200" y="299720"/>
                </a:cubicBezTo>
                <a:cubicBezTo>
                  <a:pt x="344170" y="279400"/>
                  <a:pt x="360680" y="251460"/>
                  <a:pt x="375920" y="229870"/>
                </a:cubicBezTo>
                <a:cubicBezTo>
                  <a:pt x="389890" y="209550"/>
                  <a:pt x="405130" y="189230"/>
                  <a:pt x="416560" y="172720"/>
                </a:cubicBezTo>
                <a:cubicBezTo>
                  <a:pt x="424180" y="161290"/>
                  <a:pt x="426720" y="148590"/>
                  <a:pt x="436880" y="140970"/>
                </a:cubicBezTo>
                <a:cubicBezTo>
                  <a:pt x="448310" y="133350"/>
                  <a:pt x="473710" y="124460"/>
                  <a:pt x="482600" y="130810"/>
                </a:cubicBezTo>
                <a:cubicBezTo>
                  <a:pt x="490220" y="135890"/>
                  <a:pt x="487680" y="154940"/>
                  <a:pt x="487680" y="171450"/>
                </a:cubicBezTo>
                <a:cubicBezTo>
                  <a:pt x="487680" y="194310"/>
                  <a:pt x="481330" y="229870"/>
                  <a:pt x="478790" y="254000"/>
                </a:cubicBezTo>
                <a:cubicBezTo>
                  <a:pt x="477520" y="274320"/>
                  <a:pt x="476250" y="290830"/>
                  <a:pt x="474980" y="308610"/>
                </a:cubicBezTo>
                <a:cubicBezTo>
                  <a:pt x="473710" y="326390"/>
                  <a:pt x="473710" y="353060"/>
                  <a:pt x="473710" y="361950"/>
                </a:cubicBezTo>
                <a:cubicBezTo>
                  <a:pt x="473710" y="364490"/>
                  <a:pt x="473710" y="365760"/>
                  <a:pt x="473710" y="367030"/>
                </a:cubicBezTo>
                <a:cubicBezTo>
                  <a:pt x="473710" y="368300"/>
                  <a:pt x="471170" y="370840"/>
                  <a:pt x="469900" y="372110"/>
                </a:cubicBezTo>
                <a:cubicBezTo>
                  <a:pt x="468630" y="373380"/>
                  <a:pt x="467360" y="374650"/>
                  <a:pt x="466090" y="375920"/>
                </a:cubicBezTo>
                <a:cubicBezTo>
                  <a:pt x="464820" y="377190"/>
                  <a:pt x="462280" y="377190"/>
                  <a:pt x="461010" y="377190"/>
                </a:cubicBezTo>
                <a:cubicBezTo>
                  <a:pt x="459740" y="377190"/>
                  <a:pt x="457200" y="378460"/>
                  <a:pt x="455930" y="378460"/>
                </a:cubicBezTo>
                <a:cubicBezTo>
                  <a:pt x="454660" y="378460"/>
                  <a:pt x="452120" y="378460"/>
                  <a:pt x="450850" y="377190"/>
                </a:cubicBezTo>
                <a:cubicBezTo>
                  <a:pt x="449580" y="375920"/>
                  <a:pt x="447040" y="374650"/>
                  <a:pt x="445770" y="373380"/>
                </a:cubicBezTo>
                <a:cubicBezTo>
                  <a:pt x="444500" y="372110"/>
                  <a:pt x="443230" y="370840"/>
                  <a:pt x="441960" y="369570"/>
                </a:cubicBezTo>
                <a:cubicBezTo>
                  <a:pt x="440690" y="368300"/>
                  <a:pt x="440690" y="365760"/>
                  <a:pt x="440690" y="364490"/>
                </a:cubicBezTo>
                <a:cubicBezTo>
                  <a:pt x="440690" y="361950"/>
                  <a:pt x="440690" y="360680"/>
                  <a:pt x="440690" y="358140"/>
                </a:cubicBezTo>
                <a:cubicBezTo>
                  <a:pt x="440690" y="356870"/>
                  <a:pt x="440690" y="354330"/>
                  <a:pt x="441960" y="353060"/>
                </a:cubicBezTo>
                <a:cubicBezTo>
                  <a:pt x="441960" y="351790"/>
                  <a:pt x="443230" y="350520"/>
                  <a:pt x="444500" y="349250"/>
                </a:cubicBezTo>
                <a:cubicBezTo>
                  <a:pt x="445770" y="347980"/>
                  <a:pt x="448310" y="346710"/>
                  <a:pt x="449580" y="345440"/>
                </a:cubicBezTo>
                <a:cubicBezTo>
                  <a:pt x="450850" y="344170"/>
                  <a:pt x="453390" y="344170"/>
                  <a:pt x="454660" y="344170"/>
                </a:cubicBezTo>
                <a:cubicBezTo>
                  <a:pt x="457200" y="344170"/>
                  <a:pt x="458470" y="344170"/>
                  <a:pt x="461010" y="344170"/>
                </a:cubicBezTo>
                <a:cubicBezTo>
                  <a:pt x="462280" y="344170"/>
                  <a:pt x="464820" y="345440"/>
                  <a:pt x="466090" y="346710"/>
                </a:cubicBezTo>
                <a:cubicBezTo>
                  <a:pt x="467360" y="347980"/>
                  <a:pt x="468630" y="347980"/>
                  <a:pt x="469900" y="349250"/>
                </a:cubicBezTo>
                <a:cubicBezTo>
                  <a:pt x="471170" y="350520"/>
                  <a:pt x="471170" y="353060"/>
                  <a:pt x="472440" y="354330"/>
                </a:cubicBezTo>
                <a:cubicBezTo>
                  <a:pt x="472440" y="355600"/>
                  <a:pt x="473710" y="358140"/>
                  <a:pt x="473710" y="359410"/>
                </a:cubicBezTo>
                <a:cubicBezTo>
                  <a:pt x="473710" y="361950"/>
                  <a:pt x="473710" y="363220"/>
                  <a:pt x="473710" y="365760"/>
                </a:cubicBezTo>
                <a:cubicBezTo>
                  <a:pt x="473710" y="367030"/>
                  <a:pt x="472440" y="369570"/>
                  <a:pt x="471170" y="370840"/>
                </a:cubicBezTo>
                <a:cubicBezTo>
                  <a:pt x="469900" y="372110"/>
                  <a:pt x="468630" y="373380"/>
                  <a:pt x="467360" y="374650"/>
                </a:cubicBezTo>
                <a:cubicBezTo>
                  <a:pt x="466090" y="375920"/>
                  <a:pt x="464820" y="377190"/>
                  <a:pt x="463550" y="377190"/>
                </a:cubicBezTo>
                <a:cubicBezTo>
                  <a:pt x="462280" y="378460"/>
                  <a:pt x="459740" y="378460"/>
                  <a:pt x="457200" y="378460"/>
                </a:cubicBezTo>
                <a:cubicBezTo>
                  <a:pt x="455930" y="378460"/>
                  <a:pt x="453390" y="377190"/>
                  <a:pt x="452120" y="377190"/>
                </a:cubicBezTo>
                <a:cubicBezTo>
                  <a:pt x="450850" y="375920"/>
                  <a:pt x="448310" y="375920"/>
                  <a:pt x="447040" y="374650"/>
                </a:cubicBezTo>
                <a:cubicBezTo>
                  <a:pt x="445770" y="373380"/>
                  <a:pt x="444500" y="372110"/>
                  <a:pt x="443230" y="370840"/>
                </a:cubicBezTo>
                <a:cubicBezTo>
                  <a:pt x="441960" y="369570"/>
                  <a:pt x="441960" y="367030"/>
                  <a:pt x="440690" y="365760"/>
                </a:cubicBezTo>
                <a:cubicBezTo>
                  <a:pt x="440690" y="364490"/>
                  <a:pt x="439420" y="360680"/>
                  <a:pt x="439420" y="360680"/>
                </a:cubicBezTo>
                <a:cubicBezTo>
                  <a:pt x="439420" y="360680"/>
                  <a:pt x="441960" y="325120"/>
                  <a:pt x="443230" y="307340"/>
                </a:cubicBezTo>
                <a:cubicBezTo>
                  <a:pt x="444500" y="288290"/>
                  <a:pt x="441960" y="271780"/>
                  <a:pt x="444500" y="250190"/>
                </a:cubicBezTo>
                <a:cubicBezTo>
                  <a:pt x="447040" y="223520"/>
                  <a:pt x="467360" y="160020"/>
                  <a:pt x="462280" y="157480"/>
                </a:cubicBezTo>
                <a:cubicBezTo>
                  <a:pt x="459740" y="156210"/>
                  <a:pt x="448310" y="176530"/>
                  <a:pt x="439420" y="189230"/>
                </a:cubicBezTo>
                <a:cubicBezTo>
                  <a:pt x="427990" y="205740"/>
                  <a:pt x="412750" y="226060"/>
                  <a:pt x="400050" y="246380"/>
                </a:cubicBezTo>
                <a:cubicBezTo>
                  <a:pt x="386080" y="267970"/>
                  <a:pt x="368300" y="294640"/>
                  <a:pt x="355600" y="316230"/>
                </a:cubicBezTo>
                <a:cubicBezTo>
                  <a:pt x="344170" y="334010"/>
                  <a:pt x="336550" y="349250"/>
                  <a:pt x="326390" y="363220"/>
                </a:cubicBezTo>
                <a:cubicBezTo>
                  <a:pt x="317500" y="375920"/>
                  <a:pt x="300990" y="392430"/>
                  <a:pt x="298450" y="398780"/>
                </a:cubicBezTo>
                <a:cubicBezTo>
                  <a:pt x="297180" y="401320"/>
                  <a:pt x="298450" y="402590"/>
                  <a:pt x="298450" y="403860"/>
                </a:cubicBezTo>
                <a:cubicBezTo>
                  <a:pt x="298450" y="405130"/>
                  <a:pt x="298450" y="406400"/>
                  <a:pt x="298450" y="407670"/>
                </a:cubicBezTo>
                <a:cubicBezTo>
                  <a:pt x="298450" y="408940"/>
                  <a:pt x="297180" y="410210"/>
                  <a:pt x="295910" y="411480"/>
                </a:cubicBezTo>
                <a:cubicBezTo>
                  <a:pt x="294640" y="412750"/>
                  <a:pt x="294640" y="414020"/>
                  <a:pt x="293370" y="415290"/>
                </a:cubicBezTo>
                <a:cubicBezTo>
                  <a:pt x="292100" y="416560"/>
                  <a:pt x="292100" y="416560"/>
                  <a:pt x="290830" y="417830"/>
                </a:cubicBezTo>
                <a:cubicBezTo>
                  <a:pt x="289560" y="419100"/>
                  <a:pt x="288290" y="420370"/>
                  <a:pt x="287020" y="420370"/>
                </a:cubicBezTo>
                <a:cubicBezTo>
                  <a:pt x="285750" y="421640"/>
                  <a:pt x="283210" y="421640"/>
                  <a:pt x="281940" y="421640"/>
                </a:cubicBezTo>
                <a:cubicBezTo>
                  <a:pt x="280670" y="421640"/>
                  <a:pt x="279400" y="421640"/>
                  <a:pt x="278130" y="421640"/>
                </a:cubicBezTo>
                <a:cubicBezTo>
                  <a:pt x="276860" y="421640"/>
                  <a:pt x="275590" y="420370"/>
                  <a:pt x="274320" y="420370"/>
                </a:cubicBezTo>
                <a:cubicBezTo>
                  <a:pt x="273050" y="419100"/>
                  <a:pt x="271780" y="419100"/>
                  <a:pt x="270510" y="417830"/>
                </a:cubicBezTo>
                <a:cubicBezTo>
                  <a:pt x="269240" y="416560"/>
                  <a:pt x="267970" y="416560"/>
                  <a:pt x="266700" y="415290"/>
                </a:cubicBezTo>
                <a:cubicBezTo>
                  <a:pt x="265430" y="414020"/>
                  <a:pt x="265430" y="412750"/>
                  <a:pt x="264160" y="411480"/>
                </a:cubicBezTo>
                <a:cubicBezTo>
                  <a:pt x="264160" y="410210"/>
                  <a:pt x="262890" y="408940"/>
                  <a:pt x="262890" y="407670"/>
                </a:cubicBezTo>
                <a:cubicBezTo>
                  <a:pt x="261620" y="405130"/>
                  <a:pt x="262890" y="398780"/>
                  <a:pt x="261620" y="393700"/>
                </a:cubicBezTo>
                <a:cubicBezTo>
                  <a:pt x="260350" y="386080"/>
                  <a:pt x="259080" y="377190"/>
                  <a:pt x="256540" y="367030"/>
                </a:cubicBezTo>
                <a:cubicBezTo>
                  <a:pt x="252730" y="351790"/>
                  <a:pt x="246380" y="328930"/>
                  <a:pt x="241300" y="309880"/>
                </a:cubicBezTo>
                <a:cubicBezTo>
                  <a:pt x="236220" y="292100"/>
                  <a:pt x="232410" y="275590"/>
                  <a:pt x="227330" y="255270"/>
                </a:cubicBezTo>
                <a:cubicBezTo>
                  <a:pt x="220980" y="227330"/>
                  <a:pt x="213360" y="185420"/>
                  <a:pt x="208280" y="158750"/>
                </a:cubicBezTo>
                <a:cubicBezTo>
                  <a:pt x="204470" y="139700"/>
                  <a:pt x="199390" y="118110"/>
                  <a:pt x="200660" y="111760"/>
                </a:cubicBezTo>
                <a:cubicBezTo>
                  <a:pt x="200660" y="109220"/>
                  <a:pt x="201930" y="109220"/>
                  <a:pt x="203200" y="107950"/>
                </a:cubicBezTo>
                <a:cubicBezTo>
                  <a:pt x="204470" y="106680"/>
                  <a:pt x="205740" y="105410"/>
                  <a:pt x="207010" y="104140"/>
                </a:cubicBezTo>
                <a:cubicBezTo>
                  <a:pt x="208280" y="102870"/>
                  <a:pt x="209550" y="101600"/>
                  <a:pt x="210820" y="101600"/>
                </a:cubicBezTo>
                <a:cubicBezTo>
                  <a:pt x="212090" y="100330"/>
                  <a:pt x="214630" y="100330"/>
                  <a:pt x="215900" y="100330"/>
                </a:cubicBezTo>
                <a:cubicBezTo>
                  <a:pt x="217170" y="100330"/>
                  <a:pt x="218440" y="99060"/>
                  <a:pt x="219710" y="99060"/>
                </a:cubicBezTo>
                <a:cubicBezTo>
                  <a:pt x="220980" y="99060"/>
                  <a:pt x="223520" y="100330"/>
                  <a:pt x="224790" y="100330"/>
                </a:cubicBezTo>
                <a:cubicBezTo>
                  <a:pt x="226060" y="100330"/>
                  <a:pt x="228600" y="100330"/>
                  <a:pt x="229870" y="101600"/>
                </a:cubicBezTo>
                <a:cubicBezTo>
                  <a:pt x="231140" y="102870"/>
                  <a:pt x="232410" y="104140"/>
                  <a:pt x="233680" y="105410"/>
                </a:cubicBezTo>
                <a:cubicBezTo>
                  <a:pt x="234950" y="106680"/>
                  <a:pt x="234950" y="107950"/>
                  <a:pt x="236220" y="109220"/>
                </a:cubicBezTo>
                <a:cubicBezTo>
                  <a:pt x="237490" y="110490"/>
                  <a:pt x="238760" y="111760"/>
                  <a:pt x="238760" y="113030"/>
                </a:cubicBezTo>
                <a:cubicBezTo>
                  <a:pt x="240030" y="114300"/>
                  <a:pt x="240030" y="116840"/>
                  <a:pt x="240030" y="118110"/>
                </a:cubicBezTo>
                <a:cubicBezTo>
                  <a:pt x="240030" y="119380"/>
                  <a:pt x="240030" y="121920"/>
                  <a:pt x="240030" y="123190"/>
                </a:cubicBezTo>
                <a:cubicBezTo>
                  <a:pt x="240030" y="124460"/>
                  <a:pt x="240030" y="125730"/>
                  <a:pt x="238760" y="127000"/>
                </a:cubicBezTo>
                <a:cubicBezTo>
                  <a:pt x="237490" y="130810"/>
                  <a:pt x="233680" y="137160"/>
                  <a:pt x="231140" y="143510"/>
                </a:cubicBezTo>
                <a:cubicBezTo>
                  <a:pt x="227330" y="152400"/>
                  <a:pt x="220980" y="165100"/>
                  <a:pt x="215900" y="176530"/>
                </a:cubicBezTo>
                <a:cubicBezTo>
                  <a:pt x="210820" y="189230"/>
                  <a:pt x="207010" y="200660"/>
                  <a:pt x="200660" y="214630"/>
                </a:cubicBezTo>
                <a:cubicBezTo>
                  <a:pt x="193040" y="232410"/>
                  <a:pt x="180340" y="257810"/>
                  <a:pt x="173990" y="276860"/>
                </a:cubicBezTo>
                <a:cubicBezTo>
                  <a:pt x="168910" y="292100"/>
                  <a:pt x="163830" y="304800"/>
                  <a:pt x="161290" y="317500"/>
                </a:cubicBezTo>
                <a:cubicBezTo>
                  <a:pt x="158750" y="327660"/>
                  <a:pt x="156210" y="340360"/>
                  <a:pt x="156210" y="345440"/>
                </a:cubicBezTo>
                <a:cubicBezTo>
                  <a:pt x="156210" y="346710"/>
                  <a:pt x="157480" y="347980"/>
                  <a:pt x="157480" y="349250"/>
                </a:cubicBezTo>
                <a:cubicBezTo>
                  <a:pt x="157480" y="350520"/>
                  <a:pt x="157480" y="351790"/>
                  <a:pt x="157480" y="353060"/>
                </a:cubicBezTo>
                <a:cubicBezTo>
                  <a:pt x="157480" y="354330"/>
                  <a:pt x="157480" y="355600"/>
                  <a:pt x="157480" y="356870"/>
                </a:cubicBezTo>
                <a:cubicBezTo>
                  <a:pt x="157480" y="358140"/>
                  <a:pt x="156210" y="359410"/>
                  <a:pt x="156210" y="360680"/>
                </a:cubicBezTo>
                <a:cubicBezTo>
                  <a:pt x="154940" y="361950"/>
                  <a:pt x="154940" y="363220"/>
                  <a:pt x="153670" y="364490"/>
                </a:cubicBezTo>
                <a:cubicBezTo>
                  <a:pt x="152400" y="365760"/>
                  <a:pt x="151130" y="365760"/>
                  <a:pt x="149860" y="367030"/>
                </a:cubicBezTo>
                <a:cubicBezTo>
                  <a:pt x="148590" y="367030"/>
                  <a:pt x="148590" y="368300"/>
                  <a:pt x="147320" y="368300"/>
                </a:cubicBezTo>
                <a:cubicBezTo>
                  <a:pt x="146050" y="368300"/>
                  <a:pt x="144780" y="369570"/>
                  <a:pt x="143510" y="369570"/>
                </a:cubicBezTo>
                <a:cubicBezTo>
                  <a:pt x="142240" y="369570"/>
                  <a:pt x="139700" y="369570"/>
                  <a:pt x="138430" y="369570"/>
                </a:cubicBezTo>
                <a:cubicBezTo>
                  <a:pt x="137160" y="369570"/>
                  <a:pt x="135890" y="369570"/>
                  <a:pt x="134620" y="368300"/>
                </a:cubicBezTo>
                <a:cubicBezTo>
                  <a:pt x="133350" y="368300"/>
                  <a:pt x="133350" y="367030"/>
                  <a:pt x="132080" y="365760"/>
                </a:cubicBezTo>
                <a:cubicBezTo>
                  <a:pt x="130810" y="364490"/>
                  <a:pt x="129540" y="364490"/>
                  <a:pt x="128270" y="363220"/>
                </a:cubicBezTo>
                <a:cubicBezTo>
                  <a:pt x="127000" y="361950"/>
                  <a:pt x="127000" y="361950"/>
                  <a:pt x="127000" y="360680"/>
                </a:cubicBezTo>
                <a:cubicBezTo>
                  <a:pt x="125730" y="356870"/>
                  <a:pt x="120650" y="349250"/>
                  <a:pt x="118110" y="342900"/>
                </a:cubicBezTo>
                <a:cubicBezTo>
                  <a:pt x="114300" y="334010"/>
                  <a:pt x="113030" y="323850"/>
                  <a:pt x="109220" y="311150"/>
                </a:cubicBezTo>
                <a:cubicBezTo>
                  <a:pt x="104140" y="293370"/>
                  <a:pt x="93980" y="267970"/>
                  <a:pt x="86360" y="246380"/>
                </a:cubicBezTo>
                <a:cubicBezTo>
                  <a:pt x="78740" y="223520"/>
                  <a:pt x="73660" y="200660"/>
                  <a:pt x="66040" y="176530"/>
                </a:cubicBezTo>
                <a:cubicBezTo>
                  <a:pt x="57150" y="148590"/>
                  <a:pt x="45720" y="113030"/>
                  <a:pt x="36830" y="90170"/>
                </a:cubicBezTo>
                <a:cubicBezTo>
                  <a:pt x="30480" y="73660"/>
                  <a:pt x="24130" y="60960"/>
                  <a:pt x="17780" y="48260"/>
                </a:cubicBezTo>
                <a:cubicBezTo>
                  <a:pt x="11430" y="36830"/>
                  <a:pt x="1270" y="21590"/>
                  <a:pt x="0" y="16510"/>
                </a:cubicBezTo>
                <a:cubicBezTo>
                  <a:pt x="0" y="15240"/>
                  <a:pt x="0" y="13970"/>
                  <a:pt x="0" y="12700"/>
                </a:cubicBezTo>
                <a:cubicBezTo>
                  <a:pt x="0" y="11430"/>
                  <a:pt x="0" y="10160"/>
                  <a:pt x="1270" y="8890"/>
                </a:cubicBezTo>
                <a:cubicBezTo>
                  <a:pt x="1270" y="7620"/>
                  <a:pt x="2540" y="7620"/>
                  <a:pt x="3810" y="6350"/>
                </a:cubicBezTo>
                <a:cubicBezTo>
                  <a:pt x="5080" y="5080"/>
                  <a:pt x="5080" y="5080"/>
                  <a:pt x="6350" y="3810"/>
                </a:cubicBezTo>
                <a:cubicBezTo>
                  <a:pt x="7620" y="2540"/>
                  <a:pt x="7620" y="1270"/>
                  <a:pt x="8890" y="1270"/>
                </a:cubicBezTo>
                <a:cubicBezTo>
                  <a:pt x="10160" y="0"/>
                  <a:pt x="11430" y="0"/>
                  <a:pt x="12700" y="0"/>
                </a:cubicBezTo>
                <a:cubicBezTo>
                  <a:pt x="13970" y="0"/>
                  <a:pt x="15240" y="0"/>
                  <a:pt x="16510" y="0"/>
                </a:cubicBezTo>
                <a:cubicBezTo>
                  <a:pt x="17780" y="0"/>
                  <a:pt x="19050" y="1270"/>
                  <a:pt x="20320" y="1270"/>
                </a:cubicBezTo>
                <a:cubicBezTo>
                  <a:pt x="21590" y="1270"/>
                  <a:pt x="22860" y="1270"/>
                  <a:pt x="24130" y="2540"/>
                </a:cubicBezTo>
                <a:cubicBezTo>
                  <a:pt x="25400" y="2540"/>
                  <a:pt x="25400" y="3810"/>
                  <a:pt x="26670" y="5080"/>
                </a:cubicBezTo>
                <a:cubicBezTo>
                  <a:pt x="27940" y="6350"/>
                  <a:pt x="29210" y="6350"/>
                  <a:pt x="29210" y="7620"/>
                </a:cubicBezTo>
                <a:cubicBezTo>
                  <a:pt x="30480" y="8890"/>
                  <a:pt x="30480" y="10160"/>
                  <a:pt x="30480" y="11430"/>
                </a:cubicBezTo>
                <a:cubicBezTo>
                  <a:pt x="30480" y="12700"/>
                  <a:pt x="31750" y="13970"/>
                  <a:pt x="31750" y="15240"/>
                </a:cubicBezTo>
                <a:cubicBezTo>
                  <a:pt x="31750" y="19050"/>
                  <a:pt x="29210" y="27940"/>
                  <a:pt x="29210" y="36830"/>
                </a:cubicBezTo>
                <a:cubicBezTo>
                  <a:pt x="29210" y="52070"/>
                  <a:pt x="30480" y="74930"/>
                  <a:pt x="31750" y="96520"/>
                </a:cubicBezTo>
                <a:cubicBezTo>
                  <a:pt x="33020" y="123190"/>
                  <a:pt x="35560" y="156210"/>
                  <a:pt x="39370" y="185420"/>
                </a:cubicBezTo>
                <a:cubicBezTo>
                  <a:pt x="43180" y="212090"/>
                  <a:pt x="50800" y="237490"/>
                  <a:pt x="57150" y="264160"/>
                </a:cubicBezTo>
                <a:cubicBezTo>
                  <a:pt x="63500" y="290830"/>
                  <a:pt x="76200" y="332740"/>
                  <a:pt x="78740" y="342900"/>
                </a:cubicBezTo>
                <a:cubicBezTo>
                  <a:pt x="80010" y="345440"/>
                  <a:pt x="80010" y="346710"/>
                  <a:pt x="80010" y="347980"/>
                </a:cubicBezTo>
                <a:cubicBezTo>
                  <a:pt x="80010" y="349250"/>
                  <a:pt x="78740" y="350520"/>
                  <a:pt x="78740" y="351790"/>
                </a:cubicBezTo>
                <a:cubicBezTo>
                  <a:pt x="78740" y="353060"/>
                  <a:pt x="77470" y="354330"/>
                  <a:pt x="77470" y="355600"/>
                </a:cubicBezTo>
                <a:cubicBezTo>
                  <a:pt x="76200" y="356870"/>
                  <a:pt x="76200" y="358140"/>
                  <a:pt x="74930" y="359410"/>
                </a:cubicBezTo>
                <a:cubicBezTo>
                  <a:pt x="73660" y="360680"/>
                  <a:pt x="73660" y="360680"/>
                  <a:pt x="72390" y="361950"/>
                </a:cubicBezTo>
                <a:cubicBezTo>
                  <a:pt x="71120" y="363220"/>
                  <a:pt x="69850" y="363220"/>
                  <a:pt x="68580" y="364490"/>
                </a:cubicBezTo>
                <a:cubicBezTo>
                  <a:pt x="67310" y="364490"/>
                  <a:pt x="66040" y="365760"/>
                  <a:pt x="64770" y="365760"/>
                </a:cubicBezTo>
                <a:cubicBezTo>
                  <a:pt x="63500" y="365760"/>
                  <a:pt x="60960" y="365760"/>
                  <a:pt x="59690" y="365760"/>
                </a:cubicBezTo>
                <a:cubicBezTo>
                  <a:pt x="58420" y="365760"/>
                  <a:pt x="57150" y="364490"/>
                  <a:pt x="55880" y="364490"/>
                </a:cubicBezTo>
                <a:cubicBezTo>
                  <a:pt x="54610" y="363220"/>
                  <a:pt x="53340" y="363220"/>
                  <a:pt x="52070" y="361950"/>
                </a:cubicBezTo>
                <a:cubicBezTo>
                  <a:pt x="50800" y="360680"/>
                  <a:pt x="49530" y="360680"/>
                  <a:pt x="48260" y="359410"/>
                </a:cubicBezTo>
                <a:cubicBezTo>
                  <a:pt x="46990" y="358140"/>
                  <a:pt x="45720" y="358140"/>
                  <a:pt x="45720" y="356870"/>
                </a:cubicBezTo>
                <a:cubicBezTo>
                  <a:pt x="44450" y="355600"/>
                  <a:pt x="44450" y="351790"/>
                  <a:pt x="44450" y="35179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2"/>
          <p:cNvSpPr/>
          <p:nvPr/>
        </p:nvSpPr>
        <p:spPr>
          <a:xfrm>
            <a:off x="11813857" y="7516177"/>
            <a:ext cx="429577" cy="400050"/>
          </a:xfrm>
          <a:custGeom>
            <a:rect b="b" l="l" r="r" t="t"/>
            <a:pathLst>
              <a:path extrusionOk="0" h="533400" w="572770">
                <a:moveTo>
                  <a:pt x="43180" y="392430"/>
                </a:moveTo>
                <a:cubicBezTo>
                  <a:pt x="39370" y="416560"/>
                  <a:pt x="21590" y="417830"/>
                  <a:pt x="16510" y="412750"/>
                </a:cubicBezTo>
                <a:cubicBezTo>
                  <a:pt x="10160" y="406400"/>
                  <a:pt x="13970" y="381000"/>
                  <a:pt x="13970" y="367030"/>
                </a:cubicBezTo>
                <a:cubicBezTo>
                  <a:pt x="13970" y="355600"/>
                  <a:pt x="13970" y="350520"/>
                  <a:pt x="13970" y="337820"/>
                </a:cubicBezTo>
                <a:cubicBezTo>
                  <a:pt x="13970" y="317500"/>
                  <a:pt x="15240" y="280670"/>
                  <a:pt x="16510" y="256540"/>
                </a:cubicBezTo>
                <a:cubicBezTo>
                  <a:pt x="16510" y="236220"/>
                  <a:pt x="17780" y="217170"/>
                  <a:pt x="17780" y="200660"/>
                </a:cubicBezTo>
                <a:cubicBezTo>
                  <a:pt x="17780" y="187960"/>
                  <a:pt x="16510" y="177800"/>
                  <a:pt x="16510" y="166370"/>
                </a:cubicBezTo>
                <a:cubicBezTo>
                  <a:pt x="16510" y="153670"/>
                  <a:pt x="16510" y="139700"/>
                  <a:pt x="17780" y="128270"/>
                </a:cubicBezTo>
                <a:cubicBezTo>
                  <a:pt x="19050" y="118110"/>
                  <a:pt x="22860" y="107950"/>
                  <a:pt x="24130" y="101600"/>
                </a:cubicBezTo>
                <a:cubicBezTo>
                  <a:pt x="25400" y="97790"/>
                  <a:pt x="25400" y="96520"/>
                  <a:pt x="25400" y="93980"/>
                </a:cubicBezTo>
                <a:cubicBezTo>
                  <a:pt x="25400" y="92710"/>
                  <a:pt x="25400" y="91440"/>
                  <a:pt x="26670" y="90170"/>
                </a:cubicBezTo>
                <a:cubicBezTo>
                  <a:pt x="27940" y="88900"/>
                  <a:pt x="29210" y="86360"/>
                  <a:pt x="30480" y="85090"/>
                </a:cubicBezTo>
                <a:cubicBezTo>
                  <a:pt x="31750" y="83820"/>
                  <a:pt x="33020" y="83820"/>
                  <a:pt x="34290" y="82550"/>
                </a:cubicBezTo>
                <a:cubicBezTo>
                  <a:pt x="35560" y="81280"/>
                  <a:pt x="38100" y="81280"/>
                  <a:pt x="39370" y="80010"/>
                </a:cubicBezTo>
                <a:cubicBezTo>
                  <a:pt x="40640" y="80010"/>
                  <a:pt x="43180" y="78740"/>
                  <a:pt x="44450" y="78740"/>
                </a:cubicBezTo>
                <a:cubicBezTo>
                  <a:pt x="45720" y="78740"/>
                  <a:pt x="48260" y="80010"/>
                  <a:pt x="49530" y="80010"/>
                </a:cubicBezTo>
                <a:cubicBezTo>
                  <a:pt x="50800" y="80010"/>
                  <a:pt x="53340" y="81280"/>
                  <a:pt x="54610" y="81280"/>
                </a:cubicBezTo>
                <a:cubicBezTo>
                  <a:pt x="55880" y="82550"/>
                  <a:pt x="58420" y="82550"/>
                  <a:pt x="59690" y="83820"/>
                </a:cubicBezTo>
                <a:cubicBezTo>
                  <a:pt x="60960" y="85090"/>
                  <a:pt x="62230" y="86360"/>
                  <a:pt x="63500" y="87630"/>
                </a:cubicBezTo>
                <a:cubicBezTo>
                  <a:pt x="64770" y="88900"/>
                  <a:pt x="64770" y="91440"/>
                  <a:pt x="66040" y="92710"/>
                </a:cubicBezTo>
                <a:cubicBezTo>
                  <a:pt x="66040" y="93980"/>
                  <a:pt x="67310" y="96520"/>
                  <a:pt x="67310" y="97790"/>
                </a:cubicBezTo>
                <a:cubicBezTo>
                  <a:pt x="67310" y="99060"/>
                  <a:pt x="67310" y="101600"/>
                  <a:pt x="67310" y="102870"/>
                </a:cubicBezTo>
                <a:cubicBezTo>
                  <a:pt x="67310" y="104140"/>
                  <a:pt x="66040" y="105410"/>
                  <a:pt x="66040" y="107950"/>
                </a:cubicBezTo>
                <a:cubicBezTo>
                  <a:pt x="67310" y="118110"/>
                  <a:pt x="100330" y="153670"/>
                  <a:pt x="111760" y="173990"/>
                </a:cubicBezTo>
                <a:cubicBezTo>
                  <a:pt x="120650" y="189230"/>
                  <a:pt x="124460" y="204470"/>
                  <a:pt x="130810" y="217170"/>
                </a:cubicBezTo>
                <a:cubicBezTo>
                  <a:pt x="135890" y="227330"/>
                  <a:pt x="139700" y="234950"/>
                  <a:pt x="144780" y="243840"/>
                </a:cubicBezTo>
                <a:cubicBezTo>
                  <a:pt x="149860" y="254000"/>
                  <a:pt x="156210" y="264160"/>
                  <a:pt x="161290" y="274320"/>
                </a:cubicBezTo>
                <a:cubicBezTo>
                  <a:pt x="166370" y="283210"/>
                  <a:pt x="172720" y="293370"/>
                  <a:pt x="173990" y="299720"/>
                </a:cubicBezTo>
                <a:cubicBezTo>
                  <a:pt x="175260" y="302260"/>
                  <a:pt x="173990" y="303530"/>
                  <a:pt x="173990" y="306070"/>
                </a:cubicBezTo>
                <a:cubicBezTo>
                  <a:pt x="173990" y="307340"/>
                  <a:pt x="173990" y="309880"/>
                  <a:pt x="173990" y="311150"/>
                </a:cubicBezTo>
                <a:cubicBezTo>
                  <a:pt x="173990" y="312420"/>
                  <a:pt x="172720" y="314960"/>
                  <a:pt x="171450" y="316230"/>
                </a:cubicBezTo>
                <a:cubicBezTo>
                  <a:pt x="170180" y="317500"/>
                  <a:pt x="170180" y="318770"/>
                  <a:pt x="168910" y="320040"/>
                </a:cubicBezTo>
                <a:cubicBezTo>
                  <a:pt x="167640" y="321310"/>
                  <a:pt x="166370" y="322580"/>
                  <a:pt x="165100" y="323850"/>
                </a:cubicBezTo>
                <a:cubicBezTo>
                  <a:pt x="163830" y="325120"/>
                  <a:pt x="161290" y="325120"/>
                  <a:pt x="160020" y="326390"/>
                </a:cubicBezTo>
                <a:cubicBezTo>
                  <a:pt x="158750" y="326390"/>
                  <a:pt x="156210" y="327660"/>
                  <a:pt x="154940" y="327660"/>
                </a:cubicBezTo>
                <a:cubicBezTo>
                  <a:pt x="152400" y="327660"/>
                  <a:pt x="151130" y="327660"/>
                  <a:pt x="148590" y="327660"/>
                </a:cubicBezTo>
                <a:cubicBezTo>
                  <a:pt x="147320" y="327660"/>
                  <a:pt x="144780" y="327660"/>
                  <a:pt x="143510" y="326390"/>
                </a:cubicBezTo>
                <a:cubicBezTo>
                  <a:pt x="142240" y="326390"/>
                  <a:pt x="140970" y="325120"/>
                  <a:pt x="139700" y="323850"/>
                </a:cubicBezTo>
                <a:cubicBezTo>
                  <a:pt x="138430" y="322580"/>
                  <a:pt x="135890" y="321310"/>
                  <a:pt x="134620" y="320040"/>
                </a:cubicBezTo>
                <a:cubicBezTo>
                  <a:pt x="133350" y="318770"/>
                  <a:pt x="133350" y="317500"/>
                  <a:pt x="132080" y="316230"/>
                </a:cubicBezTo>
                <a:cubicBezTo>
                  <a:pt x="130810" y="314960"/>
                  <a:pt x="129540" y="313690"/>
                  <a:pt x="129540" y="311150"/>
                </a:cubicBezTo>
                <a:cubicBezTo>
                  <a:pt x="129540" y="302260"/>
                  <a:pt x="147320" y="264160"/>
                  <a:pt x="153670" y="246380"/>
                </a:cubicBezTo>
                <a:cubicBezTo>
                  <a:pt x="157480" y="233680"/>
                  <a:pt x="160020" y="224790"/>
                  <a:pt x="163830" y="214630"/>
                </a:cubicBezTo>
                <a:cubicBezTo>
                  <a:pt x="167640" y="203200"/>
                  <a:pt x="172720" y="191770"/>
                  <a:pt x="176530" y="180340"/>
                </a:cubicBezTo>
                <a:cubicBezTo>
                  <a:pt x="180340" y="168910"/>
                  <a:pt x="185420" y="157480"/>
                  <a:pt x="189230" y="147320"/>
                </a:cubicBezTo>
                <a:cubicBezTo>
                  <a:pt x="191770" y="138430"/>
                  <a:pt x="190500" y="129540"/>
                  <a:pt x="195580" y="123190"/>
                </a:cubicBezTo>
                <a:cubicBezTo>
                  <a:pt x="203200" y="114300"/>
                  <a:pt x="224790" y="101600"/>
                  <a:pt x="236220" y="104140"/>
                </a:cubicBezTo>
                <a:cubicBezTo>
                  <a:pt x="247650" y="107950"/>
                  <a:pt x="256540" y="133350"/>
                  <a:pt x="264160" y="146050"/>
                </a:cubicBezTo>
                <a:cubicBezTo>
                  <a:pt x="270510" y="156210"/>
                  <a:pt x="273050" y="163830"/>
                  <a:pt x="278130" y="173990"/>
                </a:cubicBezTo>
                <a:cubicBezTo>
                  <a:pt x="283210" y="187960"/>
                  <a:pt x="288290" y="204470"/>
                  <a:pt x="294640" y="220980"/>
                </a:cubicBezTo>
                <a:cubicBezTo>
                  <a:pt x="300990" y="241300"/>
                  <a:pt x="309880" y="267970"/>
                  <a:pt x="316230" y="287020"/>
                </a:cubicBezTo>
                <a:cubicBezTo>
                  <a:pt x="321310" y="300990"/>
                  <a:pt x="323850" y="314960"/>
                  <a:pt x="328930" y="325120"/>
                </a:cubicBezTo>
                <a:cubicBezTo>
                  <a:pt x="332740" y="334010"/>
                  <a:pt x="341630" y="341630"/>
                  <a:pt x="344170" y="346710"/>
                </a:cubicBezTo>
                <a:cubicBezTo>
                  <a:pt x="345440" y="349250"/>
                  <a:pt x="345440" y="350520"/>
                  <a:pt x="345440" y="351790"/>
                </a:cubicBezTo>
                <a:cubicBezTo>
                  <a:pt x="345440" y="353060"/>
                  <a:pt x="345440" y="354330"/>
                  <a:pt x="345440" y="355600"/>
                </a:cubicBezTo>
                <a:cubicBezTo>
                  <a:pt x="345440" y="356870"/>
                  <a:pt x="345440" y="359410"/>
                  <a:pt x="345440" y="360680"/>
                </a:cubicBezTo>
                <a:cubicBezTo>
                  <a:pt x="345440" y="361950"/>
                  <a:pt x="344170" y="364490"/>
                  <a:pt x="342900" y="365760"/>
                </a:cubicBezTo>
                <a:cubicBezTo>
                  <a:pt x="341630" y="367030"/>
                  <a:pt x="341630" y="368300"/>
                  <a:pt x="340360" y="369570"/>
                </a:cubicBezTo>
                <a:cubicBezTo>
                  <a:pt x="339090" y="370840"/>
                  <a:pt x="337820" y="370840"/>
                  <a:pt x="336550" y="372110"/>
                </a:cubicBezTo>
                <a:cubicBezTo>
                  <a:pt x="335280" y="373380"/>
                  <a:pt x="334010" y="374650"/>
                  <a:pt x="332740" y="374650"/>
                </a:cubicBezTo>
                <a:cubicBezTo>
                  <a:pt x="331470" y="374650"/>
                  <a:pt x="328930" y="374650"/>
                  <a:pt x="327660" y="374650"/>
                </a:cubicBezTo>
                <a:cubicBezTo>
                  <a:pt x="326390" y="374650"/>
                  <a:pt x="323850" y="374650"/>
                  <a:pt x="322580" y="374650"/>
                </a:cubicBezTo>
                <a:cubicBezTo>
                  <a:pt x="321310" y="374650"/>
                  <a:pt x="320040" y="373380"/>
                  <a:pt x="318770" y="373380"/>
                </a:cubicBezTo>
                <a:cubicBezTo>
                  <a:pt x="317500" y="373380"/>
                  <a:pt x="314960" y="373380"/>
                  <a:pt x="313690" y="372110"/>
                </a:cubicBezTo>
                <a:cubicBezTo>
                  <a:pt x="312420" y="370840"/>
                  <a:pt x="312420" y="369570"/>
                  <a:pt x="311150" y="368300"/>
                </a:cubicBezTo>
                <a:cubicBezTo>
                  <a:pt x="309880" y="367030"/>
                  <a:pt x="308610" y="367030"/>
                  <a:pt x="308610" y="364490"/>
                </a:cubicBezTo>
                <a:cubicBezTo>
                  <a:pt x="307340" y="354330"/>
                  <a:pt x="334010" y="306070"/>
                  <a:pt x="346710" y="280670"/>
                </a:cubicBezTo>
                <a:cubicBezTo>
                  <a:pt x="358140" y="257810"/>
                  <a:pt x="369570" y="241300"/>
                  <a:pt x="383540" y="218440"/>
                </a:cubicBezTo>
                <a:cubicBezTo>
                  <a:pt x="400050" y="190500"/>
                  <a:pt x="422910" y="152400"/>
                  <a:pt x="440690" y="123190"/>
                </a:cubicBezTo>
                <a:cubicBezTo>
                  <a:pt x="455930" y="97790"/>
                  <a:pt x="473710" y="73660"/>
                  <a:pt x="486410" y="54610"/>
                </a:cubicBezTo>
                <a:cubicBezTo>
                  <a:pt x="495300" y="40640"/>
                  <a:pt x="500380" y="27940"/>
                  <a:pt x="510540" y="19050"/>
                </a:cubicBezTo>
                <a:cubicBezTo>
                  <a:pt x="520700" y="10160"/>
                  <a:pt x="537210" y="0"/>
                  <a:pt x="546100" y="2540"/>
                </a:cubicBezTo>
                <a:cubicBezTo>
                  <a:pt x="554990" y="5080"/>
                  <a:pt x="561340" y="21590"/>
                  <a:pt x="565150" y="38100"/>
                </a:cubicBezTo>
                <a:cubicBezTo>
                  <a:pt x="572770" y="66040"/>
                  <a:pt x="567690" y="116840"/>
                  <a:pt x="567690" y="157480"/>
                </a:cubicBezTo>
                <a:cubicBezTo>
                  <a:pt x="568960" y="200660"/>
                  <a:pt x="568960" y="245110"/>
                  <a:pt x="568960" y="288290"/>
                </a:cubicBezTo>
                <a:cubicBezTo>
                  <a:pt x="568960" y="330200"/>
                  <a:pt x="568960" y="378460"/>
                  <a:pt x="568960" y="412750"/>
                </a:cubicBezTo>
                <a:cubicBezTo>
                  <a:pt x="568960" y="436880"/>
                  <a:pt x="567690" y="455930"/>
                  <a:pt x="567690" y="474980"/>
                </a:cubicBezTo>
                <a:cubicBezTo>
                  <a:pt x="567690" y="490220"/>
                  <a:pt x="568960" y="509270"/>
                  <a:pt x="568960" y="516890"/>
                </a:cubicBezTo>
                <a:cubicBezTo>
                  <a:pt x="568960" y="519430"/>
                  <a:pt x="568960" y="520700"/>
                  <a:pt x="568960" y="521970"/>
                </a:cubicBezTo>
                <a:cubicBezTo>
                  <a:pt x="568960" y="523240"/>
                  <a:pt x="567690" y="525780"/>
                  <a:pt x="566420" y="527050"/>
                </a:cubicBezTo>
                <a:cubicBezTo>
                  <a:pt x="565150" y="528320"/>
                  <a:pt x="563880" y="528320"/>
                  <a:pt x="562610" y="529590"/>
                </a:cubicBezTo>
                <a:cubicBezTo>
                  <a:pt x="561340" y="530860"/>
                  <a:pt x="560070" y="532130"/>
                  <a:pt x="558800" y="532130"/>
                </a:cubicBezTo>
                <a:cubicBezTo>
                  <a:pt x="557530" y="533400"/>
                  <a:pt x="554990" y="533400"/>
                  <a:pt x="553720" y="533400"/>
                </a:cubicBezTo>
                <a:cubicBezTo>
                  <a:pt x="552450" y="533400"/>
                  <a:pt x="549910" y="532130"/>
                  <a:pt x="548640" y="532130"/>
                </a:cubicBezTo>
                <a:cubicBezTo>
                  <a:pt x="547370" y="530860"/>
                  <a:pt x="544830" y="530860"/>
                  <a:pt x="543560" y="529590"/>
                </a:cubicBezTo>
                <a:cubicBezTo>
                  <a:pt x="542290" y="528320"/>
                  <a:pt x="542290" y="527050"/>
                  <a:pt x="541020" y="525780"/>
                </a:cubicBezTo>
                <a:cubicBezTo>
                  <a:pt x="539750" y="524510"/>
                  <a:pt x="538480" y="521970"/>
                  <a:pt x="538480" y="520700"/>
                </a:cubicBezTo>
                <a:cubicBezTo>
                  <a:pt x="538480" y="519430"/>
                  <a:pt x="538480" y="516890"/>
                  <a:pt x="538480" y="515620"/>
                </a:cubicBezTo>
                <a:cubicBezTo>
                  <a:pt x="538480" y="514350"/>
                  <a:pt x="538480" y="511810"/>
                  <a:pt x="539750" y="510540"/>
                </a:cubicBezTo>
                <a:cubicBezTo>
                  <a:pt x="539750" y="509270"/>
                  <a:pt x="541020" y="508000"/>
                  <a:pt x="542290" y="506730"/>
                </a:cubicBezTo>
                <a:cubicBezTo>
                  <a:pt x="543560" y="505460"/>
                  <a:pt x="544830" y="505460"/>
                  <a:pt x="546100" y="504190"/>
                </a:cubicBezTo>
                <a:cubicBezTo>
                  <a:pt x="547370" y="502920"/>
                  <a:pt x="549910" y="501650"/>
                  <a:pt x="551180" y="501650"/>
                </a:cubicBezTo>
                <a:cubicBezTo>
                  <a:pt x="552450" y="501650"/>
                  <a:pt x="554990" y="501650"/>
                  <a:pt x="556260" y="501650"/>
                </a:cubicBezTo>
                <a:cubicBezTo>
                  <a:pt x="557530" y="501650"/>
                  <a:pt x="560070" y="502920"/>
                  <a:pt x="561340" y="504190"/>
                </a:cubicBezTo>
                <a:cubicBezTo>
                  <a:pt x="562610" y="505460"/>
                  <a:pt x="563880" y="505460"/>
                  <a:pt x="565150" y="506730"/>
                </a:cubicBezTo>
                <a:cubicBezTo>
                  <a:pt x="566420" y="508000"/>
                  <a:pt x="567690" y="509270"/>
                  <a:pt x="567690" y="510540"/>
                </a:cubicBezTo>
                <a:cubicBezTo>
                  <a:pt x="568960" y="511810"/>
                  <a:pt x="568960" y="514350"/>
                  <a:pt x="568960" y="515620"/>
                </a:cubicBezTo>
                <a:cubicBezTo>
                  <a:pt x="568960" y="516890"/>
                  <a:pt x="568960" y="519430"/>
                  <a:pt x="568960" y="520700"/>
                </a:cubicBezTo>
                <a:cubicBezTo>
                  <a:pt x="568960" y="521970"/>
                  <a:pt x="568960" y="524510"/>
                  <a:pt x="567690" y="525780"/>
                </a:cubicBezTo>
                <a:cubicBezTo>
                  <a:pt x="566420" y="527050"/>
                  <a:pt x="565150" y="528320"/>
                  <a:pt x="563880" y="529590"/>
                </a:cubicBezTo>
                <a:cubicBezTo>
                  <a:pt x="562610" y="530860"/>
                  <a:pt x="561340" y="532130"/>
                  <a:pt x="560070" y="532130"/>
                </a:cubicBezTo>
                <a:cubicBezTo>
                  <a:pt x="558800" y="533400"/>
                  <a:pt x="556260" y="533400"/>
                  <a:pt x="554990" y="533400"/>
                </a:cubicBezTo>
                <a:cubicBezTo>
                  <a:pt x="553720" y="533400"/>
                  <a:pt x="551180" y="532130"/>
                  <a:pt x="549910" y="532130"/>
                </a:cubicBezTo>
                <a:cubicBezTo>
                  <a:pt x="548640" y="530860"/>
                  <a:pt x="546100" y="530860"/>
                  <a:pt x="544830" y="529590"/>
                </a:cubicBezTo>
                <a:cubicBezTo>
                  <a:pt x="543560" y="528320"/>
                  <a:pt x="543560" y="528320"/>
                  <a:pt x="542290" y="527050"/>
                </a:cubicBezTo>
                <a:cubicBezTo>
                  <a:pt x="541020" y="525780"/>
                  <a:pt x="541020" y="523240"/>
                  <a:pt x="539750" y="521970"/>
                </a:cubicBezTo>
                <a:cubicBezTo>
                  <a:pt x="539750" y="520700"/>
                  <a:pt x="538480" y="516890"/>
                  <a:pt x="538480" y="516890"/>
                </a:cubicBezTo>
                <a:cubicBezTo>
                  <a:pt x="538480" y="516890"/>
                  <a:pt x="539750" y="491490"/>
                  <a:pt x="539750" y="476250"/>
                </a:cubicBezTo>
                <a:cubicBezTo>
                  <a:pt x="539750" y="457200"/>
                  <a:pt x="538480" y="436880"/>
                  <a:pt x="538480" y="412750"/>
                </a:cubicBezTo>
                <a:cubicBezTo>
                  <a:pt x="538480" y="378460"/>
                  <a:pt x="537210" y="330200"/>
                  <a:pt x="537210" y="288290"/>
                </a:cubicBezTo>
                <a:cubicBezTo>
                  <a:pt x="535940" y="245110"/>
                  <a:pt x="534670" y="201930"/>
                  <a:pt x="534670" y="158750"/>
                </a:cubicBezTo>
                <a:cubicBezTo>
                  <a:pt x="534670" y="116840"/>
                  <a:pt x="543560" y="38100"/>
                  <a:pt x="534670" y="35560"/>
                </a:cubicBezTo>
                <a:cubicBezTo>
                  <a:pt x="529590" y="34290"/>
                  <a:pt x="519430" y="57150"/>
                  <a:pt x="510540" y="71120"/>
                </a:cubicBezTo>
                <a:cubicBezTo>
                  <a:pt x="497840" y="90170"/>
                  <a:pt x="482600" y="114300"/>
                  <a:pt x="467360" y="138430"/>
                </a:cubicBezTo>
                <a:cubicBezTo>
                  <a:pt x="449580" y="167640"/>
                  <a:pt x="427990" y="204470"/>
                  <a:pt x="411480" y="233680"/>
                </a:cubicBezTo>
                <a:cubicBezTo>
                  <a:pt x="398780" y="256540"/>
                  <a:pt x="388620" y="278130"/>
                  <a:pt x="377190" y="297180"/>
                </a:cubicBezTo>
                <a:cubicBezTo>
                  <a:pt x="367030" y="314960"/>
                  <a:pt x="345440" y="339090"/>
                  <a:pt x="344170" y="346710"/>
                </a:cubicBezTo>
                <a:cubicBezTo>
                  <a:pt x="344170" y="349250"/>
                  <a:pt x="345440" y="350520"/>
                  <a:pt x="345440" y="351790"/>
                </a:cubicBezTo>
                <a:cubicBezTo>
                  <a:pt x="345440" y="353060"/>
                  <a:pt x="345440" y="354330"/>
                  <a:pt x="345440" y="355600"/>
                </a:cubicBezTo>
                <a:cubicBezTo>
                  <a:pt x="345440" y="356870"/>
                  <a:pt x="345440" y="359410"/>
                  <a:pt x="345440" y="360680"/>
                </a:cubicBezTo>
                <a:cubicBezTo>
                  <a:pt x="345440" y="361950"/>
                  <a:pt x="344170" y="364490"/>
                  <a:pt x="342900" y="365760"/>
                </a:cubicBezTo>
                <a:cubicBezTo>
                  <a:pt x="341630" y="367030"/>
                  <a:pt x="341630" y="368300"/>
                  <a:pt x="340360" y="369570"/>
                </a:cubicBezTo>
                <a:cubicBezTo>
                  <a:pt x="339090" y="370840"/>
                  <a:pt x="337820" y="370840"/>
                  <a:pt x="336550" y="372110"/>
                </a:cubicBezTo>
                <a:cubicBezTo>
                  <a:pt x="335280" y="373380"/>
                  <a:pt x="334010" y="374650"/>
                  <a:pt x="332740" y="374650"/>
                </a:cubicBezTo>
                <a:cubicBezTo>
                  <a:pt x="331470" y="374650"/>
                  <a:pt x="328930" y="374650"/>
                  <a:pt x="327660" y="374650"/>
                </a:cubicBezTo>
                <a:cubicBezTo>
                  <a:pt x="326390" y="374650"/>
                  <a:pt x="323850" y="374650"/>
                  <a:pt x="322580" y="374650"/>
                </a:cubicBezTo>
                <a:cubicBezTo>
                  <a:pt x="321310" y="374650"/>
                  <a:pt x="320040" y="373380"/>
                  <a:pt x="318770" y="373380"/>
                </a:cubicBezTo>
                <a:cubicBezTo>
                  <a:pt x="317500" y="373380"/>
                  <a:pt x="314960" y="373380"/>
                  <a:pt x="313690" y="372110"/>
                </a:cubicBezTo>
                <a:cubicBezTo>
                  <a:pt x="312420" y="370840"/>
                  <a:pt x="312420" y="369570"/>
                  <a:pt x="311150" y="368300"/>
                </a:cubicBezTo>
                <a:cubicBezTo>
                  <a:pt x="309880" y="367030"/>
                  <a:pt x="309880" y="365760"/>
                  <a:pt x="308610" y="364490"/>
                </a:cubicBezTo>
                <a:cubicBezTo>
                  <a:pt x="307340" y="363220"/>
                  <a:pt x="306070" y="363220"/>
                  <a:pt x="304800" y="360680"/>
                </a:cubicBezTo>
                <a:cubicBezTo>
                  <a:pt x="302260" y="356870"/>
                  <a:pt x="297180" y="345440"/>
                  <a:pt x="293370" y="336550"/>
                </a:cubicBezTo>
                <a:cubicBezTo>
                  <a:pt x="288290" y="325120"/>
                  <a:pt x="285750" y="312420"/>
                  <a:pt x="280670" y="298450"/>
                </a:cubicBezTo>
                <a:cubicBezTo>
                  <a:pt x="274320" y="280670"/>
                  <a:pt x="265430" y="255270"/>
                  <a:pt x="257810" y="236220"/>
                </a:cubicBezTo>
                <a:cubicBezTo>
                  <a:pt x="251460" y="220980"/>
                  <a:pt x="242570" y="207010"/>
                  <a:pt x="236220" y="194310"/>
                </a:cubicBezTo>
                <a:cubicBezTo>
                  <a:pt x="231140" y="185420"/>
                  <a:pt x="228600" y="179070"/>
                  <a:pt x="224790" y="170180"/>
                </a:cubicBezTo>
                <a:cubicBezTo>
                  <a:pt x="219710" y="160020"/>
                  <a:pt x="205740" y="144780"/>
                  <a:pt x="208280" y="139700"/>
                </a:cubicBezTo>
                <a:cubicBezTo>
                  <a:pt x="210820" y="134620"/>
                  <a:pt x="237490" y="134620"/>
                  <a:pt x="240030" y="139700"/>
                </a:cubicBezTo>
                <a:cubicBezTo>
                  <a:pt x="242570" y="144780"/>
                  <a:pt x="231140" y="158750"/>
                  <a:pt x="227330" y="167640"/>
                </a:cubicBezTo>
                <a:cubicBezTo>
                  <a:pt x="223520" y="176530"/>
                  <a:pt x="218440" y="184150"/>
                  <a:pt x="214630" y="194310"/>
                </a:cubicBezTo>
                <a:cubicBezTo>
                  <a:pt x="209550" y="204470"/>
                  <a:pt x="205740" y="217170"/>
                  <a:pt x="201930" y="228600"/>
                </a:cubicBezTo>
                <a:cubicBezTo>
                  <a:pt x="198120" y="238760"/>
                  <a:pt x="195580" y="248920"/>
                  <a:pt x="191770" y="259080"/>
                </a:cubicBezTo>
                <a:cubicBezTo>
                  <a:pt x="186690" y="271780"/>
                  <a:pt x="175260" y="292100"/>
                  <a:pt x="173990" y="299720"/>
                </a:cubicBezTo>
                <a:cubicBezTo>
                  <a:pt x="173990" y="302260"/>
                  <a:pt x="173990" y="303530"/>
                  <a:pt x="173990" y="306070"/>
                </a:cubicBezTo>
                <a:cubicBezTo>
                  <a:pt x="173990" y="307340"/>
                  <a:pt x="173990" y="309880"/>
                  <a:pt x="173990" y="311150"/>
                </a:cubicBezTo>
                <a:cubicBezTo>
                  <a:pt x="173990" y="312420"/>
                  <a:pt x="172720" y="314960"/>
                  <a:pt x="171450" y="316230"/>
                </a:cubicBezTo>
                <a:cubicBezTo>
                  <a:pt x="170180" y="317500"/>
                  <a:pt x="170180" y="318770"/>
                  <a:pt x="168910" y="320040"/>
                </a:cubicBezTo>
                <a:cubicBezTo>
                  <a:pt x="167640" y="321310"/>
                  <a:pt x="166370" y="322580"/>
                  <a:pt x="165100" y="323850"/>
                </a:cubicBezTo>
                <a:cubicBezTo>
                  <a:pt x="163830" y="325120"/>
                  <a:pt x="161290" y="325120"/>
                  <a:pt x="160020" y="326390"/>
                </a:cubicBezTo>
                <a:cubicBezTo>
                  <a:pt x="158750" y="326390"/>
                  <a:pt x="156210" y="327660"/>
                  <a:pt x="154940" y="327660"/>
                </a:cubicBezTo>
                <a:cubicBezTo>
                  <a:pt x="152400" y="327660"/>
                  <a:pt x="151130" y="327660"/>
                  <a:pt x="148590" y="327660"/>
                </a:cubicBezTo>
                <a:cubicBezTo>
                  <a:pt x="147320" y="327660"/>
                  <a:pt x="144780" y="327660"/>
                  <a:pt x="143510" y="326390"/>
                </a:cubicBezTo>
                <a:cubicBezTo>
                  <a:pt x="142240" y="326390"/>
                  <a:pt x="140970" y="325120"/>
                  <a:pt x="139700" y="323850"/>
                </a:cubicBezTo>
                <a:cubicBezTo>
                  <a:pt x="138430" y="322580"/>
                  <a:pt x="135890" y="321310"/>
                  <a:pt x="134620" y="320040"/>
                </a:cubicBezTo>
                <a:cubicBezTo>
                  <a:pt x="133350" y="318770"/>
                  <a:pt x="133350" y="317500"/>
                  <a:pt x="132080" y="316230"/>
                </a:cubicBezTo>
                <a:cubicBezTo>
                  <a:pt x="130810" y="314960"/>
                  <a:pt x="130810" y="313690"/>
                  <a:pt x="129540" y="311150"/>
                </a:cubicBezTo>
                <a:cubicBezTo>
                  <a:pt x="127000" y="306070"/>
                  <a:pt x="124460" y="298450"/>
                  <a:pt x="121920" y="290830"/>
                </a:cubicBezTo>
                <a:cubicBezTo>
                  <a:pt x="118110" y="281940"/>
                  <a:pt x="114300" y="270510"/>
                  <a:pt x="110490" y="260350"/>
                </a:cubicBezTo>
                <a:cubicBezTo>
                  <a:pt x="106680" y="250190"/>
                  <a:pt x="102870" y="242570"/>
                  <a:pt x="97790" y="232410"/>
                </a:cubicBezTo>
                <a:cubicBezTo>
                  <a:pt x="91440" y="219710"/>
                  <a:pt x="85090" y="208280"/>
                  <a:pt x="77470" y="193040"/>
                </a:cubicBezTo>
                <a:cubicBezTo>
                  <a:pt x="67310" y="173990"/>
                  <a:pt x="49530" y="143510"/>
                  <a:pt x="40640" y="125730"/>
                </a:cubicBezTo>
                <a:cubicBezTo>
                  <a:pt x="34290" y="113030"/>
                  <a:pt x="25400" y="99060"/>
                  <a:pt x="25400" y="93980"/>
                </a:cubicBezTo>
                <a:cubicBezTo>
                  <a:pt x="25400" y="92710"/>
                  <a:pt x="25400" y="91440"/>
                  <a:pt x="26670" y="90170"/>
                </a:cubicBezTo>
                <a:cubicBezTo>
                  <a:pt x="27940" y="88900"/>
                  <a:pt x="29210" y="86360"/>
                  <a:pt x="30480" y="85090"/>
                </a:cubicBezTo>
                <a:cubicBezTo>
                  <a:pt x="31750" y="83820"/>
                  <a:pt x="33020" y="83820"/>
                  <a:pt x="34290" y="82550"/>
                </a:cubicBezTo>
                <a:cubicBezTo>
                  <a:pt x="35560" y="81280"/>
                  <a:pt x="38100" y="81280"/>
                  <a:pt x="39370" y="80010"/>
                </a:cubicBezTo>
                <a:cubicBezTo>
                  <a:pt x="40640" y="80010"/>
                  <a:pt x="43180" y="78740"/>
                  <a:pt x="44450" y="78740"/>
                </a:cubicBezTo>
                <a:cubicBezTo>
                  <a:pt x="45720" y="78740"/>
                  <a:pt x="48260" y="80010"/>
                  <a:pt x="49530" y="80010"/>
                </a:cubicBezTo>
                <a:cubicBezTo>
                  <a:pt x="50800" y="80010"/>
                  <a:pt x="53340" y="81280"/>
                  <a:pt x="54610" y="81280"/>
                </a:cubicBezTo>
                <a:cubicBezTo>
                  <a:pt x="55880" y="82550"/>
                  <a:pt x="58420" y="82550"/>
                  <a:pt x="59690" y="83820"/>
                </a:cubicBezTo>
                <a:cubicBezTo>
                  <a:pt x="60960" y="85090"/>
                  <a:pt x="62230" y="86360"/>
                  <a:pt x="63500" y="87630"/>
                </a:cubicBezTo>
                <a:cubicBezTo>
                  <a:pt x="64770" y="88900"/>
                  <a:pt x="64770" y="91440"/>
                  <a:pt x="66040" y="92710"/>
                </a:cubicBezTo>
                <a:cubicBezTo>
                  <a:pt x="66040" y="93980"/>
                  <a:pt x="67310" y="96520"/>
                  <a:pt x="67310" y="97790"/>
                </a:cubicBezTo>
                <a:cubicBezTo>
                  <a:pt x="67310" y="99060"/>
                  <a:pt x="67310" y="101600"/>
                  <a:pt x="67310" y="102870"/>
                </a:cubicBezTo>
                <a:cubicBezTo>
                  <a:pt x="67310" y="104140"/>
                  <a:pt x="67310" y="105410"/>
                  <a:pt x="66040" y="107950"/>
                </a:cubicBezTo>
                <a:cubicBezTo>
                  <a:pt x="64770" y="113030"/>
                  <a:pt x="58420" y="125730"/>
                  <a:pt x="55880" y="134620"/>
                </a:cubicBezTo>
                <a:cubicBezTo>
                  <a:pt x="53340" y="144780"/>
                  <a:pt x="53340" y="154940"/>
                  <a:pt x="52070" y="166370"/>
                </a:cubicBezTo>
                <a:cubicBezTo>
                  <a:pt x="50800" y="177800"/>
                  <a:pt x="50800" y="187960"/>
                  <a:pt x="50800" y="200660"/>
                </a:cubicBezTo>
                <a:cubicBezTo>
                  <a:pt x="50800" y="217170"/>
                  <a:pt x="52070" y="236220"/>
                  <a:pt x="52070" y="256540"/>
                </a:cubicBezTo>
                <a:cubicBezTo>
                  <a:pt x="53340" y="280670"/>
                  <a:pt x="54610" y="317500"/>
                  <a:pt x="54610" y="337820"/>
                </a:cubicBezTo>
                <a:cubicBezTo>
                  <a:pt x="54610" y="350520"/>
                  <a:pt x="54610" y="355600"/>
                  <a:pt x="53340" y="367030"/>
                </a:cubicBezTo>
                <a:cubicBezTo>
                  <a:pt x="50800" y="387350"/>
                  <a:pt x="45720" y="439420"/>
                  <a:pt x="34290" y="444500"/>
                </a:cubicBezTo>
                <a:cubicBezTo>
                  <a:pt x="27940" y="448310"/>
                  <a:pt x="15240" y="440690"/>
                  <a:pt x="10160" y="434340"/>
                </a:cubicBezTo>
                <a:cubicBezTo>
                  <a:pt x="3810" y="426720"/>
                  <a:pt x="2540" y="406400"/>
                  <a:pt x="1270" y="400050"/>
                </a:cubicBezTo>
                <a:cubicBezTo>
                  <a:pt x="1270" y="397510"/>
                  <a:pt x="0" y="396240"/>
                  <a:pt x="0" y="394970"/>
                </a:cubicBezTo>
                <a:cubicBezTo>
                  <a:pt x="0" y="393700"/>
                  <a:pt x="1270" y="391160"/>
                  <a:pt x="1270" y="389890"/>
                </a:cubicBezTo>
                <a:cubicBezTo>
                  <a:pt x="2540" y="388620"/>
                  <a:pt x="2540" y="386080"/>
                  <a:pt x="3810" y="384810"/>
                </a:cubicBezTo>
                <a:cubicBezTo>
                  <a:pt x="5080" y="383540"/>
                  <a:pt x="5080" y="382270"/>
                  <a:pt x="6350" y="381000"/>
                </a:cubicBezTo>
                <a:cubicBezTo>
                  <a:pt x="7620" y="379730"/>
                  <a:pt x="10160" y="379730"/>
                  <a:pt x="11430" y="378460"/>
                </a:cubicBezTo>
                <a:cubicBezTo>
                  <a:pt x="12700" y="377190"/>
                  <a:pt x="13970" y="375920"/>
                  <a:pt x="15240" y="375920"/>
                </a:cubicBezTo>
                <a:cubicBezTo>
                  <a:pt x="16510" y="374650"/>
                  <a:pt x="19050" y="374650"/>
                  <a:pt x="20320" y="374650"/>
                </a:cubicBezTo>
                <a:cubicBezTo>
                  <a:pt x="21590" y="374650"/>
                  <a:pt x="24130" y="375920"/>
                  <a:pt x="25400" y="375920"/>
                </a:cubicBezTo>
                <a:cubicBezTo>
                  <a:pt x="26670" y="375920"/>
                  <a:pt x="29210" y="377190"/>
                  <a:pt x="30480" y="377190"/>
                </a:cubicBezTo>
                <a:cubicBezTo>
                  <a:pt x="31750" y="378460"/>
                  <a:pt x="34290" y="378460"/>
                  <a:pt x="35560" y="379730"/>
                </a:cubicBezTo>
                <a:cubicBezTo>
                  <a:pt x="36830" y="381000"/>
                  <a:pt x="38100" y="382270"/>
                  <a:pt x="39370" y="383540"/>
                </a:cubicBezTo>
                <a:cubicBezTo>
                  <a:pt x="40640" y="384810"/>
                  <a:pt x="41910" y="386080"/>
                  <a:pt x="41910" y="387350"/>
                </a:cubicBezTo>
                <a:cubicBezTo>
                  <a:pt x="43180" y="388620"/>
                  <a:pt x="43180" y="392430"/>
                  <a:pt x="43180" y="39243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2"/>
          <p:cNvSpPr/>
          <p:nvPr/>
        </p:nvSpPr>
        <p:spPr>
          <a:xfrm>
            <a:off x="151448" y="6404610"/>
            <a:ext cx="707707" cy="453390"/>
          </a:xfrm>
          <a:custGeom>
            <a:rect b="b" l="l" r="r" t="t"/>
            <a:pathLst>
              <a:path extrusionOk="0" h="604520" w="943610">
                <a:moveTo>
                  <a:pt x="2540" y="510540"/>
                </a:moveTo>
                <a:cubicBezTo>
                  <a:pt x="72390" y="358140"/>
                  <a:pt x="83820" y="334010"/>
                  <a:pt x="96520" y="303530"/>
                </a:cubicBezTo>
                <a:cubicBezTo>
                  <a:pt x="110490" y="270510"/>
                  <a:pt x="125730" y="233680"/>
                  <a:pt x="139700" y="198120"/>
                </a:cubicBezTo>
                <a:cubicBezTo>
                  <a:pt x="152400" y="163830"/>
                  <a:pt x="166370" y="124460"/>
                  <a:pt x="176530" y="96520"/>
                </a:cubicBezTo>
                <a:cubicBezTo>
                  <a:pt x="182880" y="77470"/>
                  <a:pt x="189230" y="63500"/>
                  <a:pt x="193040" y="49530"/>
                </a:cubicBezTo>
                <a:cubicBezTo>
                  <a:pt x="196850" y="38100"/>
                  <a:pt x="199390" y="26670"/>
                  <a:pt x="200660" y="20320"/>
                </a:cubicBezTo>
                <a:cubicBezTo>
                  <a:pt x="201930" y="16510"/>
                  <a:pt x="201930" y="13970"/>
                  <a:pt x="203200" y="11430"/>
                </a:cubicBezTo>
                <a:cubicBezTo>
                  <a:pt x="203200" y="10160"/>
                  <a:pt x="203200" y="8890"/>
                  <a:pt x="204470" y="7620"/>
                </a:cubicBezTo>
                <a:cubicBezTo>
                  <a:pt x="204470" y="6350"/>
                  <a:pt x="205740" y="6350"/>
                  <a:pt x="207010" y="5080"/>
                </a:cubicBezTo>
                <a:cubicBezTo>
                  <a:pt x="208280" y="3810"/>
                  <a:pt x="209550" y="3810"/>
                  <a:pt x="210820" y="2540"/>
                </a:cubicBezTo>
                <a:cubicBezTo>
                  <a:pt x="212090" y="1270"/>
                  <a:pt x="213360" y="0"/>
                  <a:pt x="214630" y="0"/>
                </a:cubicBezTo>
                <a:cubicBezTo>
                  <a:pt x="215900" y="0"/>
                  <a:pt x="217170" y="0"/>
                  <a:pt x="218440" y="0"/>
                </a:cubicBezTo>
                <a:cubicBezTo>
                  <a:pt x="219710" y="0"/>
                  <a:pt x="220980" y="0"/>
                  <a:pt x="222250" y="0"/>
                </a:cubicBezTo>
                <a:cubicBezTo>
                  <a:pt x="223520" y="0"/>
                  <a:pt x="224790" y="0"/>
                  <a:pt x="226060" y="1270"/>
                </a:cubicBezTo>
                <a:cubicBezTo>
                  <a:pt x="227330" y="1270"/>
                  <a:pt x="227330" y="2540"/>
                  <a:pt x="228600" y="3810"/>
                </a:cubicBezTo>
                <a:cubicBezTo>
                  <a:pt x="229870" y="5080"/>
                  <a:pt x="231140" y="5080"/>
                  <a:pt x="232410" y="6350"/>
                </a:cubicBezTo>
                <a:cubicBezTo>
                  <a:pt x="233680" y="7620"/>
                  <a:pt x="233680" y="8890"/>
                  <a:pt x="233680" y="10160"/>
                </a:cubicBezTo>
                <a:cubicBezTo>
                  <a:pt x="233680" y="11430"/>
                  <a:pt x="234950" y="12700"/>
                  <a:pt x="234950" y="13970"/>
                </a:cubicBezTo>
                <a:cubicBezTo>
                  <a:pt x="234950" y="15240"/>
                  <a:pt x="234950" y="16510"/>
                  <a:pt x="234950" y="17780"/>
                </a:cubicBezTo>
                <a:cubicBezTo>
                  <a:pt x="234950" y="19050"/>
                  <a:pt x="234950" y="20320"/>
                  <a:pt x="234950" y="21590"/>
                </a:cubicBezTo>
                <a:cubicBezTo>
                  <a:pt x="234950" y="27940"/>
                  <a:pt x="236220" y="43180"/>
                  <a:pt x="236220" y="55880"/>
                </a:cubicBezTo>
                <a:cubicBezTo>
                  <a:pt x="236220" y="71120"/>
                  <a:pt x="236220" y="88900"/>
                  <a:pt x="236220" y="109220"/>
                </a:cubicBezTo>
                <a:cubicBezTo>
                  <a:pt x="236220" y="135890"/>
                  <a:pt x="233680" y="168910"/>
                  <a:pt x="236220" y="199390"/>
                </a:cubicBezTo>
                <a:cubicBezTo>
                  <a:pt x="238760" y="229870"/>
                  <a:pt x="246380" y="262890"/>
                  <a:pt x="251460" y="293370"/>
                </a:cubicBezTo>
                <a:cubicBezTo>
                  <a:pt x="256540" y="321310"/>
                  <a:pt x="262890" y="351790"/>
                  <a:pt x="267970" y="373380"/>
                </a:cubicBezTo>
                <a:cubicBezTo>
                  <a:pt x="270510" y="387350"/>
                  <a:pt x="273050" y="400050"/>
                  <a:pt x="275590" y="408940"/>
                </a:cubicBezTo>
                <a:cubicBezTo>
                  <a:pt x="276860" y="414020"/>
                  <a:pt x="280670" y="417830"/>
                  <a:pt x="281940" y="420370"/>
                </a:cubicBezTo>
                <a:cubicBezTo>
                  <a:pt x="283210" y="421640"/>
                  <a:pt x="283210" y="422910"/>
                  <a:pt x="283210" y="424180"/>
                </a:cubicBezTo>
                <a:cubicBezTo>
                  <a:pt x="283210" y="425450"/>
                  <a:pt x="281940" y="426720"/>
                  <a:pt x="281940" y="427990"/>
                </a:cubicBezTo>
                <a:cubicBezTo>
                  <a:pt x="281940" y="429260"/>
                  <a:pt x="280670" y="429260"/>
                  <a:pt x="280670" y="430530"/>
                </a:cubicBezTo>
                <a:cubicBezTo>
                  <a:pt x="279400" y="431800"/>
                  <a:pt x="279400" y="433070"/>
                  <a:pt x="278130" y="434340"/>
                </a:cubicBezTo>
                <a:cubicBezTo>
                  <a:pt x="276860" y="435610"/>
                  <a:pt x="276860" y="436880"/>
                  <a:pt x="275590" y="436880"/>
                </a:cubicBezTo>
                <a:cubicBezTo>
                  <a:pt x="274320" y="438150"/>
                  <a:pt x="273050" y="438150"/>
                  <a:pt x="271780" y="438150"/>
                </a:cubicBezTo>
                <a:cubicBezTo>
                  <a:pt x="270510" y="438150"/>
                  <a:pt x="269240" y="438150"/>
                  <a:pt x="267970" y="438150"/>
                </a:cubicBezTo>
                <a:cubicBezTo>
                  <a:pt x="266700" y="438150"/>
                  <a:pt x="265430" y="438150"/>
                  <a:pt x="264160" y="438150"/>
                </a:cubicBezTo>
                <a:cubicBezTo>
                  <a:pt x="262890" y="438150"/>
                  <a:pt x="261620" y="436880"/>
                  <a:pt x="260350" y="436880"/>
                </a:cubicBezTo>
                <a:cubicBezTo>
                  <a:pt x="259080" y="436880"/>
                  <a:pt x="257810" y="436880"/>
                  <a:pt x="256540" y="435610"/>
                </a:cubicBezTo>
                <a:cubicBezTo>
                  <a:pt x="255270" y="435610"/>
                  <a:pt x="254000" y="434340"/>
                  <a:pt x="254000" y="433070"/>
                </a:cubicBezTo>
                <a:cubicBezTo>
                  <a:pt x="252730" y="431800"/>
                  <a:pt x="252730" y="430530"/>
                  <a:pt x="252730" y="429260"/>
                </a:cubicBezTo>
                <a:cubicBezTo>
                  <a:pt x="252730" y="427990"/>
                  <a:pt x="251460" y="426720"/>
                  <a:pt x="251460" y="425450"/>
                </a:cubicBezTo>
                <a:cubicBezTo>
                  <a:pt x="252730" y="417830"/>
                  <a:pt x="278130" y="391160"/>
                  <a:pt x="290830" y="369570"/>
                </a:cubicBezTo>
                <a:cubicBezTo>
                  <a:pt x="307340" y="344170"/>
                  <a:pt x="321310" y="311150"/>
                  <a:pt x="339090" y="283210"/>
                </a:cubicBezTo>
                <a:cubicBezTo>
                  <a:pt x="355600" y="256540"/>
                  <a:pt x="377190" y="231140"/>
                  <a:pt x="392430" y="207010"/>
                </a:cubicBezTo>
                <a:cubicBezTo>
                  <a:pt x="405130" y="187960"/>
                  <a:pt x="415290" y="170180"/>
                  <a:pt x="425450" y="152400"/>
                </a:cubicBezTo>
                <a:cubicBezTo>
                  <a:pt x="435610" y="135890"/>
                  <a:pt x="447040" y="116840"/>
                  <a:pt x="454660" y="102870"/>
                </a:cubicBezTo>
                <a:cubicBezTo>
                  <a:pt x="461010" y="92710"/>
                  <a:pt x="466090" y="82550"/>
                  <a:pt x="469900" y="77470"/>
                </a:cubicBezTo>
                <a:cubicBezTo>
                  <a:pt x="472440" y="74930"/>
                  <a:pt x="473710" y="72390"/>
                  <a:pt x="474980" y="71120"/>
                </a:cubicBezTo>
                <a:cubicBezTo>
                  <a:pt x="476250" y="69850"/>
                  <a:pt x="476250" y="69850"/>
                  <a:pt x="477520" y="68580"/>
                </a:cubicBezTo>
                <a:cubicBezTo>
                  <a:pt x="478790" y="67310"/>
                  <a:pt x="478790" y="66040"/>
                  <a:pt x="480060" y="66040"/>
                </a:cubicBezTo>
                <a:cubicBezTo>
                  <a:pt x="481330" y="64770"/>
                  <a:pt x="482600" y="64770"/>
                  <a:pt x="483870" y="64770"/>
                </a:cubicBezTo>
                <a:cubicBezTo>
                  <a:pt x="485140" y="64770"/>
                  <a:pt x="486410" y="64770"/>
                  <a:pt x="487680" y="64770"/>
                </a:cubicBezTo>
                <a:cubicBezTo>
                  <a:pt x="488950" y="64770"/>
                  <a:pt x="490220" y="64770"/>
                  <a:pt x="491490" y="64770"/>
                </a:cubicBezTo>
                <a:cubicBezTo>
                  <a:pt x="492760" y="64770"/>
                  <a:pt x="494030" y="64770"/>
                  <a:pt x="495300" y="66040"/>
                </a:cubicBezTo>
                <a:cubicBezTo>
                  <a:pt x="496570" y="66040"/>
                  <a:pt x="496570" y="67310"/>
                  <a:pt x="497840" y="68580"/>
                </a:cubicBezTo>
                <a:cubicBezTo>
                  <a:pt x="499110" y="69850"/>
                  <a:pt x="499110" y="69850"/>
                  <a:pt x="500380" y="71120"/>
                </a:cubicBezTo>
                <a:cubicBezTo>
                  <a:pt x="501650" y="72390"/>
                  <a:pt x="502920" y="72390"/>
                  <a:pt x="502920" y="73660"/>
                </a:cubicBezTo>
                <a:cubicBezTo>
                  <a:pt x="504190" y="74930"/>
                  <a:pt x="504190" y="76200"/>
                  <a:pt x="504190" y="77470"/>
                </a:cubicBezTo>
                <a:cubicBezTo>
                  <a:pt x="504190" y="78740"/>
                  <a:pt x="504190" y="80010"/>
                  <a:pt x="504190" y="81280"/>
                </a:cubicBezTo>
                <a:cubicBezTo>
                  <a:pt x="504190" y="82550"/>
                  <a:pt x="502920" y="83820"/>
                  <a:pt x="502920" y="85090"/>
                </a:cubicBezTo>
                <a:cubicBezTo>
                  <a:pt x="502920" y="86360"/>
                  <a:pt x="501650" y="86360"/>
                  <a:pt x="501650" y="88900"/>
                </a:cubicBezTo>
                <a:cubicBezTo>
                  <a:pt x="501650" y="99060"/>
                  <a:pt x="528320" y="151130"/>
                  <a:pt x="538480" y="177800"/>
                </a:cubicBezTo>
                <a:cubicBezTo>
                  <a:pt x="547370" y="200660"/>
                  <a:pt x="553720" y="219710"/>
                  <a:pt x="560070" y="241300"/>
                </a:cubicBezTo>
                <a:cubicBezTo>
                  <a:pt x="566420" y="261620"/>
                  <a:pt x="572770" y="285750"/>
                  <a:pt x="577850" y="302260"/>
                </a:cubicBezTo>
                <a:cubicBezTo>
                  <a:pt x="581660" y="313690"/>
                  <a:pt x="581660" y="325120"/>
                  <a:pt x="586740" y="330200"/>
                </a:cubicBezTo>
                <a:cubicBezTo>
                  <a:pt x="589280" y="334010"/>
                  <a:pt x="595630" y="332740"/>
                  <a:pt x="596900" y="335280"/>
                </a:cubicBezTo>
                <a:cubicBezTo>
                  <a:pt x="598170" y="336550"/>
                  <a:pt x="598170" y="337820"/>
                  <a:pt x="598170" y="339090"/>
                </a:cubicBezTo>
                <a:cubicBezTo>
                  <a:pt x="598170" y="340360"/>
                  <a:pt x="596900" y="341630"/>
                  <a:pt x="596900" y="342900"/>
                </a:cubicBezTo>
                <a:cubicBezTo>
                  <a:pt x="596900" y="344170"/>
                  <a:pt x="596900" y="345440"/>
                  <a:pt x="596900" y="346710"/>
                </a:cubicBezTo>
                <a:cubicBezTo>
                  <a:pt x="596900" y="347980"/>
                  <a:pt x="595630" y="349250"/>
                  <a:pt x="594360" y="350520"/>
                </a:cubicBezTo>
                <a:cubicBezTo>
                  <a:pt x="593090" y="351790"/>
                  <a:pt x="593090" y="351790"/>
                  <a:pt x="591820" y="353060"/>
                </a:cubicBezTo>
                <a:cubicBezTo>
                  <a:pt x="590550" y="354330"/>
                  <a:pt x="589280" y="354330"/>
                  <a:pt x="588010" y="355600"/>
                </a:cubicBezTo>
                <a:cubicBezTo>
                  <a:pt x="586740" y="355600"/>
                  <a:pt x="586740" y="356870"/>
                  <a:pt x="585470" y="356870"/>
                </a:cubicBezTo>
                <a:cubicBezTo>
                  <a:pt x="584200" y="356870"/>
                  <a:pt x="581660" y="356870"/>
                  <a:pt x="580390" y="356870"/>
                </a:cubicBezTo>
                <a:cubicBezTo>
                  <a:pt x="579120" y="356870"/>
                  <a:pt x="577850" y="355600"/>
                  <a:pt x="576580" y="355600"/>
                </a:cubicBezTo>
                <a:cubicBezTo>
                  <a:pt x="575310" y="355600"/>
                  <a:pt x="575310" y="354330"/>
                  <a:pt x="574040" y="354330"/>
                </a:cubicBezTo>
                <a:cubicBezTo>
                  <a:pt x="572770" y="353060"/>
                  <a:pt x="571500" y="353060"/>
                  <a:pt x="570230" y="351790"/>
                </a:cubicBezTo>
                <a:cubicBezTo>
                  <a:pt x="568960" y="350520"/>
                  <a:pt x="567690" y="350520"/>
                  <a:pt x="567690" y="349250"/>
                </a:cubicBezTo>
                <a:cubicBezTo>
                  <a:pt x="566420" y="347980"/>
                  <a:pt x="566420" y="347980"/>
                  <a:pt x="566420" y="345440"/>
                </a:cubicBezTo>
                <a:cubicBezTo>
                  <a:pt x="566420" y="336550"/>
                  <a:pt x="585470" y="299720"/>
                  <a:pt x="595630" y="278130"/>
                </a:cubicBezTo>
                <a:cubicBezTo>
                  <a:pt x="605790" y="257810"/>
                  <a:pt x="621030" y="237490"/>
                  <a:pt x="629920" y="218440"/>
                </a:cubicBezTo>
                <a:cubicBezTo>
                  <a:pt x="637540" y="203200"/>
                  <a:pt x="642620" y="189230"/>
                  <a:pt x="648970" y="173990"/>
                </a:cubicBezTo>
                <a:cubicBezTo>
                  <a:pt x="655320" y="158750"/>
                  <a:pt x="662940" y="140970"/>
                  <a:pt x="670560" y="125730"/>
                </a:cubicBezTo>
                <a:cubicBezTo>
                  <a:pt x="676910" y="111760"/>
                  <a:pt x="679450" y="87630"/>
                  <a:pt x="689610" y="85090"/>
                </a:cubicBezTo>
                <a:cubicBezTo>
                  <a:pt x="702310" y="82550"/>
                  <a:pt x="731520" y="115570"/>
                  <a:pt x="748030" y="137160"/>
                </a:cubicBezTo>
                <a:cubicBezTo>
                  <a:pt x="768350" y="162560"/>
                  <a:pt x="782320" y="199390"/>
                  <a:pt x="797560" y="228600"/>
                </a:cubicBezTo>
                <a:cubicBezTo>
                  <a:pt x="810260" y="254000"/>
                  <a:pt x="819150" y="274320"/>
                  <a:pt x="831850" y="302260"/>
                </a:cubicBezTo>
                <a:cubicBezTo>
                  <a:pt x="848360" y="340360"/>
                  <a:pt x="871220" y="398780"/>
                  <a:pt x="886460" y="438150"/>
                </a:cubicBezTo>
                <a:cubicBezTo>
                  <a:pt x="897890" y="468630"/>
                  <a:pt x="904240" y="492760"/>
                  <a:pt x="914400" y="518160"/>
                </a:cubicBezTo>
                <a:cubicBezTo>
                  <a:pt x="923290" y="541020"/>
                  <a:pt x="938530" y="574040"/>
                  <a:pt x="942340" y="584200"/>
                </a:cubicBezTo>
                <a:cubicBezTo>
                  <a:pt x="943610" y="586740"/>
                  <a:pt x="943610" y="588010"/>
                  <a:pt x="943610" y="589280"/>
                </a:cubicBezTo>
                <a:cubicBezTo>
                  <a:pt x="943610" y="590550"/>
                  <a:pt x="942340" y="591820"/>
                  <a:pt x="942340" y="593090"/>
                </a:cubicBezTo>
                <a:cubicBezTo>
                  <a:pt x="941070" y="594360"/>
                  <a:pt x="941070" y="596900"/>
                  <a:pt x="939800" y="598170"/>
                </a:cubicBezTo>
                <a:cubicBezTo>
                  <a:pt x="938530" y="599440"/>
                  <a:pt x="938530" y="600710"/>
                  <a:pt x="937260" y="601980"/>
                </a:cubicBezTo>
                <a:cubicBezTo>
                  <a:pt x="935990" y="603250"/>
                  <a:pt x="933450" y="603250"/>
                  <a:pt x="932180" y="603250"/>
                </a:cubicBezTo>
                <a:cubicBezTo>
                  <a:pt x="930910" y="603250"/>
                  <a:pt x="929640" y="604520"/>
                  <a:pt x="928370" y="604520"/>
                </a:cubicBezTo>
                <a:cubicBezTo>
                  <a:pt x="927100" y="604520"/>
                  <a:pt x="924560" y="603250"/>
                  <a:pt x="923290" y="603250"/>
                </a:cubicBezTo>
                <a:cubicBezTo>
                  <a:pt x="922020" y="601980"/>
                  <a:pt x="919480" y="601980"/>
                  <a:pt x="918210" y="600710"/>
                </a:cubicBezTo>
                <a:cubicBezTo>
                  <a:pt x="916940" y="599440"/>
                  <a:pt x="916940" y="599440"/>
                  <a:pt x="915670" y="598170"/>
                </a:cubicBezTo>
                <a:cubicBezTo>
                  <a:pt x="914400" y="596900"/>
                  <a:pt x="913130" y="594360"/>
                  <a:pt x="913130" y="593090"/>
                </a:cubicBezTo>
                <a:cubicBezTo>
                  <a:pt x="913130" y="591820"/>
                  <a:pt x="913130" y="589280"/>
                  <a:pt x="913130" y="588010"/>
                </a:cubicBezTo>
                <a:cubicBezTo>
                  <a:pt x="913130" y="586740"/>
                  <a:pt x="914400" y="585470"/>
                  <a:pt x="914400" y="584200"/>
                </a:cubicBezTo>
                <a:cubicBezTo>
                  <a:pt x="915670" y="582930"/>
                  <a:pt x="915670" y="580390"/>
                  <a:pt x="916940" y="579120"/>
                </a:cubicBezTo>
                <a:cubicBezTo>
                  <a:pt x="918210" y="577850"/>
                  <a:pt x="919480" y="577850"/>
                  <a:pt x="920750" y="576580"/>
                </a:cubicBezTo>
                <a:cubicBezTo>
                  <a:pt x="922020" y="575310"/>
                  <a:pt x="923290" y="574040"/>
                  <a:pt x="924560" y="574040"/>
                </a:cubicBezTo>
                <a:cubicBezTo>
                  <a:pt x="925830" y="574040"/>
                  <a:pt x="928370" y="574040"/>
                  <a:pt x="929640" y="574040"/>
                </a:cubicBezTo>
                <a:cubicBezTo>
                  <a:pt x="930910" y="574040"/>
                  <a:pt x="933450" y="574040"/>
                  <a:pt x="934720" y="575310"/>
                </a:cubicBezTo>
                <a:cubicBezTo>
                  <a:pt x="935990" y="575310"/>
                  <a:pt x="937260" y="576580"/>
                  <a:pt x="938530" y="577850"/>
                </a:cubicBezTo>
                <a:cubicBezTo>
                  <a:pt x="939800" y="579120"/>
                  <a:pt x="939800" y="581660"/>
                  <a:pt x="941070" y="582930"/>
                </a:cubicBezTo>
                <a:cubicBezTo>
                  <a:pt x="941070" y="584200"/>
                  <a:pt x="942340" y="585470"/>
                  <a:pt x="942340" y="586740"/>
                </a:cubicBezTo>
                <a:cubicBezTo>
                  <a:pt x="942340" y="588010"/>
                  <a:pt x="942340" y="590550"/>
                  <a:pt x="942340" y="591820"/>
                </a:cubicBezTo>
                <a:cubicBezTo>
                  <a:pt x="942340" y="593090"/>
                  <a:pt x="942340" y="595630"/>
                  <a:pt x="941070" y="596900"/>
                </a:cubicBezTo>
                <a:cubicBezTo>
                  <a:pt x="941070" y="598170"/>
                  <a:pt x="939800" y="599440"/>
                  <a:pt x="938530" y="600710"/>
                </a:cubicBezTo>
                <a:cubicBezTo>
                  <a:pt x="937260" y="601980"/>
                  <a:pt x="935990" y="603250"/>
                  <a:pt x="934720" y="603250"/>
                </a:cubicBezTo>
                <a:cubicBezTo>
                  <a:pt x="933450" y="604520"/>
                  <a:pt x="930910" y="604520"/>
                  <a:pt x="929640" y="604520"/>
                </a:cubicBezTo>
                <a:cubicBezTo>
                  <a:pt x="928370" y="604520"/>
                  <a:pt x="925830" y="604520"/>
                  <a:pt x="924560" y="604520"/>
                </a:cubicBezTo>
                <a:cubicBezTo>
                  <a:pt x="923290" y="604520"/>
                  <a:pt x="920750" y="603250"/>
                  <a:pt x="919480" y="601980"/>
                </a:cubicBezTo>
                <a:cubicBezTo>
                  <a:pt x="918210" y="600710"/>
                  <a:pt x="918210" y="600710"/>
                  <a:pt x="916940" y="599440"/>
                </a:cubicBezTo>
                <a:cubicBezTo>
                  <a:pt x="915670" y="598170"/>
                  <a:pt x="914400" y="594360"/>
                  <a:pt x="914400" y="594360"/>
                </a:cubicBezTo>
                <a:cubicBezTo>
                  <a:pt x="914400" y="594360"/>
                  <a:pt x="897890" y="549910"/>
                  <a:pt x="889000" y="527050"/>
                </a:cubicBezTo>
                <a:cubicBezTo>
                  <a:pt x="880110" y="501650"/>
                  <a:pt x="872490" y="477520"/>
                  <a:pt x="861060" y="448310"/>
                </a:cubicBezTo>
                <a:cubicBezTo>
                  <a:pt x="845820" y="408940"/>
                  <a:pt x="822960" y="351790"/>
                  <a:pt x="806450" y="313690"/>
                </a:cubicBezTo>
                <a:cubicBezTo>
                  <a:pt x="793750" y="285750"/>
                  <a:pt x="783590" y="267970"/>
                  <a:pt x="770890" y="242570"/>
                </a:cubicBezTo>
                <a:cubicBezTo>
                  <a:pt x="755650" y="214630"/>
                  <a:pt x="735330" y="179070"/>
                  <a:pt x="722630" y="154940"/>
                </a:cubicBezTo>
                <a:cubicBezTo>
                  <a:pt x="713740" y="137160"/>
                  <a:pt x="707390" y="109220"/>
                  <a:pt x="702310" y="109220"/>
                </a:cubicBezTo>
                <a:cubicBezTo>
                  <a:pt x="698500" y="109220"/>
                  <a:pt x="698500" y="127000"/>
                  <a:pt x="694690" y="137160"/>
                </a:cubicBezTo>
                <a:cubicBezTo>
                  <a:pt x="689610" y="151130"/>
                  <a:pt x="679450" y="168910"/>
                  <a:pt x="673100" y="184150"/>
                </a:cubicBezTo>
                <a:cubicBezTo>
                  <a:pt x="666750" y="200660"/>
                  <a:pt x="661670" y="215900"/>
                  <a:pt x="654050" y="232410"/>
                </a:cubicBezTo>
                <a:cubicBezTo>
                  <a:pt x="645160" y="251460"/>
                  <a:pt x="632460" y="273050"/>
                  <a:pt x="622300" y="290830"/>
                </a:cubicBezTo>
                <a:cubicBezTo>
                  <a:pt x="613410" y="307340"/>
                  <a:pt x="598170" y="328930"/>
                  <a:pt x="596900" y="335280"/>
                </a:cubicBezTo>
                <a:cubicBezTo>
                  <a:pt x="596900" y="336550"/>
                  <a:pt x="598170" y="337820"/>
                  <a:pt x="598170" y="339090"/>
                </a:cubicBezTo>
                <a:cubicBezTo>
                  <a:pt x="598170" y="340360"/>
                  <a:pt x="596900" y="341630"/>
                  <a:pt x="596900" y="342900"/>
                </a:cubicBezTo>
                <a:cubicBezTo>
                  <a:pt x="596900" y="344170"/>
                  <a:pt x="596900" y="345440"/>
                  <a:pt x="596900" y="346710"/>
                </a:cubicBezTo>
                <a:cubicBezTo>
                  <a:pt x="596900" y="347980"/>
                  <a:pt x="595630" y="349250"/>
                  <a:pt x="594360" y="350520"/>
                </a:cubicBezTo>
                <a:cubicBezTo>
                  <a:pt x="593090" y="351790"/>
                  <a:pt x="593090" y="351790"/>
                  <a:pt x="591820" y="353060"/>
                </a:cubicBezTo>
                <a:cubicBezTo>
                  <a:pt x="590550" y="354330"/>
                  <a:pt x="589280" y="354330"/>
                  <a:pt x="588010" y="355600"/>
                </a:cubicBezTo>
                <a:cubicBezTo>
                  <a:pt x="586740" y="355600"/>
                  <a:pt x="586740" y="356870"/>
                  <a:pt x="585470" y="356870"/>
                </a:cubicBezTo>
                <a:cubicBezTo>
                  <a:pt x="584200" y="356870"/>
                  <a:pt x="581660" y="356870"/>
                  <a:pt x="580390" y="356870"/>
                </a:cubicBezTo>
                <a:cubicBezTo>
                  <a:pt x="579120" y="356870"/>
                  <a:pt x="577850" y="355600"/>
                  <a:pt x="576580" y="355600"/>
                </a:cubicBezTo>
                <a:cubicBezTo>
                  <a:pt x="575310" y="355600"/>
                  <a:pt x="575310" y="354330"/>
                  <a:pt x="574040" y="354330"/>
                </a:cubicBezTo>
                <a:cubicBezTo>
                  <a:pt x="572770" y="353060"/>
                  <a:pt x="571500" y="353060"/>
                  <a:pt x="570230" y="351790"/>
                </a:cubicBezTo>
                <a:cubicBezTo>
                  <a:pt x="568960" y="350520"/>
                  <a:pt x="567690" y="350520"/>
                  <a:pt x="567690" y="349250"/>
                </a:cubicBezTo>
                <a:cubicBezTo>
                  <a:pt x="566420" y="347980"/>
                  <a:pt x="567690" y="346710"/>
                  <a:pt x="566420" y="345440"/>
                </a:cubicBezTo>
                <a:cubicBezTo>
                  <a:pt x="565150" y="344170"/>
                  <a:pt x="563880" y="345440"/>
                  <a:pt x="562610" y="344170"/>
                </a:cubicBezTo>
                <a:cubicBezTo>
                  <a:pt x="558800" y="340360"/>
                  <a:pt x="554990" y="323850"/>
                  <a:pt x="551180" y="311150"/>
                </a:cubicBezTo>
                <a:cubicBezTo>
                  <a:pt x="546100" y="294640"/>
                  <a:pt x="538480" y="271780"/>
                  <a:pt x="532130" y="251460"/>
                </a:cubicBezTo>
                <a:cubicBezTo>
                  <a:pt x="524510" y="229870"/>
                  <a:pt x="515620" y="208280"/>
                  <a:pt x="509270" y="186690"/>
                </a:cubicBezTo>
                <a:cubicBezTo>
                  <a:pt x="501650" y="165100"/>
                  <a:pt x="496570" y="139700"/>
                  <a:pt x="490220" y="119380"/>
                </a:cubicBezTo>
                <a:cubicBezTo>
                  <a:pt x="485140" y="101600"/>
                  <a:pt x="473710" y="77470"/>
                  <a:pt x="474980" y="71120"/>
                </a:cubicBezTo>
                <a:cubicBezTo>
                  <a:pt x="474980" y="69850"/>
                  <a:pt x="476250" y="69850"/>
                  <a:pt x="477520" y="68580"/>
                </a:cubicBezTo>
                <a:cubicBezTo>
                  <a:pt x="478790" y="67310"/>
                  <a:pt x="478790" y="66040"/>
                  <a:pt x="480060" y="66040"/>
                </a:cubicBezTo>
                <a:cubicBezTo>
                  <a:pt x="481330" y="64770"/>
                  <a:pt x="482600" y="64770"/>
                  <a:pt x="483870" y="64770"/>
                </a:cubicBezTo>
                <a:cubicBezTo>
                  <a:pt x="485140" y="64770"/>
                  <a:pt x="486410" y="64770"/>
                  <a:pt x="487680" y="64770"/>
                </a:cubicBezTo>
                <a:cubicBezTo>
                  <a:pt x="488950" y="64770"/>
                  <a:pt x="490220" y="64770"/>
                  <a:pt x="491490" y="64770"/>
                </a:cubicBezTo>
                <a:cubicBezTo>
                  <a:pt x="492760" y="64770"/>
                  <a:pt x="494030" y="64770"/>
                  <a:pt x="495300" y="66040"/>
                </a:cubicBezTo>
                <a:cubicBezTo>
                  <a:pt x="496570" y="66040"/>
                  <a:pt x="496570" y="67310"/>
                  <a:pt x="497840" y="68580"/>
                </a:cubicBezTo>
                <a:cubicBezTo>
                  <a:pt x="499110" y="69850"/>
                  <a:pt x="499110" y="69850"/>
                  <a:pt x="500380" y="71120"/>
                </a:cubicBezTo>
                <a:cubicBezTo>
                  <a:pt x="501650" y="72390"/>
                  <a:pt x="502920" y="72390"/>
                  <a:pt x="502920" y="73660"/>
                </a:cubicBezTo>
                <a:cubicBezTo>
                  <a:pt x="504190" y="74930"/>
                  <a:pt x="504190" y="76200"/>
                  <a:pt x="504190" y="77470"/>
                </a:cubicBezTo>
                <a:cubicBezTo>
                  <a:pt x="504190" y="78740"/>
                  <a:pt x="504190" y="80010"/>
                  <a:pt x="504190" y="81280"/>
                </a:cubicBezTo>
                <a:cubicBezTo>
                  <a:pt x="504190" y="82550"/>
                  <a:pt x="502920" y="83820"/>
                  <a:pt x="502920" y="85090"/>
                </a:cubicBezTo>
                <a:cubicBezTo>
                  <a:pt x="502920" y="86360"/>
                  <a:pt x="502920" y="87630"/>
                  <a:pt x="501650" y="88900"/>
                </a:cubicBezTo>
                <a:cubicBezTo>
                  <a:pt x="500380" y="90170"/>
                  <a:pt x="496570" y="91440"/>
                  <a:pt x="494030" y="93980"/>
                </a:cubicBezTo>
                <a:cubicBezTo>
                  <a:pt x="488950" y="99060"/>
                  <a:pt x="483870" y="106680"/>
                  <a:pt x="477520" y="115570"/>
                </a:cubicBezTo>
                <a:cubicBezTo>
                  <a:pt x="468630" y="128270"/>
                  <a:pt x="458470" y="148590"/>
                  <a:pt x="448310" y="166370"/>
                </a:cubicBezTo>
                <a:cubicBezTo>
                  <a:pt x="436880" y="184150"/>
                  <a:pt x="426720" y="201930"/>
                  <a:pt x="414020" y="222250"/>
                </a:cubicBezTo>
                <a:cubicBezTo>
                  <a:pt x="398780" y="245110"/>
                  <a:pt x="379730" y="270510"/>
                  <a:pt x="363220" y="297180"/>
                </a:cubicBezTo>
                <a:cubicBezTo>
                  <a:pt x="345440" y="325120"/>
                  <a:pt x="330200" y="364490"/>
                  <a:pt x="313690" y="386080"/>
                </a:cubicBezTo>
                <a:cubicBezTo>
                  <a:pt x="302260" y="401320"/>
                  <a:pt x="283210" y="414020"/>
                  <a:pt x="281940" y="420370"/>
                </a:cubicBezTo>
                <a:cubicBezTo>
                  <a:pt x="281940" y="421640"/>
                  <a:pt x="283210" y="422910"/>
                  <a:pt x="283210" y="424180"/>
                </a:cubicBezTo>
                <a:cubicBezTo>
                  <a:pt x="283210" y="425450"/>
                  <a:pt x="281940" y="426720"/>
                  <a:pt x="281940" y="427990"/>
                </a:cubicBezTo>
                <a:cubicBezTo>
                  <a:pt x="281940" y="429260"/>
                  <a:pt x="280670" y="429260"/>
                  <a:pt x="280670" y="430530"/>
                </a:cubicBezTo>
                <a:cubicBezTo>
                  <a:pt x="279400" y="431800"/>
                  <a:pt x="279400" y="433070"/>
                  <a:pt x="278130" y="434340"/>
                </a:cubicBezTo>
                <a:cubicBezTo>
                  <a:pt x="276860" y="435610"/>
                  <a:pt x="276860" y="436880"/>
                  <a:pt x="275590" y="436880"/>
                </a:cubicBezTo>
                <a:cubicBezTo>
                  <a:pt x="274320" y="438150"/>
                  <a:pt x="273050" y="438150"/>
                  <a:pt x="271780" y="438150"/>
                </a:cubicBezTo>
                <a:cubicBezTo>
                  <a:pt x="270510" y="438150"/>
                  <a:pt x="269240" y="438150"/>
                  <a:pt x="267970" y="438150"/>
                </a:cubicBezTo>
                <a:cubicBezTo>
                  <a:pt x="266700" y="438150"/>
                  <a:pt x="265430" y="438150"/>
                  <a:pt x="264160" y="438150"/>
                </a:cubicBezTo>
                <a:cubicBezTo>
                  <a:pt x="262890" y="438150"/>
                  <a:pt x="261620" y="436880"/>
                  <a:pt x="260350" y="436880"/>
                </a:cubicBezTo>
                <a:cubicBezTo>
                  <a:pt x="259080" y="436880"/>
                  <a:pt x="257810" y="436880"/>
                  <a:pt x="256540" y="435610"/>
                </a:cubicBezTo>
                <a:cubicBezTo>
                  <a:pt x="255270" y="435610"/>
                  <a:pt x="254000" y="434340"/>
                  <a:pt x="254000" y="433070"/>
                </a:cubicBezTo>
                <a:cubicBezTo>
                  <a:pt x="252730" y="431800"/>
                  <a:pt x="252730" y="430530"/>
                  <a:pt x="252730" y="429260"/>
                </a:cubicBezTo>
                <a:cubicBezTo>
                  <a:pt x="252730" y="427990"/>
                  <a:pt x="252730" y="426720"/>
                  <a:pt x="251460" y="425450"/>
                </a:cubicBezTo>
                <a:cubicBezTo>
                  <a:pt x="250190" y="422910"/>
                  <a:pt x="247650" y="420370"/>
                  <a:pt x="246380" y="415290"/>
                </a:cubicBezTo>
                <a:cubicBezTo>
                  <a:pt x="243840" y="406400"/>
                  <a:pt x="243840" y="392430"/>
                  <a:pt x="241300" y="378460"/>
                </a:cubicBezTo>
                <a:cubicBezTo>
                  <a:pt x="237490" y="356870"/>
                  <a:pt x="229870" y="326390"/>
                  <a:pt x="224790" y="298450"/>
                </a:cubicBezTo>
                <a:cubicBezTo>
                  <a:pt x="218440" y="266700"/>
                  <a:pt x="209550" y="231140"/>
                  <a:pt x="207010" y="199390"/>
                </a:cubicBezTo>
                <a:cubicBezTo>
                  <a:pt x="204470" y="168910"/>
                  <a:pt x="205740" y="134620"/>
                  <a:pt x="205740" y="109220"/>
                </a:cubicBezTo>
                <a:cubicBezTo>
                  <a:pt x="205740" y="90170"/>
                  <a:pt x="204470" y="74930"/>
                  <a:pt x="204470" y="58420"/>
                </a:cubicBezTo>
                <a:cubicBezTo>
                  <a:pt x="204470" y="41910"/>
                  <a:pt x="201930" y="17780"/>
                  <a:pt x="203200" y="11430"/>
                </a:cubicBezTo>
                <a:cubicBezTo>
                  <a:pt x="203200" y="8890"/>
                  <a:pt x="203200" y="8890"/>
                  <a:pt x="204470" y="7620"/>
                </a:cubicBezTo>
                <a:cubicBezTo>
                  <a:pt x="204470" y="6350"/>
                  <a:pt x="205740" y="6350"/>
                  <a:pt x="207010" y="5080"/>
                </a:cubicBezTo>
                <a:cubicBezTo>
                  <a:pt x="208280" y="3810"/>
                  <a:pt x="209550" y="3810"/>
                  <a:pt x="210820" y="2540"/>
                </a:cubicBezTo>
                <a:cubicBezTo>
                  <a:pt x="212090" y="1270"/>
                  <a:pt x="213360" y="0"/>
                  <a:pt x="214630" y="0"/>
                </a:cubicBezTo>
                <a:cubicBezTo>
                  <a:pt x="215900" y="0"/>
                  <a:pt x="217170" y="0"/>
                  <a:pt x="218440" y="0"/>
                </a:cubicBezTo>
                <a:cubicBezTo>
                  <a:pt x="219710" y="0"/>
                  <a:pt x="220980" y="0"/>
                  <a:pt x="222250" y="0"/>
                </a:cubicBezTo>
                <a:cubicBezTo>
                  <a:pt x="223520" y="0"/>
                  <a:pt x="224790" y="0"/>
                  <a:pt x="226060" y="1270"/>
                </a:cubicBezTo>
                <a:cubicBezTo>
                  <a:pt x="227330" y="1270"/>
                  <a:pt x="227330" y="2540"/>
                  <a:pt x="228600" y="3810"/>
                </a:cubicBezTo>
                <a:cubicBezTo>
                  <a:pt x="229870" y="5080"/>
                  <a:pt x="231140" y="5080"/>
                  <a:pt x="232410" y="6350"/>
                </a:cubicBezTo>
                <a:cubicBezTo>
                  <a:pt x="233680" y="7620"/>
                  <a:pt x="233680" y="8890"/>
                  <a:pt x="233680" y="10160"/>
                </a:cubicBezTo>
                <a:cubicBezTo>
                  <a:pt x="233680" y="11430"/>
                  <a:pt x="234950" y="12700"/>
                  <a:pt x="234950" y="13970"/>
                </a:cubicBezTo>
                <a:cubicBezTo>
                  <a:pt x="234950" y="15240"/>
                  <a:pt x="234950" y="16510"/>
                  <a:pt x="234950" y="17780"/>
                </a:cubicBezTo>
                <a:cubicBezTo>
                  <a:pt x="234950" y="19050"/>
                  <a:pt x="234950" y="20320"/>
                  <a:pt x="234950" y="21590"/>
                </a:cubicBezTo>
                <a:cubicBezTo>
                  <a:pt x="233680" y="24130"/>
                  <a:pt x="232410" y="26670"/>
                  <a:pt x="229870" y="30480"/>
                </a:cubicBezTo>
                <a:cubicBezTo>
                  <a:pt x="226060" y="36830"/>
                  <a:pt x="222250" y="46990"/>
                  <a:pt x="218440" y="57150"/>
                </a:cubicBezTo>
                <a:cubicBezTo>
                  <a:pt x="213360" y="71120"/>
                  <a:pt x="209550" y="87630"/>
                  <a:pt x="203200" y="106680"/>
                </a:cubicBezTo>
                <a:cubicBezTo>
                  <a:pt x="194310" y="134620"/>
                  <a:pt x="179070" y="173990"/>
                  <a:pt x="166370" y="208280"/>
                </a:cubicBezTo>
                <a:cubicBezTo>
                  <a:pt x="153670" y="243840"/>
                  <a:pt x="139700" y="281940"/>
                  <a:pt x="125730" y="316230"/>
                </a:cubicBezTo>
                <a:cubicBezTo>
                  <a:pt x="113030" y="346710"/>
                  <a:pt x="102870" y="370840"/>
                  <a:pt x="88900" y="402590"/>
                </a:cubicBezTo>
                <a:cubicBezTo>
                  <a:pt x="72390" y="439420"/>
                  <a:pt x="41910" y="513080"/>
                  <a:pt x="35560" y="525780"/>
                </a:cubicBezTo>
                <a:cubicBezTo>
                  <a:pt x="34290" y="528320"/>
                  <a:pt x="34290" y="528320"/>
                  <a:pt x="33020" y="529590"/>
                </a:cubicBezTo>
                <a:cubicBezTo>
                  <a:pt x="31750" y="530860"/>
                  <a:pt x="31750" y="530860"/>
                  <a:pt x="30480" y="532130"/>
                </a:cubicBezTo>
                <a:cubicBezTo>
                  <a:pt x="29210" y="533400"/>
                  <a:pt x="27940" y="534670"/>
                  <a:pt x="26670" y="534670"/>
                </a:cubicBezTo>
                <a:cubicBezTo>
                  <a:pt x="25400" y="535940"/>
                  <a:pt x="22860" y="535940"/>
                  <a:pt x="21590" y="535940"/>
                </a:cubicBezTo>
                <a:cubicBezTo>
                  <a:pt x="20320" y="535940"/>
                  <a:pt x="19050" y="535940"/>
                  <a:pt x="17780" y="535940"/>
                </a:cubicBezTo>
                <a:cubicBezTo>
                  <a:pt x="16510" y="535940"/>
                  <a:pt x="13970" y="534670"/>
                  <a:pt x="12700" y="534670"/>
                </a:cubicBezTo>
                <a:cubicBezTo>
                  <a:pt x="11430" y="534670"/>
                  <a:pt x="10160" y="534670"/>
                  <a:pt x="8890" y="533400"/>
                </a:cubicBezTo>
                <a:cubicBezTo>
                  <a:pt x="7620" y="533400"/>
                  <a:pt x="7620" y="532130"/>
                  <a:pt x="6350" y="530860"/>
                </a:cubicBezTo>
                <a:cubicBezTo>
                  <a:pt x="5080" y="529590"/>
                  <a:pt x="3810" y="528320"/>
                  <a:pt x="2540" y="527050"/>
                </a:cubicBezTo>
                <a:cubicBezTo>
                  <a:pt x="1270" y="525780"/>
                  <a:pt x="1270" y="524510"/>
                  <a:pt x="1270" y="523240"/>
                </a:cubicBezTo>
                <a:cubicBezTo>
                  <a:pt x="1270" y="521970"/>
                  <a:pt x="0" y="519430"/>
                  <a:pt x="0" y="518160"/>
                </a:cubicBezTo>
                <a:cubicBezTo>
                  <a:pt x="0" y="516890"/>
                  <a:pt x="1270" y="515620"/>
                  <a:pt x="1270" y="514350"/>
                </a:cubicBezTo>
                <a:cubicBezTo>
                  <a:pt x="1270" y="513080"/>
                  <a:pt x="2540" y="510540"/>
                  <a:pt x="2540" y="51054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3"/>
          <p:cNvGrpSpPr/>
          <p:nvPr/>
        </p:nvGrpSpPr>
        <p:grpSpPr>
          <a:xfrm>
            <a:off x="-673372" y="3068082"/>
            <a:ext cx="19634744" cy="5027985"/>
            <a:chOff x="0" y="-57150"/>
            <a:chExt cx="5171291" cy="1324243"/>
          </a:xfrm>
        </p:grpSpPr>
        <p:sp>
          <p:nvSpPr>
            <p:cNvPr id="291" name="Google Shape;291;p23"/>
            <p:cNvSpPr/>
            <p:nvPr/>
          </p:nvSpPr>
          <p:spPr>
            <a:xfrm>
              <a:off x="0" y="0"/>
              <a:ext cx="5171291" cy="1267093"/>
            </a:xfrm>
            <a:custGeom>
              <a:rect b="b" l="l" r="r" t="t"/>
              <a:pathLst>
                <a:path extrusionOk="0" h="1267093" w="5171291">
                  <a:moveTo>
                    <a:pt x="0" y="0"/>
                  </a:moveTo>
                  <a:lnTo>
                    <a:pt x="5171291" y="0"/>
                  </a:lnTo>
                  <a:lnTo>
                    <a:pt x="5171291" y="1267093"/>
                  </a:lnTo>
                  <a:lnTo>
                    <a:pt x="0" y="1267093"/>
                  </a:lnTo>
                  <a:close/>
                </a:path>
              </a:pathLst>
            </a:custGeom>
            <a:solidFill>
              <a:srgbClr val="212D9F"/>
            </a:solidFill>
            <a:ln>
              <a:noFill/>
            </a:ln>
          </p:spPr>
        </p:sp>
        <p:sp>
          <p:nvSpPr>
            <p:cNvPr id="292" name="Google Shape;292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3" name="Google Shape;293;p23"/>
          <p:cNvPicPr preferRelativeResize="0"/>
          <p:nvPr/>
        </p:nvPicPr>
        <p:blipFill rotWithShape="1">
          <a:blip r:embed="rId3">
            <a:alphaModFix/>
          </a:blip>
          <a:srcRect b="30519" l="0" r="0" t="30519"/>
          <a:stretch/>
        </p:blipFill>
        <p:spPr>
          <a:xfrm>
            <a:off x="0" y="3315525"/>
            <a:ext cx="18288000" cy="47500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23"/>
          <p:cNvGrpSpPr/>
          <p:nvPr/>
        </p:nvGrpSpPr>
        <p:grpSpPr>
          <a:xfrm>
            <a:off x="1028700" y="6025347"/>
            <a:ext cx="4960313" cy="5183817"/>
            <a:chOff x="0" y="-57150"/>
            <a:chExt cx="1306420" cy="1365285"/>
          </a:xfrm>
        </p:grpSpPr>
        <p:sp>
          <p:nvSpPr>
            <p:cNvPr id="295" name="Google Shape;295;p23"/>
            <p:cNvSpPr/>
            <p:nvPr/>
          </p:nvSpPr>
          <p:spPr>
            <a:xfrm>
              <a:off x="0" y="0"/>
              <a:ext cx="1306420" cy="1308135"/>
            </a:xfrm>
            <a:custGeom>
              <a:rect b="b" l="l" r="r" t="t"/>
              <a:pathLst>
                <a:path extrusionOk="0" h="1308135" w="1306420">
                  <a:moveTo>
                    <a:pt x="79599" y="0"/>
                  </a:moveTo>
                  <a:lnTo>
                    <a:pt x="1226820" y="0"/>
                  </a:lnTo>
                  <a:cubicBezTo>
                    <a:pt x="1270782" y="0"/>
                    <a:pt x="1306420" y="35638"/>
                    <a:pt x="1306420" y="79599"/>
                  </a:cubicBezTo>
                  <a:lnTo>
                    <a:pt x="1306420" y="1228536"/>
                  </a:lnTo>
                  <a:cubicBezTo>
                    <a:pt x="1306420" y="1272498"/>
                    <a:pt x="1270782" y="1308135"/>
                    <a:pt x="1226820" y="1308135"/>
                  </a:cubicBezTo>
                  <a:lnTo>
                    <a:pt x="79599" y="1308135"/>
                  </a:lnTo>
                  <a:cubicBezTo>
                    <a:pt x="35638" y="1308135"/>
                    <a:pt x="0" y="1272498"/>
                    <a:pt x="0" y="1228536"/>
                  </a:cubicBezTo>
                  <a:lnTo>
                    <a:pt x="0" y="79599"/>
                  </a:lnTo>
                  <a:cubicBezTo>
                    <a:pt x="0" y="35638"/>
                    <a:pt x="35638" y="0"/>
                    <a:pt x="79599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23"/>
          <p:cNvSpPr/>
          <p:nvPr/>
        </p:nvSpPr>
        <p:spPr>
          <a:xfrm>
            <a:off x="3067982" y="6550596"/>
            <a:ext cx="881750" cy="1272867"/>
          </a:xfrm>
          <a:custGeom>
            <a:rect b="b" l="l" r="r" t="t"/>
            <a:pathLst>
              <a:path extrusionOk="0" h="1272867" w="881750">
                <a:moveTo>
                  <a:pt x="0" y="0"/>
                </a:moveTo>
                <a:lnTo>
                  <a:pt x="881749" y="0"/>
                </a:lnTo>
                <a:lnTo>
                  <a:pt x="881749" y="1272867"/>
                </a:lnTo>
                <a:lnTo>
                  <a:pt x="0" y="1272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23"/>
          <p:cNvSpPr txBox="1"/>
          <p:nvPr/>
        </p:nvSpPr>
        <p:spPr>
          <a:xfrm>
            <a:off x="2253529" y="721657"/>
            <a:ext cx="13780942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Collaborative Drawing</a:t>
            </a:r>
            <a:endParaRPr/>
          </a:p>
        </p:txBody>
      </p:sp>
      <p:sp>
        <p:nvSpPr>
          <p:cNvPr id="299" name="Google Shape;299;p23"/>
          <p:cNvSpPr txBox="1"/>
          <p:nvPr/>
        </p:nvSpPr>
        <p:spPr>
          <a:xfrm>
            <a:off x="1806954" y="8067492"/>
            <a:ext cx="341947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THINGS YOU NEED</a:t>
            </a:r>
            <a:endParaRPr/>
          </a:p>
        </p:txBody>
      </p:sp>
      <p:sp>
        <p:nvSpPr>
          <p:cNvPr id="300" name="Google Shape;300;p23"/>
          <p:cNvSpPr txBox="1"/>
          <p:nvPr/>
        </p:nvSpPr>
        <p:spPr>
          <a:xfrm>
            <a:off x="4060684" y="1990943"/>
            <a:ext cx="10166632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Combine your artistic talents together to create the ultimate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drawing without seeing what others have added before you!</a:t>
            </a:r>
            <a:endParaRPr/>
          </a:p>
        </p:txBody>
      </p:sp>
      <p:sp>
        <p:nvSpPr>
          <p:cNvPr id="301" name="Google Shape;301;p23"/>
          <p:cNvSpPr txBox="1"/>
          <p:nvPr/>
        </p:nvSpPr>
        <p:spPr>
          <a:xfrm>
            <a:off x="1461250" y="8677023"/>
            <a:ext cx="4118700" cy="1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Paper for all participants</a:t>
            </a:r>
            <a:endParaRPr sz="13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Writing utensils for everyone</a:t>
            </a:r>
            <a:endParaRPr sz="13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A timer or stopwatch</a:t>
            </a:r>
            <a:endParaRPr sz="1300"/>
          </a:p>
        </p:txBody>
      </p:sp>
      <p:sp>
        <p:nvSpPr>
          <p:cNvPr id="302" name="Google Shape;302;p23"/>
          <p:cNvSpPr txBox="1"/>
          <p:nvPr/>
        </p:nvSpPr>
        <p:spPr>
          <a:xfrm>
            <a:off x="10680227" y="8938970"/>
            <a:ext cx="6913388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Briefly elaborate on what you want to discuss. </a:t>
            </a:r>
            <a:endParaRPr/>
          </a:p>
        </p:txBody>
      </p:sp>
      <p:sp>
        <p:nvSpPr>
          <p:cNvPr id="303" name="Google Shape;303;p23"/>
          <p:cNvSpPr txBox="1"/>
          <p:nvPr/>
        </p:nvSpPr>
        <p:spPr>
          <a:xfrm>
            <a:off x="6881734" y="8909760"/>
            <a:ext cx="329460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HOW TO PLAY?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"/>
          <p:cNvSpPr/>
          <p:nvPr/>
        </p:nvSpPr>
        <p:spPr>
          <a:xfrm>
            <a:off x="-6724650" y="-3771796"/>
            <a:ext cx="31737300" cy="17830592"/>
          </a:xfrm>
          <a:custGeom>
            <a:rect b="b" l="l" r="r" t="t"/>
            <a:pathLst>
              <a:path extrusionOk="0" h="17830592" w="31737300">
                <a:moveTo>
                  <a:pt x="0" y="0"/>
                </a:moveTo>
                <a:lnTo>
                  <a:pt x="31737300" y="0"/>
                </a:lnTo>
                <a:lnTo>
                  <a:pt x="31737300" y="17830592"/>
                </a:lnTo>
                <a:lnTo>
                  <a:pt x="0" y="17830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9" name="Google Shape;309;p24"/>
          <p:cNvGrpSpPr/>
          <p:nvPr/>
        </p:nvGrpSpPr>
        <p:grpSpPr>
          <a:xfrm>
            <a:off x="793318" y="573616"/>
            <a:ext cx="16701365" cy="3303092"/>
            <a:chOff x="0" y="-57150"/>
            <a:chExt cx="4398713" cy="869950"/>
          </a:xfrm>
        </p:grpSpPr>
        <p:sp>
          <p:nvSpPr>
            <p:cNvPr id="310" name="Google Shape;310;p24"/>
            <p:cNvSpPr/>
            <p:nvPr/>
          </p:nvSpPr>
          <p:spPr>
            <a:xfrm>
              <a:off x="0" y="0"/>
              <a:ext cx="4398713" cy="754828"/>
            </a:xfrm>
            <a:custGeom>
              <a:rect b="b" l="l" r="r" t="t"/>
              <a:pathLst>
                <a:path extrusionOk="0" h="754828" w="4398713">
                  <a:moveTo>
                    <a:pt x="23641" y="0"/>
                  </a:moveTo>
                  <a:lnTo>
                    <a:pt x="4375072" y="0"/>
                  </a:lnTo>
                  <a:cubicBezTo>
                    <a:pt x="4388129" y="0"/>
                    <a:pt x="4398713" y="10584"/>
                    <a:pt x="4398713" y="23641"/>
                  </a:cubicBezTo>
                  <a:lnTo>
                    <a:pt x="4398713" y="731187"/>
                  </a:lnTo>
                  <a:cubicBezTo>
                    <a:pt x="4398713" y="744244"/>
                    <a:pt x="4388129" y="754828"/>
                    <a:pt x="4375072" y="754828"/>
                  </a:cubicBezTo>
                  <a:lnTo>
                    <a:pt x="23641" y="754828"/>
                  </a:lnTo>
                  <a:cubicBezTo>
                    <a:pt x="10584" y="754828"/>
                    <a:pt x="0" y="744244"/>
                    <a:pt x="0" y="731187"/>
                  </a:cubicBezTo>
                  <a:lnTo>
                    <a:pt x="0" y="23641"/>
                  </a:lnTo>
                  <a:cubicBezTo>
                    <a:pt x="0" y="10584"/>
                    <a:pt x="10584" y="0"/>
                    <a:pt x="23641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p24"/>
          <p:cNvSpPr txBox="1"/>
          <p:nvPr/>
        </p:nvSpPr>
        <p:spPr>
          <a:xfrm>
            <a:off x="1028700" y="1175851"/>
            <a:ext cx="162306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00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Write an original statement or inspiring quote</a:t>
            </a:r>
            <a:endParaRPr/>
          </a:p>
        </p:txBody>
      </p:sp>
      <p:sp>
        <p:nvSpPr>
          <p:cNvPr id="313" name="Google Shape;313;p24"/>
          <p:cNvSpPr/>
          <p:nvPr/>
        </p:nvSpPr>
        <p:spPr>
          <a:xfrm flipH="1">
            <a:off x="7342319" y="2551828"/>
            <a:ext cx="9916981" cy="8932316"/>
          </a:xfrm>
          <a:custGeom>
            <a:rect b="b" l="l" r="r" t="t"/>
            <a:pathLst>
              <a:path extrusionOk="0" h="8932316" w="9916981">
                <a:moveTo>
                  <a:pt x="9916981" y="0"/>
                </a:moveTo>
                <a:lnTo>
                  <a:pt x="0" y="0"/>
                </a:lnTo>
                <a:lnTo>
                  <a:pt x="0" y="8932317"/>
                </a:lnTo>
                <a:lnTo>
                  <a:pt x="9916981" y="8932317"/>
                </a:lnTo>
                <a:lnTo>
                  <a:pt x="991698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24"/>
          <p:cNvSpPr txBox="1"/>
          <p:nvPr/>
        </p:nvSpPr>
        <p:spPr>
          <a:xfrm>
            <a:off x="1028700" y="6589996"/>
            <a:ext cx="4474081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Include a credit, citation,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or supporting message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AC259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25"/>
          <p:cNvGrpSpPr/>
          <p:nvPr/>
        </p:nvGrpSpPr>
        <p:grpSpPr>
          <a:xfrm>
            <a:off x="-6062319" y="-2740202"/>
            <a:ext cx="16108563" cy="16180767"/>
            <a:chOff x="1813" y="0"/>
            <a:chExt cx="809173" cy="812800"/>
          </a:xfrm>
        </p:grpSpPr>
        <p:sp>
          <p:nvSpPr>
            <p:cNvPr id="320" name="Google Shape;320;p2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5"/>
          <p:cNvSpPr/>
          <p:nvPr/>
        </p:nvSpPr>
        <p:spPr>
          <a:xfrm>
            <a:off x="1056281" y="1028700"/>
            <a:ext cx="10513288" cy="8522007"/>
          </a:xfrm>
          <a:custGeom>
            <a:rect b="b" l="l" r="r" t="t"/>
            <a:pathLst>
              <a:path extrusionOk="0" h="8522007" w="10513288">
                <a:moveTo>
                  <a:pt x="0" y="0"/>
                </a:moveTo>
                <a:lnTo>
                  <a:pt x="10513288" y="0"/>
                </a:lnTo>
                <a:lnTo>
                  <a:pt x="10513288" y="8522007"/>
                </a:lnTo>
                <a:lnTo>
                  <a:pt x="0" y="8522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5"/>
          <p:cNvSpPr txBox="1"/>
          <p:nvPr/>
        </p:nvSpPr>
        <p:spPr>
          <a:xfrm>
            <a:off x="12155089" y="942975"/>
            <a:ext cx="4735221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Round</a:t>
            </a:r>
            <a:endParaRPr/>
          </a:p>
        </p:txBody>
      </p:sp>
      <p:sp>
        <p:nvSpPr>
          <p:cNvPr id="324" name="Google Shape;324;p25"/>
          <p:cNvSpPr txBox="1"/>
          <p:nvPr/>
        </p:nvSpPr>
        <p:spPr>
          <a:xfrm>
            <a:off x="11569569" y="8039409"/>
            <a:ext cx="5320741" cy="9015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you want to discuss. </a:t>
            </a:r>
            <a:endParaRPr/>
          </a:p>
        </p:txBody>
      </p:sp>
      <p:sp>
        <p:nvSpPr>
          <p:cNvPr id="325" name="Google Shape;325;p25"/>
          <p:cNvSpPr txBox="1"/>
          <p:nvPr/>
        </p:nvSpPr>
        <p:spPr>
          <a:xfrm>
            <a:off x="13087746" y="1876542"/>
            <a:ext cx="2869908" cy="2305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150" u="none" cap="none" strike="noStrike">
                <a:solidFill>
                  <a:srgbClr val="FFE4A9"/>
                </a:solidFill>
                <a:latin typeface="Sigmar One"/>
                <a:ea typeface="Sigmar One"/>
                <a:cs typeface="Sigmar One"/>
                <a:sym typeface="Sigmar One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6"/>
          <p:cNvSpPr/>
          <p:nvPr/>
        </p:nvSpPr>
        <p:spPr>
          <a:xfrm>
            <a:off x="-1850443" y="7428107"/>
            <a:ext cx="12508065" cy="2956452"/>
          </a:xfrm>
          <a:custGeom>
            <a:rect b="b" l="l" r="r" t="t"/>
            <a:pathLst>
              <a:path extrusionOk="0" h="2956452" w="12508065">
                <a:moveTo>
                  <a:pt x="0" y="0"/>
                </a:moveTo>
                <a:lnTo>
                  <a:pt x="12508065" y="0"/>
                </a:lnTo>
                <a:lnTo>
                  <a:pt x="12508065" y="2956452"/>
                </a:lnTo>
                <a:lnTo>
                  <a:pt x="0" y="2956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6"/>
          <p:cNvSpPr/>
          <p:nvPr/>
        </p:nvSpPr>
        <p:spPr>
          <a:xfrm>
            <a:off x="10315767" y="7428107"/>
            <a:ext cx="12508065" cy="2956452"/>
          </a:xfrm>
          <a:custGeom>
            <a:rect b="b" l="l" r="r" t="t"/>
            <a:pathLst>
              <a:path extrusionOk="0" h="2956452" w="12508065">
                <a:moveTo>
                  <a:pt x="0" y="0"/>
                </a:moveTo>
                <a:lnTo>
                  <a:pt x="12508065" y="0"/>
                </a:lnTo>
                <a:lnTo>
                  <a:pt x="12508065" y="2956452"/>
                </a:lnTo>
                <a:lnTo>
                  <a:pt x="0" y="2956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2" name="Google Shape;332;p26"/>
          <p:cNvGrpSpPr/>
          <p:nvPr/>
        </p:nvGrpSpPr>
        <p:grpSpPr>
          <a:xfrm>
            <a:off x="3699979" y="3282243"/>
            <a:ext cx="13915756" cy="6263552"/>
            <a:chOff x="0" y="-57150"/>
            <a:chExt cx="3665055" cy="1649660"/>
          </a:xfrm>
        </p:grpSpPr>
        <p:sp>
          <p:nvSpPr>
            <p:cNvPr id="333" name="Google Shape;333;p26"/>
            <p:cNvSpPr/>
            <p:nvPr/>
          </p:nvSpPr>
          <p:spPr>
            <a:xfrm>
              <a:off x="0" y="0"/>
              <a:ext cx="3665055" cy="1592510"/>
            </a:xfrm>
            <a:custGeom>
              <a:rect b="b" l="l" r="r" t="t"/>
              <a:pathLst>
                <a:path extrusionOk="0" h="1592510" w="3665055">
                  <a:moveTo>
                    <a:pt x="28373" y="0"/>
                  </a:moveTo>
                  <a:lnTo>
                    <a:pt x="3636682" y="0"/>
                  </a:lnTo>
                  <a:cubicBezTo>
                    <a:pt x="3644207" y="0"/>
                    <a:pt x="3651424" y="2989"/>
                    <a:pt x="3656745" y="8310"/>
                  </a:cubicBezTo>
                  <a:cubicBezTo>
                    <a:pt x="3662066" y="13631"/>
                    <a:pt x="3665055" y="20848"/>
                    <a:pt x="3665055" y="28373"/>
                  </a:cubicBezTo>
                  <a:lnTo>
                    <a:pt x="3665055" y="1564136"/>
                  </a:lnTo>
                  <a:cubicBezTo>
                    <a:pt x="3665055" y="1579807"/>
                    <a:pt x="3652352" y="1592510"/>
                    <a:pt x="3636682" y="1592510"/>
                  </a:cubicBezTo>
                  <a:lnTo>
                    <a:pt x="28373" y="1592510"/>
                  </a:lnTo>
                  <a:cubicBezTo>
                    <a:pt x="12703" y="1592510"/>
                    <a:pt x="0" y="1579807"/>
                    <a:pt x="0" y="1564136"/>
                  </a:cubicBezTo>
                  <a:lnTo>
                    <a:pt x="0" y="28373"/>
                  </a:lnTo>
                  <a:cubicBezTo>
                    <a:pt x="0" y="12703"/>
                    <a:pt x="12703" y="0"/>
                    <a:pt x="28373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26"/>
          <p:cNvGrpSpPr/>
          <p:nvPr/>
        </p:nvGrpSpPr>
        <p:grpSpPr>
          <a:xfrm>
            <a:off x="9162652" y="3994597"/>
            <a:ext cx="2990406" cy="3003810"/>
            <a:chOff x="1813" y="0"/>
            <a:chExt cx="809173" cy="812800"/>
          </a:xfrm>
        </p:grpSpPr>
        <p:sp>
          <p:nvSpPr>
            <p:cNvPr id="336" name="Google Shape;336;p2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12D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6"/>
          <p:cNvGrpSpPr/>
          <p:nvPr/>
        </p:nvGrpSpPr>
        <p:grpSpPr>
          <a:xfrm>
            <a:off x="13611491" y="3994597"/>
            <a:ext cx="2990406" cy="3003810"/>
            <a:chOff x="1813" y="0"/>
            <a:chExt cx="809173" cy="812800"/>
          </a:xfrm>
        </p:grpSpPr>
        <p:sp>
          <p:nvSpPr>
            <p:cNvPr id="339" name="Google Shape;339;p2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12D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26"/>
          <p:cNvSpPr/>
          <p:nvPr/>
        </p:nvSpPr>
        <p:spPr>
          <a:xfrm>
            <a:off x="9194518" y="4033404"/>
            <a:ext cx="2926208" cy="292619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5897" l="-62121" r="-71752" t="-30016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2" name="Google Shape;342;p26"/>
          <p:cNvGrpSpPr/>
          <p:nvPr/>
        </p:nvGrpSpPr>
        <p:grpSpPr>
          <a:xfrm>
            <a:off x="4713813" y="3994597"/>
            <a:ext cx="2990406" cy="3003810"/>
            <a:chOff x="1813" y="0"/>
            <a:chExt cx="809173" cy="812800"/>
          </a:xfrm>
        </p:grpSpPr>
        <p:sp>
          <p:nvSpPr>
            <p:cNvPr id="343" name="Google Shape;343;p2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12D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26"/>
          <p:cNvSpPr/>
          <p:nvPr/>
        </p:nvSpPr>
        <p:spPr>
          <a:xfrm>
            <a:off x="4745914" y="4033404"/>
            <a:ext cx="2926208" cy="292619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709" l="0" r="0" t="-2070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6"/>
          <p:cNvSpPr/>
          <p:nvPr/>
        </p:nvSpPr>
        <p:spPr>
          <a:xfrm>
            <a:off x="13643592" y="4033404"/>
            <a:ext cx="2926208" cy="292619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4998" r="-2499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6"/>
          <p:cNvSpPr/>
          <p:nvPr/>
        </p:nvSpPr>
        <p:spPr>
          <a:xfrm flipH="1">
            <a:off x="-4307387" y="1619096"/>
            <a:ext cx="8480082" cy="8402990"/>
          </a:xfrm>
          <a:custGeom>
            <a:rect b="b" l="l" r="r" t="t"/>
            <a:pathLst>
              <a:path extrusionOk="0" h="8402990" w="8480082">
                <a:moveTo>
                  <a:pt x="8480081" y="0"/>
                </a:moveTo>
                <a:lnTo>
                  <a:pt x="0" y="0"/>
                </a:lnTo>
                <a:lnTo>
                  <a:pt x="0" y="8402990"/>
                </a:lnTo>
                <a:lnTo>
                  <a:pt x="8480081" y="8402990"/>
                </a:lnTo>
                <a:lnTo>
                  <a:pt x="848008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6"/>
          <p:cNvSpPr txBox="1"/>
          <p:nvPr/>
        </p:nvSpPr>
        <p:spPr>
          <a:xfrm>
            <a:off x="9004585" y="7413820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OPTION 02</a:t>
            </a:r>
            <a:endParaRPr/>
          </a:p>
        </p:txBody>
      </p:sp>
      <p:sp>
        <p:nvSpPr>
          <p:cNvPr id="349" name="Google Shape;349;p26"/>
          <p:cNvSpPr txBox="1"/>
          <p:nvPr/>
        </p:nvSpPr>
        <p:spPr>
          <a:xfrm>
            <a:off x="9004585" y="8201306"/>
            <a:ext cx="3306074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350" name="Google Shape;350;p26"/>
          <p:cNvSpPr txBox="1"/>
          <p:nvPr/>
        </p:nvSpPr>
        <p:spPr>
          <a:xfrm>
            <a:off x="4555981" y="7413820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OPTION 01</a:t>
            </a:r>
            <a:endParaRPr/>
          </a:p>
        </p:txBody>
      </p:sp>
      <p:sp>
        <p:nvSpPr>
          <p:cNvPr id="351" name="Google Shape;351;p26"/>
          <p:cNvSpPr txBox="1"/>
          <p:nvPr/>
        </p:nvSpPr>
        <p:spPr>
          <a:xfrm>
            <a:off x="4555981" y="8201306"/>
            <a:ext cx="3306074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352" name="Google Shape;352;p26"/>
          <p:cNvSpPr txBox="1"/>
          <p:nvPr/>
        </p:nvSpPr>
        <p:spPr>
          <a:xfrm>
            <a:off x="13453659" y="7413820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OPTION 03</a:t>
            </a:r>
            <a:endParaRPr/>
          </a:p>
        </p:txBody>
      </p:sp>
      <p:sp>
        <p:nvSpPr>
          <p:cNvPr id="353" name="Google Shape;353;p26"/>
          <p:cNvSpPr txBox="1"/>
          <p:nvPr/>
        </p:nvSpPr>
        <p:spPr>
          <a:xfrm>
            <a:off x="13453659" y="8201306"/>
            <a:ext cx="3306074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354" name="Google Shape;354;p26"/>
          <p:cNvSpPr txBox="1"/>
          <p:nvPr/>
        </p:nvSpPr>
        <p:spPr>
          <a:xfrm>
            <a:off x="890224" y="1184659"/>
            <a:ext cx="1650755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What's your favorite color?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7"/>
          <p:cNvPicPr preferRelativeResize="0"/>
          <p:nvPr/>
        </p:nvPicPr>
        <p:blipFill rotWithShape="1">
          <a:blip r:embed="rId3">
            <a:alphaModFix/>
          </a:blip>
          <a:srcRect b="0" l="29688" r="29688" t="0"/>
          <a:stretch/>
        </p:blipFill>
        <p:spPr>
          <a:xfrm>
            <a:off x="0" y="0"/>
            <a:ext cx="626841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7"/>
          <p:cNvSpPr/>
          <p:nvPr/>
        </p:nvSpPr>
        <p:spPr>
          <a:xfrm>
            <a:off x="8531324" y="1980320"/>
            <a:ext cx="7470435" cy="5574951"/>
          </a:xfrm>
          <a:custGeom>
            <a:rect b="b" l="l" r="r" t="t"/>
            <a:pathLst>
              <a:path extrusionOk="0" h="5574951" w="7470435">
                <a:moveTo>
                  <a:pt x="0" y="0"/>
                </a:moveTo>
                <a:lnTo>
                  <a:pt x="7470434" y="0"/>
                </a:lnTo>
                <a:lnTo>
                  <a:pt x="7470434" y="5574951"/>
                </a:lnTo>
                <a:lnTo>
                  <a:pt x="0" y="5574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7"/>
          <p:cNvSpPr txBox="1"/>
          <p:nvPr/>
        </p:nvSpPr>
        <p:spPr>
          <a:xfrm>
            <a:off x="6581688" y="561975"/>
            <a:ext cx="11369707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Choose and Draw</a:t>
            </a:r>
            <a:endParaRPr/>
          </a:p>
        </p:txBody>
      </p:sp>
      <p:sp>
        <p:nvSpPr>
          <p:cNvPr id="362" name="Google Shape;362;p27"/>
          <p:cNvSpPr txBox="1"/>
          <p:nvPr/>
        </p:nvSpPr>
        <p:spPr>
          <a:xfrm>
            <a:off x="7114937" y="7963966"/>
            <a:ext cx="10303208" cy="1598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8"/>
          <p:cNvSpPr/>
          <p:nvPr/>
        </p:nvSpPr>
        <p:spPr>
          <a:xfrm>
            <a:off x="-2280446" y="4686541"/>
            <a:ext cx="10892954" cy="9646401"/>
          </a:xfrm>
          <a:custGeom>
            <a:rect b="b" l="l" r="r" t="t"/>
            <a:pathLst>
              <a:path extrusionOk="0" h="9646401" w="10892954">
                <a:moveTo>
                  <a:pt x="0" y="0"/>
                </a:moveTo>
                <a:lnTo>
                  <a:pt x="10892954" y="0"/>
                </a:lnTo>
                <a:lnTo>
                  <a:pt x="10892954" y="9646402"/>
                </a:lnTo>
                <a:lnTo>
                  <a:pt x="0" y="9646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8"/>
          <p:cNvSpPr/>
          <p:nvPr/>
        </p:nvSpPr>
        <p:spPr>
          <a:xfrm>
            <a:off x="12104008" y="5695359"/>
            <a:ext cx="6718346" cy="8229600"/>
          </a:xfrm>
          <a:custGeom>
            <a:rect b="b" l="l" r="r" t="t"/>
            <a:pathLst>
              <a:path extrusionOk="0" h="8229600" w="6718346">
                <a:moveTo>
                  <a:pt x="0" y="0"/>
                </a:moveTo>
                <a:lnTo>
                  <a:pt x="6718346" y="0"/>
                </a:lnTo>
                <a:lnTo>
                  <a:pt x="67183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8"/>
          <p:cNvSpPr/>
          <p:nvPr/>
        </p:nvSpPr>
        <p:spPr>
          <a:xfrm>
            <a:off x="3620970" y="3240938"/>
            <a:ext cx="11046060" cy="7788093"/>
          </a:xfrm>
          <a:custGeom>
            <a:rect b="b" l="l" r="r" t="t"/>
            <a:pathLst>
              <a:path extrusionOk="0" h="7788093" w="11046060">
                <a:moveTo>
                  <a:pt x="0" y="0"/>
                </a:moveTo>
                <a:lnTo>
                  <a:pt x="11046060" y="0"/>
                </a:lnTo>
                <a:lnTo>
                  <a:pt x="11046060" y="7788093"/>
                </a:lnTo>
                <a:lnTo>
                  <a:pt x="0" y="7788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70" name="Google Shape;370;p28"/>
          <p:cNvGrpSpPr/>
          <p:nvPr/>
        </p:nvGrpSpPr>
        <p:grpSpPr>
          <a:xfrm>
            <a:off x="698953" y="784241"/>
            <a:ext cx="16890094" cy="3303088"/>
            <a:chOff x="0" y="-57150"/>
            <a:chExt cx="4448420" cy="869950"/>
          </a:xfrm>
        </p:grpSpPr>
        <p:sp>
          <p:nvSpPr>
            <p:cNvPr id="371" name="Google Shape;371;p28"/>
            <p:cNvSpPr/>
            <p:nvPr/>
          </p:nvSpPr>
          <p:spPr>
            <a:xfrm>
              <a:off x="0" y="0"/>
              <a:ext cx="4448420" cy="401411"/>
            </a:xfrm>
            <a:custGeom>
              <a:rect b="b" l="l" r="r" t="t"/>
              <a:pathLst>
                <a:path extrusionOk="0" h="401411" w="4448420">
                  <a:moveTo>
                    <a:pt x="23377" y="0"/>
                  </a:moveTo>
                  <a:lnTo>
                    <a:pt x="4425043" y="0"/>
                  </a:lnTo>
                  <a:cubicBezTo>
                    <a:pt x="4431243" y="0"/>
                    <a:pt x="4437189" y="2463"/>
                    <a:pt x="4441573" y="6847"/>
                  </a:cubicBezTo>
                  <a:cubicBezTo>
                    <a:pt x="4445957" y="11231"/>
                    <a:pt x="4448420" y="17177"/>
                    <a:pt x="4448420" y="23377"/>
                  </a:cubicBezTo>
                  <a:lnTo>
                    <a:pt x="4448420" y="378034"/>
                  </a:lnTo>
                  <a:cubicBezTo>
                    <a:pt x="4448420" y="390945"/>
                    <a:pt x="4437954" y="401411"/>
                    <a:pt x="4425043" y="401411"/>
                  </a:cubicBezTo>
                  <a:lnTo>
                    <a:pt x="23377" y="401411"/>
                  </a:lnTo>
                  <a:cubicBezTo>
                    <a:pt x="17177" y="401411"/>
                    <a:pt x="11231" y="398948"/>
                    <a:pt x="6847" y="394564"/>
                  </a:cubicBezTo>
                  <a:cubicBezTo>
                    <a:pt x="2463" y="390180"/>
                    <a:pt x="0" y="384234"/>
                    <a:pt x="0" y="378034"/>
                  </a:cubicBezTo>
                  <a:lnTo>
                    <a:pt x="0" y="23377"/>
                  </a:lnTo>
                  <a:cubicBezTo>
                    <a:pt x="0" y="10466"/>
                    <a:pt x="10466" y="0"/>
                    <a:pt x="23377" y="0"/>
                  </a:cubicBezTo>
                  <a:close/>
                </a:path>
              </a:pathLst>
            </a:custGeom>
            <a:solidFill>
              <a:srgbClr val="CDE8F8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3" name="Google Shape;373;p28"/>
          <p:cNvSpPr txBox="1"/>
          <p:nvPr/>
        </p:nvSpPr>
        <p:spPr>
          <a:xfrm>
            <a:off x="1212384" y="1382285"/>
            <a:ext cx="15863232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36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What's your favorite ice cream flavor?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29"/>
          <p:cNvGrpSpPr/>
          <p:nvPr/>
        </p:nvGrpSpPr>
        <p:grpSpPr>
          <a:xfrm>
            <a:off x="2786311" y="3039355"/>
            <a:ext cx="5722967" cy="3303089"/>
            <a:chOff x="0" y="-57150"/>
            <a:chExt cx="1507284" cy="869950"/>
          </a:xfrm>
        </p:grpSpPr>
        <p:sp>
          <p:nvSpPr>
            <p:cNvPr id="379" name="Google Shape;379;p29"/>
            <p:cNvSpPr/>
            <p:nvPr/>
          </p:nvSpPr>
          <p:spPr>
            <a:xfrm>
              <a:off x="0" y="0"/>
              <a:ext cx="1507284" cy="667511"/>
            </a:xfrm>
            <a:custGeom>
              <a:rect b="b" l="l" r="r" t="t"/>
              <a:pathLst>
                <a:path extrusionOk="0" h="667511" w="1507284">
                  <a:moveTo>
                    <a:pt x="68992" y="0"/>
                  </a:moveTo>
                  <a:lnTo>
                    <a:pt x="1438292" y="0"/>
                  </a:lnTo>
                  <a:cubicBezTo>
                    <a:pt x="1456589" y="0"/>
                    <a:pt x="1474138" y="7269"/>
                    <a:pt x="1487076" y="20207"/>
                  </a:cubicBezTo>
                  <a:cubicBezTo>
                    <a:pt x="1500015" y="33146"/>
                    <a:pt x="1507284" y="50694"/>
                    <a:pt x="1507284" y="68992"/>
                  </a:cubicBezTo>
                  <a:lnTo>
                    <a:pt x="1507284" y="598519"/>
                  </a:lnTo>
                  <a:cubicBezTo>
                    <a:pt x="1507284" y="636622"/>
                    <a:pt x="1476395" y="667511"/>
                    <a:pt x="1438292" y="667511"/>
                  </a:cubicBezTo>
                  <a:lnTo>
                    <a:pt x="68992" y="667511"/>
                  </a:lnTo>
                  <a:cubicBezTo>
                    <a:pt x="50694" y="667511"/>
                    <a:pt x="33146" y="660242"/>
                    <a:pt x="20207" y="647303"/>
                  </a:cubicBezTo>
                  <a:cubicBezTo>
                    <a:pt x="7269" y="634365"/>
                    <a:pt x="0" y="616817"/>
                    <a:pt x="0" y="598519"/>
                  </a:cubicBezTo>
                  <a:lnTo>
                    <a:pt x="0" y="68992"/>
                  </a:lnTo>
                  <a:cubicBezTo>
                    <a:pt x="0" y="50694"/>
                    <a:pt x="7269" y="33146"/>
                    <a:pt x="20207" y="20207"/>
                  </a:cubicBezTo>
                  <a:cubicBezTo>
                    <a:pt x="33146" y="7269"/>
                    <a:pt x="50694" y="0"/>
                    <a:pt x="68992" y="0"/>
                  </a:cubicBezTo>
                  <a:close/>
                </a:path>
              </a:pathLst>
            </a:custGeom>
            <a:solidFill>
              <a:srgbClr val="CDE8F8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29"/>
          <p:cNvGrpSpPr/>
          <p:nvPr/>
        </p:nvGrpSpPr>
        <p:grpSpPr>
          <a:xfrm>
            <a:off x="2786311" y="6506855"/>
            <a:ext cx="5722967" cy="3303089"/>
            <a:chOff x="0" y="-57150"/>
            <a:chExt cx="1507284" cy="869950"/>
          </a:xfrm>
        </p:grpSpPr>
        <p:sp>
          <p:nvSpPr>
            <p:cNvPr id="382" name="Google Shape;382;p29"/>
            <p:cNvSpPr/>
            <p:nvPr/>
          </p:nvSpPr>
          <p:spPr>
            <a:xfrm>
              <a:off x="0" y="0"/>
              <a:ext cx="1507284" cy="667511"/>
            </a:xfrm>
            <a:custGeom>
              <a:rect b="b" l="l" r="r" t="t"/>
              <a:pathLst>
                <a:path extrusionOk="0" h="667511" w="1507284">
                  <a:moveTo>
                    <a:pt x="68992" y="0"/>
                  </a:moveTo>
                  <a:lnTo>
                    <a:pt x="1438292" y="0"/>
                  </a:lnTo>
                  <a:cubicBezTo>
                    <a:pt x="1456589" y="0"/>
                    <a:pt x="1474138" y="7269"/>
                    <a:pt x="1487076" y="20207"/>
                  </a:cubicBezTo>
                  <a:cubicBezTo>
                    <a:pt x="1500015" y="33146"/>
                    <a:pt x="1507284" y="50694"/>
                    <a:pt x="1507284" y="68992"/>
                  </a:cubicBezTo>
                  <a:lnTo>
                    <a:pt x="1507284" y="598519"/>
                  </a:lnTo>
                  <a:cubicBezTo>
                    <a:pt x="1507284" y="636622"/>
                    <a:pt x="1476395" y="667511"/>
                    <a:pt x="1438292" y="667511"/>
                  </a:cubicBezTo>
                  <a:lnTo>
                    <a:pt x="68992" y="667511"/>
                  </a:lnTo>
                  <a:cubicBezTo>
                    <a:pt x="50694" y="667511"/>
                    <a:pt x="33146" y="660242"/>
                    <a:pt x="20207" y="647303"/>
                  </a:cubicBezTo>
                  <a:cubicBezTo>
                    <a:pt x="7269" y="634365"/>
                    <a:pt x="0" y="616817"/>
                    <a:pt x="0" y="598519"/>
                  </a:cubicBezTo>
                  <a:lnTo>
                    <a:pt x="0" y="68992"/>
                  </a:lnTo>
                  <a:cubicBezTo>
                    <a:pt x="0" y="50694"/>
                    <a:pt x="7269" y="33146"/>
                    <a:pt x="20207" y="20207"/>
                  </a:cubicBezTo>
                  <a:cubicBezTo>
                    <a:pt x="33146" y="7269"/>
                    <a:pt x="50694" y="0"/>
                    <a:pt x="68992" y="0"/>
                  </a:cubicBezTo>
                  <a:close/>
                </a:path>
              </a:pathLst>
            </a:custGeom>
            <a:solidFill>
              <a:srgbClr val="CDE8F8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29"/>
          <p:cNvSpPr/>
          <p:nvPr/>
        </p:nvSpPr>
        <p:spPr>
          <a:xfrm>
            <a:off x="14739159" y="4441988"/>
            <a:ext cx="8466434" cy="5743850"/>
          </a:xfrm>
          <a:custGeom>
            <a:rect b="b" l="l" r="r" t="t"/>
            <a:pathLst>
              <a:path extrusionOk="0" h="5743850" w="8466434">
                <a:moveTo>
                  <a:pt x="0" y="0"/>
                </a:moveTo>
                <a:lnTo>
                  <a:pt x="8466434" y="0"/>
                </a:lnTo>
                <a:lnTo>
                  <a:pt x="8466434" y="5743850"/>
                </a:lnTo>
                <a:lnTo>
                  <a:pt x="0" y="5743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5" name="Google Shape;385;p29"/>
          <p:cNvGrpSpPr/>
          <p:nvPr/>
        </p:nvGrpSpPr>
        <p:grpSpPr>
          <a:xfrm>
            <a:off x="9778722" y="6506855"/>
            <a:ext cx="5722967" cy="3303089"/>
            <a:chOff x="0" y="-57150"/>
            <a:chExt cx="1507284" cy="869950"/>
          </a:xfrm>
        </p:grpSpPr>
        <p:sp>
          <p:nvSpPr>
            <p:cNvPr id="386" name="Google Shape;386;p29"/>
            <p:cNvSpPr/>
            <p:nvPr/>
          </p:nvSpPr>
          <p:spPr>
            <a:xfrm>
              <a:off x="0" y="0"/>
              <a:ext cx="1507284" cy="667511"/>
            </a:xfrm>
            <a:custGeom>
              <a:rect b="b" l="l" r="r" t="t"/>
              <a:pathLst>
                <a:path extrusionOk="0" h="667511" w="1507284">
                  <a:moveTo>
                    <a:pt x="68992" y="0"/>
                  </a:moveTo>
                  <a:lnTo>
                    <a:pt x="1438292" y="0"/>
                  </a:lnTo>
                  <a:cubicBezTo>
                    <a:pt x="1456589" y="0"/>
                    <a:pt x="1474138" y="7269"/>
                    <a:pt x="1487076" y="20207"/>
                  </a:cubicBezTo>
                  <a:cubicBezTo>
                    <a:pt x="1500015" y="33146"/>
                    <a:pt x="1507284" y="50694"/>
                    <a:pt x="1507284" y="68992"/>
                  </a:cubicBezTo>
                  <a:lnTo>
                    <a:pt x="1507284" y="598519"/>
                  </a:lnTo>
                  <a:cubicBezTo>
                    <a:pt x="1507284" y="636622"/>
                    <a:pt x="1476395" y="667511"/>
                    <a:pt x="1438292" y="667511"/>
                  </a:cubicBezTo>
                  <a:lnTo>
                    <a:pt x="68992" y="667511"/>
                  </a:lnTo>
                  <a:cubicBezTo>
                    <a:pt x="50694" y="667511"/>
                    <a:pt x="33146" y="660242"/>
                    <a:pt x="20207" y="647303"/>
                  </a:cubicBezTo>
                  <a:cubicBezTo>
                    <a:pt x="7269" y="634365"/>
                    <a:pt x="0" y="616817"/>
                    <a:pt x="0" y="598519"/>
                  </a:cubicBezTo>
                  <a:lnTo>
                    <a:pt x="0" y="68992"/>
                  </a:lnTo>
                  <a:cubicBezTo>
                    <a:pt x="0" y="50694"/>
                    <a:pt x="7269" y="33146"/>
                    <a:pt x="20207" y="20207"/>
                  </a:cubicBezTo>
                  <a:cubicBezTo>
                    <a:pt x="33146" y="7269"/>
                    <a:pt x="50694" y="0"/>
                    <a:pt x="68992" y="0"/>
                  </a:cubicBezTo>
                  <a:close/>
                </a:path>
              </a:pathLst>
            </a:custGeom>
            <a:solidFill>
              <a:srgbClr val="CDE8F8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29"/>
          <p:cNvGrpSpPr/>
          <p:nvPr/>
        </p:nvGrpSpPr>
        <p:grpSpPr>
          <a:xfrm>
            <a:off x="9778722" y="3039355"/>
            <a:ext cx="5722967" cy="3303089"/>
            <a:chOff x="0" y="-57150"/>
            <a:chExt cx="1507284" cy="869950"/>
          </a:xfrm>
        </p:grpSpPr>
        <p:sp>
          <p:nvSpPr>
            <p:cNvPr id="389" name="Google Shape;389;p29"/>
            <p:cNvSpPr/>
            <p:nvPr/>
          </p:nvSpPr>
          <p:spPr>
            <a:xfrm>
              <a:off x="0" y="0"/>
              <a:ext cx="1507284" cy="667511"/>
            </a:xfrm>
            <a:custGeom>
              <a:rect b="b" l="l" r="r" t="t"/>
              <a:pathLst>
                <a:path extrusionOk="0" h="667511" w="1507284">
                  <a:moveTo>
                    <a:pt x="68992" y="0"/>
                  </a:moveTo>
                  <a:lnTo>
                    <a:pt x="1438292" y="0"/>
                  </a:lnTo>
                  <a:cubicBezTo>
                    <a:pt x="1456589" y="0"/>
                    <a:pt x="1474138" y="7269"/>
                    <a:pt x="1487076" y="20207"/>
                  </a:cubicBezTo>
                  <a:cubicBezTo>
                    <a:pt x="1500015" y="33146"/>
                    <a:pt x="1507284" y="50694"/>
                    <a:pt x="1507284" y="68992"/>
                  </a:cubicBezTo>
                  <a:lnTo>
                    <a:pt x="1507284" y="598519"/>
                  </a:lnTo>
                  <a:cubicBezTo>
                    <a:pt x="1507284" y="636622"/>
                    <a:pt x="1476395" y="667511"/>
                    <a:pt x="1438292" y="667511"/>
                  </a:cubicBezTo>
                  <a:lnTo>
                    <a:pt x="68992" y="667511"/>
                  </a:lnTo>
                  <a:cubicBezTo>
                    <a:pt x="50694" y="667511"/>
                    <a:pt x="33146" y="660242"/>
                    <a:pt x="20207" y="647303"/>
                  </a:cubicBezTo>
                  <a:cubicBezTo>
                    <a:pt x="7269" y="634365"/>
                    <a:pt x="0" y="616817"/>
                    <a:pt x="0" y="598519"/>
                  </a:cubicBezTo>
                  <a:lnTo>
                    <a:pt x="0" y="68992"/>
                  </a:lnTo>
                  <a:cubicBezTo>
                    <a:pt x="0" y="50694"/>
                    <a:pt x="7269" y="33146"/>
                    <a:pt x="20207" y="20207"/>
                  </a:cubicBezTo>
                  <a:cubicBezTo>
                    <a:pt x="33146" y="7269"/>
                    <a:pt x="50694" y="0"/>
                    <a:pt x="68992" y="0"/>
                  </a:cubicBezTo>
                  <a:close/>
                </a:path>
              </a:pathLst>
            </a:custGeom>
            <a:solidFill>
              <a:srgbClr val="CDE8F8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" name="Google Shape;391;p29"/>
          <p:cNvSpPr txBox="1"/>
          <p:nvPr/>
        </p:nvSpPr>
        <p:spPr>
          <a:xfrm>
            <a:off x="3100317" y="3766358"/>
            <a:ext cx="509495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392" name="Google Shape;392;p29"/>
          <p:cNvSpPr txBox="1"/>
          <p:nvPr/>
        </p:nvSpPr>
        <p:spPr>
          <a:xfrm>
            <a:off x="3681260" y="4384838"/>
            <a:ext cx="393306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  <p:sp>
        <p:nvSpPr>
          <p:cNvPr id="393" name="Google Shape;393;p29"/>
          <p:cNvSpPr/>
          <p:nvPr/>
        </p:nvSpPr>
        <p:spPr>
          <a:xfrm>
            <a:off x="-4603698" y="0"/>
            <a:ext cx="8466434" cy="5743850"/>
          </a:xfrm>
          <a:custGeom>
            <a:rect b="b" l="l" r="r" t="t"/>
            <a:pathLst>
              <a:path extrusionOk="0" h="5743850" w="8466434">
                <a:moveTo>
                  <a:pt x="0" y="0"/>
                </a:moveTo>
                <a:lnTo>
                  <a:pt x="8466434" y="0"/>
                </a:lnTo>
                <a:lnTo>
                  <a:pt x="8466434" y="5743850"/>
                </a:lnTo>
                <a:lnTo>
                  <a:pt x="0" y="5743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29"/>
          <p:cNvSpPr txBox="1"/>
          <p:nvPr/>
        </p:nvSpPr>
        <p:spPr>
          <a:xfrm>
            <a:off x="4709989" y="1176337"/>
            <a:ext cx="8868023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Answer Sheet</a:t>
            </a:r>
            <a:endParaRPr/>
          </a:p>
        </p:txBody>
      </p:sp>
      <p:sp>
        <p:nvSpPr>
          <p:cNvPr id="395" name="Google Shape;395;p29"/>
          <p:cNvSpPr txBox="1"/>
          <p:nvPr/>
        </p:nvSpPr>
        <p:spPr>
          <a:xfrm>
            <a:off x="3100317" y="7233857"/>
            <a:ext cx="509495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396" name="Google Shape;396;p29"/>
          <p:cNvSpPr txBox="1"/>
          <p:nvPr/>
        </p:nvSpPr>
        <p:spPr>
          <a:xfrm>
            <a:off x="10092728" y="7233857"/>
            <a:ext cx="509495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397" name="Google Shape;397;p29"/>
          <p:cNvSpPr txBox="1"/>
          <p:nvPr/>
        </p:nvSpPr>
        <p:spPr>
          <a:xfrm>
            <a:off x="10092728" y="3766358"/>
            <a:ext cx="509495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398" name="Google Shape;398;p29"/>
          <p:cNvSpPr txBox="1"/>
          <p:nvPr/>
        </p:nvSpPr>
        <p:spPr>
          <a:xfrm>
            <a:off x="3681260" y="7852338"/>
            <a:ext cx="393306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  <p:sp>
        <p:nvSpPr>
          <p:cNvPr id="399" name="Google Shape;399;p29"/>
          <p:cNvSpPr txBox="1"/>
          <p:nvPr/>
        </p:nvSpPr>
        <p:spPr>
          <a:xfrm>
            <a:off x="10673671" y="7852338"/>
            <a:ext cx="393306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  <p:sp>
        <p:nvSpPr>
          <p:cNvPr id="400" name="Google Shape;400;p29"/>
          <p:cNvSpPr txBox="1"/>
          <p:nvPr/>
        </p:nvSpPr>
        <p:spPr>
          <a:xfrm>
            <a:off x="10673671" y="4384838"/>
            <a:ext cx="393306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0"/>
          <p:cNvGrpSpPr/>
          <p:nvPr/>
        </p:nvGrpSpPr>
        <p:grpSpPr>
          <a:xfrm>
            <a:off x="677897" y="645000"/>
            <a:ext cx="5433273" cy="4172831"/>
            <a:chOff x="76200" y="0"/>
            <a:chExt cx="1174051" cy="1099010"/>
          </a:xfrm>
        </p:grpSpPr>
        <p:sp>
          <p:nvSpPr>
            <p:cNvPr id="406" name="Google Shape;406;p30"/>
            <p:cNvSpPr/>
            <p:nvPr/>
          </p:nvSpPr>
          <p:spPr>
            <a:xfrm>
              <a:off x="156145" y="0"/>
              <a:ext cx="1094106" cy="1099010"/>
            </a:xfrm>
            <a:custGeom>
              <a:rect b="b" l="l" r="r" t="t"/>
              <a:pathLst>
                <a:path extrusionOk="0" h="1099010" w="1094106">
                  <a:moveTo>
                    <a:pt x="547053" y="0"/>
                  </a:moveTo>
                  <a:cubicBezTo>
                    <a:pt x="849577" y="1353"/>
                    <a:pt x="1094106" y="246978"/>
                    <a:pt x="1094106" y="549505"/>
                  </a:cubicBezTo>
                  <a:cubicBezTo>
                    <a:pt x="1094106" y="852032"/>
                    <a:pt x="849577" y="1097657"/>
                    <a:pt x="547053" y="1099010"/>
                  </a:cubicBezTo>
                  <a:cubicBezTo>
                    <a:pt x="244529" y="1097657"/>
                    <a:pt x="0" y="852032"/>
                    <a:pt x="0" y="549505"/>
                  </a:cubicBezTo>
                  <a:cubicBezTo>
                    <a:pt x="0" y="246978"/>
                    <a:pt x="244529" y="1353"/>
                    <a:pt x="547053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30"/>
          <p:cNvGrpSpPr/>
          <p:nvPr/>
        </p:nvGrpSpPr>
        <p:grpSpPr>
          <a:xfrm>
            <a:off x="12238429" y="1523425"/>
            <a:ext cx="5387250" cy="4172831"/>
            <a:chOff x="76200" y="0"/>
            <a:chExt cx="1174051" cy="1099010"/>
          </a:xfrm>
        </p:grpSpPr>
        <p:sp>
          <p:nvSpPr>
            <p:cNvPr id="409" name="Google Shape;409;p30"/>
            <p:cNvSpPr/>
            <p:nvPr/>
          </p:nvSpPr>
          <p:spPr>
            <a:xfrm>
              <a:off x="156145" y="0"/>
              <a:ext cx="1094106" cy="1099010"/>
            </a:xfrm>
            <a:custGeom>
              <a:rect b="b" l="l" r="r" t="t"/>
              <a:pathLst>
                <a:path extrusionOk="0" h="1099010" w="1094106">
                  <a:moveTo>
                    <a:pt x="547053" y="0"/>
                  </a:moveTo>
                  <a:cubicBezTo>
                    <a:pt x="849577" y="1353"/>
                    <a:pt x="1094106" y="246978"/>
                    <a:pt x="1094106" y="549505"/>
                  </a:cubicBezTo>
                  <a:cubicBezTo>
                    <a:pt x="1094106" y="852032"/>
                    <a:pt x="849577" y="1097657"/>
                    <a:pt x="547053" y="1099010"/>
                  </a:cubicBezTo>
                  <a:cubicBezTo>
                    <a:pt x="244529" y="1097657"/>
                    <a:pt x="0" y="852032"/>
                    <a:pt x="0" y="549505"/>
                  </a:cubicBezTo>
                  <a:cubicBezTo>
                    <a:pt x="0" y="246978"/>
                    <a:pt x="244529" y="1353"/>
                    <a:pt x="547053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30"/>
          <p:cNvGrpSpPr/>
          <p:nvPr/>
        </p:nvGrpSpPr>
        <p:grpSpPr>
          <a:xfrm>
            <a:off x="-72203" y="5791550"/>
            <a:ext cx="5617130" cy="4172831"/>
            <a:chOff x="76200" y="0"/>
            <a:chExt cx="1174051" cy="1099010"/>
          </a:xfrm>
        </p:grpSpPr>
        <p:sp>
          <p:nvSpPr>
            <p:cNvPr id="412" name="Google Shape;412;p30"/>
            <p:cNvSpPr/>
            <p:nvPr/>
          </p:nvSpPr>
          <p:spPr>
            <a:xfrm>
              <a:off x="156145" y="0"/>
              <a:ext cx="1094106" cy="1099010"/>
            </a:xfrm>
            <a:custGeom>
              <a:rect b="b" l="l" r="r" t="t"/>
              <a:pathLst>
                <a:path extrusionOk="0" h="1099010" w="1094106">
                  <a:moveTo>
                    <a:pt x="547053" y="0"/>
                  </a:moveTo>
                  <a:cubicBezTo>
                    <a:pt x="849577" y="1353"/>
                    <a:pt x="1094106" y="246978"/>
                    <a:pt x="1094106" y="549505"/>
                  </a:cubicBezTo>
                  <a:cubicBezTo>
                    <a:pt x="1094106" y="852032"/>
                    <a:pt x="849577" y="1097657"/>
                    <a:pt x="547053" y="1099010"/>
                  </a:cubicBezTo>
                  <a:cubicBezTo>
                    <a:pt x="244529" y="1097657"/>
                    <a:pt x="0" y="852032"/>
                    <a:pt x="0" y="549505"/>
                  </a:cubicBezTo>
                  <a:cubicBezTo>
                    <a:pt x="0" y="246978"/>
                    <a:pt x="244529" y="1353"/>
                    <a:pt x="547053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30"/>
          <p:cNvGrpSpPr/>
          <p:nvPr/>
        </p:nvGrpSpPr>
        <p:grpSpPr>
          <a:xfrm>
            <a:off x="5437200" y="531425"/>
            <a:ext cx="7413621" cy="9224204"/>
            <a:chOff x="-247149" y="0"/>
            <a:chExt cx="2418563" cy="2429404"/>
          </a:xfrm>
        </p:grpSpPr>
        <p:sp>
          <p:nvSpPr>
            <p:cNvPr id="415" name="Google Shape;415;p30"/>
            <p:cNvSpPr/>
            <p:nvPr/>
          </p:nvSpPr>
          <p:spPr>
            <a:xfrm>
              <a:off x="-247149" y="0"/>
              <a:ext cx="2418563" cy="2429404"/>
            </a:xfrm>
            <a:custGeom>
              <a:rect b="b" l="l" r="r" t="t"/>
              <a:pathLst>
                <a:path extrusionOk="0" h="2429404" w="2418563">
                  <a:moveTo>
                    <a:pt x="1209282" y="0"/>
                  </a:moveTo>
                  <a:lnTo>
                    <a:pt x="1209282" y="0"/>
                  </a:lnTo>
                  <a:cubicBezTo>
                    <a:pt x="1878023" y="2991"/>
                    <a:pt x="2418564" y="545954"/>
                    <a:pt x="2418564" y="1214702"/>
                  </a:cubicBezTo>
                  <a:cubicBezTo>
                    <a:pt x="2418564" y="1883450"/>
                    <a:pt x="1878023" y="2426413"/>
                    <a:pt x="1209282" y="2429404"/>
                  </a:cubicBezTo>
                  <a:cubicBezTo>
                    <a:pt x="540541" y="2426413"/>
                    <a:pt x="0" y="1883450"/>
                    <a:pt x="0" y="1214702"/>
                  </a:cubicBezTo>
                  <a:cubicBezTo>
                    <a:pt x="0" y="545954"/>
                    <a:pt x="540541" y="2991"/>
                    <a:pt x="1209282" y="0"/>
                  </a:cubicBezTo>
                  <a:close/>
                </a:path>
              </a:pathLst>
            </a:custGeom>
            <a:solidFill>
              <a:srgbClr val="212D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7" name="Google Shape;417;p30"/>
          <p:cNvSpPr/>
          <p:nvPr/>
        </p:nvSpPr>
        <p:spPr>
          <a:xfrm>
            <a:off x="5354420" y="566017"/>
            <a:ext cx="7580684" cy="9154966"/>
          </a:xfrm>
          <a:custGeom>
            <a:rect b="b" l="l" r="r" t="t"/>
            <a:pathLst>
              <a:path extrusionOk="0" h="7632211" w="6319781">
                <a:moveTo>
                  <a:pt x="3159890" y="6106"/>
                </a:moveTo>
                <a:cubicBezTo>
                  <a:pt x="2080895" y="0"/>
                  <a:pt x="1081791" y="724844"/>
                  <a:pt x="540895" y="1906170"/>
                </a:cubicBezTo>
                <a:cubicBezTo>
                  <a:pt x="0" y="3087497"/>
                  <a:pt x="0" y="4544715"/>
                  <a:pt x="540895" y="5726042"/>
                </a:cubicBezTo>
                <a:cubicBezTo>
                  <a:pt x="1081791" y="6907368"/>
                  <a:pt x="2080895" y="7632212"/>
                  <a:pt x="3159890" y="7626106"/>
                </a:cubicBezTo>
                <a:cubicBezTo>
                  <a:pt x="4238885" y="7632212"/>
                  <a:pt x="5237990" y="6907368"/>
                  <a:pt x="5778885" y="5726042"/>
                </a:cubicBezTo>
                <a:cubicBezTo>
                  <a:pt x="6319781" y="4544715"/>
                  <a:pt x="6319781" y="3087497"/>
                  <a:pt x="5778885" y="1906170"/>
                </a:cubicBezTo>
                <a:cubicBezTo>
                  <a:pt x="5237990" y="724844"/>
                  <a:pt x="4238885" y="0"/>
                  <a:pt x="3159890" y="6106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0615" r="-28323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0"/>
          <p:cNvSpPr/>
          <p:nvPr/>
        </p:nvSpPr>
        <p:spPr>
          <a:xfrm>
            <a:off x="10600008" y="5143500"/>
            <a:ext cx="6867846" cy="8229445"/>
          </a:xfrm>
          <a:custGeom>
            <a:rect b="b" l="l" r="r" t="t"/>
            <a:pathLst>
              <a:path extrusionOk="0" h="8229445" w="6867846">
                <a:moveTo>
                  <a:pt x="0" y="0"/>
                </a:moveTo>
                <a:lnTo>
                  <a:pt x="6867846" y="0"/>
                </a:lnTo>
                <a:lnTo>
                  <a:pt x="6867846" y="8229445"/>
                </a:lnTo>
                <a:lnTo>
                  <a:pt x="0" y="82294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30"/>
          <p:cNvSpPr txBox="1"/>
          <p:nvPr/>
        </p:nvSpPr>
        <p:spPr>
          <a:xfrm>
            <a:off x="12747878" y="3729911"/>
            <a:ext cx="4671799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featured statistic.</a:t>
            </a:r>
            <a:endParaRPr/>
          </a:p>
        </p:txBody>
      </p:sp>
      <p:sp>
        <p:nvSpPr>
          <p:cNvPr id="420" name="Google Shape;420;p30"/>
          <p:cNvSpPr txBox="1"/>
          <p:nvPr/>
        </p:nvSpPr>
        <p:spPr>
          <a:xfrm>
            <a:off x="552252" y="8338261"/>
            <a:ext cx="4671799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featured statistic.</a:t>
            </a:r>
            <a:endParaRPr/>
          </a:p>
        </p:txBody>
      </p:sp>
      <p:sp>
        <p:nvSpPr>
          <p:cNvPr id="421" name="Google Shape;421;p30"/>
          <p:cNvSpPr txBox="1"/>
          <p:nvPr/>
        </p:nvSpPr>
        <p:spPr>
          <a:xfrm>
            <a:off x="1399537" y="3372326"/>
            <a:ext cx="4671799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featured statistic.</a:t>
            </a:r>
            <a:endParaRPr/>
          </a:p>
        </p:txBody>
      </p:sp>
      <p:sp>
        <p:nvSpPr>
          <p:cNvPr id="422" name="Google Shape;422;p30"/>
          <p:cNvSpPr txBox="1"/>
          <p:nvPr/>
        </p:nvSpPr>
        <p:spPr>
          <a:xfrm>
            <a:off x="1655406" y="1523419"/>
            <a:ext cx="37818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2 out</a:t>
            </a:r>
            <a:endParaRPr/>
          </a:p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of 5</a:t>
            </a:r>
            <a:endParaRPr/>
          </a:p>
        </p:txBody>
      </p:sp>
      <p:sp>
        <p:nvSpPr>
          <p:cNvPr id="423" name="Google Shape;423;p30"/>
          <p:cNvSpPr txBox="1"/>
          <p:nvPr/>
        </p:nvSpPr>
        <p:spPr>
          <a:xfrm>
            <a:off x="13720829" y="2562066"/>
            <a:ext cx="2725896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95%</a:t>
            </a:r>
            <a:endParaRPr/>
          </a:p>
        </p:txBody>
      </p:sp>
      <p:sp>
        <p:nvSpPr>
          <p:cNvPr id="424" name="Google Shape;424;p30"/>
          <p:cNvSpPr txBox="1"/>
          <p:nvPr/>
        </p:nvSpPr>
        <p:spPr>
          <a:xfrm>
            <a:off x="-439962" y="6205796"/>
            <a:ext cx="6656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12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million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31"/>
          <p:cNvGrpSpPr/>
          <p:nvPr/>
        </p:nvGrpSpPr>
        <p:grpSpPr>
          <a:xfrm>
            <a:off x="-673372" y="-169366"/>
            <a:ext cx="19634744" cy="5603446"/>
            <a:chOff x="0" y="-57150"/>
            <a:chExt cx="5171291" cy="1475805"/>
          </a:xfrm>
        </p:grpSpPr>
        <p:sp>
          <p:nvSpPr>
            <p:cNvPr id="430" name="Google Shape;430;p31"/>
            <p:cNvSpPr/>
            <p:nvPr/>
          </p:nvSpPr>
          <p:spPr>
            <a:xfrm>
              <a:off x="0" y="0"/>
              <a:ext cx="5171291" cy="1418655"/>
            </a:xfrm>
            <a:custGeom>
              <a:rect b="b" l="l" r="r" t="t"/>
              <a:pathLst>
                <a:path extrusionOk="0" h="1418655" w="5171291">
                  <a:moveTo>
                    <a:pt x="0" y="0"/>
                  </a:moveTo>
                  <a:lnTo>
                    <a:pt x="5171291" y="0"/>
                  </a:lnTo>
                  <a:lnTo>
                    <a:pt x="5171291" y="1418655"/>
                  </a:lnTo>
                  <a:lnTo>
                    <a:pt x="0" y="1418655"/>
                  </a:lnTo>
                  <a:close/>
                </a:path>
              </a:pathLst>
            </a:custGeom>
            <a:solidFill>
              <a:srgbClr val="212D9F"/>
            </a:solidFill>
            <a:ln>
              <a:noFill/>
            </a:ln>
          </p:spPr>
        </p:sp>
        <p:sp>
          <p:nvSpPr>
            <p:cNvPr id="431" name="Google Shape;431;p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2" name="Google Shape;432;p31"/>
          <p:cNvPicPr preferRelativeResize="0"/>
          <p:nvPr/>
        </p:nvPicPr>
        <p:blipFill rotWithShape="1">
          <a:blip r:embed="rId3">
            <a:alphaModFix/>
          </a:blip>
          <a:srcRect b="45241" l="0" r="13456" t="9442"/>
          <a:stretch/>
        </p:blipFill>
        <p:spPr>
          <a:xfrm>
            <a:off x="0" y="0"/>
            <a:ext cx="18288000" cy="538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1"/>
          <p:cNvSpPr txBox="1"/>
          <p:nvPr/>
        </p:nvSpPr>
        <p:spPr>
          <a:xfrm>
            <a:off x="9144000" y="8859520"/>
            <a:ext cx="8427352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the featured statistic.</a:t>
            </a:r>
            <a:endParaRPr/>
          </a:p>
        </p:txBody>
      </p:sp>
      <p:sp>
        <p:nvSpPr>
          <p:cNvPr id="434" name="Google Shape;434;p31"/>
          <p:cNvSpPr/>
          <p:nvPr/>
        </p:nvSpPr>
        <p:spPr>
          <a:xfrm>
            <a:off x="-658724" y="1493742"/>
            <a:ext cx="7716874" cy="9226697"/>
          </a:xfrm>
          <a:custGeom>
            <a:rect b="b" l="l" r="r" t="t"/>
            <a:pathLst>
              <a:path extrusionOk="0" h="9226697" w="7716874">
                <a:moveTo>
                  <a:pt x="0" y="0"/>
                </a:moveTo>
                <a:lnTo>
                  <a:pt x="7716874" y="0"/>
                </a:lnTo>
                <a:lnTo>
                  <a:pt x="7716874" y="9226697"/>
                </a:lnTo>
                <a:lnTo>
                  <a:pt x="0" y="9226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31"/>
          <p:cNvSpPr txBox="1"/>
          <p:nvPr/>
        </p:nvSpPr>
        <p:spPr>
          <a:xfrm>
            <a:off x="7172433" y="6592303"/>
            <a:ext cx="10398919" cy="18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5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123,456,789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4A9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4"/>
          <p:cNvGrpSpPr/>
          <p:nvPr/>
        </p:nvGrpSpPr>
        <p:grpSpPr>
          <a:xfrm>
            <a:off x="568901" y="3757873"/>
            <a:ext cx="5450033" cy="5500427"/>
            <a:chOff x="0" y="-66675"/>
            <a:chExt cx="1435400" cy="1448672"/>
          </a:xfrm>
        </p:grpSpPr>
        <p:sp>
          <p:nvSpPr>
            <p:cNvPr id="103" name="Google Shape;103;p14"/>
            <p:cNvSpPr/>
            <p:nvPr/>
          </p:nvSpPr>
          <p:spPr>
            <a:xfrm>
              <a:off x="0" y="0"/>
              <a:ext cx="1435400" cy="1381997"/>
            </a:xfrm>
            <a:custGeom>
              <a:rect b="b" l="l" r="r" t="t"/>
              <a:pathLst>
                <a:path extrusionOk="0" h="1381997" w="1435400">
                  <a:moveTo>
                    <a:pt x="72447" y="0"/>
                  </a:moveTo>
                  <a:lnTo>
                    <a:pt x="1362953" y="0"/>
                  </a:lnTo>
                  <a:cubicBezTo>
                    <a:pt x="1402964" y="0"/>
                    <a:pt x="1435400" y="32436"/>
                    <a:pt x="1435400" y="72447"/>
                  </a:cubicBezTo>
                  <a:lnTo>
                    <a:pt x="1435400" y="1309550"/>
                  </a:lnTo>
                  <a:cubicBezTo>
                    <a:pt x="1435400" y="1349562"/>
                    <a:pt x="1402964" y="1381997"/>
                    <a:pt x="1362953" y="1381997"/>
                  </a:cubicBezTo>
                  <a:lnTo>
                    <a:pt x="72447" y="1381997"/>
                  </a:lnTo>
                  <a:cubicBezTo>
                    <a:pt x="32436" y="1381997"/>
                    <a:pt x="0" y="1349562"/>
                    <a:pt x="0" y="1309550"/>
                  </a:cubicBezTo>
                  <a:lnTo>
                    <a:pt x="0" y="72447"/>
                  </a:lnTo>
                  <a:cubicBezTo>
                    <a:pt x="0" y="32436"/>
                    <a:pt x="32436" y="0"/>
                    <a:pt x="72447" y="0"/>
                  </a:cubicBezTo>
                  <a:close/>
                </a:path>
              </a:pathLst>
            </a:custGeom>
            <a:solidFill>
              <a:srgbClr val="ECF8FE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4"/>
          <p:cNvGrpSpPr/>
          <p:nvPr/>
        </p:nvGrpSpPr>
        <p:grpSpPr>
          <a:xfrm>
            <a:off x="6418984" y="3757873"/>
            <a:ext cx="5450033" cy="5500427"/>
            <a:chOff x="0" y="-66675"/>
            <a:chExt cx="1435400" cy="1448672"/>
          </a:xfrm>
        </p:grpSpPr>
        <p:sp>
          <p:nvSpPr>
            <p:cNvPr id="106" name="Google Shape;106;p14"/>
            <p:cNvSpPr/>
            <p:nvPr/>
          </p:nvSpPr>
          <p:spPr>
            <a:xfrm>
              <a:off x="0" y="0"/>
              <a:ext cx="1435400" cy="1381997"/>
            </a:xfrm>
            <a:custGeom>
              <a:rect b="b" l="l" r="r" t="t"/>
              <a:pathLst>
                <a:path extrusionOk="0" h="1381997" w="1435400">
                  <a:moveTo>
                    <a:pt x="72447" y="0"/>
                  </a:moveTo>
                  <a:lnTo>
                    <a:pt x="1362953" y="0"/>
                  </a:lnTo>
                  <a:cubicBezTo>
                    <a:pt x="1402964" y="0"/>
                    <a:pt x="1435400" y="32436"/>
                    <a:pt x="1435400" y="72447"/>
                  </a:cubicBezTo>
                  <a:lnTo>
                    <a:pt x="1435400" y="1309550"/>
                  </a:lnTo>
                  <a:cubicBezTo>
                    <a:pt x="1435400" y="1349562"/>
                    <a:pt x="1402964" y="1381997"/>
                    <a:pt x="1362953" y="1381997"/>
                  </a:cubicBezTo>
                  <a:lnTo>
                    <a:pt x="72447" y="1381997"/>
                  </a:lnTo>
                  <a:cubicBezTo>
                    <a:pt x="32436" y="1381997"/>
                    <a:pt x="0" y="1349562"/>
                    <a:pt x="0" y="1309550"/>
                  </a:cubicBezTo>
                  <a:lnTo>
                    <a:pt x="0" y="72447"/>
                  </a:lnTo>
                  <a:cubicBezTo>
                    <a:pt x="0" y="32436"/>
                    <a:pt x="32436" y="0"/>
                    <a:pt x="72447" y="0"/>
                  </a:cubicBezTo>
                  <a:close/>
                </a:path>
              </a:pathLst>
            </a:custGeom>
            <a:solidFill>
              <a:srgbClr val="ECF8FE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4"/>
          <p:cNvGrpSpPr/>
          <p:nvPr/>
        </p:nvGrpSpPr>
        <p:grpSpPr>
          <a:xfrm>
            <a:off x="12269066" y="3757873"/>
            <a:ext cx="5450033" cy="5500427"/>
            <a:chOff x="0" y="-66675"/>
            <a:chExt cx="1435400" cy="1448672"/>
          </a:xfrm>
        </p:grpSpPr>
        <p:sp>
          <p:nvSpPr>
            <p:cNvPr id="109" name="Google Shape;109;p14"/>
            <p:cNvSpPr/>
            <p:nvPr/>
          </p:nvSpPr>
          <p:spPr>
            <a:xfrm>
              <a:off x="0" y="0"/>
              <a:ext cx="1435400" cy="1381997"/>
            </a:xfrm>
            <a:custGeom>
              <a:rect b="b" l="l" r="r" t="t"/>
              <a:pathLst>
                <a:path extrusionOk="0" h="1381997" w="1435400">
                  <a:moveTo>
                    <a:pt x="72447" y="0"/>
                  </a:moveTo>
                  <a:lnTo>
                    <a:pt x="1362953" y="0"/>
                  </a:lnTo>
                  <a:cubicBezTo>
                    <a:pt x="1402964" y="0"/>
                    <a:pt x="1435400" y="32436"/>
                    <a:pt x="1435400" y="72447"/>
                  </a:cubicBezTo>
                  <a:lnTo>
                    <a:pt x="1435400" y="1309550"/>
                  </a:lnTo>
                  <a:cubicBezTo>
                    <a:pt x="1435400" y="1349562"/>
                    <a:pt x="1402964" y="1381997"/>
                    <a:pt x="1362953" y="1381997"/>
                  </a:cubicBezTo>
                  <a:lnTo>
                    <a:pt x="72447" y="1381997"/>
                  </a:lnTo>
                  <a:cubicBezTo>
                    <a:pt x="32436" y="1381997"/>
                    <a:pt x="0" y="1349562"/>
                    <a:pt x="0" y="1309550"/>
                  </a:cubicBezTo>
                  <a:lnTo>
                    <a:pt x="0" y="72447"/>
                  </a:lnTo>
                  <a:cubicBezTo>
                    <a:pt x="0" y="32436"/>
                    <a:pt x="32436" y="0"/>
                    <a:pt x="72447" y="0"/>
                  </a:cubicBezTo>
                  <a:close/>
                </a:path>
              </a:pathLst>
            </a:custGeom>
            <a:solidFill>
              <a:srgbClr val="ECF8FE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14"/>
          <p:cNvSpPr/>
          <p:nvPr/>
        </p:nvSpPr>
        <p:spPr>
          <a:xfrm>
            <a:off x="-1384155" y="-90061"/>
            <a:ext cx="3906112" cy="3701041"/>
          </a:xfrm>
          <a:custGeom>
            <a:rect b="b" l="l" r="r" t="t"/>
            <a:pathLst>
              <a:path extrusionOk="0" h="3701041" w="3906112">
                <a:moveTo>
                  <a:pt x="0" y="0"/>
                </a:moveTo>
                <a:lnTo>
                  <a:pt x="3906112" y="0"/>
                </a:lnTo>
                <a:lnTo>
                  <a:pt x="3906112" y="3701041"/>
                </a:lnTo>
                <a:lnTo>
                  <a:pt x="0" y="3701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4"/>
          <p:cNvSpPr/>
          <p:nvPr/>
        </p:nvSpPr>
        <p:spPr>
          <a:xfrm>
            <a:off x="14952524" y="-635989"/>
            <a:ext cx="3918283" cy="3712573"/>
          </a:xfrm>
          <a:custGeom>
            <a:rect b="b" l="l" r="r" t="t"/>
            <a:pathLst>
              <a:path extrusionOk="0" h="3712573" w="3918283">
                <a:moveTo>
                  <a:pt x="0" y="0"/>
                </a:moveTo>
                <a:lnTo>
                  <a:pt x="3918283" y="0"/>
                </a:lnTo>
                <a:lnTo>
                  <a:pt x="3918283" y="3712574"/>
                </a:lnTo>
                <a:lnTo>
                  <a:pt x="0" y="3712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14"/>
          <p:cNvSpPr txBox="1"/>
          <p:nvPr/>
        </p:nvSpPr>
        <p:spPr>
          <a:xfrm>
            <a:off x="3869147" y="734070"/>
            <a:ext cx="10549706" cy="2342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How to Use</a:t>
            </a:r>
            <a:endParaRPr/>
          </a:p>
          <a:p>
            <a:pPr indent="0" lvl="0" marL="0" marR="0" rtl="0" algn="ctr">
              <a:lnSpc>
                <a:spcPct val="13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This Presentation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873701" y="5496930"/>
            <a:ext cx="4840433" cy="2799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Click on the "Google Slides" button below this presentation preview.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Click on "Make a copy."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You need to sign in to your Google account.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723267" y="4609576"/>
            <a:ext cx="514130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GOOGLE SLIDES</a:t>
            </a:r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6796882" y="5496930"/>
            <a:ext cx="4694236" cy="2799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Click on the "PowerPoint"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button below this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presentation preview. 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117" name="Google Shape;117;p14"/>
          <p:cNvSpPr txBox="1"/>
          <p:nvPr/>
        </p:nvSpPr>
        <p:spPr>
          <a:xfrm>
            <a:off x="6573349" y="4609576"/>
            <a:ext cx="514130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POWERPOINT</a:t>
            </a:r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12728865" y="5496930"/>
            <a:ext cx="4530435" cy="2399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Click on the "Canva" 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button under this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presentation preview. 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You need to sign in to your Canva account.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12423432" y="4609576"/>
            <a:ext cx="514130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CANVA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2"/>
          <p:cNvSpPr/>
          <p:nvPr/>
        </p:nvSpPr>
        <p:spPr>
          <a:xfrm>
            <a:off x="4838347" y="2873798"/>
            <a:ext cx="13899682" cy="9193490"/>
          </a:xfrm>
          <a:custGeom>
            <a:rect b="b" l="l" r="r" t="t"/>
            <a:pathLst>
              <a:path extrusionOk="0" h="9193490" w="13899682">
                <a:moveTo>
                  <a:pt x="0" y="0"/>
                </a:moveTo>
                <a:lnTo>
                  <a:pt x="13899681" y="0"/>
                </a:lnTo>
                <a:lnTo>
                  <a:pt x="13899681" y="9193491"/>
                </a:lnTo>
                <a:lnTo>
                  <a:pt x="0" y="9193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>
            <a:off x="-7778305" y="6478556"/>
            <a:ext cx="13899682" cy="9193490"/>
          </a:xfrm>
          <a:custGeom>
            <a:rect b="b" l="l" r="r" t="t"/>
            <a:pathLst>
              <a:path extrusionOk="0" h="9193490" w="13899682">
                <a:moveTo>
                  <a:pt x="0" y="0"/>
                </a:moveTo>
                <a:lnTo>
                  <a:pt x="13899682" y="0"/>
                </a:lnTo>
                <a:lnTo>
                  <a:pt x="13899682" y="9193490"/>
                </a:lnTo>
                <a:lnTo>
                  <a:pt x="0" y="9193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32"/>
          <p:cNvSpPr/>
          <p:nvPr/>
        </p:nvSpPr>
        <p:spPr>
          <a:xfrm>
            <a:off x="1739783" y="1380906"/>
            <a:ext cx="14046366" cy="9370097"/>
          </a:xfrm>
          <a:custGeom>
            <a:rect b="b" l="l" r="r" t="t"/>
            <a:pathLst>
              <a:path extrusionOk="0" h="9370097" w="14046366">
                <a:moveTo>
                  <a:pt x="0" y="0"/>
                </a:moveTo>
                <a:lnTo>
                  <a:pt x="14046366" y="0"/>
                </a:lnTo>
                <a:lnTo>
                  <a:pt x="14046366" y="9370097"/>
                </a:lnTo>
                <a:lnTo>
                  <a:pt x="0" y="9370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32"/>
          <p:cNvSpPr txBox="1"/>
          <p:nvPr/>
        </p:nvSpPr>
        <p:spPr>
          <a:xfrm>
            <a:off x="1301783" y="887533"/>
            <a:ext cx="15684434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99" u="none" cap="none" strike="noStrike">
                <a:solidFill>
                  <a:srgbClr val="FFE4A9"/>
                </a:solidFill>
                <a:latin typeface="Sigmar One"/>
                <a:ea typeface="Sigmar One"/>
                <a:cs typeface="Sigmar One"/>
                <a:sym typeface="Sigmar One"/>
              </a:rPr>
              <a:t>Congratulations!</a:t>
            </a:r>
            <a:endParaRPr/>
          </a:p>
        </p:txBody>
      </p:sp>
      <p:sp>
        <p:nvSpPr>
          <p:cNvPr id="444" name="Google Shape;444;p32"/>
          <p:cNvSpPr txBox="1"/>
          <p:nvPr/>
        </p:nvSpPr>
        <p:spPr>
          <a:xfrm>
            <a:off x="10514783" y="8459470"/>
            <a:ext cx="6744517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you want to discuss.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3"/>
          <p:cNvGrpSpPr/>
          <p:nvPr/>
        </p:nvGrpSpPr>
        <p:grpSpPr>
          <a:xfrm>
            <a:off x="-500391" y="6631661"/>
            <a:ext cx="19288781" cy="3980591"/>
            <a:chOff x="0" y="-57150"/>
            <a:chExt cx="5080173" cy="1048386"/>
          </a:xfrm>
        </p:grpSpPr>
        <p:sp>
          <p:nvSpPr>
            <p:cNvPr id="450" name="Google Shape;450;p33"/>
            <p:cNvSpPr/>
            <p:nvPr/>
          </p:nvSpPr>
          <p:spPr>
            <a:xfrm>
              <a:off x="0" y="0"/>
              <a:ext cx="5080173" cy="991236"/>
            </a:xfrm>
            <a:custGeom>
              <a:rect b="b" l="l" r="r" t="t"/>
              <a:pathLst>
                <a:path extrusionOk="0" h="991236" w="5080173">
                  <a:moveTo>
                    <a:pt x="0" y="0"/>
                  </a:moveTo>
                  <a:lnTo>
                    <a:pt x="5080173" y="0"/>
                  </a:lnTo>
                  <a:lnTo>
                    <a:pt x="5080173" y="991236"/>
                  </a:lnTo>
                  <a:lnTo>
                    <a:pt x="0" y="991236"/>
                  </a:lnTo>
                  <a:close/>
                </a:path>
              </a:pathLst>
            </a:custGeom>
            <a:solidFill>
              <a:srgbClr val="6AC25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51" name="Google Shape;451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2" name="Google Shape;452;p33"/>
          <p:cNvSpPr/>
          <p:nvPr/>
        </p:nvSpPr>
        <p:spPr>
          <a:xfrm>
            <a:off x="1165899" y="2028747"/>
            <a:ext cx="3561555" cy="3049581"/>
          </a:xfrm>
          <a:custGeom>
            <a:rect b="b" l="l" r="r" t="t"/>
            <a:pathLst>
              <a:path extrusionOk="0" h="3049581" w="3561555">
                <a:moveTo>
                  <a:pt x="0" y="0"/>
                </a:moveTo>
                <a:lnTo>
                  <a:pt x="3561555" y="0"/>
                </a:lnTo>
                <a:lnTo>
                  <a:pt x="3561555" y="3049582"/>
                </a:lnTo>
                <a:lnTo>
                  <a:pt x="0" y="3049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33"/>
          <p:cNvSpPr/>
          <p:nvPr/>
        </p:nvSpPr>
        <p:spPr>
          <a:xfrm>
            <a:off x="3539059" y="3553538"/>
            <a:ext cx="10724577" cy="5039259"/>
          </a:xfrm>
          <a:custGeom>
            <a:rect b="b" l="l" r="r" t="t"/>
            <a:pathLst>
              <a:path extrusionOk="0" h="5039259" w="10724577">
                <a:moveTo>
                  <a:pt x="0" y="0"/>
                </a:moveTo>
                <a:lnTo>
                  <a:pt x="10724577" y="0"/>
                </a:lnTo>
                <a:lnTo>
                  <a:pt x="10724577" y="5039259"/>
                </a:lnTo>
                <a:lnTo>
                  <a:pt x="0" y="5039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>
            <a:off x="12993140" y="1654560"/>
            <a:ext cx="3758142" cy="3081676"/>
          </a:xfrm>
          <a:custGeom>
            <a:rect b="b" l="l" r="r" t="t"/>
            <a:pathLst>
              <a:path extrusionOk="0" h="3081676" w="3758142">
                <a:moveTo>
                  <a:pt x="0" y="0"/>
                </a:moveTo>
                <a:lnTo>
                  <a:pt x="3758141" y="0"/>
                </a:lnTo>
                <a:lnTo>
                  <a:pt x="3758141" y="3081676"/>
                </a:lnTo>
                <a:lnTo>
                  <a:pt x="0" y="308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33"/>
          <p:cNvSpPr txBox="1"/>
          <p:nvPr/>
        </p:nvSpPr>
        <p:spPr>
          <a:xfrm>
            <a:off x="1681229" y="3128723"/>
            <a:ext cx="4892954" cy="424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@reallygreatsite</a:t>
            </a:r>
            <a:endParaRPr/>
          </a:p>
        </p:txBody>
      </p:sp>
      <p:sp>
        <p:nvSpPr>
          <p:cNvPr id="456" name="Google Shape;456;p33"/>
          <p:cNvSpPr txBox="1"/>
          <p:nvPr/>
        </p:nvSpPr>
        <p:spPr>
          <a:xfrm>
            <a:off x="969312" y="9201150"/>
            <a:ext cx="5801458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123 Anywhere St., Any City,ST 12345</a:t>
            </a:r>
            <a:endParaRPr/>
          </a:p>
        </p:txBody>
      </p:sp>
      <p:sp>
        <p:nvSpPr>
          <p:cNvPr id="457" name="Google Shape;457;p33"/>
          <p:cNvSpPr txBox="1"/>
          <p:nvPr/>
        </p:nvSpPr>
        <p:spPr>
          <a:xfrm>
            <a:off x="6977007" y="9201150"/>
            <a:ext cx="4892954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123-456-7890</a:t>
            </a:r>
            <a:endParaRPr/>
          </a:p>
        </p:txBody>
      </p:sp>
      <p:sp>
        <p:nvSpPr>
          <p:cNvPr id="458" name="Google Shape;458;p33"/>
          <p:cNvSpPr txBox="1"/>
          <p:nvPr/>
        </p:nvSpPr>
        <p:spPr>
          <a:xfrm>
            <a:off x="12425733" y="9201150"/>
            <a:ext cx="4892954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hello@reallygreatsite.com</a:t>
            </a:r>
            <a:endParaRPr/>
          </a:p>
        </p:txBody>
      </p:sp>
      <p:sp>
        <p:nvSpPr>
          <p:cNvPr id="459" name="Google Shape;459;p33"/>
          <p:cNvSpPr txBox="1"/>
          <p:nvPr/>
        </p:nvSpPr>
        <p:spPr>
          <a:xfrm>
            <a:off x="4578742" y="1257979"/>
            <a:ext cx="9130515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Contact Us</a:t>
            </a:r>
            <a:endParaRPr/>
          </a:p>
        </p:txBody>
      </p:sp>
      <p:sp>
        <p:nvSpPr>
          <p:cNvPr id="460" name="Google Shape;460;p33"/>
          <p:cNvSpPr txBox="1"/>
          <p:nvPr/>
        </p:nvSpPr>
        <p:spPr>
          <a:xfrm>
            <a:off x="13120008" y="2650946"/>
            <a:ext cx="3561555" cy="424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reallygreatsite.com</a:t>
            </a:r>
            <a:endParaRPr/>
          </a:p>
        </p:txBody>
      </p:sp>
      <p:sp>
        <p:nvSpPr>
          <p:cNvPr id="461" name="Google Shape;461;p33"/>
          <p:cNvSpPr/>
          <p:nvPr/>
        </p:nvSpPr>
        <p:spPr>
          <a:xfrm>
            <a:off x="2767965" y="7519988"/>
            <a:ext cx="235268" cy="558165"/>
          </a:xfrm>
          <a:custGeom>
            <a:rect b="b" l="l" r="r" t="t"/>
            <a:pathLst>
              <a:path extrusionOk="0" h="744220" w="313690">
                <a:moveTo>
                  <a:pt x="247650" y="722630"/>
                </a:moveTo>
                <a:cubicBezTo>
                  <a:pt x="203200" y="615950"/>
                  <a:pt x="186690" y="546100"/>
                  <a:pt x="168910" y="494030"/>
                </a:cubicBezTo>
                <a:cubicBezTo>
                  <a:pt x="152400" y="445770"/>
                  <a:pt x="137160" y="402590"/>
                  <a:pt x="119380" y="354330"/>
                </a:cubicBezTo>
                <a:cubicBezTo>
                  <a:pt x="100330" y="302260"/>
                  <a:pt x="77470" y="240030"/>
                  <a:pt x="60960" y="193040"/>
                </a:cubicBezTo>
                <a:cubicBezTo>
                  <a:pt x="48260" y="157480"/>
                  <a:pt x="38100" y="125730"/>
                  <a:pt x="27940" y="97790"/>
                </a:cubicBezTo>
                <a:cubicBezTo>
                  <a:pt x="19050" y="74930"/>
                  <a:pt x="6350" y="46990"/>
                  <a:pt x="2540" y="36830"/>
                </a:cubicBezTo>
                <a:cubicBezTo>
                  <a:pt x="1270" y="33020"/>
                  <a:pt x="0" y="31750"/>
                  <a:pt x="0" y="29210"/>
                </a:cubicBezTo>
                <a:cubicBezTo>
                  <a:pt x="0" y="26670"/>
                  <a:pt x="0" y="22860"/>
                  <a:pt x="1270" y="20320"/>
                </a:cubicBezTo>
                <a:cubicBezTo>
                  <a:pt x="2540" y="17780"/>
                  <a:pt x="3810" y="13970"/>
                  <a:pt x="5080" y="11430"/>
                </a:cubicBezTo>
                <a:cubicBezTo>
                  <a:pt x="6350" y="8890"/>
                  <a:pt x="7620" y="6350"/>
                  <a:pt x="10160" y="5080"/>
                </a:cubicBezTo>
                <a:cubicBezTo>
                  <a:pt x="12700" y="3810"/>
                  <a:pt x="16510" y="2540"/>
                  <a:pt x="19050" y="1270"/>
                </a:cubicBezTo>
                <a:cubicBezTo>
                  <a:pt x="21590" y="0"/>
                  <a:pt x="24130" y="0"/>
                  <a:pt x="26670" y="0"/>
                </a:cubicBezTo>
                <a:cubicBezTo>
                  <a:pt x="29210" y="0"/>
                  <a:pt x="33020" y="0"/>
                  <a:pt x="35560" y="1270"/>
                </a:cubicBezTo>
                <a:cubicBezTo>
                  <a:pt x="38100" y="2540"/>
                  <a:pt x="41910" y="3810"/>
                  <a:pt x="44450" y="5080"/>
                </a:cubicBezTo>
                <a:cubicBezTo>
                  <a:pt x="46990" y="6350"/>
                  <a:pt x="48260" y="8890"/>
                  <a:pt x="49530" y="11430"/>
                </a:cubicBezTo>
                <a:cubicBezTo>
                  <a:pt x="50800" y="13970"/>
                  <a:pt x="52070" y="17780"/>
                  <a:pt x="53340" y="20320"/>
                </a:cubicBezTo>
                <a:cubicBezTo>
                  <a:pt x="54610" y="22860"/>
                  <a:pt x="54610" y="25400"/>
                  <a:pt x="54610" y="27940"/>
                </a:cubicBezTo>
                <a:cubicBezTo>
                  <a:pt x="54610" y="30480"/>
                  <a:pt x="54610" y="34290"/>
                  <a:pt x="53340" y="36830"/>
                </a:cubicBezTo>
                <a:cubicBezTo>
                  <a:pt x="52070" y="39370"/>
                  <a:pt x="50800" y="41910"/>
                  <a:pt x="48260" y="44450"/>
                </a:cubicBezTo>
                <a:cubicBezTo>
                  <a:pt x="46990" y="46990"/>
                  <a:pt x="44450" y="49530"/>
                  <a:pt x="41910" y="50800"/>
                </a:cubicBezTo>
                <a:cubicBezTo>
                  <a:pt x="39370" y="52070"/>
                  <a:pt x="35560" y="52070"/>
                  <a:pt x="33020" y="53340"/>
                </a:cubicBezTo>
                <a:cubicBezTo>
                  <a:pt x="30480" y="53340"/>
                  <a:pt x="26670" y="54610"/>
                  <a:pt x="24130" y="54610"/>
                </a:cubicBezTo>
                <a:cubicBezTo>
                  <a:pt x="21590" y="54610"/>
                  <a:pt x="19050" y="53340"/>
                  <a:pt x="16510" y="52070"/>
                </a:cubicBezTo>
                <a:cubicBezTo>
                  <a:pt x="13970" y="50800"/>
                  <a:pt x="11430" y="49530"/>
                  <a:pt x="8890" y="46990"/>
                </a:cubicBezTo>
                <a:cubicBezTo>
                  <a:pt x="6350" y="45720"/>
                  <a:pt x="3810" y="43180"/>
                  <a:pt x="2540" y="40640"/>
                </a:cubicBezTo>
                <a:cubicBezTo>
                  <a:pt x="1270" y="38100"/>
                  <a:pt x="0" y="34290"/>
                  <a:pt x="0" y="31750"/>
                </a:cubicBezTo>
                <a:cubicBezTo>
                  <a:pt x="0" y="29210"/>
                  <a:pt x="0" y="25400"/>
                  <a:pt x="0" y="22860"/>
                </a:cubicBezTo>
                <a:cubicBezTo>
                  <a:pt x="0" y="20320"/>
                  <a:pt x="1270" y="16510"/>
                  <a:pt x="2540" y="13970"/>
                </a:cubicBezTo>
                <a:cubicBezTo>
                  <a:pt x="3810" y="11430"/>
                  <a:pt x="6350" y="10160"/>
                  <a:pt x="8890" y="7620"/>
                </a:cubicBezTo>
                <a:cubicBezTo>
                  <a:pt x="11430" y="6350"/>
                  <a:pt x="12700" y="3810"/>
                  <a:pt x="15240" y="2540"/>
                </a:cubicBezTo>
                <a:cubicBezTo>
                  <a:pt x="17780" y="1270"/>
                  <a:pt x="21590" y="0"/>
                  <a:pt x="24130" y="0"/>
                </a:cubicBezTo>
                <a:cubicBezTo>
                  <a:pt x="26670" y="0"/>
                  <a:pt x="30480" y="0"/>
                  <a:pt x="33020" y="0"/>
                </a:cubicBezTo>
                <a:cubicBezTo>
                  <a:pt x="35560" y="0"/>
                  <a:pt x="39370" y="2540"/>
                  <a:pt x="41910" y="3810"/>
                </a:cubicBezTo>
                <a:cubicBezTo>
                  <a:pt x="44450" y="5080"/>
                  <a:pt x="46990" y="6350"/>
                  <a:pt x="48260" y="8890"/>
                </a:cubicBezTo>
                <a:cubicBezTo>
                  <a:pt x="50800" y="11430"/>
                  <a:pt x="53340" y="16510"/>
                  <a:pt x="53340" y="16510"/>
                </a:cubicBezTo>
                <a:cubicBezTo>
                  <a:pt x="53340" y="16510"/>
                  <a:pt x="67310" y="57150"/>
                  <a:pt x="76200" y="80010"/>
                </a:cubicBezTo>
                <a:cubicBezTo>
                  <a:pt x="86360" y="107950"/>
                  <a:pt x="99060" y="138430"/>
                  <a:pt x="111760" y="173990"/>
                </a:cubicBezTo>
                <a:cubicBezTo>
                  <a:pt x="129540" y="219710"/>
                  <a:pt x="151130" y="281940"/>
                  <a:pt x="171450" y="334010"/>
                </a:cubicBezTo>
                <a:cubicBezTo>
                  <a:pt x="190500" y="382270"/>
                  <a:pt x="209550" y="426720"/>
                  <a:pt x="227330" y="474980"/>
                </a:cubicBezTo>
                <a:cubicBezTo>
                  <a:pt x="246380" y="525780"/>
                  <a:pt x="264160" y="589280"/>
                  <a:pt x="280670" y="629920"/>
                </a:cubicBezTo>
                <a:cubicBezTo>
                  <a:pt x="290830" y="656590"/>
                  <a:pt x="307340" y="683260"/>
                  <a:pt x="311150" y="694690"/>
                </a:cubicBezTo>
                <a:cubicBezTo>
                  <a:pt x="312420" y="698500"/>
                  <a:pt x="313690" y="699770"/>
                  <a:pt x="313690" y="702310"/>
                </a:cubicBezTo>
                <a:cubicBezTo>
                  <a:pt x="313690" y="704850"/>
                  <a:pt x="313690" y="708660"/>
                  <a:pt x="313690" y="711200"/>
                </a:cubicBezTo>
                <a:cubicBezTo>
                  <a:pt x="313690" y="713740"/>
                  <a:pt x="313690" y="716280"/>
                  <a:pt x="312420" y="718820"/>
                </a:cubicBezTo>
                <a:cubicBezTo>
                  <a:pt x="311150" y="721360"/>
                  <a:pt x="309880" y="725170"/>
                  <a:pt x="308610" y="727710"/>
                </a:cubicBezTo>
                <a:cubicBezTo>
                  <a:pt x="307340" y="730250"/>
                  <a:pt x="306070" y="732790"/>
                  <a:pt x="303530" y="734060"/>
                </a:cubicBezTo>
                <a:cubicBezTo>
                  <a:pt x="300990" y="736600"/>
                  <a:pt x="299720" y="737870"/>
                  <a:pt x="297180" y="739140"/>
                </a:cubicBezTo>
                <a:cubicBezTo>
                  <a:pt x="294640" y="740410"/>
                  <a:pt x="292100" y="741680"/>
                  <a:pt x="289560" y="742950"/>
                </a:cubicBezTo>
                <a:cubicBezTo>
                  <a:pt x="287020" y="744220"/>
                  <a:pt x="283210" y="744220"/>
                  <a:pt x="280670" y="744220"/>
                </a:cubicBezTo>
                <a:cubicBezTo>
                  <a:pt x="278130" y="744220"/>
                  <a:pt x="275590" y="742950"/>
                  <a:pt x="273050" y="742950"/>
                </a:cubicBezTo>
                <a:cubicBezTo>
                  <a:pt x="270510" y="741680"/>
                  <a:pt x="266700" y="741680"/>
                  <a:pt x="264160" y="740410"/>
                </a:cubicBezTo>
                <a:cubicBezTo>
                  <a:pt x="261620" y="739140"/>
                  <a:pt x="260350" y="737870"/>
                  <a:pt x="257810" y="736600"/>
                </a:cubicBezTo>
                <a:cubicBezTo>
                  <a:pt x="255270" y="735330"/>
                  <a:pt x="252730" y="732790"/>
                  <a:pt x="251460" y="730250"/>
                </a:cubicBezTo>
                <a:cubicBezTo>
                  <a:pt x="250190" y="727710"/>
                  <a:pt x="247650" y="722630"/>
                  <a:pt x="247650" y="72263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3"/>
          <p:cNvSpPr/>
          <p:nvPr/>
        </p:nvSpPr>
        <p:spPr>
          <a:xfrm>
            <a:off x="3051809" y="7482840"/>
            <a:ext cx="61913" cy="447675"/>
          </a:xfrm>
          <a:custGeom>
            <a:rect b="b" l="l" r="r" t="t"/>
            <a:pathLst>
              <a:path extrusionOk="0" h="596900" w="82550">
                <a:moveTo>
                  <a:pt x="8890" y="562610"/>
                </a:moveTo>
                <a:cubicBezTo>
                  <a:pt x="3810" y="392430"/>
                  <a:pt x="3810" y="300990"/>
                  <a:pt x="3810" y="241300"/>
                </a:cubicBezTo>
                <a:cubicBezTo>
                  <a:pt x="3810" y="196850"/>
                  <a:pt x="3810" y="161290"/>
                  <a:pt x="3810" y="124460"/>
                </a:cubicBezTo>
                <a:cubicBezTo>
                  <a:pt x="3810" y="91440"/>
                  <a:pt x="0" y="45720"/>
                  <a:pt x="1270" y="30480"/>
                </a:cubicBezTo>
                <a:cubicBezTo>
                  <a:pt x="1270" y="25400"/>
                  <a:pt x="1270" y="22860"/>
                  <a:pt x="2540" y="20320"/>
                </a:cubicBezTo>
                <a:cubicBezTo>
                  <a:pt x="3810" y="17780"/>
                  <a:pt x="5080" y="13970"/>
                  <a:pt x="7620" y="11430"/>
                </a:cubicBezTo>
                <a:cubicBezTo>
                  <a:pt x="8890" y="8890"/>
                  <a:pt x="11430" y="6350"/>
                  <a:pt x="13970" y="5080"/>
                </a:cubicBezTo>
                <a:cubicBezTo>
                  <a:pt x="16510" y="3810"/>
                  <a:pt x="20320" y="2540"/>
                  <a:pt x="22860" y="1270"/>
                </a:cubicBezTo>
                <a:cubicBezTo>
                  <a:pt x="26670" y="0"/>
                  <a:pt x="29210" y="0"/>
                  <a:pt x="33020" y="0"/>
                </a:cubicBezTo>
                <a:cubicBezTo>
                  <a:pt x="35560" y="0"/>
                  <a:pt x="39370" y="0"/>
                  <a:pt x="41910" y="1270"/>
                </a:cubicBezTo>
                <a:cubicBezTo>
                  <a:pt x="44450" y="2540"/>
                  <a:pt x="48260" y="3810"/>
                  <a:pt x="50800" y="6350"/>
                </a:cubicBezTo>
                <a:cubicBezTo>
                  <a:pt x="53340" y="8890"/>
                  <a:pt x="55880" y="11430"/>
                  <a:pt x="57150" y="13970"/>
                </a:cubicBezTo>
                <a:cubicBezTo>
                  <a:pt x="58420" y="16510"/>
                  <a:pt x="59690" y="20320"/>
                  <a:pt x="60960" y="22860"/>
                </a:cubicBezTo>
                <a:cubicBezTo>
                  <a:pt x="62230" y="26670"/>
                  <a:pt x="60960" y="29210"/>
                  <a:pt x="60960" y="33020"/>
                </a:cubicBezTo>
                <a:cubicBezTo>
                  <a:pt x="60960" y="35560"/>
                  <a:pt x="59690" y="39370"/>
                  <a:pt x="58420" y="41910"/>
                </a:cubicBezTo>
                <a:cubicBezTo>
                  <a:pt x="57150" y="44450"/>
                  <a:pt x="55880" y="46990"/>
                  <a:pt x="53340" y="49530"/>
                </a:cubicBezTo>
                <a:cubicBezTo>
                  <a:pt x="50800" y="52070"/>
                  <a:pt x="48260" y="54610"/>
                  <a:pt x="45720" y="55880"/>
                </a:cubicBezTo>
                <a:cubicBezTo>
                  <a:pt x="43180" y="57150"/>
                  <a:pt x="39370" y="58420"/>
                  <a:pt x="36830" y="59690"/>
                </a:cubicBezTo>
                <a:cubicBezTo>
                  <a:pt x="33020" y="60960"/>
                  <a:pt x="30480" y="60960"/>
                  <a:pt x="26670" y="59690"/>
                </a:cubicBezTo>
                <a:cubicBezTo>
                  <a:pt x="24130" y="58420"/>
                  <a:pt x="20320" y="57150"/>
                  <a:pt x="17780" y="55880"/>
                </a:cubicBezTo>
                <a:cubicBezTo>
                  <a:pt x="15240" y="54610"/>
                  <a:pt x="12700" y="53340"/>
                  <a:pt x="10160" y="50800"/>
                </a:cubicBezTo>
                <a:cubicBezTo>
                  <a:pt x="7620" y="48260"/>
                  <a:pt x="5080" y="45720"/>
                  <a:pt x="3810" y="43180"/>
                </a:cubicBezTo>
                <a:cubicBezTo>
                  <a:pt x="2540" y="40640"/>
                  <a:pt x="1270" y="36830"/>
                  <a:pt x="1270" y="33020"/>
                </a:cubicBezTo>
                <a:cubicBezTo>
                  <a:pt x="1270" y="30480"/>
                  <a:pt x="1270" y="26670"/>
                  <a:pt x="1270" y="24130"/>
                </a:cubicBezTo>
                <a:cubicBezTo>
                  <a:pt x="1270" y="20320"/>
                  <a:pt x="3810" y="16510"/>
                  <a:pt x="5080" y="13970"/>
                </a:cubicBezTo>
                <a:cubicBezTo>
                  <a:pt x="6350" y="11430"/>
                  <a:pt x="8890" y="8890"/>
                  <a:pt x="11430" y="7620"/>
                </a:cubicBezTo>
                <a:cubicBezTo>
                  <a:pt x="13970" y="5080"/>
                  <a:pt x="17780" y="3810"/>
                  <a:pt x="20320" y="2540"/>
                </a:cubicBezTo>
                <a:cubicBezTo>
                  <a:pt x="22860" y="1270"/>
                  <a:pt x="26670" y="0"/>
                  <a:pt x="29210" y="0"/>
                </a:cubicBezTo>
                <a:cubicBezTo>
                  <a:pt x="33020" y="0"/>
                  <a:pt x="35560" y="0"/>
                  <a:pt x="39370" y="1270"/>
                </a:cubicBezTo>
                <a:cubicBezTo>
                  <a:pt x="41910" y="2540"/>
                  <a:pt x="45720" y="3810"/>
                  <a:pt x="48260" y="5080"/>
                </a:cubicBezTo>
                <a:cubicBezTo>
                  <a:pt x="50800" y="6350"/>
                  <a:pt x="53340" y="8890"/>
                  <a:pt x="54610" y="11430"/>
                </a:cubicBezTo>
                <a:cubicBezTo>
                  <a:pt x="57150" y="13970"/>
                  <a:pt x="58420" y="17780"/>
                  <a:pt x="59690" y="20320"/>
                </a:cubicBezTo>
                <a:cubicBezTo>
                  <a:pt x="60960" y="22860"/>
                  <a:pt x="60960" y="29210"/>
                  <a:pt x="60960" y="29210"/>
                </a:cubicBezTo>
                <a:cubicBezTo>
                  <a:pt x="60960" y="29210"/>
                  <a:pt x="59690" y="90170"/>
                  <a:pt x="59690" y="123190"/>
                </a:cubicBezTo>
                <a:cubicBezTo>
                  <a:pt x="59690" y="160020"/>
                  <a:pt x="62230" y="195580"/>
                  <a:pt x="63500" y="240030"/>
                </a:cubicBezTo>
                <a:cubicBezTo>
                  <a:pt x="64770" y="298450"/>
                  <a:pt x="66040" y="387350"/>
                  <a:pt x="69850" y="445770"/>
                </a:cubicBezTo>
                <a:cubicBezTo>
                  <a:pt x="72390" y="488950"/>
                  <a:pt x="81280" y="541020"/>
                  <a:pt x="82550" y="557530"/>
                </a:cubicBezTo>
                <a:cubicBezTo>
                  <a:pt x="82550" y="562610"/>
                  <a:pt x="82550" y="563880"/>
                  <a:pt x="82550" y="566420"/>
                </a:cubicBezTo>
                <a:cubicBezTo>
                  <a:pt x="82550" y="568960"/>
                  <a:pt x="81280" y="571500"/>
                  <a:pt x="80010" y="574040"/>
                </a:cubicBezTo>
                <a:cubicBezTo>
                  <a:pt x="78740" y="576580"/>
                  <a:pt x="76200" y="579120"/>
                  <a:pt x="74930" y="581660"/>
                </a:cubicBezTo>
                <a:cubicBezTo>
                  <a:pt x="73660" y="584200"/>
                  <a:pt x="72390" y="586740"/>
                  <a:pt x="69850" y="588010"/>
                </a:cubicBezTo>
                <a:cubicBezTo>
                  <a:pt x="67310" y="590550"/>
                  <a:pt x="64770" y="591820"/>
                  <a:pt x="62230" y="593090"/>
                </a:cubicBezTo>
                <a:cubicBezTo>
                  <a:pt x="59690" y="594360"/>
                  <a:pt x="55880" y="594360"/>
                  <a:pt x="53340" y="595630"/>
                </a:cubicBezTo>
                <a:cubicBezTo>
                  <a:pt x="50800" y="595630"/>
                  <a:pt x="46990" y="596900"/>
                  <a:pt x="44450" y="596900"/>
                </a:cubicBezTo>
                <a:cubicBezTo>
                  <a:pt x="41910" y="596900"/>
                  <a:pt x="38100" y="596900"/>
                  <a:pt x="35560" y="595630"/>
                </a:cubicBezTo>
                <a:cubicBezTo>
                  <a:pt x="33020" y="594360"/>
                  <a:pt x="30480" y="593090"/>
                  <a:pt x="27940" y="591820"/>
                </a:cubicBezTo>
                <a:cubicBezTo>
                  <a:pt x="25400" y="590550"/>
                  <a:pt x="22860" y="589280"/>
                  <a:pt x="20320" y="586740"/>
                </a:cubicBezTo>
                <a:cubicBezTo>
                  <a:pt x="17780" y="584200"/>
                  <a:pt x="16510" y="581660"/>
                  <a:pt x="15240" y="579120"/>
                </a:cubicBezTo>
                <a:cubicBezTo>
                  <a:pt x="13970" y="576580"/>
                  <a:pt x="12700" y="574040"/>
                  <a:pt x="11430" y="571500"/>
                </a:cubicBezTo>
                <a:cubicBezTo>
                  <a:pt x="10160" y="568960"/>
                  <a:pt x="8890" y="562610"/>
                  <a:pt x="8890" y="56261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3"/>
          <p:cNvSpPr/>
          <p:nvPr/>
        </p:nvSpPr>
        <p:spPr>
          <a:xfrm>
            <a:off x="3274695" y="7709535"/>
            <a:ext cx="60960" cy="237172"/>
          </a:xfrm>
          <a:custGeom>
            <a:rect b="b" l="l" r="r" t="t"/>
            <a:pathLst>
              <a:path extrusionOk="0" h="316230" w="81280">
                <a:moveTo>
                  <a:pt x="0" y="276860"/>
                </a:moveTo>
                <a:cubicBezTo>
                  <a:pt x="3810" y="168910"/>
                  <a:pt x="6350" y="137160"/>
                  <a:pt x="7620" y="107950"/>
                </a:cubicBezTo>
                <a:cubicBezTo>
                  <a:pt x="8890" y="81280"/>
                  <a:pt x="10160" y="45720"/>
                  <a:pt x="12700" y="31750"/>
                </a:cubicBezTo>
                <a:cubicBezTo>
                  <a:pt x="13970" y="26670"/>
                  <a:pt x="13970" y="24130"/>
                  <a:pt x="15240" y="20320"/>
                </a:cubicBezTo>
                <a:cubicBezTo>
                  <a:pt x="16510" y="16510"/>
                  <a:pt x="19050" y="13970"/>
                  <a:pt x="21590" y="11430"/>
                </a:cubicBezTo>
                <a:cubicBezTo>
                  <a:pt x="24130" y="8890"/>
                  <a:pt x="26670" y="5080"/>
                  <a:pt x="29210" y="3810"/>
                </a:cubicBezTo>
                <a:cubicBezTo>
                  <a:pt x="33020" y="1270"/>
                  <a:pt x="36830" y="0"/>
                  <a:pt x="40640" y="0"/>
                </a:cubicBezTo>
                <a:cubicBezTo>
                  <a:pt x="44450" y="0"/>
                  <a:pt x="46990" y="0"/>
                  <a:pt x="50800" y="0"/>
                </a:cubicBezTo>
                <a:cubicBezTo>
                  <a:pt x="54610" y="0"/>
                  <a:pt x="58420" y="2540"/>
                  <a:pt x="62230" y="3810"/>
                </a:cubicBezTo>
                <a:cubicBezTo>
                  <a:pt x="66040" y="5080"/>
                  <a:pt x="68580" y="7620"/>
                  <a:pt x="71120" y="10160"/>
                </a:cubicBezTo>
                <a:cubicBezTo>
                  <a:pt x="73660" y="12700"/>
                  <a:pt x="76200" y="15240"/>
                  <a:pt x="77470" y="19050"/>
                </a:cubicBezTo>
                <a:cubicBezTo>
                  <a:pt x="78740" y="22860"/>
                  <a:pt x="81280" y="26670"/>
                  <a:pt x="81280" y="30480"/>
                </a:cubicBezTo>
                <a:cubicBezTo>
                  <a:pt x="81280" y="34290"/>
                  <a:pt x="81280" y="36830"/>
                  <a:pt x="80010" y="40640"/>
                </a:cubicBezTo>
                <a:cubicBezTo>
                  <a:pt x="78740" y="44450"/>
                  <a:pt x="77470" y="48260"/>
                  <a:pt x="76200" y="52070"/>
                </a:cubicBezTo>
                <a:cubicBezTo>
                  <a:pt x="74930" y="55880"/>
                  <a:pt x="72390" y="58420"/>
                  <a:pt x="69850" y="60960"/>
                </a:cubicBezTo>
                <a:cubicBezTo>
                  <a:pt x="67310" y="63500"/>
                  <a:pt x="63500" y="64770"/>
                  <a:pt x="59690" y="66040"/>
                </a:cubicBezTo>
                <a:cubicBezTo>
                  <a:pt x="55880" y="67310"/>
                  <a:pt x="53340" y="68580"/>
                  <a:pt x="49530" y="68580"/>
                </a:cubicBezTo>
                <a:cubicBezTo>
                  <a:pt x="45720" y="68580"/>
                  <a:pt x="41910" y="69850"/>
                  <a:pt x="38100" y="68580"/>
                </a:cubicBezTo>
                <a:cubicBezTo>
                  <a:pt x="34290" y="67310"/>
                  <a:pt x="30480" y="66040"/>
                  <a:pt x="27940" y="63500"/>
                </a:cubicBezTo>
                <a:cubicBezTo>
                  <a:pt x="24130" y="60960"/>
                  <a:pt x="21590" y="58420"/>
                  <a:pt x="19050" y="55880"/>
                </a:cubicBezTo>
                <a:cubicBezTo>
                  <a:pt x="16510" y="53340"/>
                  <a:pt x="15240" y="49530"/>
                  <a:pt x="13970" y="45720"/>
                </a:cubicBezTo>
                <a:cubicBezTo>
                  <a:pt x="12700" y="41910"/>
                  <a:pt x="11430" y="39370"/>
                  <a:pt x="11430" y="35560"/>
                </a:cubicBezTo>
                <a:cubicBezTo>
                  <a:pt x="11430" y="31750"/>
                  <a:pt x="12700" y="27940"/>
                  <a:pt x="13970" y="24130"/>
                </a:cubicBezTo>
                <a:cubicBezTo>
                  <a:pt x="15240" y="20320"/>
                  <a:pt x="16510" y="16510"/>
                  <a:pt x="19050" y="13970"/>
                </a:cubicBezTo>
                <a:cubicBezTo>
                  <a:pt x="21590" y="11430"/>
                  <a:pt x="24130" y="8890"/>
                  <a:pt x="26670" y="6350"/>
                </a:cubicBezTo>
                <a:cubicBezTo>
                  <a:pt x="29210" y="3810"/>
                  <a:pt x="33020" y="2540"/>
                  <a:pt x="36830" y="1270"/>
                </a:cubicBezTo>
                <a:cubicBezTo>
                  <a:pt x="40640" y="0"/>
                  <a:pt x="44450" y="0"/>
                  <a:pt x="48260" y="0"/>
                </a:cubicBezTo>
                <a:cubicBezTo>
                  <a:pt x="52070" y="0"/>
                  <a:pt x="54610" y="1270"/>
                  <a:pt x="58420" y="2540"/>
                </a:cubicBezTo>
                <a:cubicBezTo>
                  <a:pt x="62230" y="3810"/>
                  <a:pt x="66040" y="5080"/>
                  <a:pt x="68580" y="7620"/>
                </a:cubicBezTo>
                <a:cubicBezTo>
                  <a:pt x="71120" y="10160"/>
                  <a:pt x="73660" y="12700"/>
                  <a:pt x="76200" y="16510"/>
                </a:cubicBezTo>
                <a:cubicBezTo>
                  <a:pt x="77470" y="19050"/>
                  <a:pt x="78740" y="22860"/>
                  <a:pt x="80010" y="26670"/>
                </a:cubicBezTo>
                <a:cubicBezTo>
                  <a:pt x="81280" y="30480"/>
                  <a:pt x="81280" y="38100"/>
                  <a:pt x="81280" y="38100"/>
                </a:cubicBezTo>
                <a:cubicBezTo>
                  <a:pt x="81280" y="38100"/>
                  <a:pt x="74930" y="82550"/>
                  <a:pt x="73660" y="107950"/>
                </a:cubicBezTo>
                <a:cubicBezTo>
                  <a:pt x="72390" y="135890"/>
                  <a:pt x="76200" y="168910"/>
                  <a:pt x="77470" y="198120"/>
                </a:cubicBezTo>
                <a:cubicBezTo>
                  <a:pt x="78740" y="224790"/>
                  <a:pt x="81280" y="264160"/>
                  <a:pt x="80010" y="276860"/>
                </a:cubicBezTo>
                <a:cubicBezTo>
                  <a:pt x="80010" y="281940"/>
                  <a:pt x="78740" y="283210"/>
                  <a:pt x="78740" y="285750"/>
                </a:cubicBezTo>
                <a:cubicBezTo>
                  <a:pt x="77470" y="289560"/>
                  <a:pt x="77470" y="293370"/>
                  <a:pt x="76200" y="295910"/>
                </a:cubicBezTo>
                <a:cubicBezTo>
                  <a:pt x="74930" y="298450"/>
                  <a:pt x="72390" y="300990"/>
                  <a:pt x="69850" y="303530"/>
                </a:cubicBezTo>
                <a:cubicBezTo>
                  <a:pt x="67310" y="306070"/>
                  <a:pt x="66040" y="308610"/>
                  <a:pt x="63500" y="309880"/>
                </a:cubicBezTo>
                <a:cubicBezTo>
                  <a:pt x="60960" y="311150"/>
                  <a:pt x="57150" y="312420"/>
                  <a:pt x="54610" y="313690"/>
                </a:cubicBezTo>
                <a:cubicBezTo>
                  <a:pt x="50800" y="314960"/>
                  <a:pt x="48260" y="316230"/>
                  <a:pt x="44450" y="316230"/>
                </a:cubicBezTo>
                <a:cubicBezTo>
                  <a:pt x="41910" y="316230"/>
                  <a:pt x="38100" y="316230"/>
                  <a:pt x="35560" y="316230"/>
                </a:cubicBezTo>
                <a:cubicBezTo>
                  <a:pt x="31750" y="316230"/>
                  <a:pt x="27940" y="314960"/>
                  <a:pt x="25400" y="313690"/>
                </a:cubicBezTo>
                <a:cubicBezTo>
                  <a:pt x="22860" y="312420"/>
                  <a:pt x="20320" y="311150"/>
                  <a:pt x="17780" y="309880"/>
                </a:cubicBezTo>
                <a:cubicBezTo>
                  <a:pt x="15240" y="308610"/>
                  <a:pt x="12700" y="306070"/>
                  <a:pt x="10160" y="303530"/>
                </a:cubicBezTo>
                <a:cubicBezTo>
                  <a:pt x="7620" y="300990"/>
                  <a:pt x="6350" y="298450"/>
                  <a:pt x="5080" y="295910"/>
                </a:cubicBezTo>
                <a:cubicBezTo>
                  <a:pt x="3810" y="293370"/>
                  <a:pt x="2540" y="289560"/>
                  <a:pt x="1270" y="285750"/>
                </a:cubicBezTo>
                <a:cubicBezTo>
                  <a:pt x="0" y="283210"/>
                  <a:pt x="0" y="276860"/>
                  <a:pt x="0" y="27686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3"/>
          <p:cNvSpPr/>
          <p:nvPr/>
        </p:nvSpPr>
        <p:spPr>
          <a:xfrm>
            <a:off x="3494722" y="7588568"/>
            <a:ext cx="132397" cy="292418"/>
          </a:xfrm>
          <a:custGeom>
            <a:rect b="b" l="l" r="r" t="t"/>
            <a:pathLst>
              <a:path extrusionOk="0" h="389890" w="176530">
                <a:moveTo>
                  <a:pt x="1270" y="340360"/>
                </a:moveTo>
                <a:cubicBezTo>
                  <a:pt x="43180" y="198120"/>
                  <a:pt x="66040" y="151130"/>
                  <a:pt x="78740" y="119380"/>
                </a:cubicBezTo>
                <a:cubicBezTo>
                  <a:pt x="87630" y="97790"/>
                  <a:pt x="95250" y="81280"/>
                  <a:pt x="100330" y="63500"/>
                </a:cubicBezTo>
                <a:cubicBezTo>
                  <a:pt x="105410" y="49530"/>
                  <a:pt x="106680" y="33020"/>
                  <a:pt x="110490" y="24130"/>
                </a:cubicBezTo>
                <a:cubicBezTo>
                  <a:pt x="111760" y="19050"/>
                  <a:pt x="113030" y="16510"/>
                  <a:pt x="115570" y="13970"/>
                </a:cubicBezTo>
                <a:cubicBezTo>
                  <a:pt x="118110" y="11430"/>
                  <a:pt x="120650" y="8890"/>
                  <a:pt x="123190" y="6350"/>
                </a:cubicBezTo>
                <a:cubicBezTo>
                  <a:pt x="125730" y="3810"/>
                  <a:pt x="129540" y="2540"/>
                  <a:pt x="133350" y="1270"/>
                </a:cubicBezTo>
                <a:cubicBezTo>
                  <a:pt x="137160" y="0"/>
                  <a:pt x="140970" y="0"/>
                  <a:pt x="144780" y="0"/>
                </a:cubicBezTo>
                <a:cubicBezTo>
                  <a:pt x="148590" y="0"/>
                  <a:pt x="151130" y="1270"/>
                  <a:pt x="154940" y="2540"/>
                </a:cubicBezTo>
                <a:cubicBezTo>
                  <a:pt x="157480" y="3810"/>
                  <a:pt x="161290" y="5080"/>
                  <a:pt x="163830" y="7620"/>
                </a:cubicBezTo>
                <a:cubicBezTo>
                  <a:pt x="166370" y="10160"/>
                  <a:pt x="170180" y="12700"/>
                  <a:pt x="171450" y="15240"/>
                </a:cubicBezTo>
                <a:cubicBezTo>
                  <a:pt x="173990" y="17780"/>
                  <a:pt x="173990" y="21590"/>
                  <a:pt x="175260" y="25400"/>
                </a:cubicBezTo>
                <a:cubicBezTo>
                  <a:pt x="176530" y="29210"/>
                  <a:pt x="176530" y="33020"/>
                  <a:pt x="176530" y="36830"/>
                </a:cubicBezTo>
                <a:cubicBezTo>
                  <a:pt x="176530" y="40640"/>
                  <a:pt x="175260" y="44450"/>
                  <a:pt x="173990" y="46990"/>
                </a:cubicBezTo>
                <a:cubicBezTo>
                  <a:pt x="172720" y="50800"/>
                  <a:pt x="170180" y="53340"/>
                  <a:pt x="167640" y="55880"/>
                </a:cubicBezTo>
                <a:cubicBezTo>
                  <a:pt x="165100" y="58420"/>
                  <a:pt x="162560" y="62230"/>
                  <a:pt x="160020" y="63500"/>
                </a:cubicBezTo>
                <a:cubicBezTo>
                  <a:pt x="157480" y="64770"/>
                  <a:pt x="153670" y="66040"/>
                  <a:pt x="149860" y="66040"/>
                </a:cubicBezTo>
                <a:cubicBezTo>
                  <a:pt x="146050" y="67310"/>
                  <a:pt x="142240" y="67310"/>
                  <a:pt x="138430" y="67310"/>
                </a:cubicBezTo>
                <a:cubicBezTo>
                  <a:pt x="134620" y="67310"/>
                  <a:pt x="130810" y="64770"/>
                  <a:pt x="128270" y="63500"/>
                </a:cubicBezTo>
                <a:cubicBezTo>
                  <a:pt x="124460" y="62230"/>
                  <a:pt x="121920" y="59690"/>
                  <a:pt x="119380" y="57150"/>
                </a:cubicBezTo>
                <a:cubicBezTo>
                  <a:pt x="116840" y="54610"/>
                  <a:pt x="114300" y="52070"/>
                  <a:pt x="113030" y="48260"/>
                </a:cubicBezTo>
                <a:cubicBezTo>
                  <a:pt x="111760" y="45720"/>
                  <a:pt x="109220" y="41910"/>
                  <a:pt x="109220" y="38100"/>
                </a:cubicBezTo>
                <a:cubicBezTo>
                  <a:pt x="109220" y="34290"/>
                  <a:pt x="109220" y="30480"/>
                  <a:pt x="110490" y="26670"/>
                </a:cubicBezTo>
                <a:cubicBezTo>
                  <a:pt x="111760" y="22860"/>
                  <a:pt x="113030" y="19050"/>
                  <a:pt x="114300" y="16510"/>
                </a:cubicBezTo>
                <a:cubicBezTo>
                  <a:pt x="115570" y="13970"/>
                  <a:pt x="118110" y="11430"/>
                  <a:pt x="120650" y="8890"/>
                </a:cubicBezTo>
                <a:cubicBezTo>
                  <a:pt x="123190" y="6350"/>
                  <a:pt x="125730" y="3810"/>
                  <a:pt x="129540" y="2540"/>
                </a:cubicBezTo>
                <a:cubicBezTo>
                  <a:pt x="133350" y="1270"/>
                  <a:pt x="137160" y="0"/>
                  <a:pt x="140970" y="0"/>
                </a:cubicBezTo>
                <a:cubicBezTo>
                  <a:pt x="144780" y="0"/>
                  <a:pt x="147320" y="0"/>
                  <a:pt x="151130" y="1270"/>
                </a:cubicBezTo>
                <a:cubicBezTo>
                  <a:pt x="154940" y="2540"/>
                  <a:pt x="158750" y="2540"/>
                  <a:pt x="161290" y="5080"/>
                </a:cubicBezTo>
                <a:cubicBezTo>
                  <a:pt x="163830" y="6350"/>
                  <a:pt x="166370" y="10160"/>
                  <a:pt x="168910" y="12700"/>
                </a:cubicBezTo>
                <a:cubicBezTo>
                  <a:pt x="171450" y="15240"/>
                  <a:pt x="173990" y="19050"/>
                  <a:pt x="175260" y="22860"/>
                </a:cubicBezTo>
                <a:cubicBezTo>
                  <a:pt x="176530" y="26670"/>
                  <a:pt x="176530" y="29210"/>
                  <a:pt x="176530" y="33020"/>
                </a:cubicBezTo>
                <a:cubicBezTo>
                  <a:pt x="176530" y="36830"/>
                  <a:pt x="175260" y="43180"/>
                  <a:pt x="175260" y="43180"/>
                </a:cubicBezTo>
                <a:cubicBezTo>
                  <a:pt x="175260" y="43180"/>
                  <a:pt x="166370" y="72390"/>
                  <a:pt x="160020" y="87630"/>
                </a:cubicBezTo>
                <a:cubicBezTo>
                  <a:pt x="153670" y="104140"/>
                  <a:pt x="146050" y="119380"/>
                  <a:pt x="138430" y="140970"/>
                </a:cubicBezTo>
                <a:cubicBezTo>
                  <a:pt x="127000" y="171450"/>
                  <a:pt x="109220" y="215900"/>
                  <a:pt x="99060" y="252730"/>
                </a:cubicBezTo>
                <a:cubicBezTo>
                  <a:pt x="88900" y="288290"/>
                  <a:pt x="81280" y="342900"/>
                  <a:pt x="77470" y="359410"/>
                </a:cubicBezTo>
                <a:cubicBezTo>
                  <a:pt x="76200" y="364490"/>
                  <a:pt x="76200" y="365760"/>
                  <a:pt x="74930" y="368300"/>
                </a:cubicBezTo>
                <a:cubicBezTo>
                  <a:pt x="73660" y="370840"/>
                  <a:pt x="71120" y="373380"/>
                  <a:pt x="68580" y="375920"/>
                </a:cubicBezTo>
                <a:cubicBezTo>
                  <a:pt x="66040" y="378460"/>
                  <a:pt x="64770" y="381000"/>
                  <a:pt x="62230" y="382270"/>
                </a:cubicBezTo>
                <a:cubicBezTo>
                  <a:pt x="59690" y="384810"/>
                  <a:pt x="55880" y="386080"/>
                  <a:pt x="53340" y="387350"/>
                </a:cubicBezTo>
                <a:cubicBezTo>
                  <a:pt x="50800" y="388620"/>
                  <a:pt x="46990" y="389890"/>
                  <a:pt x="44450" y="389890"/>
                </a:cubicBezTo>
                <a:cubicBezTo>
                  <a:pt x="40640" y="389890"/>
                  <a:pt x="38100" y="389890"/>
                  <a:pt x="34290" y="389890"/>
                </a:cubicBezTo>
                <a:cubicBezTo>
                  <a:pt x="31750" y="389890"/>
                  <a:pt x="27940" y="388620"/>
                  <a:pt x="25400" y="387350"/>
                </a:cubicBezTo>
                <a:cubicBezTo>
                  <a:pt x="22860" y="386080"/>
                  <a:pt x="19050" y="384810"/>
                  <a:pt x="16510" y="383540"/>
                </a:cubicBezTo>
                <a:cubicBezTo>
                  <a:pt x="13970" y="382270"/>
                  <a:pt x="12700" y="379730"/>
                  <a:pt x="10160" y="377190"/>
                </a:cubicBezTo>
                <a:cubicBezTo>
                  <a:pt x="7620" y="374650"/>
                  <a:pt x="5080" y="370840"/>
                  <a:pt x="3810" y="368300"/>
                </a:cubicBezTo>
                <a:cubicBezTo>
                  <a:pt x="2540" y="365760"/>
                  <a:pt x="2540" y="361950"/>
                  <a:pt x="1270" y="359410"/>
                </a:cubicBezTo>
                <a:cubicBezTo>
                  <a:pt x="1270" y="356870"/>
                  <a:pt x="0" y="353060"/>
                  <a:pt x="0" y="350520"/>
                </a:cubicBezTo>
                <a:cubicBezTo>
                  <a:pt x="0" y="346710"/>
                  <a:pt x="1270" y="340360"/>
                  <a:pt x="1270" y="34036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3"/>
          <p:cNvSpPr/>
          <p:nvPr/>
        </p:nvSpPr>
        <p:spPr>
          <a:xfrm>
            <a:off x="2330767" y="7511415"/>
            <a:ext cx="160020" cy="401003"/>
          </a:xfrm>
          <a:custGeom>
            <a:rect b="b" l="l" r="r" t="t"/>
            <a:pathLst>
              <a:path extrusionOk="0" h="534670" w="213360">
                <a:moveTo>
                  <a:pt x="140970" y="506730"/>
                </a:moveTo>
                <a:cubicBezTo>
                  <a:pt x="116840" y="382270"/>
                  <a:pt x="114300" y="358140"/>
                  <a:pt x="106680" y="327660"/>
                </a:cubicBezTo>
                <a:cubicBezTo>
                  <a:pt x="97790" y="290830"/>
                  <a:pt x="81280" y="243840"/>
                  <a:pt x="68580" y="208280"/>
                </a:cubicBezTo>
                <a:cubicBezTo>
                  <a:pt x="58420" y="179070"/>
                  <a:pt x="46990" y="152400"/>
                  <a:pt x="38100" y="129540"/>
                </a:cubicBezTo>
                <a:cubicBezTo>
                  <a:pt x="30480" y="110490"/>
                  <a:pt x="24130" y="93980"/>
                  <a:pt x="17780" y="78740"/>
                </a:cubicBezTo>
                <a:cubicBezTo>
                  <a:pt x="12700" y="66040"/>
                  <a:pt x="5080" y="50800"/>
                  <a:pt x="2540" y="41910"/>
                </a:cubicBezTo>
                <a:cubicBezTo>
                  <a:pt x="1270" y="38100"/>
                  <a:pt x="0" y="35560"/>
                  <a:pt x="0" y="31750"/>
                </a:cubicBezTo>
                <a:cubicBezTo>
                  <a:pt x="0" y="27940"/>
                  <a:pt x="0" y="25400"/>
                  <a:pt x="1270" y="21590"/>
                </a:cubicBezTo>
                <a:cubicBezTo>
                  <a:pt x="2540" y="19050"/>
                  <a:pt x="3810" y="15240"/>
                  <a:pt x="6350" y="12700"/>
                </a:cubicBezTo>
                <a:cubicBezTo>
                  <a:pt x="7620" y="10160"/>
                  <a:pt x="10160" y="7620"/>
                  <a:pt x="12700" y="6350"/>
                </a:cubicBezTo>
                <a:cubicBezTo>
                  <a:pt x="15240" y="3810"/>
                  <a:pt x="19050" y="2540"/>
                  <a:pt x="21590" y="1270"/>
                </a:cubicBezTo>
                <a:cubicBezTo>
                  <a:pt x="24130" y="0"/>
                  <a:pt x="27940" y="0"/>
                  <a:pt x="30480" y="0"/>
                </a:cubicBezTo>
                <a:cubicBezTo>
                  <a:pt x="34290" y="0"/>
                  <a:pt x="36830" y="0"/>
                  <a:pt x="40640" y="1270"/>
                </a:cubicBezTo>
                <a:cubicBezTo>
                  <a:pt x="44450" y="2540"/>
                  <a:pt x="46990" y="3810"/>
                  <a:pt x="49530" y="6350"/>
                </a:cubicBezTo>
                <a:cubicBezTo>
                  <a:pt x="52070" y="8890"/>
                  <a:pt x="54610" y="11430"/>
                  <a:pt x="55880" y="13970"/>
                </a:cubicBezTo>
                <a:cubicBezTo>
                  <a:pt x="57150" y="16510"/>
                  <a:pt x="58420" y="20320"/>
                  <a:pt x="59690" y="22860"/>
                </a:cubicBezTo>
                <a:cubicBezTo>
                  <a:pt x="60960" y="26670"/>
                  <a:pt x="60960" y="29210"/>
                  <a:pt x="60960" y="33020"/>
                </a:cubicBezTo>
                <a:cubicBezTo>
                  <a:pt x="60960" y="35560"/>
                  <a:pt x="59690" y="39370"/>
                  <a:pt x="58420" y="41910"/>
                </a:cubicBezTo>
                <a:cubicBezTo>
                  <a:pt x="57150" y="44450"/>
                  <a:pt x="55880" y="48260"/>
                  <a:pt x="53340" y="50800"/>
                </a:cubicBezTo>
                <a:cubicBezTo>
                  <a:pt x="50800" y="53340"/>
                  <a:pt x="48260" y="55880"/>
                  <a:pt x="45720" y="57150"/>
                </a:cubicBezTo>
                <a:cubicBezTo>
                  <a:pt x="43180" y="58420"/>
                  <a:pt x="39370" y="59690"/>
                  <a:pt x="36830" y="59690"/>
                </a:cubicBezTo>
                <a:cubicBezTo>
                  <a:pt x="33020" y="60960"/>
                  <a:pt x="30480" y="60960"/>
                  <a:pt x="26670" y="60960"/>
                </a:cubicBezTo>
                <a:cubicBezTo>
                  <a:pt x="24130" y="60960"/>
                  <a:pt x="20320" y="59690"/>
                  <a:pt x="17780" y="58420"/>
                </a:cubicBezTo>
                <a:cubicBezTo>
                  <a:pt x="15240" y="57150"/>
                  <a:pt x="12700" y="54610"/>
                  <a:pt x="10160" y="52070"/>
                </a:cubicBezTo>
                <a:cubicBezTo>
                  <a:pt x="7620" y="49530"/>
                  <a:pt x="5080" y="46990"/>
                  <a:pt x="3810" y="44450"/>
                </a:cubicBezTo>
                <a:cubicBezTo>
                  <a:pt x="2540" y="41910"/>
                  <a:pt x="1270" y="38100"/>
                  <a:pt x="1270" y="35560"/>
                </a:cubicBezTo>
                <a:cubicBezTo>
                  <a:pt x="1270" y="31750"/>
                  <a:pt x="1270" y="29210"/>
                  <a:pt x="1270" y="25400"/>
                </a:cubicBezTo>
                <a:cubicBezTo>
                  <a:pt x="1270" y="22860"/>
                  <a:pt x="2540" y="19050"/>
                  <a:pt x="3810" y="16510"/>
                </a:cubicBezTo>
                <a:cubicBezTo>
                  <a:pt x="5080" y="13970"/>
                  <a:pt x="7620" y="11430"/>
                  <a:pt x="10160" y="8890"/>
                </a:cubicBezTo>
                <a:cubicBezTo>
                  <a:pt x="12700" y="6350"/>
                  <a:pt x="15240" y="3810"/>
                  <a:pt x="17780" y="2540"/>
                </a:cubicBezTo>
                <a:cubicBezTo>
                  <a:pt x="20320" y="1270"/>
                  <a:pt x="24130" y="0"/>
                  <a:pt x="27940" y="0"/>
                </a:cubicBezTo>
                <a:cubicBezTo>
                  <a:pt x="31750" y="0"/>
                  <a:pt x="34290" y="0"/>
                  <a:pt x="38100" y="1270"/>
                </a:cubicBezTo>
                <a:cubicBezTo>
                  <a:pt x="40640" y="2540"/>
                  <a:pt x="44450" y="3810"/>
                  <a:pt x="46990" y="5080"/>
                </a:cubicBezTo>
                <a:cubicBezTo>
                  <a:pt x="49530" y="6350"/>
                  <a:pt x="52070" y="8890"/>
                  <a:pt x="54610" y="11430"/>
                </a:cubicBezTo>
                <a:cubicBezTo>
                  <a:pt x="57150" y="13970"/>
                  <a:pt x="59690" y="19050"/>
                  <a:pt x="59690" y="19050"/>
                </a:cubicBezTo>
                <a:cubicBezTo>
                  <a:pt x="59690" y="19050"/>
                  <a:pt x="68580" y="45720"/>
                  <a:pt x="73660" y="59690"/>
                </a:cubicBezTo>
                <a:cubicBezTo>
                  <a:pt x="78740" y="76200"/>
                  <a:pt x="82550" y="91440"/>
                  <a:pt x="88900" y="110490"/>
                </a:cubicBezTo>
                <a:cubicBezTo>
                  <a:pt x="97790" y="134620"/>
                  <a:pt x="110490" y="161290"/>
                  <a:pt x="121920" y="190500"/>
                </a:cubicBezTo>
                <a:cubicBezTo>
                  <a:pt x="135890" y="227330"/>
                  <a:pt x="154940" y="278130"/>
                  <a:pt x="166370" y="314960"/>
                </a:cubicBezTo>
                <a:cubicBezTo>
                  <a:pt x="175260" y="344170"/>
                  <a:pt x="179070" y="368300"/>
                  <a:pt x="186690" y="396240"/>
                </a:cubicBezTo>
                <a:cubicBezTo>
                  <a:pt x="194310" y="426720"/>
                  <a:pt x="209550" y="473710"/>
                  <a:pt x="212090" y="488950"/>
                </a:cubicBezTo>
                <a:cubicBezTo>
                  <a:pt x="213360" y="494030"/>
                  <a:pt x="213360" y="495300"/>
                  <a:pt x="213360" y="497840"/>
                </a:cubicBezTo>
                <a:cubicBezTo>
                  <a:pt x="213360" y="500380"/>
                  <a:pt x="213360" y="504190"/>
                  <a:pt x="212090" y="506730"/>
                </a:cubicBezTo>
                <a:cubicBezTo>
                  <a:pt x="210820" y="509270"/>
                  <a:pt x="209550" y="513080"/>
                  <a:pt x="208280" y="515620"/>
                </a:cubicBezTo>
                <a:cubicBezTo>
                  <a:pt x="207010" y="518160"/>
                  <a:pt x="204470" y="519430"/>
                  <a:pt x="203200" y="521970"/>
                </a:cubicBezTo>
                <a:cubicBezTo>
                  <a:pt x="200660" y="524510"/>
                  <a:pt x="199390" y="527050"/>
                  <a:pt x="196850" y="528320"/>
                </a:cubicBezTo>
                <a:cubicBezTo>
                  <a:pt x="194310" y="529590"/>
                  <a:pt x="191770" y="530860"/>
                  <a:pt x="189230" y="532130"/>
                </a:cubicBezTo>
                <a:cubicBezTo>
                  <a:pt x="186690" y="533400"/>
                  <a:pt x="182880" y="534670"/>
                  <a:pt x="180340" y="534670"/>
                </a:cubicBezTo>
                <a:cubicBezTo>
                  <a:pt x="177800" y="534670"/>
                  <a:pt x="173990" y="534670"/>
                  <a:pt x="171450" y="534670"/>
                </a:cubicBezTo>
                <a:cubicBezTo>
                  <a:pt x="168910" y="534670"/>
                  <a:pt x="165100" y="533400"/>
                  <a:pt x="162560" y="532130"/>
                </a:cubicBezTo>
                <a:cubicBezTo>
                  <a:pt x="160020" y="530860"/>
                  <a:pt x="157480" y="529590"/>
                  <a:pt x="154940" y="528320"/>
                </a:cubicBezTo>
                <a:cubicBezTo>
                  <a:pt x="152400" y="527050"/>
                  <a:pt x="149860" y="524510"/>
                  <a:pt x="148590" y="521970"/>
                </a:cubicBezTo>
                <a:cubicBezTo>
                  <a:pt x="146050" y="519430"/>
                  <a:pt x="144780" y="516890"/>
                  <a:pt x="143510" y="514350"/>
                </a:cubicBezTo>
                <a:cubicBezTo>
                  <a:pt x="142240" y="511810"/>
                  <a:pt x="140970" y="506730"/>
                  <a:pt x="140970" y="50673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3"/>
          <p:cNvSpPr/>
          <p:nvPr/>
        </p:nvSpPr>
        <p:spPr>
          <a:xfrm>
            <a:off x="15580043" y="7511415"/>
            <a:ext cx="58102" cy="431482"/>
          </a:xfrm>
          <a:custGeom>
            <a:rect b="b" l="l" r="r" t="t"/>
            <a:pathLst>
              <a:path extrusionOk="0" h="575310" w="77470">
                <a:moveTo>
                  <a:pt x="0" y="539750"/>
                </a:moveTo>
                <a:cubicBezTo>
                  <a:pt x="0" y="358140"/>
                  <a:pt x="2540" y="327660"/>
                  <a:pt x="2540" y="292100"/>
                </a:cubicBezTo>
                <a:cubicBezTo>
                  <a:pt x="3810" y="254000"/>
                  <a:pt x="2540" y="212090"/>
                  <a:pt x="3810" y="176530"/>
                </a:cubicBezTo>
                <a:cubicBezTo>
                  <a:pt x="5080" y="147320"/>
                  <a:pt x="7620" y="121920"/>
                  <a:pt x="10160" y="96520"/>
                </a:cubicBezTo>
                <a:cubicBezTo>
                  <a:pt x="12700" y="72390"/>
                  <a:pt x="15240" y="38100"/>
                  <a:pt x="17780" y="25400"/>
                </a:cubicBezTo>
                <a:cubicBezTo>
                  <a:pt x="19050" y="21590"/>
                  <a:pt x="19050" y="19050"/>
                  <a:pt x="20320" y="16510"/>
                </a:cubicBezTo>
                <a:cubicBezTo>
                  <a:pt x="21590" y="13970"/>
                  <a:pt x="22860" y="11430"/>
                  <a:pt x="25400" y="8890"/>
                </a:cubicBezTo>
                <a:cubicBezTo>
                  <a:pt x="27940" y="6350"/>
                  <a:pt x="30480" y="3810"/>
                  <a:pt x="33020" y="2540"/>
                </a:cubicBezTo>
                <a:cubicBezTo>
                  <a:pt x="35560" y="1270"/>
                  <a:pt x="39370" y="0"/>
                  <a:pt x="41910" y="0"/>
                </a:cubicBezTo>
                <a:cubicBezTo>
                  <a:pt x="45720" y="0"/>
                  <a:pt x="48260" y="0"/>
                  <a:pt x="52070" y="0"/>
                </a:cubicBezTo>
                <a:cubicBezTo>
                  <a:pt x="54610" y="0"/>
                  <a:pt x="58420" y="1270"/>
                  <a:pt x="60960" y="2540"/>
                </a:cubicBezTo>
                <a:cubicBezTo>
                  <a:pt x="63500" y="3810"/>
                  <a:pt x="66040" y="6350"/>
                  <a:pt x="68580" y="8890"/>
                </a:cubicBezTo>
                <a:cubicBezTo>
                  <a:pt x="71120" y="11430"/>
                  <a:pt x="72390" y="13970"/>
                  <a:pt x="73660" y="16510"/>
                </a:cubicBezTo>
                <a:cubicBezTo>
                  <a:pt x="74930" y="19050"/>
                  <a:pt x="76200" y="22860"/>
                  <a:pt x="76200" y="26670"/>
                </a:cubicBezTo>
                <a:cubicBezTo>
                  <a:pt x="76200" y="29210"/>
                  <a:pt x="74930" y="33020"/>
                  <a:pt x="74930" y="35560"/>
                </a:cubicBezTo>
                <a:cubicBezTo>
                  <a:pt x="73660" y="38100"/>
                  <a:pt x="73660" y="41910"/>
                  <a:pt x="72390" y="44450"/>
                </a:cubicBezTo>
                <a:cubicBezTo>
                  <a:pt x="71120" y="46990"/>
                  <a:pt x="68580" y="49530"/>
                  <a:pt x="66040" y="52070"/>
                </a:cubicBezTo>
                <a:cubicBezTo>
                  <a:pt x="63500" y="54610"/>
                  <a:pt x="59690" y="55880"/>
                  <a:pt x="57150" y="57150"/>
                </a:cubicBezTo>
                <a:cubicBezTo>
                  <a:pt x="54610" y="58420"/>
                  <a:pt x="50800" y="58420"/>
                  <a:pt x="48260" y="58420"/>
                </a:cubicBezTo>
                <a:cubicBezTo>
                  <a:pt x="44450" y="58420"/>
                  <a:pt x="41910" y="58420"/>
                  <a:pt x="38100" y="57150"/>
                </a:cubicBezTo>
                <a:cubicBezTo>
                  <a:pt x="35560" y="55880"/>
                  <a:pt x="31750" y="54610"/>
                  <a:pt x="29210" y="53340"/>
                </a:cubicBezTo>
                <a:cubicBezTo>
                  <a:pt x="26670" y="52070"/>
                  <a:pt x="24130" y="49530"/>
                  <a:pt x="22860" y="46990"/>
                </a:cubicBezTo>
                <a:cubicBezTo>
                  <a:pt x="21590" y="44450"/>
                  <a:pt x="20320" y="40640"/>
                  <a:pt x="19050" y="38100"/>
                </a:cubicBezTo>
                <a:cubicBezTo>
                  <a:pt x="17780" y="35560"/>
                  <a:pt x="16510" y="31750"/>
                  <a:pt x="16510" y="29210"/>
                </a:cubicBezTo>
                <a:cubicBezTo>
                  <a:pt x="16510" y="25400"/>
                  <a:pt x="17780" y="22860"/>
                  <a:pt x="19050" y="19050"/>
                </a:cubicBezTo>
                <a:cubicBezTo>
                  <a:pt x="20320" y="16510"/>
                  <a:pt x="21590" y="12700"/>
                  <a:pt x="22860" y="10160"/>
                </a:cubicBezTo>
                <a:cubicBezTo>
                  <a:pt x="25400" y="7620"/>
                  <a:pt x="27940" y="5080"/>
                  <a:pt x="30480" y="3810"/>
                </a:cubicBezTo>
                <a:cubicBezTo>
                  <a:pt x="33020" y="2540"/>
                  <a:pt x="36830" y="0"/>
                  <a:pt x="39370" y="0"/>
                </a:cubicBezTo>
                <a:cubicBezTo>
                  <a:pt x="41910" y="0"/>
                  <a:pt x="45720" y="0"/>
                  <a:pt x="48260" y="0"/>
                </a:cubicBezTo>
                <a:cubicBezTo>
                  <a:pt x="52070" y="0"/>
                  <a:pt x="55880" y="0"/>
                  <a:pt x="58420" y="1270"/>
                </a:cubicBezTo>
                <a:cubicBezTo>
                  <a:pt x="60960" y="2540"/>
                  <a:pt x="63500" y="3810"/>
                  <a:pt x="66040" y="6350"/>
                </a:cubicBezTo>
                <a:cubicBezTo>
                  <a:pt x="68580" y="8890"/>
                  <a:pt x="71120" y="11430"/>
                  <a:pt x="72390" y="13970"/>
                </a:cubicBezTo>
                <a:cubicBezTo>
                  <a:pt x="73660" y="16510"/>
                  <a:pt x="74930" y="20320"/>
                  <a:pt x="76200" y="22860"/>
                </a:cubicBezTo>
                <a:cubicBezTo>
                  <a:pt x="77470" y="26670"/>
                  <a:pt x="76200" y="33020"/>
                  <a:pt x="76200" y="33020"/>
                </a:cubicBezTo>
                <a:cubicBezTo>
                  <a:pt x="76200" y="33020"/>
                  <a:pt x="68580" y="78740"/>
                  <a:pt x="66040" y="101600"/>
                </a:cubicBezTo>
                <a:cubicBezTo>
                  <a:pt x="63500" y="125730"/>
                  <a:pt x="59690" y="148590"/>
                  <a:pt x="58420" y="176530"/>
                </a:cubicBezTo>
                <a:cubicBezTo>
                  <a:pt x="57150" y="210820"/>
                  <a:pt x="60960" y="254000"/>
                  <a:pt x="62230" y="290830"/>
                </a:cubicBezTo>
                <a:cubicBezTo>
                  <a:pt x="63500" y="326390"/>
                  <a:pt x="64770" y="358140"/>
                  <a:pt x="66040" y="394970"/>
                </a:cubicBezTo>
                <a:cubicBezTo>
                  <a:pt x="67310" y="438150"/>
                  <a:pt x="72390" y="518160"/>
                  <a:pt x="72390" y="537210"/>
                </a:cubicBezTo>
                <a:cubicBezTo>
                  <a:pt x="72390" y="542290"/>
                  <a:pt x="72390" y="543560"/>
                  <a:pt x="72390" y="546100"/>
                </a:cubicBezTo>
                <a:cubicBezTo>
                  <a:pt x="72390" y="548640"/>
                  <a:pt x="69850" y="552450"/>
                  <a:pt x="68580" y="554990"/>
                </a:cubicBezTo>
                <a:cubicBezTo>
                  <a:pt x="67310" y="557530"/>
                  <a:pt x="66040" y="560070"/>
                  <a:pt x="63500" y="562610"/>
                </a:cubicBezTo>
                <a:cubicBezTo>
                  <a:pt x="62230" y="565150"/>
                  <a:pt x="59690" y="566420"/>
                  <a:pt x="57150" y="567690"/>
                </a:cubicBezTo>
                <a:cubicBezTo>
                  <a:pt x="54610" y="568960"/>
                  <a:pt x="52070" y="571500"/>
                  <a:pt x="49530" y="572770"/>
                </a:cubicBezTo>
                <a:cubicBezTo>
                  <a:pt x="46990" y="574040"/>
                  <a:pt x="44450" y="574040"/>
                  <a:pt x="41910" y="574040"/>
                </a:cubicBezTo>
                <a:cubicBezTo>
                  <a:pt x="39370" y="574040"/>
                  <a:pt x="35560" y="575310"/>
                  <a:pt x="33020" y="575310"/>
                </a:cubicBezTo>
                <a:cubicBezTo>
                  <a:pt x="30480" y="575310"/>
                  <a:pt x="26670" y="574040"/>
                  <a:pt x="24130" y="572770"/>
                </a:cubicBezTo>
                <a:cubicBezTo>
                  <a:pt x="21590" y="571500"/>
                  <a:pt x="19050" y="570230"/>
                  <a:pt x="16510" y="568960"/>
                </a:cubicBezTo>
                <a:cubicBezTo>
                  <a:pt x="13970" y="567690"/>
                  <a:pt x="11430" y="565150"/>
                  <a:pt x="8890" y="562610"/>
                </a:cubicBezTo>
                <a:cubicBezTo>
                  <a:pt x="6350" y="560070"/>
                  <a:pt x="5080" y="558800"/>
                  <a:pt x="3810" y="556260"/>
                </a:cubicBezTo>
                <a:cubicBezTo>
                  <a:pt x="2540" y="553720"/>
                  <a:pt x="2540" y="549910"/>
                  <a:pt x="1270" y="547370"/>
                </a:cubicBezTo>
                <a:cubicBezTo>
                  <a:pt x="1270" y="544830"/>
                  <a:pt x="0" y="539750"/>
                  <a:pt x="0" y="53975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3"/>
          <p:cNvSpPr/>
          <p:nvPr/>
        </p:nvSpPr>
        <p:spPr>
          <a:xfrm>
            <a:off x="15746730" y="7530465"/>
            <a:ext cx="174308" cy="385762"/>
          </a:xfrm>
          <a:custGeom>
            <a:rect b="b" l="l" r="r" t="t"/>
            <a:pathLst>
              <a:path extrusionOk="0" h="514350" w="232410">
                <a:moveTo>
                  <a:pt x="160020" y="490220"/>
                </a:moveTo>
                <a:cubicBezTo>
                  <a:pt x="121920" y="378460"/>
                  <a:pt x="105410" y="328930"/>
                  <a:pt x="88900" y="283210"/>
                </a:cubicBezTo>
                <a:cubicBezTo>
                  <a:pt x="72390" y="236220"/>
                  <a:pt x="52070" y="182880"/>
                  <a:pt x="36830" y="139700"/>
                </a:cubicBezTo>
                <a:cubicBezTo>
                  <a:pt x="24130" y="104140"/>
                  <a:pt x="5080" y="57150"/>
                  <a:pt x="1270" y="40640"/>
                </a:cubicBezTo>
                <a:cubicBezTo>
                  <a:pt x="0" y="35560"/>
                  <a:pt x="0" y="34290"/>
                  <a:pt x="0" y="30480"/>
                </a:cubicBezTo>
                <a:cubicBezTo>
                  <a:pt x="0" y="26670"/>
                  <a:pt x="0" y="24130"/>
                  <a:pt x="1270" y="20320"/>
                </a:cubicBezTo>
                <a:cubicBezTo>
                  <a:pt x="2540" y="17780"/>
                  <a:pt x="3810" y="13970"/>
                  <a:pt x="6350" y="11430"/>
                </a:cubicBezTo>
                <a:cubicBezTo>
                  <a:pt x="8890" y="8890"/>
                  <a:pt x="11430" y="6350"/>
                  <a:pt x="13970" y="5080"/>
                </a:cubicBezTo>
                <a:cubicBezTo>
                  <a:pt x="16510" y="3810"/>
                  <a:pt x="20320" y="2540"/>
                  <a:pt x="22860" y="1270"/>
                </a:cubicBezTo>
                <a:cubicBezTo>
                  <a:pt x="26670" y="0"/>
                  <a:pt x="29210" y="0"/>
                  <a:pt x="33020" y="0"/>
                </a:cubicBezTo>
                <a:cubicBezTo>
                  <a:pt x="35560" y="0"/>
                  <a:pt x="39370" y="1270"/>
                  <a:pt x="41910" y="2540"/>
                </a:cubicBezTo>
                <a:cubicBezTo>
                  <a:pt x="44450" y="3810"/>
                  <a:pt x="48260" y="5080"/>
                  <a:pt x="50800" y="7620"/>
                </a:cubicBezTo>
                <a:cubicBezTo>
                  <a:pt x="53340" y="10160"/>
                  <a:pt x="55880" y="12700"/>
                  <a:pt x="57150" y="15240"/>
                </a:cubicBezTo>
                <a:cubicBezTo>
                  <a:pt x="58420" y="17780"/>
                  <a:pt x="59690" y="21590"/>
                  <a:pt x="60960" y="24130"/>
                </a:cubicBezTo>
                <a:cubicBezTo>
                  <a:pt x="62230" y="27940"/>
                  <a:pt x="62230" y="30480"/>
                  <a:pt x="62230" y="34290"/>
                </a:cubicBezTo>
                <a:cubicBezTo>
                  <a:pt x="62230" y="36830"/>
                  <a:pt x="59690" y="40640"/>
                  <a:pt x="58420" y="43180"/>
                </a:cubicBezTo>
                <a:cubicBezTo>
                  <a:pt x="57150" y="45720"/>
                  <a:pt x="55880" y="49530"/>
                  <a:pt x="53340" y="52070"/>
                </a:cubicBezTo>
                <a:cubicBezTo>
                  <a:pt x="50800" y="54610"/>
                  <a:pt x="48260" y="57150"/>
                  <a:pt x="45720" y="58420"/>
                </a:cubicBezTo>
                <a:cubicBezTo>
                  <a:pt x="43180" y="59690"/>
                  <a:pt x="39370" y="60960"/>
                  <a:pt x="35560" y="60960"/>
                </a:cubicBezTo>
                <a:cubicBezTo>
                  <a:pt x="31750" y="60960"/>
                  <a:pt x="29210" y="60960"/>
                  <a:pt x="25400" y="60960"/>
                </a:cubicBezTo>
                <a:cubicBezTo>
                  <a:pt x="22860" y="60960"/>
                  <a:pt x="19050" y="59690"/>
                  <a:pt x="16510" y="58420"/>
                </a:cubicBezTo>
                <a:cubicBezTo>
                  <a:pt x="13970" y="57150"/>
                  <a:pt x="11430" y="54610"/>
                  <a:pt x="8890" y="52070"/>
                </a:cubicBezTo>
                <a:cubicBezTo>
                  <a:pt x="6350" y="49530"/>
                  <a:pt x="3810" y="45720"/>
                  <a:pt x="2540" y="43180"/>
                </a:cubicBezTo>
                <a:cubicBezTo>
                  <a:pt x="1270" y="40640"/>
                  <a:pt x="0" y="36830"/>
                  <a:pt x="0" y="34290"/>
                </a:cubicBezTo>
                <a:cubicBezTo>
                  <a:pt x="0" y="30480"/>
                  <a:pt x="1270" y="27940"/>
                  <a:pt x="1270" y="24130"/>
                </a:cubicBezTo>
                <a:cubicBezTo>
                  <a:pt x="2540" y="20320"/>
                  <a:pt x="2540" y="16510"/>
                  <a:pt x="3810" y="13970"/>
                </a:cubicBezTo>
                <a:cubicBezTo>
                  <a:pt x="5080" y="11430"/>
                  <a:pt x="8890" y="8890"/>
                  <a:pt x="11430" y="6350"/>
                </a:cubicBezTo>
                <a:cubicBezTo>
                  <a:pt x="13970" y="3810"/>
                  <a:pt x="16510" y="2540"/>
                  <a:pt x="19050" y="1270"/>
                </a:cubicBezTo>
                <a:cubicBezTo>
                  <a:pt x="21590" y="0"/>
                  <a:pt x="25400" y="0"/>
                  <a:pt x="29210" y="0"/>
                </a:cubicBezTo>
                <a:cubicBezTo>
                  <a:pt x="33020" y="0"/>
                  <a:pt x="35560" y="0"/>
                  <a:pt x="39370" y="1270"/>
                </a:cubicBezTo>
                <a:cubicBezTo>
                  <a:pt x="41910" y="2540"/>
                  <a:pt x="45720" y="3810"/>
                  <a:pt x="48260" y="5080"/>
                </a:cubicBezTo>
                <a:cubicBezTo>
                  <a:pt x="50800" y="6350"/>
                  <a:pt x="53340" y="8890"/>
                  <a:pt x="55880" y="11430"/>
                </a:cubicBezTo>
                <a:cubicBezTo>
                  <a:pt x="58420" y="13970"/>
                  <a:pt x="60960" y="20320"/>
                  <a:pt x="60960" y="20320"/>
                </a:cubicBezTo>
                <a:cubicBezTo>
                  <a:pt x="60960" y="20320"/>
                  <a:pt x="77470" y="83820"/>
                  <a:pt x="90170" y="119380"/>
                </a:cubicBezTo>
                <a:cubicBezTo>
                  <a:pt x="105410" y="162560"/>
                  <a:pt x="128270" y="215900"/>
                  <a:pt x="147320" y="261620"/>
                </a:cubicBezTo>
                <a:cubicBezTo>
                  <a:pt x="165100" y="306070"/>
                  <a:pt x="184150" y="354330"/>
                  <a:pt x="199390" y="391160"/>
                </a:cubicBezTo>
                <a:cubicBezTo>
                  <a:pt x="210820" y="419100"/>
                  <a:pt x="224790" y="452120"/>
                  <a:pt x="229870" y="463550"/>
                </a:cubicBezTo>
                <a:cubicBezTo>
                  <a:pt x="231140" y="467360"/>
                  <a:pt x="232410" y="468630"/>
                  <a:pt x="232410" y="471170"/>
                </a:cubicBezTo>
                <a:cubicBezTo>
                  <a:pt x="232410" y="473710"/>
                  <a:pt x="232410" y="478790"/>
                  <a:pt x="232410" y="481330"/>
                </a:cubicBezTo>
                <a:cubicBezTo>
                  <a:pt x="232410" y="483870"/>
                  <a:pt x="231140" y="486410"/>
                  <a:pt x="229870" y="488950"/>
                </a:cubicBezTo>
                <a:cubicBezTo>
                  <a:pt x="228600" y="491490"/>
                  <a:pt x="227330" y="495300"/>
                  <a:pt x="226060" y="497840"/>
                </a:cubicBezTo>
                <a:cubicBezTo>
                  <a:pt x="224790" y="500380"/>
                  <a:pt x="222250" y="501650"/>
                  <a:pt x="219710" y="504190"/>
                </a:cubicBezTo>
                <a:cubicBezTo>
                  <a:pt x="217170" y="505460"/>
                  <a:pt x="215900" y="508000"/>
                  <a:pt x="213360" y="509270"/>
                </a:cubicBezTo>
                <a:cubicBezTo>
                  <a:pt x="210820" y="510540"/>
                  <a:pt x="207010" y="511810"/>
                  <a:pt x="204470" y="513080"/>
                </a:cubicBezTo>
                <a:cubicBezTo>
                  <a:pt x="201930" y="514350"/>
                  <a:pt x="198120" y="514350"/>
                  <a:pt x="195580" y="514350"/>
                </a:cubicBezTo>
                <a:cubicBezTo>
                  <a:pt x="193040" y="514350"/>
                  <a:pt x="189230" y="514350"/>
                  <a:pt x="186690" y="513080"/>
                </a:cubicBezTo>
                <a:cubicBezTo>
                  <a:pt x="184150" y="511810"/>
                  <a:pt x="180340" y="510540"/>
                  <a:pt x="177800" y="509270"/>
                </a:cubicBezTo>
                <a:cubicBezTo>
                  <a:pt x="175260" y="508000"/>
                  <a:pt x="173990" y="505460"/>
                  <a:pt x="171450" y="504190"/>
                </a:cubicBezTo>
                <a:cubicBezTo>
                  <a:pt x="168910" y="501650"/>
                  <a:pt x="166370" y="500380"/>
                  <a:pt x="165100" y="497840"/>
                </a:cubicBezTo>
                <a:cubicBezTo>
                  <a:pt x="162560" y="495300"/>
                  <a:pt x="160020" y="490220"/>
                  <a:pt x="160020" y="49022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3"/>
          <p:cNvSpPr/>
          <p:nvPr/>
        </p:nvSpPr>
        <p:spPr>
          <a:xfrm>
            <a:off x="16043910" y="7477125"/>
            <a:ext cx="111442" cy="425768"/>
          </a:xfrm>
          <a:custGeom>
            <a:rect b="b" l="l" r="r" t="t"/>
            <a:pathLst>
              <a:path extrusionOk="0" h="567690" w="148590">
                <a:moveTo>
                  <a:pt x="0" y="528320"/>
                </a:moveTo>
                <a:cubicBezTo>
                  <a:pt x="19050" y="391160"/>
                  <a:pt x="24130" y="367030"/>
                  <a:pt x="29210" y="332740"/>
                </a:cubicBezTo>
                <a:cubicBezTo>
                  <a:pt x="36830" y="288290"/>
                  <a:pt x="44450" y="226060"/>
                  <a:pt x="54610" y="179070"/>
                </a:cubicBezTo>
                <a:cubicBezTo>
                  <a:pt x="63500" y="138430"/>
                  <a:pt x="77470" y="97790"/>
                  <a:pt x="83820" y="68580"/>
                </a:cubicBezTo>
                <a:cubicBezTo>
                  <a:pt x="87630" y="49530"/>
                  <a:pt x="90170" y="30480"/>
                  <a:pt x="92710" y="21590"/>
                </a:cubicBezTo>
                <a:cubicBezTo>
                  <a:pt x="93980" y="17780"/>
                  <a:pt x="95250" y="15240"/>
                  <a:pt x="96520" y="12700"/>
                </a:cubicBezTo>
                <a:cubicBezTo>
                  <a:pt x="97790" y="10160"/>
                  <a:pt x="100330" y="7620"/>
                  <a:pt x="102870" y="6350"/>
                </a:cubicBezTo>
                <a:cubicBezTo>
                  <a:pt x="105410" y="3810"/>
                  <a:pt x="107950" y="2540"/>
                  <a:pt x="110490" y="1270"/>
                </a:cubicBezTo>
                <a:cubicBezTo>
                  <a:pt x="113030" y="0"/>
                  <a:pt x="116840" y="0"/>
                  <a:pt x="119380" y="0"/>
                </a:cubicBezTo>
                <a:cubicBezTo>
                  <a:pt x="121920" y="0"/>
                  <a:pt x="125730" y="0"/>
                  <a:pt x="128270" y="1270"/>
                </a:cubicBezTo>
                <a:cubicBezTo>
                  <a:pt x="130810" y="2540"/>
                  <a:pt x="134620" y="3810"/>
                  <a:pt x="137160" y="5080"/>
                </a:cubicBezTo>
                <a:cubicBezTo>
                  <a:pt x="139700" y="6350"/>
                  <a:pt x="142240" y="8890"/>
                  <a:pt x="143510" y="11430"/>
                </a:cubicBezTo>
                <a:cubicBezTo>
                  <a:pt x="144780" y="13970"/>
                  <a:pt x="146050" y="17780"/>
                  <a:pt x="147320" y="20320"/>
                </a:cubicBezTo>
                <a:cubicBezTo>
                  <a:pt x="148590" y="22860"/>
                  <a:pt x="148590" y="26670"/>
                  <a:pt x="148590" y="29210"/>
                </a:cubicBezTo>
                <a:cubicBezTo>
                  <a:pt x="148590" y="31750"/>
                  <a:pt x="147320" y="35560"/>
                  <a:pt x="146050" y="38100"/>
                </a:cubicBezTo>
                <a:cubicBezTo>
                  <a:pt x="144780" y="40640"/>
                  <a:pt x="143510" y="43180"/>
                  <a:pt x="142240" y="45720"/>
                </a:cubicBezTo>
                <a:cubicBezTo>
                  <a:pt x="139700" y="48260"/>
                  <a:pt x="137160" y="50800"/>
                  <a:pt x="134620" y="52070"/>
                </a:cubicBezTo>
                <a:cubicBezTo>
                  <a:pt x="132080" y="53340"/>
                  <a:pt x="129540" y="54610"/>
                  <a:pt x="127000" y="55880"/>
                </a:cubicBezTo>
                <a:cubicBezTo>
                  <a:pt x="124460" y="57150"/>
                  <a:pt x="120650" y="57150"/>
                  <a:pt x="118110" y="57150"/>
                </a:cubicBezTo>
                <a:cubicBezTo>
                  <a:pt x="115570" y="57150"/>
                  <a:pt x="111760" y="55880"/>
                  <a:pt x="109220" y="54610"/>
                </a:cubicBezTo>
                <a:cubicBezTo>
                  <a:pt x="106680" y="53340"/>
                  <a:pt x="104140" y="52070"/>
                  <a:pt x="101600" y="49530"/>
                </a:cubicBezTo>
                <a:cubicBezTo>
                  <a:pt x="99060" y="46990"/>
                  <a:pt x="96520" y="44450"/>
                  <a:pt x="95250" y="41910"/>
                </a:cubicBezTo>
                <a:cubicBezTo>
                  <a:pt x="93980" y="39370"/>
                  <a:pt x="92710" y="36830"/>
                  <a:pt x="92710" y="34290"/>
                </a:cubicBezTo>
                <a:cubicBezTo>
                  <a:pt x="91440" y="31750"/>
                  <a:pt x="91440" y="27940"/>
                  <a:pt x="91440" y="24130"/>
                </a:cubicBezTo>
                <a:cubicBezTo>
                  <a:pt x="91440" y="21590"/>
                  <a:pt x="93980" y="17780"/>
                  <a:pt x="95250" y="15240"/>
                </a:cubicBezTo>
                <a:cubicBezTo>
                  <a:pt x="96520" y="12700"/>
                  <a:pt x="97790" y="11430"/>
                  <a:pt x="100330" y="8890"/>
                </a:cubicBezTo>
                <a:cubicBezTo>
                  <a:pt x="102870" y="6350"/>
                  <a:pt x="105410" y="3810"/>
                  <a:pt x="107950" y="2540"/>
                </a:cubicBezTo>
                <a:cubicBezTo>
                  <a:pt x="110490" y="1270"/>
                  <a:pt x="114300" y="0"/>
                  <a:pt x="116840" y="0"/>
                </a:cubicBezTo>
                <a:cubicBezTo>
                  <a:pt x="119380" y="0"/>
                  <a:pt x="123190" y="0"/>
                  <a:pt x="125730" y="0"/>
                </a:cubicBezTo>
                <a:cubicBezTo>
                  <a:pt x="128270" y="0"/>
                  <a:pt x="132080" y="2540"/>
                  <a:pt x="134620" y="3810"/>
                </a:cubicBezTo>
                <a:cubicBezTo>
                  <a:pt x="137160" y="5080"/>
                  <a:pt x="139700" y="7620"/>
                  <a:pt x="140970" y="10160"/>
                </a:cubicBezTo>
                <a:cubicBezTo>
                  <a:pt x="143510" y="12700"/>
                  <a:pt x="144780" y="15240"/>
                  <a:pt x="146050" y="17780"/>
                </a:cubicBezTo>
                <a:cubicBezTo>
                  <a:pt x="147320" y="20320"/>
                  <a:pt x="148590" y="24130"/>
                  <a:pt x="148590" y="26670"/>
                </a:cubicBezTo>
                <a:cubicBezTo>
                  <a:pt x="148590" y="29210"/>
                  <a:pt x="147320" y="35560"/>
                  <a:pt x="147320" y="35560"/>
                </a:cubicBezTo>
                <a:cubicBezTo>
                  <a:pt x="147320" y="35560"/>
                  <a:pt x="138430" y="62230"/>
                  <a:pt x="133350" y="81280"/>
                </a:cubicBezTo>
                <a:cubicBezTo>
                  <a:pt x="125730" y="109220"/>
                  <a:pt x="115570" y="148590"/>
                  <a:pt x="107950" y="186690"/>
                </a:cubicBezTo>
                <a:cubicBezTo>
                  <a:pt x="99060" y="232410"/>
                  <a:pt x="91440" y="295910"/>
                  <a:pt x="86360" y="340360"/>
                </a:cubicBezTo>
                <a:cubicBezTo>
                  <a:pt x="82550" y="373380"/>
                  <a:pt x="78740" y="397510"/>
                  <a:pt x="76200" y="427990"/>
                </a:cubicBezTo>
                <a:cubicBezTo>
                  <a:pt x="73660" y="462280"/>
                  <a:pt x="73660" y="519430"/>
                  <a:pt x="71120" y="534670"/>
                </a:cubicBezTo>
                <a:cubicBezTo>
                  <a:pt x="69850" y="539750"/>
                  <a:pt x="69850" y="541020"/>
                  <a:pt x="68580" y="543560"/>
                </a:cubicBezTo>
                <a:cubicBezTo>
                  <a:pt x="67310" y="546100"/>
                  <a:pt x="66040" y="548640"/>
                  <a:pt x="64770" y="551180"/>
                </a:cubicBezTo>
                <a:cubicBezTo>
                  <a:pt x="63500" y="553720"/>
                  <a:pt x="62230" y="556260"/>
                  <a:pt x="59690" y="557530"/>
                </a:cubicBezTo>
                <a:cubicBezTo>
                  <a:pt x="58420" y="560070"/>
                  <a:pt x="55880" y="561340"/>
                  <a:pt x="53340" y="562610"/>
                </a:cubicBezTo>
                <a:cubicBezTo>
                  <a:pt x="50800" y="563880"/>
                  <a:pt x="46990" y="565150"/>
                  <a:pt x="44450" y="566420"/>
                </a:cubicBezTo>
                <a:cubicBezTo>
                  <a:pt x="41910" y="567690"/>
                  <a:pt x="39370" y="567690"/>
                  <a:pt x="36830" y="567690"/>
                </a:cubicBezTo>
                <a:cubicBezTo>
                  <a:pt x="34290" y="567690"/>
                  <a:pt x="30480" y="567690"/>
                  <a:pt x="27940" y="566420"/>
                </a:cubicBezTo>
                <a:cubicBezTo>
                  <a:pt x="25400" y="566420"/>
                  <a:pt x="22860" y="565150"/>
                  <a:pt x="20320" y="563880"/>
                </a:cubicBezTo>
                <a:cubicBezTo>
                  <a:pt x="17780" y="562610"/>
                  <a:pt x="15240" y="561340"/>
                  <a:pt x="12700" y="558800"/>
                </a:cubicBezTo>
                <a:cubicBezTo>
                  <a:pt x="10160" y="557530"/>
                  <a:pt x="8890" y="554990"/>
                  <a:pt x="7620" y="552450"/>
                </a:cubicBezTo>
                <a:cubicBezTo>
                  <a:pt x="6350" y="549910"/>
                  <a:pt x="3810" y="548640"/>
                  <a:pt x="2540" y="546100"/>
                </a:cubicBezTo>
                <a:cubicBezTo>
                  <a:pt x="1270" y="543560"/>
                  <a:pt x="1270" y="539750"/>
                  <a:pt x="1270" y="537210"/>
                </a:cubicBezTo>
                <a:cubicBezTo>
                  <a:pt x="1270" y="534670"/>
                  <a:pt x="0" y="528320"/>
                  <a:pt x="0" y="52832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3"/>
          <p:cNvSpPr/>
          <p:nvPr/>
        </p:nvSpPr>
        <p:spPr>
          <a:xfrm>
            <a:off x="16142970" y="7644765"/>
            <a:ext cx="230505" cy="344805"/>
          </a:xfrm>
          <a:custGeom>
            <a:rect b="b" l="l" r="r" t="t"/>
            <a:pathLst>
              <a:path extrusionOk="0" h="459740" w="307340">
                <a:moveTo>
                  <a:pt x="3810" y="406400"/>
                </a:moveTo>
                <a:cubicBezTo>
                  <a:pt x="38100" y="336550"/>
                  <a:pt x="50800" y="316230"/>
                  <a:pt x="66040" y="290830"/>
                </a:cubicBezTo>
                <a:cubicBezTo>
                  <a:pt x="86360" y="257810"/>
                  <a:pt x="111760" y="214630"/>
                  <a:pt x="135890" y="179070"/>
                </a:cubicBezTo>
                <a:cubicBezTo>
                  <a:pt x="158750" y="144780"/>
                  <a:pt x="186690" y="111760"/>
                  <a:pt x="207010" y="82550"/>
                </a:cubicBezTo>
                <a:cubicBezTo>
                  <a:pt x="223520" y="58420"/>
                  <a:pt x="242570" y="25400"/>
                  <a:pt x="250190" y="13970"/>
                </a:cubicBezTo>
                <a:cubicBezTo>
                  <a:pt x="252730" y="10160"/>
                  <a:pt x="254000" y="8890"/>
                  <a:pt x="256540" y="6350"/>
                </a:cubicBezTo>
                <a:cubicBezTo>
                  <a:pt x="259080" y="5080"/>
                  <a:pt x="262890" y="3810"/>
                  <a:pt x="265430" y="2540"/>
                </a:cubicBezTo>
                <a:cubicBezTo>
                  <a:pt x="269240" y="1270"/>
                  <a:pt x="271780" y="0"/>
                  <a:pt x="275590" y="0"/>
                </a:cubicBezTo>
                <a:cubicBezTo>
                  <a:pt x="279400" y="0"/>
                  <a:pt x="281940" y="1270"/>
                  <a:pt x="285750" y="2540"/>
                </a:cubicBezTo>
                <a:cubicBezTo>
                  <a:pt x="288290" y="3810"/>
                  <a:pt x="292100" y="5080"/>
                  <a:pt x="294640" y="6350"/>
                </a:cubicBezTo>
                <a:cubicBezTo>
                  <a:pt x="297180" y="8890"/>
                  <a:pt x="299720" y="11430"/>
                  <a:pt x="302260" y="13970"/>
                </a:cubicBezTo>
                <a:cubicBezTo>
                  <a:pt x="303530" y="16510"/>
                  <a:pt x="304800" y="20320"/>
                  <a:pt x="306070" y="22860"/>
                </a:cubicBezTo>
                <a:cubicBezTo>
                  <a:pt x="307340" y="26670"/>
                  <a:pt x="307340" y="29210"/>
                  <a:pt x="307340" y="33020"/>
                </a:cubicBezTo>
                <a:cubicBezTo>
                  <a:pt x="307340" y="36830"/>
                  <a:pt x="306070" y="39370"/>
                  <a:pt x="304800" y="43180"/>
                </a:cubicBezTo>
                <a:cubicBezTo>
                  <a:pt x="303530" y="45720"/>
                  <a:pt x="302260" y="49530"/>
                  <a:pt x="299720" y="52070"/>
                </a:cubicBezTo>
                <a:cubicBezTo>
                  <a:pt x="297180" y="54610"/>
                  <a:pt x="294640" y="57150"/>
                  <a:pt x="292100" y="58420"/>
                </a:cubicBezTo>
                <a:cubicBezTo>
                  <a:pt x="289560" y="59690"/>
                  <a:pt x="285750" y="60960"/>
                  <a:pt x="283210" y="62230"/>
                </a:cubicBezTo>
                <a:cubicBezTo>
                  <a:pt x="279400" y="63500"/>
                  <a:pt x="276860" y="63500"/>
                  <a:pt x="273050" y="63500"/>
                </a:cubicBezTo>
                <a:cubicBezTo>
                  <a:pt x="269240" y="63500"/>
                  <a:pt x="265430" y="62230"/>
                  <a:pt x="262890" y="60960"/>
                </a:cubicBezTo>
                <a:cubicBezTo>
                  <a:pt x="259080" y="59690"/>
                  <a:pt x="256540" y="57150"/>
                  <a:pt x="254000" y="54610"/>
                </a:cubicBezTo>
                <a:cubicBezTo>
                  <a:pt x="251460" y="52070"/>
                  <a:pt x="250190" y="49530"/>
                  <a:pt x="248920" y="46990"/>
                </a:cubicBezTo>
                <a:cubicBezTo>
                  <a:pt x="247650" y="44450"/>
                  <a:pt x="245110" y="40640"/>
                  <a:pt x="245110" y="36830"/>
                </a:cubicBezTo>
                <a:cubicBezTo>
                  <a:pt x="245110" y="33020"/>
                  <a:pt x="245110" y="30480"/>
                  <a:pt x="245110" y="26670"/>
                </a:cubicBezTo>
                <a:cubicBezTo>
                  <a:pt x="245110" y="24130"/>
                  <a:pt x="246380" y="20320"/>
                  <a:pt x="247650" y="17780"/>
                </a:cubicBezTo>
                <a:cubicBezTo>
                  <a:pt x="248920" y="15240"/>
                  <a:pt x="251460" y="11430"/>
                  <a:pt x="254000" y="8890"/>
                </a:cubicBezTo>
                <a:cubicBezTo>
                  <a:pt x="256540" y="6350"/>
                  <a:pt x="260350" y="5080"/>
                  <a:pt x="262890" y="3810"/>
                </a:cubicBezTo>
                <a:cubicBezTo>
                  <a:pt x="266700" y="2540"/>
                  <a:pt x="269240" y="0"/>
                  <a:pt x="273050" y="0"/>
                </a:cubicBezTo>
                <a:cubicBezTo>
                  <a:pt x="276860" y="0"/>
                  <a:pt x="279400" y="0"/>
                  <a:pt x="283210" y="1270"/>
                </a:cubicBezTo>
                <a:cubicBezTo>
                  <a:pt x="285750" y="2540"/>
                  <a:pt x="289560" y="3810"/>
                  <a:pt x="292100" y="5080"/>
                </a:cubicBezTo>
                <a:cubicBezTo>
                  <a:pt x="294640" y="6350"/>
                  <a:pt x="297180" y="8890"/>
                  <a:pt x="299720" y="11430"/>
                </a:cubicBezTo>
                <a:cubicBezTo>
                  <a:pt x="302260" y="13970"/>
                  <a:pt x="303530" y="17780"/>
                  <a:pt x="304800" y="20320"/>
                </a:cubicBezTo>
                <a:cubicBezTo>
                  <a:pt x="306070" y="24130"/>
                  <a:pt x="307340" y="26670"/>
                  <a:pt x="307340" y="30480"/>
                </a:cubicBezTo>
                <a:cubicBezTo>
                  <a:pt x="307340" y="34290"/>
                  <a:pt x="307340" y="36830"/>
                  <a:pt x="306070" y="40640"/>
                </a:cubicBezTo>
                <a:cubicBezTo>
                  <a:pt x="304800" y="43180"/>
                  <a:pt x="302260" y="49530"/>
                  <a:pt x="302260" y="49530"/>
                </a:cubicBezTo>
                <a:cubicBezTo>
                  <a:pt x="302260" y="49530"/>
                  <a:pt x="271780" y="91440"/>
                  <a:pt x="255270" y="115570"/>
                </a:cubicBezTo>
                <a:cubicBezTo>
                  <a:pt x="234950" y="144780"/>
                  <a:pt x="212090" y="177800"/>
                  <a:pt x="191770" y="212090"/>
                </a:cubicBezTo>
                <a:cubicBezTo>
                  <a:pt x="170180" y="247650"/>
                  <a:pt x="147320" y="293370"/>
                  <a:pt x="129540" y="326390"/>
                </a:cubicBezTo>
                <a:cubicBezTo>
                  <a:pt x="116840" y="350520"/>
                  <a:pt x="106680" y="369570"/>
                  <a:pt x="96520" y="388620"/>
                </a:cubicBezTo>
                <a:cubicBezTo>
                  <a:pt x="87630" y="406400"/>
                  <a:pt x="77470" y="429260"/>
                  <a:pt x="72390" y="438150"/>
                </a:cubicBezTo>
                <a:cubicBezTo>
                  <a:pt x="69850" y="441960"/>
                  <a:pt x="69850" y="443230"/>
                  <a:pt x="67310" y="445770"/>
                </a:cubicBezTo>
                <a:cubicBezTo>
                  <a:pt x="66040" y="448310"/>
                  <a:pt x="63500" y="450850"/>
                  <a:pt x="60960" y="452120"/>
                </a:cubicBezTo>
                <a:cubicBezTo>
                  <a:pt x="58420" y="454660"/>
                  <a:pt x="55880" y="455930"/>
                  <a:pt x="53340" y="457200"/>
                </a:cubicBezTo>
                <a:cubicBezTo>
                  <a:pt x="50800" y="458470"/>
                  <a:pt x="46990" y="459740"/>
                  <a:pt x="44450" y="459740"/>
                </a:cubicBezTo>
                <a:cubicBezTo>
                  <a:pt x="41910" y="459740"/>
                  <a:pt x="38100" y="459740"/>
                  <a:pt x="35560" y="459740"/>
                </a:cubicBezTo>
                <a:cubicBezTo>
                  <a:pt x="33020" y="459740"/>
                  <a:pt x="29210" y="459740"/>
                  <a:pt x="26670" y="458470"/>
                </a:cubicBezTo>
                <a:cubicBezTo>
                  <a:pt x="24130" y="457200"/>
                  <a:pt x="20320" y="455930"/>
                  <a:pt x="17780" y="454660"/>
                </a:cubicBezTo>
                <a:cubicBezTo>
                  <a:pt x="15240" y="453390"/>
                  <a:pt x="13970" y="450850"/>
                  <a:pt x="11430" y="448310"/>
                </a:cubicBezTo>
                <a:cubicBezTo>
                  <a:pt x="8890" y="445770"/>
                  <a:pt x="6350" y="444500"/>
                  <a:pt x="5080" y="441960"/>
                </a:cubicBezTo>
                <a:cubicBezTo>
                  <a:pt x="3810" y="439420"/>
                  <a:pt x="3810" y="435610"/>
                  <a:pt x="2540" y="433070"/>
                </a:cubicBezTo>
                <a:cubicBezTo>
                  <a:pt x="1270" y="430530"/>
                  <a:pt x="0" y="426720"/>
                  <a:pt x="0" y="424180"/>
                </a:cubicBezTo>
                <a:cubicBezTo>
                  <a:pt x="0" y="421640"/>
                  <a:pt x="1270" y="417830"/>
                  <a:pt x="1270" y="415290"/>
                </a:cubicBezTo>
                <a:cubicBezTo>
                  <a:pt x="2540" y="412750"/>
                  <a:pt x="3810" y="406400"/>
                  <a:pt x="3810" y="40640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3"/>
          <p:cNvSpPr/>
          <p:nvPr/>
        </p:nvSpPr>
        <p:spPr>
          <a:xfrm>
            <a:off x="9606915" y="8415338"/>
            <a:ext cx="260032" cy="323850"/>
          </a:xfrm>
          <a:custGeom>
            <a:rect b="b" l="l" r="r" t="t"/>
            <a:pathLst>
              <a:path extrusionOk="0" h="431800" w="346710">
                <a:moveTo>
                  <a:pt x="278130" y="417830"/>
                </a:moveTo>
                <a:cubicBezTo>
                  <a:pt x="205740" y="318770"/>
                  <a:pt x="173990" y="285750"/>
                  <a:pt x="148590" y="252730"/>
                </a:cubicBezTo>
                <a:cubicBezTo>
                  <a:pt x="123190" y="219710"/>
                  <a:pt x="96520" y="179070"/>
                  <a:pt x="77470" y="152400"/>
                </a:cubicBezTo>
                <a:cubicBezTo>
                  <a:pt x="63500" y="134620"/>
                  <a:pt x="54610" y="123190"/>
                  <a:pt x="43180" y="106680"/>
                </a:cubicBezTo>
                <a:cubicBezTo>
                  <a:pt x="30480" y="87630"/>
                  <a:pt x="8890" y="57150"/>
                  <a:pt x="3810" y="45720"/>
                </a:cubicBezTo>
                <a:cubicBezTo>
                  <a:pt x="2540" y="41910"/>
                  <a:pt x="1270" y="39370"/>
                  <a:pt x="1270" y="36830"/>
                </a:cubicBezTo>
                <a:cubicBezTo>
                  <a:pt x="0" y="33020"/>
                  <a:pt x="0" y="30480"/>
                  <a:pt x="0" y="26670"/>
                </a:cubicBezTo>
                <a:cubicBezTo>
                  <a:pt x="0" y="24130"/>
                  <a:pt x="2540" y="20320"/>
                  <a:pt x="3810" y="17780"/>
                </a:cubicBezTo>
                <a:cubicBezTo>
                  <a:pt x="5080" y="15240"/>
                  <a:pt x="6350" y="11430"/>
                  <a:pt x="8890" y="8890"/>
                </a:cubicBezTo>
                <a:cubicBezTo>
                  <a:pt x="11430" y="6350"/>
                  <a:pt x="15240" y="3810"/>
                  <a:pt x="17780" y="2540"/>
                </a:cubicBezTo>
                <a:cubicBezTo>
                  <a:pt x="20320" y="1270"/>
                  <a:pt x="24130" y="0"/>
                  <a:pt x="26670" y="0"/>
                </a:cubicBezTo>
                <a:cubicBezTo>
                  <a:pt x="30480" y="0"/>
                  <a:pt x="33020" y="0"/>
                  <a:pt x="36830" y="0"/>
                </a:cubicBezTo>
                <a:cubicBezTo>
                  <a:pt x="40640" y="0"/>
                  <a:pt x="44450" y="2540"/>
                  <a:pt x="46990" y="3810"/>
                </a:cubicBezTo>
                <a:cubicBezTo>
                  <a:pt x="49530" y="5080"/>
                  <a:pt x="52070" y="7620"/>
                  <a:pt x="54610" y="10160"/>
                </a:cubicBezTo>
                <a:cubicBezTo>
                  <a:pt x="57150" y="12700"/>
                  <a:pt x="58420" y="16510"/>
                  <a:pt x="59690" y="19050"/>
                </a:cubicBezTo>
                <a:cubicBezTo>
                  <a:pt x="60960" y="21590"/>
                  <a:pt x="62230" y="25400"/>
                  <a:pt x="62230" y="27940"/>
                </a:cubicBezTo>
                <a:cubicBezTo>
                  <a:pt x="62230" y="31750"/>
                  <a:pt x="63500" y="34290"/>
                  <a:pt x="62230" y="38100"/>
                </a:cubicBezTo>
                <a:cubicBezTo>
                  <a:pt x="60960" y="41910"/>
                  <a:pt x="59690" y="45720"/>
                  <a:pt x="57150" y="48260"/>
                </a:cubicBezTo>
                <a:cubicBezTo>
                  <a:pt x="55880" y="50800"/>
                  <a:pt x="53340" y="53340"/>
                  <a:pt x="50800" y="54610"/>
                </a:cubicBezTo>
                <a:cubicBezTo>
                  <a:pt x="48260" y="57150"/>
                  <a:pt x="44450" y="58420"/>
                  <a:pt x="41910" y="59690"/>
                </a:cubicBezTo>
                <a:cubicBezTo>
                  <a:pt x="38100" y="60960"/>
                  <a:pt x="35560" y="62230"/>
                  <a:pt x="31750" y="62230"/>
                </a:cubicBezTo>
                <a:cubicBezTo>
                  <a:pt x="29210" y="62230"/>
                  <a:pt x="25400" y="62230"/>
                  <a:pt x="22860" y="60960"/>
                </a:cubicBezTo>
                <a:cubicBezTo>
                  <a:pt x="19050" y="59690"/>
                  <a:pt x="15240" y="58420"/>
                  <a:pt x="12700" y="55880"/>
                </a:cubicBezTo>
                <a:cubicBezTo>
                  <a:pt x="10160" y="54610"/>
                  <a:pt x="7620" y="52070"/>
                  <a:pt x="6350" y="49530"/>
                </a:cubicBezTo>
                <a:cubicBezTo>
                  <a:pt x="3810" y="46990"/>
                  <a:pt x="2540" y="44450"/>
                  <a:pt x="1270" y="40640"/>
                </a:cubicBezTo>
                <a:cubicBezTo>
                  <a:pt x="0" y="36830"/>
                  <a:pt x="0" y="34290"/>
                  <a:pt x="0" y="30480"/>
                </a:cubicBezTo>
                <a:cubicBezTo>
                  <a:pt x="0" y="26670"/>
                  <a:pt x="1270" y="24130"/>
                  <a:pt x="2540" y="20320"/>
                </a:cubicBezTo>
                <a:cubicBezTo>
                  <a:pt x="3810" y="17780"/>
                  <a:pt x="5080" y="13970"/>
                  <a:pt x="7620" y="11430"/>
                </a:cubicBezTo>
                <a:cubicBezTo>
                  <a:pt x="10160" y="8890"/>
                  <a:pt x="12700" y="6350"/>
                  <a:pt x="15240" y="5080"/>
                </a:cubicBezTo>
                <a:cubicBezTo>
                  <a:pt x="17780" y="3810"/>
                  <a:pt x="21590" y="2540"/>
                  <a:pt x="24130" y="1270"/>
                </a:cubicBezTo>
                <a:cubicBezTo>
                  <a:pt x="27940" y="0"/>
                  <a:pt x="30480" y="0"/>
                  <a:pt x="34290" y="0"/>
                </a:cubicBezTo>
                <a:cubicBezTo>
                  <a:pt x="36830" y="0"/>
                  <a:pt x="40640" y="1270"/>
                  <a:pt x="43180" y="2540"/>
                </a:cubicBezTo>
                <a:cubicBezTo>
                  <a:pt x="45720" y="3810"/>
                  <a:pt x="49530" y="5080"/>
                  <a:pt x="52070" y="7620"/>
                </a:cubicBezTo>
                <a:cubicBezTo>
                  <a:pt x="54610" y="10160"/>
                  <a:pt x="58420" y="15240"/>
                  <a:pt x="58420" y="15240"/>
                </a:cubicBezTo>
                <a:cubicBezTo>
                  <a:pt x="58420" y="15240"/>
                  <a:pt x="81280" y="53340"/>
                  <a:pt x="92710" y="71120"/>
                </a:cubicBezTo>
                <a:cubicBezTo>
                  <a:pt x="102870" y="87630"/>
                  <a:pt x="111760" y="100330"/>
                  <a:pt x="124460" y="119380"/>
                </a:cubicBezTo>
                <a:cubicBezTo>
                  <a:pt x="143510" y="146050"/>
                  <a:pt x="168910" y="181610"/>
                  <a:pt x="194310" y="212090"/>
                </a:cubicBezTo>
                <a:cubicBezTo>
                  <a:pt x="220980" y="243840"/>
                  <a:pt x="256540" y="276860"/>
                  <a:pt x="281940" y="304800"/>
                </a:cubicBezTo>
                <a:cubicBezTo>
                  <a:pt x="303530" y="328930"/>
                  <a:pt x="331470" y="359410"/>
                  <a:pt x="339090" y="370840"/>
                </a:cubicBezTo>
                <a:cubicBezTo>
                  <a:pt x="341630" y="374650"/>
                  <a:pt x="341630" y="375920"/>
                  <a:pt x="342900" y="378460"/>
                </a:cubicBezTo>
                <a:cubicBezTo>
                  <a:pt x="344170" y="381000"/>
                  <a:pt x="346710" y="384810"/>
                  <a:pt x="346710" y="387350"/>
                </a:cubicBezTo>
                <a:cubicBezTo>
                  <a:pt x="346710" y="389890"/>
                  <a:pt x="346710" y="393700"/>
                  <a:pt x="346710" y="396240"/>
                </a:cubicBezTo>
                <a:cubicBezTo>
                  <a:pt x="346710" y="398780"/>
                  <a:pt x="346710" y="402590"/>
                  <a:pt x="345440" y="405130"/>
                </a:cubicBezTo>
                <a:cubicBezTo>
                  <a:pt x="344170" y="407670"/>
                  <a:pt x="342900" y="411480"/>
                  <a:pt x="341630" y="414020"/>
                </a:cubicBezTo>
                <a:cubicBezTo>
                  <a:pt x="340360" y="416560"/>
                  <a:pt x="337820" y="417830"/>
                  <a:pt x="335280" y="420370"/>
                </a:cubicBezTo>
                <a:cubicBezTo>
                  <a:pt x="332740" y="422910"/>
                  <a:pt x="331470" y="425450"/>
                  <a:pt x="328930" y="426720"/>
                </a:cubicBezTo>
                <a:cubicBezTo>
                  <a:pt x="326390" y="427990"/>
                  <a:pt x="322580" y="429260"/>
                  <a:pt x="320040" y="430530"/>
                </a:cubicBezTo>
                <a:cubicBezTo>
                  <a:pt x="317500" y="431800"/>
                  <a:pt x="313690" y="431800"/>
                  <a:pt x="311150" y="431800"/>
                </a:cubicBezTo>
                <a:cubicBezTo>
                  <a:pt x="308610" y="431800"/>
                  <a:pt x="304800" y="431800"/>
                  <a:pt x="302260" y="431800"/>
                </a:cubicBezTo>
                <a:cubicBezTo>
                  <a:pt x="299720" y="431800"/>
                  <a:pt x="295910" y="430530"/>
                  <a:pt x="293370" y="429260"/>
                </a:cubicBezTo>
                <a:cubicBezTo>
                  <a:pt x="290830" y="427990"/>
                  <a:pt x="288290" y="425450"/>
                  <a:pt x="285750" y="424180"/>
                </a:cubicBezTo>
                <a:cubicBezTo>
                  <a:pt x="283210" y="421640"/>
                  <a:pt x="278130" y="417830"/>
                  <a:pt x="278130" y="41783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3"/>
          <p:cNvSpPr/>
          <p:nvPr/>
        </p:nvSpPr>
        <p:spPr>
          <a:xfrm>
            <a:off x="9889808" y="8436292"/>
            <a:ext cx="88582" cy="285750"/>
          </a:xfrm>
          <a:custGeom>
            <a:rect b="b" l="l" r="r" t="t"/>
            <a:pathLst>
              <a:path extrusionOk="0" h="381000" w="118110">
                <a:moveTo>
                  <a:pt x="41910" y="347980"/>
                </a:moveTo>
                <a:cubicBezTo>
                  <a:pt x="29210" y="212090"/>
                  <a:pt x="19050" y="143510"/>
                  <a:pt x="12700" y="102870"/>
                </a:cubicBezTo>
                <a:cubicBezTo>
                  <a:pt x="8890" y="76200"/>
                  <a:pt x="2540" y="49530"/>
                  <a:pt x="1270" y="36830"/>
                </a:cubicBezTo>
                <a:cubicBezTo>
                  <a:pt x="1270" y="31750"/>
                  <a:pt x="0" y="30480"/>
                  <a:pt x="1270" y="26670"/>
                </a:cubicBezTo>
                <a:cubicBezTo>
                  <a:pt x="2540" y="24130"/>
                  <a:pt x="3810" y="20320"/>
                  <a:pt x="5080" y="17780"/>
                </a:cubicBezTo>
                <a:cubicBezTo>
                  <a:pt x="6350" y="15240"/>
                  <a:pt x="8890" y="11430"/>
                  <a:pt x="11430" y="8890"/>
                </a:cubicBezTo>
                <a:cubicBezTo>
                  <a:pt x="13970" y="6350"/>
                  <a:pt x="16510" y="5080"/>
                  <a:pt x="19050" y="3810"/>
                </a:cubicBezTo>
                <a:cubicBezTo>
                  <a:pt x="21590" y="2540"/>
                  <a:pt x="25400" y="1270"/>
                  <a:pt x="29210" y="1270"/>
                </a:cubicBezTo>
                <a:cubicBezTo>
                  <a:pt x="33020" y="1270"/>
                  <a:pt x="35560" y="0"/>
                  <a:pt x="39370" y="1270"/>
                </a:cubicBezTo>
                <a:cubicBezTo>
                  <a:pt x="41910" y="2540"/>
                  <a:pt x="45720" y="3810"/>
                  <a:pt x="48260" y="5080"/>
                </a:cubicBezTo>
                <a:cubicBezTo>
                  <a:pt x="50800" y="7620"/>
                  <a:pt x="53340" y="10160"/>
                  <a:pt x="55880" y="12700"/>
                </a:cubicBezTo>
                <a:cubicBezTo>
                  <a:pt x="58420" y="15240"/>
                  <a:pt x="59690" y="17780"/>
                  <a:pt x="60960" y="20320"/>
                </a:cubicBezTo>
                <a:cubicBezTo>
                  <a:pt x="62230" y="22860"/>
                  <a:pt x="63500" y="26670"/>
                  <a:pt x="63500" y="30480"/>
                </a:cubicBezTo>
                <a:cubicBezTo>
                  <a:pt x="63500" y="34290"/>
                  <a:pt x="63500" y="36830"/>
                  <a:pt x="62230" y="40640"/>
                </a:cubicBezTo>
                <a:cubicBezTo>
                  <a:pt x="60960" y="43180"/>
                  <a:pt x="59690" y="46990"/>
                  <a:pt x="58420" y="49530"/>
                </a:cubicBezTo>
                <a:cubicBezTo>
                  <a:pt x="55880" y="52070"/>
                  <a:pt x="53340" y="54610"/>
                  <a:pt x="50800" y="57150"/>
                </a:cubicBezTo>
                <a:cubicBezTo>
                  <a:pt x="48260" y="59690"/>
                  <a:pt x="45720" y="60960"/>
                  <a:pt x="41910" y="62230"/>
                </a:cubicBezTo>
                <a:cubicBezTo>
                  <a:pt x="38100" y="63500"/>
                  <a:pt x="35560" y="63500"/>
                  <a:pt x="31750" y="63500"/>
                </a:cubicBezTo>
                <a:cubicBezTo>
                  <a:pt x="27940" y="63500"/>
                  <a:pt x="24130" y="63500"/>
                  <a:pt x="21590" y="62230"/>
                </a:cubicBezTo>
                <a:cubicBezTo>
                  <a:pt x="19050" y="60960"/>
                  <a:pt x="15240" y="59690"/>
                  <a:pt x="12700" y="57150"/>
                </a:cubicBezTo>
                <a:cubicBezTo>
                  <a:pt x="10160" y="54610"/>
                  <a:pt x="7620" y="52070"/>
                  <a:pt x="6350" y="49530"/>
                </a:cubicBezTo>
                <a:cubicBezTo>
                  <a:pt x="5080" y="46990"/>
                  <a:pt x="3810" y="43180"/>
                  <a:pt x="2540" y="40640"/>
                </a:cubicBezTo>
                <a:cubicBezTo>
                  <a:pt x="1270" y="36830"/>
                  <a:pt x="1270" y="34290"/>
                  <a:pt x="1270" y="30480"/>
                </a:cubicBezTo>
                <a:cubicBezTo>
                  <a:pt x="1270" y="26670"/>
                  <a:pt x="2540" y="24130"/>
                  <a:pt x="3810" y="20320"/>
                </a:cubicBezTo>
                <a:cubicBezTo>
                  <a:pt x="5080" y="17780"/>
                  <a:pt x="6350" y="13970"/>
                  <a:pt x="8890" y="11430"/>
                </a:cubicBezTo>
                <a:cubicBezTo>
                  <a:pt x="11430" y="8890"/>
                  <a:pt x="13970" y="6350"/>
                  <a:pt x="16510" y="5080"/>
                </a:cubicBezTo>
                <a:cubicBezTo>
                  <a:pt x="19050" y="3810"/>
                  <a:pt x="22860" y="2540"/>
                  <a:pt x="25400" y="1270"/>
                </a:cubicBezTo>
                <a:cubicBezTo>
                  <a:pt x="29210" y="0"/>
                  <a:pt x="31750" y="1270"/>
                  <a:pt x="35560" y="1270"/>
                </a:cubicBezTo>
                <a:cubicBezTo>
                  <a:pt x="39370" y="1270"/>
                  <a:pt x="43180" y="2540"/>
                  <a:pt x="45720" y="3810"/>
                </a:cubicBezTo>
                <a:cubicBezTo>
                  <a:pt x="48260" y="5080"/>
                  <a:pt x="50800" y="7620"/>
                  <a:pt x="53340" y="10160"/>
                </a:cubicBezTo>
                <a:cubicBezTo>
                  <a:pt x="55880" y="12700"/>
                  <a:pt x="58420" y="15240"/>
                  <a:pt x="59690" y="17780"/>
                </a:cubicBezTo>
                <a:cubicBezTo>
                  <a:pt x="60960" y="20320"/>
                  <a:pt x="63500" y="26670"/>
                  <a:pt x="63500" y="26670"/>
                </a:cubicBezTo>
                <a:cubicBezTo>
                  <a:pt x="63500" y="26670"/>
                  <a:pt x="68580" y="66040"/>
                  <a:pt x="72390" y="92710"/>
                </a:cubicBezTo>
                <a:cubicBezTo>
                  <a:pt x="78740" y="133350"/>
                  <a:pt x="91440" y="203200"/>
                  <a:pt x="100330" y="247650"/>
                </a:cubicBezTo>
                <a:cubicBezTo>
                  <a:pt x="106680" y="281940"/>
                  <a:pt x="116840" y="323850"/>
                  <a:pt x="118110" y="337820"/>
                </a:cubicBezTo>
                <a:cubicBezTo>
                  <a:pt x="118110" y="342900"/>
                  <a:pt x="118110" y="344170"/>
                  <a:pt x="118110" y="346710"/>
                </a:cubicBezTo>
                <a:cubicBezTo>
                  <a:pt x="118110" y="349250"/>
                  <a:pt x="116840" y="353060"/>
                  <a:pt x="115570" y="355600"/>
                </a:cubicBezTo>
                <a:cubicBezTo>
                  <a:pt x="114300" y="358140"/>
                  <a:pt x="113030" y="361950"/>
                  <a:pt x="111760" y="364490"/>
                </a:cubicBezTo>
                <a:cubicBezTo>
                  <a:pt x="110490" y="367030"/>
                  <a:pt x="107950" y="368300"/>
                  <a:pt x="105410" y="370840"/>
                </a:cubicBezTo>
                <a:cubicBezTo>
                  <a:pt x="102870" y="372110"/>
                  <a:pt x="101600" y="374650"/>
                  <a:pt x="99060" y="375920"/>
                </a:cubicBezTo>
                <a:cubicBezTo>
                  <a:pt x="96520" y="377190"/>
                  <a:pt x="92710" y="378460"/>
                  <a:pt x="90170" y="379730"/>
                </a:cubicBezTo>
                <a:cubicBezTo>
                  <a:pt x="87630" y="381000"/>
                  <a:pt x="83820" y="381000"/>
                  <a:pt x="81280" y="381000"/>
                </a:cubicBezTo>
                <a:cubicBezTo>
                  <a:pt x="77470" y="381000"/>
                  <a:pt x="73660" y="381000"/>
                  <a:pt x="71120" y="379730"/>
                </a:cubicBezTo>
                <a:cubicBezTo>
                  <a:pt x="68580" y="379730"/>
                  <a:pt x="66040" y="378460"/>
                  <a:pt x="63500" y="377190"/>
                </a:cubicBezTo>
                <a:cubicBezTo>
                  <a:pt x="60960" y="375920"/>
                  <a:pt x="58420" y="374650"/>
                  <a:pt x="55880" y="372110"/>
                </a:cubicBezTo>
                <a:cubicBezTo>
                  <a:pt x="53340" y="370840"/>
                  <a:pt x="50800" y="368300"/>
                  <a:pt x="49530" y="365760"/>
                </a:cubicBezTo>
                <a:cubicBezTo>
                  <a:pt x="46990" y="363220"/>
                  <a:pt x="45720" y="359410"/>
                  <a:pt x="44450" y="356870"/>
                </a:cubicBezTo>
                <a:cubicBezTo>
                  <a:pt x="43180" y="354330"/>
                  <a:pt x="41910" y="347980"/>
                  <a:pt x="41910" y="34798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3"/>
          <p:cNvSpPr/>
          <p:nvPr/>
        </p:nvSpPr>
        <p:spPr>
          <a:xfrm>
            <a:off x="10070782" y="8335327"/>
            <a:ext cx="120015" cy="424815"/>
          </a:xfrm>
          <a:custGeom>
            <a:rect b="b" l="l" r="r" t="t"/>
            <a:pathLst>
              <a:path extrusionOk="0" h="566420" w="160020">
                <a:moveTo>
                  <a:pt x="0" y="527050"/>
                </a:moveTo>
                <a:cubicBezTo>
                  <a:pt x="6350" y="407670"/>
                  <a:pt x="10160" y="359410"/>
                  <a:pt x="15240" y="321310"/>
                </a:cubicBezTo>
                <a:cubicBezTo>
                  <a:pt x="19050" y="287020"/>
                  <a:pt x="24130" y="254000"/>
                  <a:pt x="30480" y="224790"/>
                </a:cubicBezTo>
                <a:cubicBezTo>
                  <a:pt x="35560" y="198120"/>
                  <a:pt x="44450" y="172720"/>
                  <a:pt x="50800" y="151130"/>
                </a:cubicBezTo>
                <a:cubicBezTo>
                  <a:pt x="55880" y="134620"/>
                  <a:pt x="59690" y="121920"/>
                  <a:pt x="63500" y="107950"/>
                </a:cubicBezTo>
                <a:cubicBezTo>
                  <a:pt x="68580" y="92710"/>
                  <a:pt x="72390" y="76200"/>
                  <a:pt x="77470" y="62230"/>
                </a:cubicBezTo>
                <a:cubicBezTo>
                  <a:pt x="81280" y="49530"/>
                  <a:pt x="86360" y="33020"/>
                  <a:pt x="90170" y="24130"/>
                </a:cubicBezTo>
                <a:cubicBezTo>
                  <a:pt x="92710" y="19050"/>
                  <a:pt x="93980" y="16510"/>
                  <a:pt x="96520" y="13970"/>
                </a:cubicBezTo>
                <a:cubicBezTo>
                  <a:pt x="99060" y="11430"/>
                  <a:pt x="101600" y="8890"/>
                  <a:pt x="105410" y="6350"/>
                </a:cubicBezTo>
                <a:cubicBezTo>
                  <a:pt x="107950" y="3810"/>
                  <a:pt x="111760" y="2540"/>
                  <a:pt x="115570" y="1270"/>
                </a:cubicBezTo>
                <a:cubicBezTo>
                  <a:pt x="119380" y="0"/>
                  <a:pt x="124460" y="1270"/>
                  <a:pt x="128270" y="1270"/>
                </a:cubicBezTo>
                <a:cubicBezTo>
                  <a:pt x="132080" y="1270"/>
                  <a:pt x="134620" y="2540"/>
                  <a:pt x="138430" y="3810"/>
                </a:cubicBezTo>
                <a:cubicBezTo>
                  <a:pt x="142240" y="5080"/>
                  <a:pt x="146050" y="7620"/>
                  <a:pt x="148590" y="10160"/>
                </a:cubicBezTo>
                <a:cubicBezTo>
                  <a:pt x="151130" y="12700"/>
                  <a:pt x="154940" y="15240"/>
                  <a:pt x="156210" y="19050"/>
                </a:cubicBezTo>
                <a:cubicBezTo>
                  <a:pt x="158750" y="22860"/>
                  <a:pt x="160020" y="26670"/>
                  <a:pt x="160020" y="30480"/>
                </a:cubicBezTo>
                <a:cubicBezTo>
                  <a:pt x="160020" y="34290"/>
                  <a:pt x="160020" y="38100"/>
                  <a:pt x="160020" y="41910"/>
                </a:cubicBezTo>
                <a:cubicBezTo>
                  <a:pt x="160020" y="45720"/>
                  <a:pt x="158750" y="49530"/>
                  <a:pt x="156210" y="53340"/>
                </a:cubicBezTo>
                <a:cubicBezTo>
                  <a:pt x="154940" y="57150"/>
                  <a:pt x="151130" y="59690"/>
                  <a:pt x="148590" y="62230"/>
                </a:cubicBezTo>
                <a:cubicBezTo>
                  <a:pt x="146050" y="64770"/>
                  <a:pt x="143510" y="67310"/>
                  <a:pt x="139700" y="68580"/>
                </a:cubicBezTo>
                <a:cubicBezTo>
                  <a:pt x="135890" y="69850"/>
                  <a:pt x="132080" y="72390"/>
                  <a:pt x="128270" y="72390"/>
                </a:cubicBezTo>
                <a:cubicBezTo>
                  <a:pt x="124460" y="72390"/>
                  <a:pt x="120650" y="72390"/>
                  <a:pt x="116840" y="71120"/>
                </a:cubicBezTo>
                <a:cubicBezTo>
                  <a:pt x="113030" y="69850"/>
                  <a:pt x="109220" y="69850"/>
                  <a:pt x="105410" y="67310"/>
                </a:cubicBezTo>
                <a:cubicBezTo>
                  <a:pt x="101600" y="66040"/>
                  <a:pt x="99060" y="62230"/>
                  <a:pt x="96520" y="59690"/>
                </a:cubicBezTo>
                <a:cubicBezTo>
                  <a:pt x="93980" y="57150"/>
                  <a:pt x="92710" y="53340"/>
                  <a:pt x="91440" y="49530"/>
                </a:cubicBezTo>
                <a:cubicBezTo>
                  <a:pt x="90170" y="45720"/>
                  <a:pt x="88900" y="43180"/>
                  <a:pt x="88900" y="39370"/>
                </a:cubicBezTo>
                <a:cubicBezTo>
                  <a:pt x="88900" y="35560"/>
                  <a:pt x="87630" y="30480"/>
                  <a:pt x="88900" y="26670"/>
                </a:cubicBezTo>
                <a:cubicBezTo>
                  <a:pt x="90170" y="22860"/>
                  <a:pt x="91440" y="19050"/>
                  <a:pt x="93980" y="16510"/>
                </a:cubicBezTo>
                <a:cubicBezTo>
                  <a:pt x="96520" y="12700"/>
                  <a:pt x="99060" y="10160"/>
                  <a:pt x="101600" y="7620"/>
                </a:cubicBezTo>
                <a:cubicBezTo>
                  <a:pt x="104140" y="5080"/>
                  <a:pt x="107950" y="3810"/>
                  <a:pt x="111760" y="2540"/>
                </a:cubicBezTo>
                <a:cubicBezTo>
                  <a:pt x="115570" y="1270"/>
                  <a:pt x="119380" y="1270"/>
                  <a:pt x="123190" y="1270"/>
                </a:cubicBezTo>
                <a:cubicBezTo>
                  <a:pt x="127000" y="1270"/>
                  <a:pt x="132080" y="1270"/>
                  <a:pt x="135890" y="2540"/>
                </a:cubicBezTo>
                <a:cubicBezTo>
                  <a:pt x="139700" y="3810"/>
                  <a:pt x="143510" y="5080"/>
                  <a:pt x="146050" y="7620"/>
                </a:cubicBezTo>
                <a:cubicBezTo>
                  <a:pt x="148590" y="10160"/>
                  <a:pt x="151130" y="12700"/>
                  <a:pt x="153670" y="16510"/>
                </a:cubicBezTo>
                <a:cubicBezTo>
                  <a:pt x="156210" y="19050"/>
                  <a:pt x="157480" y="22860"/>
                  <a:pt x="158750" y="26670"/>
                </a:cubicBezTo>
                <a:cubicBezTo>
                  <a:pt x="160020" y="30480"/>
                  <a:pt x="160020" y="34290"/>
                  <a:pt x="160020" y="38100"/>
                </a:cubicBezTo>
                <a:cubicBezTo>
                  <a:pt x="160020" y="41910"/>
                  <a:pt x="157480" y="49530"/>
                  <a:pt x="157480" y="49530"/>
                </a:cubicBezTo>
                <a:cubicBezTo>
                  <a:pt x="157480" y="49530"/>
                  <a:pt x="142240" y="83820"/>
                  <a:pt x="134620" y="102870"/>
                </a:cubicBezTo>
                <a:cubicBezTo>
                  <a:pt x="125730" y="123190"/>
                  <a:pt x="115570" y="146050"/>
                  <a:pt x="107950" y="167640"/>
                </a:cubicBezTo>
                <a:cubicBezTo>
                  <a:pt x="100330" y="189230"/>
                  <a:pt x="93980" y="208280"/>
                  <a:pt x="88900" y="232410"/>
                </a:cubicBezTo>
                <a:cubicBezTo>
                  <a:pt x="83820" y="260350"/>
                  <a:pt x="81280" y="292100"/>
                  <a:pt x="78740" y="325120"/>
                </a:cubicBezTo>
                <a:cubicBezTo>
                  <a:pt x="76200" y="361950"/>
                  <a:pt x="74930" y="408940"/>
                  <a:pt x="74930" y="444500"/>
                </a:cubicBezTo>
                <a:cubicBezTo>
                  <a:pt x="74930" y="474980"/>
                  <a:pt x="77470" y="513080"/>
                  <a:pt x="77470" y="527050"/>
                </a:cubicBezTo>
                <a:cubicBezTo>
                  <a:pt x="77470" y="532130"/>
                  <a:pt x="78740" y="533400"/>
                  <a:pt x="77470" y="537210"/>
                </a:cubicBezTo>
                <a:cubicBezTo>
                  <a:pt x="76200" y="539750"/>
                  <a:pt x="74930" y="543560"/>
                  <a:pt x="73660" y="546100"/>
                </a:cubicBezTo>
                <a:cubicBezTo>
                  <a:pt x="72390" y="548640"/>
                  <a:pt x="71120" y="551180"/>
                  <a:pt x="68580" y="553720"/>
                </a:cubicBezTo>
                <a:cubicBezTo>
                  <a:pt x="66040" y="556260"/>
                  <a:pt x="63500" y="558800"/>
                  <a:pt x="60960" y="560070"/>
                </a:cubicBezTo>
                <a:cubicBezTo>
                  <a:pt x="58420" y="561340"/>
                  <a:pt x="55880" y="562610"/>
                  <a:pt x="53340" y="563880"/>
                </a:cubicBezTo>
                <a:cubicBezTo>
                  <a:pt x="50800" y="565150"/>
                  <a:pt x="46990" y="566420"/>
                  <a:pt x="43180" y="566420"/>
                </a:cubicBezTo>
                <a:cubicBezTo>
                  <a:pt x="40640" y="566420"/>
                  <a:pt x="36830" y="566420"/>
                  <a:pt x="34290" y="566420"/>
                </a:cubicBezTo>
                <a:cubicBezTo>
                  <a:pt x="31750" y="566420"/>
                  <a:pt x="27940" y="565150"/>
                  <a:pt x="25400" y="563880"/>
                </a:cubicBezTo>
                <a:cubicBezTo>
                  <a:pt x="22860" y="562610"/>
                  <a:pt x="19050" y="561340"/>
                  <a:pt x="16510" y="560070"/>
                </a:cubicBezTo>
                <a:cubicBezTo>
                  <a:pt x="13970" y="558800"/>
                  <a:pt x="12700" y="556260"/>
                  <a:pt x="10160" y="553720"/>
                </a:cubicBezTo>
                <a:cubicBezTo>
                  <a:pt x="7620" y="551180"/>
                  <a:pt x="5080" y="548640"/>
                  <a:pt x="3810" y="546100"/>
                </a:cubicBezTo>
                <a:cubicBezTo>
                  <a:pt x="2540" y="543560"/>
                  <a:pt x="1270" y="539750"/>
                  <a:pt x="1270" y="537210"/>
                </a:cubicBezTo>
                <a:cubicBezTo>
                  <a:pt x="0" y="533400"/>
                  <a:pt x="0" y="527050"/>
                  <a:pt x="0" y="52705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3"/>
          <p:cNvSpPr/>
          <p:nvPr/>
        </p:nvSpPr>
        <p:spPr>
          <a:xfrm>
            <a:off x="319707" y="9570085"/>
            <a:ext cx="182880" cy="326707"/>
          </a:xfrm>
          <a:custGeom>
            <a:rect b="b" l="l" r="r" t="t"/>
            <a:pathLst>
              <a:path extrusionOk="0" h="435610" w="243840">
                <a:moveTo>
                  <a:pt x="171450" y="416560"/>
                </a:moveTo>
                <a:cubicBezTo>
                  <a:pt x="127000" y="340360"/>
                  <a:pt x="109220" y="289560"/>
                  <a:pt x="95250" y="256540"/>
                </a:cubicBezTo>
                <a:cubicBezTo>
                  <a:pt x="83820" y="229870"/>
                  <a:pt x="73660" y="207010"/>
                  <a:pt x="63500" y="182880"/>
                </a:cubicBezTo>
                <a:cubicBezTo>
                  <a:pt x="52070" y="158750"/>
                  <a:pt x="40640" y="133350"/>
                  <a:pt x="30480" y="109220"/>
                </a:cubicBezTo>
                <a:cubicBezTo>
                  <a:pt x="21590" y="87630"/>
                  <a:pt x="8890" y="57150"/>
                  <a:pt x="3810" y="45720"/>
                </a:cubicBezTo>
                <a:cubicBezTo>
                  <a:pt x="2540" y="41910"/>
                  <a:pt x="0" y="39370"/>
                  <a:pt x="0" y="36830"/>
                </a:cubicBezTo>
                <a:cubicBezTo>
                  <a:pt x="0" y="33020"/>
                  <a:pt x="0" y="30480"/>
                  <a:pt x="1270" y="26670"/>
                </a:cubicBezTo>
                <a:cubicBezTo>
                  <a:pt x="2540" y="22860"/>
                  <a:pt x="3810" y="19050"/>
                  <a:pt x="5080" y="16510"/>
                </a:cubicBezTo>
                <a:cubicBezTo>
                  <a:pt x="6350" y="13970"/>
                  <a:pt x="8890" y="11430"/>
                  <a:pt x="11430" y="8890"/>
                </a:cubicBezTo>
                <a:cubicBezTo>
                  <a:pt x="13970" y="6350"/>
                  <a:pt x="17780" y="5080"/>
                  <a:pt x="20320" y="3810"/>
                </a:cubicBezTo>
                <a:cubicBezTo>
                  <a:pt x="22860" y="2540"/>
                  <a:pt x="25400" y="1270"/>
                  <a:pt x="29210" y="1270"/>
                </a:cubicBezTo>
                <a:cubicBezTo>
                  <a:pt x="33020" y="1270"/>
                  <a:pt x="36830" y="0"/>
                  <a:pt x="40640" y="1270"/>
                </a:cubicBezTo>
                <a:cubicBezTo>
                  <a:pt x="44450" y="2540"/>
                  <a:pt x="46990" y="3810"/>
                  <a:pt x="49530" y="6350"/>
                </a:cubicBezTo>
                <a:cubicBezTo>
                  <a:pt x="52070" y="7620"/>
                  <a:pt x="54610" y="10160"/>
                  <a:pt x="57150" y="12700"/>
                </a:cubicBezTo>
                <a:cubicBezTo>
                  <a:pt x="59690" y="15240"/>
                  <a:pt x="60960" y="19050"/>
                  <a:pt x="62230" y="21590"/>
                </a:cubicBezTo>
                <a:cubicBezTo>
                  <a:pt x="63500" y="24130"/>
                  <a:pt x="63500" y="27940"/>
                  <a:pt x="63500" y="31750"/>
                </a:cubicBezTo>
                <a:cubicBezTo>
                  <a:pt x="63500" y="35560"/>
                  <a:pt x="63500" y="39370"/>
                  <a:pt x="62230" y="41910"/>
                </a:cubicBezTo>
                <a:cubicBezTo>
                  <a:pt x="60960" y="44450"/>
                  <a:pt x="59690" y="48260"/>
                  <a:pt x="57150" y="50800"/>
                </a:cubicBezTo>
                <a:cubicBezTo>
                  <a:pt x="55880" y="53340"/>
                  <a:pt x="53340" y="55880"/>
                  <a:pt x="50800" y="58420"/>
                </a:cubicBezTo>
                <a:cubicBezTo>
                  <a:pt x="48260" y="60960"/>
                  <a:pt x="44450" y="62230"/>
                  <a:pt x="40640" y="63500"/>
                </a:cubicBezTo>
                <a:cubicBezTo>
                  <a:pt x="36830" y="64770"/>
                  <a:pt x="34290" y="64770"/>
                  <a:pt x="30480" y="64770"/>
                </a:cubicBezTo>
                <a:cubicBezTo>
                  <a:pt x="26670" y="64770"/>
                  <a:pt x="24130" y="63500"/>
                  <a:pt x="20320" y="62230"/>
                </a:cubicBezTo>
                <a:cubicBezTo>
                  <a:pt x="17780" y="60960"/>
                  <a:pt x="13970" y="59690"/>
                  <a:pt x="11430" y="57150"/>
                </a:cubicBezTo>
                <a:cubicBezTo>
                  <a:pt x="8890" y="54610"/>
                  <a:pt x="6350" y="52070"/>
                  <a:pt x="5080" y="49530"/>
                </a:cubicBezTo>
                <a:cubicBezTo>
                  <a:pt x="3810" y="46990"/>
                  <a:pt x="2540" y="43180"/>
                  <a:pt x="1270" y="39370"/>
                </a:cubicBezTo>
                <a:cubicBezTo>
                  <a:pt x="0" y="35560"/>
                  <a:pt x="0" y="33020"/>
                  <a:pt x="0" y="29210"/>
                </a:cubicBezTo>
                <a:cubicBezTo>
                  <a:pt x="0" y="25400"/>
                  <a:pt x="1270" y="21590"/>
                  <a:pt x="2540" y="19050"/>
                </a:cubicBezTo>
                <a:cubicBezTo>
                  <a:pt x="3810" y="16510"/>
                  <a:pt x="6350" y="13970"/>
                  <a:pt x="8890" y="11430"/>
                </a:cubicBezTo>
                <a:cubicBezTo>
                  <a:pt x="11430" y="8890"/>
                  <a:pt x="13970" y="6350"/>
                  <a:pt x="16510" y="5080"/>
                </a:cubicBezTo>
                <a:cubicBezTo>
                  <a:pt x="19050" y="3810"/>
                  <a:pt x="22860" y="1270"/>
                  <a:pt x="26670" y="1270"/>
                </a:cubicBezTo>
                <a:cubicBezTo>
                  <a:pt x="30480" y="1270"/>
                  <a:pt x="33020" y="1270"/>
                  <a:pt x="36830" y="1270"/>
                </a:cubicBezTo>
                <a:cubicBezTo>
                  <a:pt x="40640" y="1270"/>
                  <a:pt x="44450" y="2540"/>
                  <a:pt x="46990" y="3810"/>
                </a:cubicBezTo>
                <a:cubicBezTo>
                  <a:pt x="49530" y="5080"/>
                  <a:pt x="52070" y="7620"/>
                  <a:pt x="54610" y="10160"/>
                </a:cubicBezTo>
                <a:cubicBezTo>
                  <a:pt x="57150" y="12700"/>
                  <a:pt x="60960" y="19050"/>
                  <a:pt x="60960" y="19050"/>
                </a:cubicBezTo>
                <a:cubicBezTo>
                  <a:pt x="60960" y="19050"/>
                  <a:pt x="77470" y="62230"/>
                  <a:pt x="87630" y="83820"/>
                </a:cubicBezTo>
                <a:cubicBezTo>
                  <a:pt x="97790" y="106680"/>
                  <a:pt x="110490" y="130810"/>
                  <a:pt x="121920" y="154940"/>
                </a:cubicBezTo>
                <a:cubicBezTo>
                  <a:pt x="133350" y="179070"/>
                  <a:pt x="146050" y="201930"/>
                  <a:pt x="158750" y="228600"/>
                </a:cubicBezTo>
                <a:cubicBezTo>
                  <a:pt x="173990" y="259080"/>
                  <a:pt x="193040" y="302260"/>
                  <a:pt x="208280" y="328930"/>
                </a:cubicBezTo>
                <a:cubicBezTo>
                  <a:pt x="218440" y="347980"/>
                  <a:pt x="232410" y="365760"/>
                  <a:pt x="237490" y="375920"/>
                </a:cubicBezTo>
                <a:cubicBezTo>
                  <a:pt x="240030" y="379730"/>
                  <a:pt x="240030" y="382270"/>
                  <a:pt x="241300" y="384810"/>
                </a:cubicBezTo>
                <a:cubicBezTo>
                  <a:pt x="242570" y="387350"/>
                  <a:pt x="243840" y="391160"/>
                  <a:pt x="243840" y="393700"/>
                </a:cubicBezTo>
                <a:cubicBezTo>
                  <a:pt x="243840" y="396240"/>
                  <a:pt x="242570" y="400050"/>
                  <a:pt x="242570" y="402590"/>
                </a:cubicBezTo>
                <a:cubicBezTo>
                  <a:pt x="241300" y="406400"/>
                  <a:pt x="241300" y="410210"/>
                  <a:pt x="240030" y="412750"/>
                </a:cubicBezTo>
                <a:cubicBezTo>
                  <a:pt x="238760" y="415290"/>
                  <a:pt x="237490" y="417830"/>
                  <a:pt x="234950" y="420370"/>
                </a:cubicBezTo>
                <a:cubicBezTo>
                  <a:pt x="233680" y="422910"/>
                  <a:pt x="231140" y="425450"/>
                  <a:pt x="228600" y="426720"/>
                </a:cubicBezTo>
                <a:cubicBezTo>
                  <a:pt x="226060" y="429260"/>
                  <a:pt x="223520" y="430530"/>
                  <a:pt x="220980" y="431800"/>
                </a:cubicBezTo>
                <a:cubicBezTo>
                  <a:pt x="218440" y="433070"/>
                  <a:pt x="214630" y="434340"/>
                  <a:pt x="212090" y="434340"/>
                </a:cubicBezTo>
                <a:cubicBezTo>
                  <a:pt x="208280" y="435610"/>
                  <a:pt x="205740" y="435610"/>
                  <a:pt x="201930" y="435610"/>
                </a:cubicBezTo>
                <a:cubicBezTo>
                  <a:pt x="199390" y="435610"/>
                  <a:pt x="195580" y="434340"/>
                  <a:pt x="193040" y="433070"/>
                </a:cubicBezTo>
                <a:cubicBezTo>
                  <a:pt x="190500" y="431800"/>
                  <a:pt x="186690" y="430530"/>
                  <a:pt x="184150" y="429260"/>
                </a:cubicBezTo>
                <a:cubicBezTo>
                  <a:pt x="181610" y="427990"/>
                  <a:pt x="179070" y="426720"/>
                  <a:pt x="176530" y="424180"/>
                </a:cubicBezTo>
                <a:cubicBezTo>
                  <a:pt x="173990" y="421640"/>
                  <a:pt x="171450" y="416560"/>
                  <a:pt x="171450" y="41656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3"/>
          <p:cNvSpPr/>
          <p:nvPr/>
        </p:nvSpPr>
        <p:spPr>
          <a:xfrm>
            <a:off x="557832" y="9579610"/>
            <a:ext cx="70485" cy="327660"/>
          </a:xfrm>
          <a:custGeom>
            <a:rect b="b" l="l" r="r" t="t"/>
            <a:pathLst>
              <a:path extrusionOk="0" h="436880" w="93980">
                <a:moveTo>
                  <a:pt x="13970" y="402590"/>
                </a:moveTo>
                <a:cubicBezTo>
                  <a:pt x="2540" y="281940"/>
                  <a:pt x="3810" y="229870"/>
                  <a:pt x="2540" y="194310"/>
                </a:cubicBezTo>
                <a:cubicBezTo>
                  <a:pt x="1270" y="168910"/>
                  <a:pt x="0" y="149860"/>
                  <a:pt x="0" y="129540"/>
                </a:cubicBezTo>
                <a:cubicBezTo>
                  <a:pt x="0" y="111760"/>
                  <a:pt x="1270" y="95250"/>
                  <a:pt x="2540" y="78740"/>
                </a:cubicBezTo>
                <a:cubicBezTo>
                  <a:pt x="2540" y="63500"/>
                  <a:pt x="2540" y="44450"/>
                  <a:pt x="3810" y="34290"/>
                </a:cubicBezTo>
                <a:cubicBezTo>
                  <a:pt x="5080" y="29210"/>
                  <a:pt x="5080" y="27940"/>
                  <a:pt x="6350" y="24130"/>
                </a:cubicBezTo>
                <a:cubicBezTo>
                  <a:pt x="7620" y="20320"/>
                  <a:pt x="8890" y="16510"/>
                  <a:pt x="11430" y="13970"/>
                </a:cubicBezTo>
                <a:cubicBezTo>
                  <a:pt x="13970" y="11430"/>
                  <a:pt x="16510" y="8890"/>
                  <a:pt x="20320" y="6350"/>
                </a:cubicBezTo>
                <a:cubicBezTo>
                  <a:pt x="22860" y="3810"/>
                  <a:pt x="26670" y="2540"/>
                  <a:pt x="30480" y="1270"/>
                </a:cubicBezTo>
                <a:cubicBezTo>
                  <a:pt x="34290" y="0"/>
                  <a:pt x="38100" y="1270"/>
                  <a:pt x="41910" y="1270"/>
                </a:cubicBezTo>
                <a:cubicBezTo>
                  <a:pt x="45720" y="1270"/>
                  <a:pt x="49530" y="2540"/>
                  <a:pt x="53340" y="3810"/>
                </a:cubicBezTo>
                <a:cubicBezTo>
                  <a:pt x="57150" y="5080"/>
                  <a:pt x="59690" y="7620"/>
                  <a:pt x="62230" y="10160"/>
                </a:cubicBezTo>
                <a:cubicBezTo>
                  <a:pt x="64770" y="12700"/>
                  <a:pt x="67310" y="15240"/>
                  <a:pt x="69850" y="19050"/>
                </a:cubicBezTo>
                <a:cubicBezTo>
                  <a:pt x="71120" y="21590"/>
                  <a:pt x="72390" y="25400"/>
                  <a:pt x="73660" y="29210"/>
                </a:cubicBezTo>
                <a:cubicBezTo>
                  <a:pt x="74930" y="33020"/>
                  <a:pt x="73660" y="36830"/>
                  <a:pt x="73660" y="40640"/>
                </a:cubicBezTo>
                <a:cubicBezTo>
                  <a:pt x="73660" y="44450"/>
                  <a:pt x="71120" y="48260"/>
                  <a:pt x="69850" y="52070"/>
                </a:cubicBezTo>
                <a:cubicBezTo>
                  <a:pt x="68580" y="55880"/>
                  <a:pt x="66040" y="58420"/>
                  <a:pt x="63500" y="60960"/>
                </a:cubicBezTo>
                <a:cubicBezTo>
                  <a:pt x="60960" y="63500"/>
                  <a:pt x="58420" y="66040"/>
                  <a:pt x="54610" y="67310"/>
                </a:cubicBezTo>
                <a:cubicBezTo>
                  <a:pt x="50800" y="68580"/>
                  <a:pt x="46990" y="71120"/>
                  <a:pt x="43180" y="71120"/>
                </a:cubicBezTo>
                <a:cubicBezTo>
                  <a:pt x="39370" y="71120"/>
                  <a:pt x="35560" y="71120"/>
                  <a:pt x="31750" y="69850"/>
                </a:cubicBezTo>
                <a:cubicBezTo>
                  <a:pt x="27940" y="68580"/>
                  <a:pt x="24130" y="67310"/>
                  <a:pt x="21590" y="66040"/>
                </a:cubicBezTo>
                <a:cubicBezTo>
                  <a:pt x="17780" y="63500"/>
                  <a:pt x="15240" y="60960"/>
                  <a:pt x="12700" y="58420"/>
                </a:cubicBezTo>
                <a:cubicBezTo>
                  <a:pt x="10160" y="55880"/>
                  <a:pt x="7620" y="53340"/>
                  <a:pt x="6350" y="49530"/>
                </a:cubicBezTo>
                <a:cubicBezTo>
                  <a:pt x="5080" y="45720"/>
                  <a:pt x="3810" y="41910"/>
                  <a:pt x="3810" y="38100"/>
                </a:cubicBezTo>
                <a:cubicBezTo>
                  <a:pt x="3810" y="34290"/>
                  <a:pt x="3810" y="30480"/>
                  <a:pt x="5080" y="26670"/>
                </a:cubicBezTo>
                <a:cubicBezTo>
                  <a:pt x="6350" y="22860"/>
                  <a:pt x="7620" y="19050"/>
                  <a:pt x="10160" y="16510"/>
                </a:cubicBezTo>
                <a:cubicBezTo>
                  <a:pt x="12700" y="13970"/>
                  <a:pt x="15240" y="11430"/>
                  <a:pt x="17780" y="8890"/>
                </a:cubicBezTo>
                <a:cubicBezTo>
                  <a:pt x="20320" y="6350"/>
                  <a:pt x="24130" y="3810"/>
                  <a:pt x="27940" y="2540"/>
                </a:cubicBezTo>
                <a:cubicBezTo>
                  <a:pt x="31750" y="1270"/>
                  <a:pt x="34290" y="1270"/>
                  <a:pt x="38100" y="1270"/>
                </a:cubicBezTo>
                <a:cubicBezTo>
                  <a:pt x="41910" y="1270"/>
                  <a:pt x="45720" y="1270"/>
                  <a:pt x="49530" y="2540"/>
                </a:cubicBezTo>
                <a:cubicBezTo>
                  <a:pt x="53340" y="3810"/>
                  <a:pt x="57150" y="5080"/>
                  <a:pt x="59690" y="7620"/>
                </a:cubicBezTo>
                <a:cubicBezTo>
                  <a:pt x="62230" y="10160"/>
                  <a:pt x="64770" y="12700"/>
                  <a:pt x="67310" y="16510"/>
                </a:cubicBezTo>
                <a:cubicBezTo>
                  <a:pt x="69850" y="19050"/>
                  <a:pt x="71120" y="22860"/>
                  <a:pt x="72390" y="26670"/>
                </a:cubicBezTo>
                <a:cubicBezTo>
                  <a:pt x="73660" y="30480"/>
                  <a:pt x="73660" y="36830"/>
                  <a:pt x="73660" y="36830"/>
                </a:cubicBezTo>
                <a:cubicBezTo>
                  <a:pt x="73660" y="36830"/>
                  <a:pt x="66040" y="99060"/>
                  <a:pt x="66040" y="127000"/>
                </a:cubicBezTo>
                <a:cubicBezTo>
                  <a:pt x="66040" y="149860"/>
                  <a:pt x="67310" y="167640"/>
                  <a:pt x="68580" y="191770"/>
                </a:cubicBezTo>
                <a:cubicBezTo>
                  <a:pt x="71120" y="224790"/>
                  <a:pt x="72390" y="273050"/>
                  <a:pt x="77470" y="308610"/>
                </a:cubicBezTo>
                <a:cubicBezTo>
                  <a:pt x="81280" y="337820"/>
                  <a:pt x="92710" y="375920"/>
                  <a:pt x="93980" y="389890"/>
                </a:cubicBezTo>
                <a:cubicBezTo>
                  <a:pt x="93980" y="393700"/>
                  <a:pt x="93980" y="396240"/>
                  <a:pt x="93980" y="398780"/>
                </a:cubicBezTo>
                <a:cubicBezTo>
                  <a:pt x="93980" y="402590"/>
                  <a:pt x="93980" y="405130"/>
                  <a:pt x="92710" y="408940"/>
                </a:cubicBezTo>
                <a:cubicBezTo>
                  <a:pt x="91440" y="411480"/>
                  <a:pt x="90170" y="415290"/>
                  <a:pt x="88900" y="417830"/>
                </a:cubicBezTo>
                <a:cubicBezTo>
                  <a:pt x="87630" y="420370"/>
                  <a:pt x="85090" y="422910"/>
                  <a:pt x="82550" y="425450"/>
                </a:cubicBezTo>
                <a:cubicBezTo>
                  <a:pt x="80010" y="427990"/>
                  <a:pt x="77470" y="429260"/>
                  <a:pt x="74930" y="430530"/>
                </a:cubicBezTo>
                <a:cubicBezTo>
                  <a:pt x="72390" y="431800"/>
                  <a:pt x="68580" y="433070"/>
                  <a:pt x="66040" y="434340"/>
                </a:cubicBezTo>
                <a:cubicBezTo>
                  <a:pt x="62230" y="435610"/>
                  <a:pt x="59690" y="435610"/>
                  <a:pt x="55880" y="435610"/>
                </a:cubicBezTo>
                <a:cubicBezTo>
                  <a:pt x="52070" y="435610"/>
                  <a:pt x="49530" y="436880"/>
                  <a:pt x="45720" y="435610"/>
                </a:cubicBezTo>
                <a:cubicBezTo>
                  <a:pt x="43180" y="434340"/>
                  <a:pt x="39370" y="433070"/>
                  <a:pt x="36830" y="431800"/>
                </a:cubicBezTo>
                <a:cubicBezTo>
                  <a:pt x="34290" y="430530"/>
                  <a:pt x="31750" y="427990"/>
                  <a:pt x="29210" y="426720"/>
                </a:cubicBezTo>
                <a:cubicBezTo>
                  <a:pt x="26670" y="424180"/>
                  <a:pt x="24130" y="422910"/>
                  <a:pt x="21590" y="420370"/>
                </a:cubicBezTo>
                <a:cubicBezTo>
                  <a:pt x="19050" y="417830"/>
                  <a:pt x="17780" y="414020"/>
                  <a:pt x="16510" y="411480"/>
                </a:cubicBezTo>
                <a:cubicBezTo>
                  <a:pt x="15240" y="408940"/>
                  <a:pt x="13970" y="402590"/>
                  <a:pt x="13970" y="40259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3"/>
          <p:cNvSpPr/>
          <p:nvPr/>
        </p:nvSpPr>
        <p:spPr>
          <a:xfrm>
            <a:off x="675942" y="9467215"/>
            <a:ext cx="256223" cy="497205"/>
          </a:xfrm>
          <a:custGeom>
            <a:rect b="b" l="l" r="r" t="t"/>
            <a:pathLst>
              <a:path extrusionOk="0" h="662940" w="341630">
                <a:moveTo>
                  <a:pt x="2540" y="612140"/>
                </a:moveTo>
                <a:cubicBezTo>
                  <a:pt x="34290" y="543560"/>
                  <a:pt x="52070" y="515620"/>
                  <a:pt x="62230" y="491490"/>
                </a:cubicBezTo>
                <a:cubicBezTo>
                  <a:pt x="72390" y="467360"/>
                  <a:pt x="77470" y="443230"/>
                  <a:pt x="86360" y="420370"/>
                </a:cubicBezTo>
                <a:cubicBezTo>
                  <a:pt x="95250" y="397510"/>
                  <a:pt x="105410" y="373380"/>
                  <a:pt x="114300" y="351790"/>
                </a:cubicBezTo>
                <a:cubicBezTo>
                  <a:pt x="123190" y="331470"/>
                  <a:pt x="128270" y="316230"/>
                  <a:pt x="139700" y="293370"/>
                </a:cubicBezTo>
                <a:cubicBezTo>
                  <a:pt x="156210" y="259080"/>
                  <a:pt x="190500" y="204470"/>
                  <a:pt x="209550" y="168910"/>
                </a:cubicBezTo>
                <a:cubicBezTo>
                  <a:pt x="223520" y="143510"/>
                  <a:pt x="234950" y="125730"/>
                  <a:pt x="246380" y="101600"/>
                </a:cubicBezTo>
                <a:cubicBezTo>
                  <a:pt x="259080" y="76200"/>
                  <a:pt x="274320" y="33020"/>
                  <a:pt x="280670" y="19050"/>
                </a:cubicBezTo>
                <a:cubicBezTo>
                  <a:pt x="283210" y="13970"/>
                  <a:pt x="283210" y="12700"/>
                  <a:pt x="285750" y="10160"/>
                </a:cubicBezTo>
                <a:cubicBezTo>
                  <a:pt x="288290" y="7620"/>
                  <a:pt x="290830" y="5080"/>
                  <a:pt x="293370" y="3810"/>
                </a:cubicBezTo>
                <a:cubicBezTo>
                  <a:pt x="295910" y="2540"/>
                  <a:pt x="299720" y="0"/>
                  <a:pt x="303530" y="0"/>
                </a:cubicBezTo>
                <a:cubicBezTo>
                  <a:pt x="307340" y="0"/>
                  <a:pt x="309880" y="0"/>
                  <a:pt x="313690" y="0"/>
                </a:cubicBezTo>
                <a:cubicBezTo>
                  <a:pt x="317500" y="0"/>
                  <a:pt x="321310" y="1270"/>
                  <a:pt x="323850" y="2540"/>
                </a:cubicBezTo>
                <a:cubicBezTo>
                  <a:pt x="326390" y="3810"/>
                  <a:pt x="328930" y="6350"/>
                  <a:pt x="331470" y="8890"/>
                </a:cubicBezTo>
                <a:cubicBezTo>
                  <a:pt x="334010" y="11430"/>
                  <a:pt x="336550" y="15240"/>
                  <a:pt x="337820" y="17780"/>
                </a:cubicBezTo>
                <a:cubicBezTo>
                  <a:pt x="339090" y="20320"/>
                  <a:pt x="340360" y="24130"/>
                  <a:pt x="340360" y="26670"/>
                </a:cubicBezTo>
                <a:cubicBezTo>
                  <a:pt x="340360" y="30480"/>
                  <a:pt x="340360" y="33020"/>
                  <a:pt x="340360" y="36830"/>
                </a:cubicBezTo>
                <a:cubicBezTo>
                  <a:pt x="340360" y="40640"/>
                  <a:pt x="337820" y="44450"/>
                  <a:pt x="336550" y="46990"/>
                </a:cubicBezTo>
                <a:cubicBezTo>
                  <a:pt x="335280" y="49530"/>
                  <a:pt x="332740" y="52070"/>
                  <a:pt x="330200" y="54610"/>
                </a:cubicBezTo>
                <a:cubicBezTo>
                  <a:pt x="327660" y="57150"/>
                  <a:pt x="323850" y="58420"/>
                  <a:pt x="321310" y="59690"/>
                </a:cubicBezTo>
                <a:cubicBezTo>
                  <a:pt x="317500" y="60960"/>
                  <a:pt x="314960" y="62230"/>
                  <a:pt x="311150" y="62230"/>
                </a:cubicBezTo>
                <a:cubicBezTo>
                  <a:pt x="307340" y="62230"/>
                  <a:pt x="303530" y="63500"/>
                  <a:pt x="300990" y="62230"/>
                </a:cubicBezTo>
                <a:cubicBezTo>
                  <a:pt x="297180" y="60960"/>
                  <a:pt x="294640" y="59690"/>
                  <a:pt x="292100" y="57150"/>
                </a:cubicBezTo>
                <a:cubicBezTo>
                  <a:pt x="289560" y="55880"/>
                  <a:pt x="287020" y="53340"/>
                  <a:pt x="284480" y="50800"/>
                </a:cubicBezTo>
                <a:cubicBezTo>
                  <a:pt x="281940" y="48260"/>
                  <a:pt x="280670" y="45720"/>
                  <a:pt x="279400" y="41910"/>
                </a:cubicBezTo>
                <a:cubicBezTo>
                  <a:pt x="278130" y="39370"/>
                  <a:pt x="278130" y="35560"/>
                  <a:pt x="278130" y="31750"/>
                </a:cubicBezTo>
                <a:cubicBezTo>
                  <a:pt x="278130" y="27940"/>
                  <a:pt x="278130" y="25400"/>
                  <a:pt x="279400" y="21590"/>
                </a:cubicBezTo>
                <a:cubicBezTo>
                  <a:pt x="280670" y="19050"/>
                  <a:pt x="281940" y="15240"/>
                  <a:pt x="283210" y="12700"/>
                </a:cubicBezTo>
                <a:cubicBezTo>
                  <a:pt x="285750" y="10160"/>
                  <a:pt x="288290" y="7620"/>
                  <a:pt x="290830" y="5080"/>
                </a:cubicBezTo>
                <a:cubicBezTo>
                  <a:pt x="293370" y="3810"/>
                  <a:pt x="297180" y="2540"/>
                  <a:pt x="299720" y="1270"/>
                </a:cubicBezTo>
                <a:cubicBezTo>
                  <a:pt x="303530" y="0"/>
                  <a:pt x="306070" y="0"/>
                  <a:pt x="309880" y="0"/>
                </a:cubicBezTo>
                <a:cubicBezTo>
                  <a:pt x="313690" y="0"/>
                  <a:pt x="316230" y="0"/>
                  <a:pt x="320040" y="1270"/>
                </a:cubicBezTo>
                <a:cubicBezTo>
                  <a:pt x="323850" y="2540"/>
                  <a:pt x="326390" y="3810"/>
                  <a:pt x="328930" y="6350"/>
                </a:cubicBezTo>
                <a:cubicBezTo>
                  <a:pt x="331470" y="8890"/>
                  <a:pt x="334010" y="11430"/>
                  <a:pt x="335280" y="13970"/>
                </a:cubicBezTo>
                <a:cubicBezTo>
                  <a:pt x="337820" y="16510"/>
                  <a:pt x="339090" y="20320"/>
                  <a:pt x="340360" y="24130"/>
                </a:cubicBezTo>
                <a:cubicBezTo>
                  <a:pt x="341630" y="27940"/>
                  <a:pt x="340360" y="30480"/>
                  <a:pt x="340360" y="34290"/>
                </a:cubicBezTo>
                <a:cubicBezTo>
                  <a:pt x="340360" y="36830"/>
                  <a:pt x="337820" y="43180"/>
                  <a:pt x="337820" y="43180"/>
                </a:cubicBezTo>
                <a:cubicBezTo>
                  <a:pt x="337820" y="43180"/>
                  <a:pt x="312420" y="104140"/>
                  <a:pt x="298450" y="130810"/>
                </a:cubicBezTo>
                <a:cubicBezTo>
                  <a:pt x="287020" y="154940"/>
                  <a:pt x="275590" y="171450"/>
                  <a:pt x="261620" y="196850"/>
                </a:cubicBezTo>
                <a:cubicBezTo>
                  <a:pt x="243840" y="231140"/>
                  <a:pt x="215900" y="288290"/>
                  <a:pt x="199390" y="321310"/>
                </a:cubicBezTo>
                <a:cubicBezTo>
                  <a:pt x="189230" y="342900"/>
                  <a:pt x="182880" y="356870"/>
                  <a:pt x="173990" y="375920"/>
                </a:cubicBezTo>
                <a:cubicBezTo>
                  <a:pt x="165100" y="396240"/>
                  <a:pt x="154940" y="416560"/>
                  <a:pt x="147320" y="439420"/>
                </a:cubicBezTo>
                <a:cubicBezTo>
                  <a:pt x="138430" y="464820"/>
                  <a:pt x="133350" y="492760"/>
                  <a:pt x="124460" y="519430"/>
                </a:cubicBezTo>
                <a:cubicBezTo>
                  <a:pt x="115570" y="546100"/>
                  <a:pt x="101600" y="574040"/>
                  <a:pt x="91440" y="596900"/>
                </a:cubicBezTo>
                <a:cubicBezTo>
                  <a:pt x="83820" y="614680"/>
                  <a:pt x="73660" y="633730"/>
                  <a:pt x="68580" y="642620"/>
                </a:cubicBezTo>
                <a:cubicBezTo>
                  <a:pt x="66040" y="646430"/>
                  <a:pt x="66040" y="647700"/>
                  <a:pt x="63500" y="650240"/>
                </a:cubicBezTo>
                <a:cubicBezTo>
                  <a:pt x="62230" y="652780"/>
                  <a:pt x="59690" y="655320"/>
                  <a:pt x="57150" y="656590"/>
                </a:cubicBezTo>
                <a:cubicBezTo>
                  <a:pt x="54610" y="657860"/>
                  <a:pt x="52070" y="659130"/>
                  <a:pt x="49530" y="660400"/>
                </a:cubicBezTo>
                <a:cubicBezTo>
                  <a:pt x="46990" y="661670"/>
                  <a:pt x="43180" y="662940"/>
                  <a:pt x="40640" y="662940"/>
                </a:cubicBezTo>
                <a:cubicBezTo>
                  <a:pt x="38100" y="662940"/>
                  <a:pt x="35560" y="662940"/>
                  <a:pt x="33020" y="662940"/>
                </a:cubicBezTo>
                <a:cubicBezTo>
                  <a:pt x="30480" y="662940"/>
                  <a:pt x="26670" y="662940"/>
                  <a:pt x="24130" y="661670"/>
                </a:cubicBezTo>
                <a:cubicBezTo>
                  <a:pt x="21590" y="660400"/>
                  <a:pt x="19050" y="659130"/>
                  <a:pt x="16510" y="657860"/>
                </a:cubicBezTo>
                <a:cubicBezTo>
                  <a:pt x="13970" y="656590"/>
                  <a:pt x="11430" y="655320"/>
                  <a:pt x="8890" y="652780"/>
                </a:cubicBezTo>
                <a:cubicBezTo>
                  <a:pt x="6350" y="650240"/>
                  <a:pt x="5080" y="647700"/>
                  <a:pt x="3810" y="645160"/>
                </a:cubicBezTo>
                <a:cubicBezTo>
                  <a:pt x="2540" y="642620"/>
                  <a:pt x="1270" y="640080"/>
                  <a:pt x="1270" y="637540"/>
                </a:cubicBezTo>
                <a:cubicBezTo>
                  <a:pt x="0" y="635000"/>
                  <a:pt x="0" y="631190"/>
                  <a:pt x="0" y="628650"/>
                </a:cubicBezTo>
                <a:cubicBezTo>
                  <a:pt x="0" y="626110"/>
                  <a:pt x="0" y="622300"/>
                  <a:pt x="0" y="619760"/>
                </a:cubicBezTo>
                <a:cubicBezTo>
                  <a:pt x="0" y="617220"/>
                  <a:pt x="2540" y="612140"/>
                  <a:pt x="2540" y="612140"/>
                </a:cubicBezTo>
              </a:path>
            </a:pathLst>
          </a:custGeom>
          <a:solidFill>
            <a:srgbClr val="212D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AC259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4"/>
          <p:cNvSpPr/>
          <p:nvPr/>
        </p:nvSpPr>
        <p:spPr>
          <a:xfrm>
            <a:off x="10344149" y="6498908"/>
            <a:ext cx="1307782" cy="2962275"/>
          </a:xfrm>
          <a:custGeom>
            <a:rect b="b" l="l" r="r" t="t"/>
            <a:pathLst>
              <a:path extrusionOk="0" h="3949700" w="1743710">
                <a:moveTo>
                  <a:pt x="1508760" y="3868420"/>
                </a:moveTo>
                <a:cubicBezTo>
                  <a:pt x="1384300" y="3509010"/>
                  <a:pt x="1356360" y="3450590"/>
                  <a:pt x="1323340" y="3364230"/>
                </a:cubicBezTo>
                <a:cubicBezTo>
                  <a:pt x="1278890" y="3247390"/>
                  <a:pt x="1226820" y="3089910"/>
                  <a:pt x="1173480" y="2952750"/>
                </a:cubicBezTo>
                <a:cubicBezTo>
                  <a:pt x="1118870" y="2813050"/>
                  <a:pt x="1059180" y="2677160"/>
                  <a:pt x="998220" y="2531110"/>
                </a:cubicBezTo>
                <a:cubicBezTo>
                  <a:pt x="930910" y="2372360"/>
                  <a:pt x="863600" y="2219960"/>
                  <a:pt x="787400" y="2033270"/>
                </a:cubicBezTo>
                <a:cubicBezTo>
                  <a:pt x="689610" y="1793240"/>
                  <a:pt x="562610" y="1456690"/>
                  <a:pt x="463550" y="1210310"/>
                </a:cubicBezTo>
                <a:cubicBezTo>
                  <a:pt x="382270" y="1008380"/>
                  <a:pt x="303530" y="824230"/>
                  <a:pt x="234950" y="659130"/>
                </a:cubicBezTo>
                <a:cubicBezTo>
                  <a:pt x="179070" y="524510"/>
                  <a:pt x="127000" y="388620"/>
                  <a:pt x="83820" y="293370"/>
                </a:cubicBezTo>
                <a:cubicBezTo>
                  <a:pt x="55880" y="231140"/>
                  <a:pt x="20320" y="175260"/>
                  <a:pt x="8890" y="142240"/>
                </a:cubicBezTo>
                <a:cubicBezTo>
                  <a:pt x="3810" y="128270"/>
                  <a:pt x="1270" y="120650"/>
                  <a:pt x="1270" y="109220"/>
                </a:cubicBezTo>
                <a:cubicBezTo>
                  <a:pt x="1270" y="97790"/>
                  <a:pt x="2540" y="86360"/>
                  <a:pt x="5080" y="76200"/>
                </a:cubicBezTo>
                <a:cubicBezTo>
                  <a:pt x="7620" y="66040"/>
                  <a:pt x="11430" y="55880"/>
                  <a:pt x="17780" y="46990"/>
                </a:cubicBezTo>
                <a:cubicBezTo>
                  <a:pt x="24130" y="38100"/>
                  <a:pt x="31750" y="29210"/>
                  <a:pt x="40640" y="22860"/>
                </a:cubicBezTo>
                <a:cubicBezTo>
                  <a:pt x="49530" y="16510"/>
                  <a:pt x="59690" y="10160"/>
                  <a:pt x="69850" y="6350"/>
                </a:cubicBezTo>
                <a:cubicBezTo>
                  <a:pt x="80010" y="2540"/>
                  <a:pt x="91440" y="0"/>
                  <a:pt x="101600" y="0"/>
                </a:cubicBezTo>
                <a:cubicBezTo>
                  <a:pt x="113030" y="0"/>
                  <a:pt x="124460" y="1270"/>
                  <a:pt x="134620" y="5080"/>
                </a:cubicBezTo>
                <a:cubicBezTo>
                  <a:pt x="144780" y="8890"/>
                  <a:pt x="154940" y="13970"/>
                  <a:pt x="163830" y="20320"/>
                </a:cubicBezTo>
                <a:cubicBezTo>
                  <a:pt x="172720" y="26670"/>
                  <a:pt x="180340" y="35560"/>
                  <a:pt x="186690" y="44450"/>
                </a:cubicBezTo>
                <a:cubicBezTo>
                  <a:pt x="193040" y="53340"/>
                  <a:pt x="198120" y="63500"/>
                  <a:pt x="200660" y="73660"/>
                </a:cubicBezTo>
                <a:cubicBezTo>
                  <a:pt x="204470" y="83820"/>
                  <a:pt x="205740" y="95250"/>
                  <a:pt x="205740" y="106680"/>
                </a:cubicBezTo>
                <a:cubicBezTo>
                  <a:pt x="205740" y="116840"/>
                  <a:pt x="201930" y="128270"/>
                  <a:pt x="198120" y="138430"/>
                </a:cubicBezTo>
                <a:cubicBezTo>
                  <a:pt x="194310" y="148590"/>
                  <a:pt x="187960" y="158750"/>
                  <a:pt x="181610" y="167640"/>
                </a:cubicBezTo>
                <a:cubicBezTo>
                  <a:pt x="175260" y="176530"/>
                  <a:pt x="166370" y="184150"/>
                  <a:pt x="157480" y="189230"/>
                </a:cubicBezTo>
                <a:cubicBezTo>
                  <a:pt x="148590" y="195580"/>
                  <a:pt x="137160" y="199390"/>
                  <a:pt x="127000" y="201930"/>
                </a:cubicBezTo>
                <a:cubicBezTo>
                  <a:pt x="116840" y="204470"/>
                  <a:pt x="105410" y="205740"/>
                  <a:pt x="93980" y="204470"/>
                </a:cubicBezTo>
                <a:cubicBezTo>
                  <a:pt x="83820" y="203200"/>
                  <a:pt x="72390" y="199390"/>
                  <a:pt x="62230" y="195580"/>
                </a:cubicBezTo>
                <a:cubicBezTo>
                  <a:pt x="52070" y="190500"/>
                  <a:pt x="41910" y="185420"/>
                  <a:pt x="34290" y="177800"/>
                </a:cubicBezTo>
                <a:cubicBezTo>
                  <a:pt x="26670" y="170180"/>
                  <a:pt x="19050" y="161290"/>
                  <a:pt x="13970" y="151130"/>
                </a:cubicBezTo>
                <a:cubicBezTo>
                  <a:pt x="8890" y="142240"/>
                  <a:pt x="5080" y="130810"/>
                  <a:pt x="2540" y="120650"/>
                </a:cubicBezTo>
                <a:cubicBezTo>
                  <a:pt x="0" y="110490"/>
                  <a:pt x="1270" y="97790"/>
                  <a:pt x="2540" y="87630"/>
                </a:cubicBezTo>
                <a:cubicBezTo>
                  <a:pt x="3810" y="76200"/>
                  <a:pt x="7620" y="66040"/>
                  <a:pt x="12700" y="55880"/>
                </a:cubicBezTo>
                <a:cubicBezTo>
                  <a:pt x="17780" y="45720"/>
                  <a:pt x="24130" y="36830"/>
                  <a:pt x="31750" y="29210"/>
                </a:cubicBezTo>
                <a:cubicBezTo>
                  <a:pt x="39370" y="21590"/>
                  <a:pt x="49530" y="15240"/>
                  <a:pt x="59690" y="10160"/>
                </a:cubicBezTo>
                <a:cubicBezTo>
                  <a:pt x="69850" y="5080"/>
                  <a:pt x="80010" y="2540"/>
                  <a:pt x="90170" y="1270"/>
                </a:cubicBezTo>
                <a:cubicBezTo>
                  <a:pt x="100330" y="0"/>
                  <a:pt x="113030" y="0"/>
                  <a:pt x="123190" y="2540"/>
                </a:cubicBezTo>
                <a:cubicBezTo>
                  <a:pt x="134620" y="5080"/>
                  <a:pt x="144780" y="8890"/>
                  <a:pt x="154940" y="13970"/>
                </a:cubicBezTo>
                <a:cubicBezTo>
                  <a:pt x="163830" y="19050"/>
                  <a:pt x="172720" y="26670"/>
                  <a:pt x="180340" y="35560"/>
                </a:cubicBezTo>
                <a:cubicBezTo>
                  <a:pt x="186690" y="43180"/>
                  <a:pt x="196850" y="63500"/>
                  <a:pt x="196850" y="63500"/>
                </a:cubicBezTo>
                <a:cubicBezTo>
                  <a:pt x="196850" y="63500"/>
                  <a:pt x="227330" y="158750"/>
                  <a:pt x="251460" y="222250"/>
                </a:cubicBezTo>
                <a:cubicBezTo>
                  <a:pt x="288290" y="318770"/>
                  <a:pt x="349250" y="452120"/>
                  <a:pt x="406400" y="586740"/>
                </a:cubicBezTo>
                <a:cubicBezTo>
                  <a:pt x="476250" y="751840"/>
                  <a:pt x="557530" y="937260"/>
                  <a:pt x="641350" y="1140460"/>
                </a:cubicBezTo>
                <a:cubicBezTo>
                  <a:pt x="742950" y="1385570"/>
                  <a:pt x="868680" y="1718310"/>
                  <a:pt x="969010" y="1954530"/>
                </a:cubicBezTo>
                <a:cubicBezTo>
                  <a:pt x="1047750" y="2139950"/>
                  <a:pt x="1118870" y="2289810"/>
                  <a:pt x="1189990" y="2448560"/>
                </a:cubicBezTo>
                <a:cubicBezTo>
                  <a:pt x="1256030" y="2594610"/>
                  <a:pt x="1319530" y="2731770"/>
                  <a:pt x="1380490" y="2871470"/>
                </a:cubicBezTo>
                <a:cubicBezTo>
                  <a:pt x="1438910" y="3007360"/>
                  <a:pt x="1502410" y="3159760"/>
                  <a:pt x="1548130" y="3276600"/>
                </a:cubicBezTo>
                <a:cubicBezTo>
                  <a:pt x="1582420" y="3364230"/>
                  <a:pt x="1605280" y="3429000"/>
                  <a:pt x="1635760" y="3510280"/>
                </a:cubicBezTo>
                <a:cubicBezTo>
                  <a:pt x="1668780" y="3599180"/>
                  <a:pt x="1723390" y="3745230"/>
                  <a:pt x="1736090" y="3789680"/>
                </a:cubicBezTo>
                <a:cubicBezTo>
                  <a:pt x="1739900" y="3803650"/>
                  <a:pt x="1741170" y="3808730"/>
                  <a:pt x="1742440" y="3817620"/>
                </a:cubicBezTo>
                <a:cubicBezTo>
                  <a:pt x="1743710" y="3827780"/>
                  <a:pt x="1743710" y="3836670"/>
                  <a:pt x="1742440" y="3846830"/>
                </a:cubicBezTo>
                <a:cubicBezTo>
                  <a:pt x="1741170" y="3855720"/>
                  <a:pt x="1738630" y="3865880"/>
                  <a:pt x="1734820" y="3874770"/>
                </a:cubicBezTo>
                <a:cubicBezTo>
                  <a:pt x="1731010" y="3883660"/>
                  <a:pt x="1725930" y="3892550"/>
                  <a:pt x="1720850" y="3900170"/>
                </a:cubicBezTo>
                <a:cubicBezTo>
                  <a:pt x="1714500" y="3907790"/>
                  <a:pt x="1708150" y="3915410"/>
                  <a:pt x="1700530" y="3921760"/>
                </a:cubicBezTo>
                <a:cubicBezTo>
                  <a:pt x="1692910" y="3928110"/>
                  <a:pt x="1685290" y="3933190"/>
                  <a:pt x="1676400" y="3937000"/>
                </a:cubicBezTo>
                <a:cubicBezTo>
                  <a:pt x="1667510" y="3940810"/>
                  <a:pt x="1658620" y="3944620"/>
                  <a:pt x="1648460" y="3947160"/>
                </a:cubicBezTo>
                <a:cubicBezTo>
                  <a:pt x="1639570" y="3949700"/>
                  <a:pt x="1629410" y="3949700"/>
                  <a:pt x="1619250" y="3949700"/>
                </a:cubicBezTo>
                <a:cubicBezTo>
                  <a:pt x="1610360" y="3949700"/>
                  <a:pt x="1600200" y="3948430"/>
                  <a:pt x="1591310" y="3945890"/>
                </a:cubicBezTo>
                <a:cubicBezTo>
                  <a:pt x="1582420" y="3943350"/>
                  <a:pt x="1573530" y="3939540"/>
                  <a:pt x="1564640" y="3934460"/>
                </a:cubicBezTo>
                <a:cubicBezTo>
                  <a:pt x="1555750" y="3929380"/>
                  <a:pt x="1548130" y="3924300"/>
                  <a:pt x="1540510" y="3917950"/>
                </a:cubicBezTo>
                <a:cubicBezTo>
                  <a:pt x="1532890" y="3911600"/>
                  <a:pt x="1526540" y="3903980"/>
                  <a:pt x="1521460" y="3895090"/>
                </a:cubicBezTo>
                <a:cubicBezTo>
                  <a:pt x="1516380" y="3887470"/>
                  <a:pt x="1508760" y="3868420"/>
                  <a:pt x="1508760" y="3868420"/>
                </a:cubicBezTo>
              </a:path>
            </a:pathLst>
          </a:custGeom>
          <a:solidFill>
            <a:srgbClr val="ECF8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4"/>
          <p:cNvSpPr/>
          <p:nvPr/>
        </p:nvSpPr>
        <p:spPr>
          <a:xfrm>
            <a:off x="11189017" y="3919538"/>
            <a:ext cx="1655445" cy="4213860"/>
          </a:xfrm>
          <a:custGeom>
            <a:rect b="b" l="l" r="r" t="t"/>
            <a:pathLst>
              <a:path extrusionOk="0" h="5618480" w="2207260">
                <a:moveTo>
                  <a:pt x="1987550" y="5554980"/>
                </a:moveTo>
                <a:cubicBezTo>
                  <a:pt x="1827530" y="5262880"/>
                  <a:pt x="1793240" y="5204460"/>
                  <a:pt x="1748790" y="5125720"/>
                </a:cubicBezTo>
                <a:cubicBezTo>
                  <a:pt x="1692910" y="5025390"/>
                  <a:pt x="1616710" y="4889500"/>
                  <a:pt x="1557020" y="4779010"/>
                </a:cubicBezTo>
                <a:cubicBezTo>
                  <a:pt x="1503680" y="4679950"/>
                  <a:pt x="1451610" y="4589780"/>
                  <a:pt x="1405890" y="4494530"/>
                </a:cubicBezTo>
                <a:cubicBezTo>
                  <a:pt x="1361440" y="4400550"/>
                  <a:pt x="1330960" y="4320540"/>
                  <a:pt x="1285240" y="4211320"/>
                </a:cubicBezTo>
                <a:cubicBezTo>
                  <a:pt x="1224280" y="4064000"/>
                  <a:pt x="1140460" y="3865880"/>
                  <a:pt x="1074420" y="3686810"/>
                </a:cubicBezTo>
                <a:cubicBezTo>
                  <a:pt x="1007110" y="3502660"/>
                  <a:pt x="952500" y="3326130"/>
                  <a:pt x="886460" y="3121660"/>
                </a:cubicBezTo>
                <a:cubicBezTo>
                  <a:pt x="807720" y="2879090"/>
                  <a:pt x="711200" y="2574290"/>
                  <a:pt x="635000" y="2322830"/>
                </a:cubicBezTo>
                <a:cubicBezTo>
                  <a:pt x="567690" y="2100580"/>
                  <a:pt x="511810" y="1906270"/>
                  <a:pt x="450850" y="1690370"/>
                </a:cubicBezTo>
                <a:cubicBezTo>
                  <a:pt x="387350" y="1465580"/>
                  <a:pt x="321310" y="1200150"/>
                  <a:pt x="262890" y="998220"/>
                </a:cubicBezTo>
                <a:cubicBezTo>
                  <a:pt x="217170" y="839470"/>
                  <a:pt x="171450" y="704850"/>
                  <a:pt x="133350" y="572770"/>
                </a:cubicBezTo>
                <a:cubicBezTo>
                  <a:pt x="101600" y="459740"/>
                  <a:pt x="74930" y="339090"/>
                  <a:pt x="49530" y="257810"/>
                </a:cubicBezTo>
                <a:cubicBezTo>
                  <a:pt x="33020" y="204470"/>
                  <a:pt x="10160" y="157480"/>
                  <a:pt x="3810" y="128270"/>
                </a:cubicBezTo>
                <a:cubicBezTo>
                  <a:pt x="1270" y="114300"/>
                  <a:pt x="0" y="106680"/>
                  <a:pt x="1270" y="95250"/>
                </a:cubicBezTo>
                <a:cubicBezTo>
                  <a:pt x="2540" y="85090"/>
                  <a:pt x="5080" y="73660"/>
                  <a:pt x="8890" y="63500"/>
                </a:cubicBezTo>
                <a:cubicBezTo>
                  <a:pt x="12700" y="53340"/>
                  <a:pt x="19050" y="43180"/>
                  <a:pt x="26670" y="35560"/>
                </a:cubicBezTo>
                <a:cubicBezTo>
                  <a:pt x="34290" y="27940"/>
                  <a:pt x="43180" y="20320"/>
                  <a:pt x="52070" y="15240"/>
                </a:cubicBezTo>
                <a:cubicBezTo>
                  <a:pt x="60960" y="10160"/>
                  <a:pt x="72390" y="5080"/>
                  <a:pt x="82550" y="2540"/>
                </a:cubicBezTo>
                <a:cubicBezTo>
                  <a:pt x="92710" y="0"/>
                  <a:pt x="105410" y="0"/>
                  <a:pt x="115570" y="1270"/>
                </a:cubicBezTo>
                <a:cubicBezTo>
                  <a:pt x="127000" y="2540"/>
                  <a:pt x="137160" y="6350"/>
                  <a:pt x="147320" y="11430"/>
                </a:cubicBezTo>
                <a:cubicBezTo>
                  <a:pt x="157480" y="16510"/>
                  <a:pt x="166370" y="22860"/>
                  <a:pt x="173990" y="30480"/>
                </a:cubicBezTo>
                <a:cubicBezTo>
                  <a:pt x="181610" y="38100"/>
                  <a:pt x="187960" y="46990"/>
                  <a:pt x="193040" y="55880"/>
                </a:cubicBezTo>
                <a:cubicBezTo>
                  <a:pt x="198120" y="66040"/>
                  <a:pt x="201930" y="76200"/>
                  <a:pt x="203200" y="87630"/>
                </a:cubicBezTo>
                <a:cubicBezTo>
                  <a:pt x="204470" y="97790"/>
                  <a:pt x="205740" y="110490"/>
                  <a:pt x="203200" y="120650"/>
                </a:cubicBezTo>
                <a:cubicBezTo>
                  <a:pt x="200660" y="130810"/>
                  <a:pt x="196850" y="142240"/>
                  <a:pt x="191770" y="151130"/>
                </a:cubicBezTo>
                <a:cubicBezTo>
                  <a:pt x="186690" y="161290"/>
                  <a:pt x="179070" y="170180"/>
                  <a:pt x="171450" y="177800"/>
                </a:cubicBezTo>
                <a:cubicBezTo>
                  <a:pt x="163830" y="185420"/>
                  <a:pt x="153670" y="191770"/>
                  <a:pt x="143510" y="195580"/>
                </a:cubicBezTo>
                <a:cubicBezTo>
                  <a:pt x="133350" y="199390"/>
                  <a:pt x="121920" y="201930"/>
                  <a:pt x="111760" y="203200"/>
                </a:cubicBezTo>
                <a:cubicBezTo>
                  <a:pt x="100330" y="204470"/>
                  <a:pt x="88900" y="204470"/>
                  <a:pt x="78740" y="201930"/>
                </a:cubicBezTo>
                <a:cubicBezTo>
                  <a:pt x="68580" y="199390"/>
                  <a:pt x="58420" y="194310"/>
                  <a:pt x="49530" y="189230"/>
                </a:cubicBezTo>
                <a:cubicBezTo>
                  <a:pt x="40640" y="182880"/>
                  <a:pt x="30480" y="176530"/>
                  <a:pt x="24130" y="167640"/>
                </a:cubicBezTo>
                <a:cubicBezTo>
                  <a:pt x="16510" y="158750"/>
                  <a:pt x="11430" y="148590"/>
                  <a:pt x="7620" y="138430"/>
                </a:cubicBezTo>
                <a:cubicBezTo>
                  <a:pt x="3810" y="128270"/>
                  <a:pt x="1270" y="116840"/>
                  <a:pt x="1270" y="106680"/>
                </a:cubicBezTo>
                <a:cubicBezTo>
                  <a:pt x="1270" y="95250"/>
                  <a:pt x="2540" y="83820"/>
                  <a:pt x="5080" y="73660"/>
                </a:cubicBezTo>
                <a:cubicBezTo>
                  <a:pt x="7620" y="63500"/>
                  <a:pt x="12700" y="53340"/>
                  <a:pt x="19050" y="44450"/>
                </a:cubicBezTo>
                <a:cubicBezTo>
                  <a:pt x="25400" y="35560"/>
                  <a:pt x="33020" y="26670"/>
                  <a:pt x="41910" y="20320"/>
                </a:cubicBezTo>
                <a:cubicBezTo>
                  <a:pt x="50800" y="13970"/>
                  <a:pt x="60960" y="8890"/>
                  <a:pt x="71120" y="6350"/>
                </a:cubicBezTo>
                <a:cubicBezTo>
                  <a:pt x="81280" y="2540"/>
                  <a:pt x="92710" y="1270"/>
                  <a:pt x="104140" y="1270"/>
                </a:cubicBezTo>
                <a:cubicBezTo>
                  <a:pt x="115570" y="1270"/>
                  <a:pt x="127000" y="2540"/>
                  <a:pt x="137160" y="6350"/>
                </a:cubicBezTo>
                <a:cubicBezTo>
                  <a:pt x="147320" y="10160"/>
                  <a:pt x="156210" y="16510"/>
                  <a:pt x="165100" y="22860"/>
                </a:cubicBezTo>
                <a:cubicBezTo>
                  <a:pt x="173990" y="29210"/>
                  <a:pt x="181610" y="38100"/>
                  <a:pt x="187960" y="46990"/>
                </a:cubicBezTo>
                <a:cubicBezTo>
                  <a:pt x="194310" y="55880"/>
                  <a:pt x="200660" y="77470"/>
                  <a:pt x="200660" y="77470"/>
                </a:cubicBezTo>
                <a:cubicBezTo>
                  <a:pt x="200660" y="77470"/>
                  <a:pt x="213360" y="158750"/>
                  <a:pt x="224790" y="212090"/>
                </a:cubicBezTo>
                <a:cubicBezTo>
                  <a:pt x="242570" y="294640"/>
                  <a:pt x="271780" y="410210"/>
                  <a:pt x="303530" y="520700"/>
                </a:cubicBezTo>
                <a:cubicBezTo>
                  <a:pt x="340360" y="652780"/>
                  <a:pt x="389890" y="789940"/>
                  <a:pt x="436880" y="949960"/>
                </a:cubicBezTo>
                <a:cubicBezTo>
                  <a:pt x="496570" y="1151890"/>
                  <a:pt x="562610" y="1414780"/>
                  <a:pt x="627380" y="1638300"/>
                </a:cubicBezTo>
                <a:cubicBezTo>
                  <a:pt x="689610" y="1852930"/>
                  <a:pt x="746760" y="2044700"/>
                  <a:pt x="815340" y="2265680"/>
                </a:cubicBezTo>
                <a:cubicBezTo>
                  <a:pt x="892810" y="2514600"/>
                  <a:pt x="990600" y="2818130"/>
                  <a:pt x="1071880" y="3058160"/>
                </a:cubicBezTo>
                <a:cubicBezTo>
                  <a:pt x="1139190" y="3258820"/>
                  <a:pt x="1195070" y="3429000"/>
                  <a:pt x="1264920" y="3608070"/>
                </a:cubicBezTo>
                <a:cubicBezTo>
                  <a:pt x="1333500" y="3784600"/>
                  <a:pt x="1423670" y="3982720"/>
                  <a:pt x="1484630" y="4126230"/>
                </a:cubicBezTo>
                <a:cubicBezTo>
                  <a:pt x="1527810" y="4229100"/>
                  <a:pt x="1554480" y="4302760"/>
                  <a:pt x="1597660" y="4390390"/>
                </a:cubicBezTo>
                <a:cubicBezTo>
                  <a:pt x="1643380" y="4481830"/>
                  <a:pt x="1694180" y="4569460"/>
                  <a:pt x="1751330" y="4664710"/>
                </a:cubicBezTo>
                <a:cubicBezTo>
                  <a:pt x="1816100" y="4773930"/>
                  <a:pt x="1906270" y="4906010"/>
                  <a:pt x="1964690" y="5007610"/>
                </a:cubicBezTo>
                <a:cubicBezTo>
                  <a:pt x="2010410" y="5086350"/>
                  <a:pt x="2040890" y="5149850"/>
                  <a:pt x="2078990" y="5222240"/>
                </a:cubicBezTo>
                <a:cubicBezTo>
                  <a:pt x="2117090" y="5295900"/>
                  <a:pt x="2176780" y="5408930"/>
                  <a:pt x="2194560" y="5447030"/>
                </a:cubicBezTo>
                <a:cubicBezTo>
                  <a:pt x="2199640" y="5459730"/>
                  <a:pt x="2202180" y="5463540"/>
                  <a:pt x="2204720" y="5472430"/>
                </a:cubicBezTo>
                <a:cubicBezTo>
                  <a:pt x="2207260" y="5481320"/>
                  <a:pt x="2207260" y="5491480"/>
                  <a:pt x="2207260" y="5500370"/>
                </a:cubicBezTo>
                <a:cubicBezTo>
                  <a:pt x="2207260" y="5509260"/>
                  <a:pt x="2207260" y="5519420"/>
                  <a:pt x="2204720" y="5528310"/>
                </a:cubicBezTo>
                <a:cubicBezTo>
                  <a:pt x="2202180" y="5537200"/>
                  <a:pt x="2199640" y="5546090"/>
                  <a:pt x="2194560" y="5554980"/>
                </a:cubicBezTo>
                <a:cubicBezTo>
                  <a:pt x="2190750" y="5562600"/>
                  <a:pt x="2184400" y="5570220"/>
                  <a:pt x="2178050" y="5577840"/>
                </a:cubicBezTo>
                <a:cubicBezTo>
                  <a:pt x="2171700" y="5584190"/>
                  <a:pt x="2165350" y="5591810"/>
                  <a:pt x="2157730" y="5596890"/>
                </a:cubicBezTo>
                <a:cubicBezTo>
                  <a:pt x="2150110" y="5601970"/>
                  <a:pt x="2141220" y="5605780"/>
                  <a:pt x="2132330" y="5609590"/>
                </a:cubicBezTo>
                <a:cubicBezTo>
                  <a:pt x="2123440" y="5613400"/>
                  <a:pt x="2114550" y="5615940"/>
                  <a:pt x="2105660" y="5617210"/>
                </a:cubicBezTo>
                <a:cubicBezTo>
                  <a:pt x="2096770" y="5618480"/>
                  <a:pt x="2086610" y="5618480"/>
                  <a:pt x="2077720" y="5617210"/>
                </a:cubicBezTo>
                <a:cubicBezTo>
                  <a:pt x="2068830" y="5615940"/>
                  <a:pt x="2058670" y="5614670"/>
                  <a:pt x="2049780" y="5610860"/>
                </a:cubicBezTo>
                <a:cubicBezTo>
                  <a:pt x="2040890" y="5607050"/>
                  <a:pt x="2032000" y="5601970"/>
                  <a:pt x="2024380" y="5596890"/>
                </a:cubicBezTo>
                <a:cubicBezTo>
                  <a:pt x="2016760" y="5591810"/>
                  <a:pt x="2010410" y="5585460"/>
                  <a:pt x="2004060" y="5579110"/>
                </a:cubicBezTo>
                <a:cubicBezTo>
                  <a:pt x="1997710" y="5571490"/>
                  <a:pt x="1987550" y="5554980"/>
                  <a:pt x="1987550" y="5554980"/>
                </a:cubicBezTo>
              </a:path>
            </a:pathLst>
          </a:custGeom>
          <a:solidFill>
            <a:srgbClr val="ECF8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4"/>
          <p:cNvSpPr/>
          <p:nvPr/>
        </p:nvSpPr>
        <p:spPr>
          <a:xfrm>
            <a:off x="15243809" y="3796664"/>
            <a:ext cx="875348" cy="4196715"/>
          </a:xfrm>
          <a:custGeom>
            <a:rect b="b" l="l" r="r" t="t"/>
            <a:pathLst>
              <a:path extrusionOk="0" h="5595620" w="1167130">
                <a:moveTo>
                  <a:pt x="2540" y="5463540"/>
                </a:moveTo>
                <a:cubicBezTo>
                  <a:pt x="121920" y="4692650"/>
                  <a:pt x="146050" y="4556760"/>
                  <a:pt x="173990" y="4396740"/>
                </a:cubicBezTo>
                <a:cubicBezTo>
                  <a:pt x="204470" y="4220210"/>
                  <a:pt x="228600" y="4046220"/>
                  <a:pt x="267970" y="3843020"/>
                </a:cubicBezTo>
                <a:cubicBezTo>
                  <a:pt x="316230" y="3591560"/>
                  <a:pt x="392430" y="3265170"/>
                  <a:pt x="447040" y="2999740"/>
                </a:cubicBezTo>
                <a:cubicBezTo>
                  <a:pt x="495300" y="2764790"/>
                  <a:pt x="534670" y="2570480"/>
                  <a:pt x="581660" y="2331720"/>
                </a:cubicBezTo>
                <a:cubicBezTo>
                  <a:pt x="636270" y="2056130"/>
                  <a:pt x="706120" y="1720850"/>
                  <a:pt x="756920" y="1442720"/>
                </a:cubicBezTo>
                <a:cubicBezTo>
                  <a:pt x="801370" y="1198880"/>
                  <a:pt x="836930" y="961390"/>
                  <a:pt x="871220" y="754380"/>
                </a:cubicBezTo>
                <a:cubicBezTo>
                  <a:pt x="899160" y="582930"/>
                  <a:pt x="932180" y="410210"/>
                  <a:pt x="948690" y="285750"/>
                </a:cubicBezTo>
                <a:cubicBezTo>
                  <a:pt x="960120" y="204470"/>
                  <a:pt x="962660" y="120650"/>
                  <a:pt x="970280" y="83820"/>
                </a:cubicBezTo>
                <a:cubicBezTo>
                  <a:pt x="974090" y="68580"/>
                  <a:pt x="975360" y="62230"/>
                  <a:pt x="980440" y="53340"/>
                </a:cubicBezTo>
                <a:cubicBezTo>
                  <a:pt x="985520" y="44450"/>
                  <a:pt x="991870" y="35560"/>
                  <a:pt x="999490" y="27940"/>
                </a:cubicBezTo>
                <a:cubicBezTo>
                  <a:pt x="1007110" y="20320"/>
                  <a:pt x="1016000" y="15240"/>
                  <a:pt x="1026160" y="10160"/>
                </a:cubicBezTo>
                <a:cubicBezTo>
                  <a:pt x="1035050" y="6350"/>
                  <a:pt x="1046480" y="2540"/>
                  <a:pt x="1056640" y="1270"/>
                </a:cubicBezTo>
                <a:cubicBezTo>
                  <a:pt x="1066800" y="0"/>
                  <a:pt x="1078230" y="1270"/>
                  <a:pt x="1088390" y="3810"/>
                </a:cubicBezTo>
                <a:cubicBezTo>
                  <a:pt x="1098550" y="6350"/>
                  <a:pt x="1109980" y="10160"/>
                  <a:pt x="1118870" y="15240"/>
                </a:cubicBezTo>
                <a:cubicBezTo>
                  <a:pt x="1127760" y="20320"/>
                  <a:pt x="1136650" y="27940"/>
                  <a:pt x="1143000" y="35560"/>
                </a:cubicBezTo>
                <a:cubicBezTo>
                  <a:pt x="1149350" y="43180"/>
                  <a:pt x="1155700" y="53340"/>
                  <a:pt x="1159510" y="63500"/>
                </a:cubicBezTo>
                <a:cubicBezTo>
                  <a:pt x="1163320" y="73660"/>
                  <a:pt x="1167130" y="85090"/>
                  <a:pt x="1167130" y="95250"/>
                </a:cubicBezTo>
                <a:cubicBezTo>
                  <a:pt x="1167130" y="105410"/>
                  <a:pt x="1165860" y="116840"/>
                  <a:pt x="1163320" y="127000"/>
                </a:cubicBezTo>
                <a:cubicBezTo>
                  <a:pt x="1160780" y="137160"/>
                  <a:pt x="1155700" y="147320"/>
                  <a:pt x="1149350" y="156210"/>
                </a:cubicBezTo>
                <a:cubicBezTo>
                  <a:pt x="1143000" y="165100"/>
                  <a:pt x="1135380" y="172720"/>
                  <a:pt x="1127760" y="179070"/>
                </a:cubicBezTo>
                <a:cubicBezTo>
                  <a:pt x="1118870" y="185420"/>
                  <a:pt x="1109980" y="190500"/>
                  <a:pt x="1099820" y="194310"/>
                </a:cubicBezTo>
                <a:cubicBezTo>
                  <a:pt x="1089660" y="198120"/>
                  <a:pt x="1078230" y="199390"/>
                  <a:pt x="1068070" y="199390"/>
                </a:cubicBezTo>
                <a:cubicBezTo>
                  <a:pt x="1057910" y="199390"/>
                  <a:pt x="1046480" y="198120"/>
                  <a:pt x="1036320" y="194310"/>
                </a:cubicBezTo>
                <a:cubicBezTo>
                  <a:pt x="1026160" y="190500"/>
                  <a:pt x="1017270" y="185420"/>
                  <a:pt x="1008380" y="179070"/>
                </a:cubicBezTo>
                <a:cubicBezTo>
                  <a:pt x="999490" y="172720"/>
                  <a:pt x="991870" y="165100"/>
                  <a:pt x="985520" y="156210"/>
                </a:cubicBezTo>
                <a:cubicBezTo>
                  <a:pt x="979170" y="147320"/>
                  <a:pt x="975360" y="137160"/>
                  <a:pt x="972820" y="127000"/>
                </a:cubicBezTo>
                <a:cubicBezTo>
                  <a:pt x="970280" y="116840"/>
                  <a:pt x="969010" y="105410"/>
                  <a:pt x="969010" y="95250"/>
                </a:cubicBezTo>
                <a:cubicBezTo>
                  <a:pt x="969010" y="85090"/>
                  <a:pt x="971550" y="73660"/>
                  <a:pt x="975360" y="63500"/>
                </a:cubicBezTo>
                <a:cubicBezTo>
                  <a:pt x="979170" y="53340"/>
                  <a:pt x="985520" y="43180"/>
                  <a:pt x="991870" y="35560"/>
                </a:cubicBezTo>
                <a:cubicBezTo>
                  <a:pt x="999490" y="27940"/>
                  <a:pt x="1008380" y="20320"/>
                  <a:pt x="1017270" y="15240"/>
                </a:cubicBezTo>
                <a:cubicBezTo>
                  <a:pt x="1026160" y="10160"/>
                  <a:pt x="1036320" y="6350"/>
                  <a:pt x="1046480" y="3810"/>
                </a:cubicBezTo>
                <a:cubicBezTo>
                  <a:pt x="1056640" y="1270"/>
                  <a:pt x="1068070" y="0"/>
                  <a:pt x="1078230" y="1270"/>
                </a:cubicBezTo>
                <a:cubicBezTo>
                  <a:pt x="1088390" y="2540"/>
                  <a:pt x="1099820" y="6350"/>
                  <a:pt x="1108710" y="10160"/>
                </a:cubicBezTo>
                <a:cubicBezTo>
                  <a:pt x="1118870" y="15240"/>
                  <a:pt x="1127760" y="20320"/>
                  <a:pt x="1135380" y="27940"/>
                </a:cubicBezTo>
                <a:cubicBezTo>
                  <a:pt x="1143000" y="35560"/>
                  <a:pt x="1150620" y="44450"/>
                  <a:pt x="1155700" y="53340"/>
                </a:cubicBezTo>
                <a:cubicBezTo>
                  <a:pt x="1160780" y="62230"/>
                  <a:pt x="1164590" y="73660"/>
                  <a:pt x="1165860" y="83820"/>
                </a:cubicBezTo>
                <a:cubicBezTo>
                  <a:pt x="1167130" y="93980"/>
                  <a:pt x="1165860" y="115570"/>
                  <a:pt x="1165860" y="115570"/>
                </a:cubicBezTo>
                <a:cubicBezTo>
                  <a:pt x="1165860" y="115570"/>
                  <a:pt x="1136650" y="233680"/>
                  <a:pt x="1121410" y="313690"/>
                </a:cubicBezTo>
                <a:cubicBezTo>
                  <a:pt x="1097280" y="436880"/>
                  <a:pt x="1074420" y="612140"/>
                  <a:pt x="1046480" y="783590"/>
                </a:cubicBezTo>
                <a:cubicBezTo>
                  <a:pt x="1012190" y="991870"/>
                  <a:pt x="976630" y="1231900"/>
                  <a:pt x="933450" y="1477010"/>
                </a:cubicBezTo>
                <a:cubicBezTo>
                  <a:pt x="883920" y="1755140"/>
                  <a:pt x="815340" y="2091690"/>
                  <a:pt x="762000" y="2367280"/>
                </a:cubicBezTo>
                <a:cubicBezTo>
                  <a:pt x="715010" y="2606040"/>
                  <a:pt x="678180" y="2801620"/>
                  <a:pt x="631190" y="3037840"/>
                </a:cubicBezTo>
                <a:cubicBezTo>
                  <a:pt x="577850" y="3302000"/>
                  <a:pt x="505460" y="3624580"/>
                  <a:pt x="459740" y="3874770"/>
                </a:cubicBezTo>
                <a:cubicBezTo>
                  <a:pt x="422910" y="4077970"/>
                  <a:pt x="400050" y="4253230"/>
                  <a:pt x="373380" y="4428490"/>
                </a:cubicBezTo>
                <a:cubicBezTo>
                  <a:pt x="349250" y="4588510"/>
                  <a:pt x="328930" y="4721860"/>
                  <a:pt x="307340" y="4885690"/>
                </a:cubicBezTo>
                <a:cubicBezTo>
                  <a:pt x="281940" y="5074920"/>
                  <a:pt x="245110" y="5426710"/>
                  <a:pt x="231140" y="5496560"/>
                </a:cubicBezTo>
                <a:cubicBezTo>
                  <a:pt x="228600" y="5511800"/>
                  <a:pt x="227330" y="5514340"/>
                  <a:pt x="223520" y="5523230"/>
                </a:cubicBezTo>
                <a:cubicBezTo>
                  <a:pt x="219710" y="5532120"/>
                  <a:pt x="215900" y="5539740"/>
                  <a:pt x="210820" y="5547360"/>
                </a:cubicBezTo>
                <a:cubicBezTo>
                  <a:pt x="205740" y="5554980"/>
                  <a:pt x="199390" y="5561330"/>
                  <a:pt x="191770" y="5567680"/>
                </a:cubicBezTo>
                <a:cubicBezTo>
                  <a:pt x="185420" y="5574030"/>
                  <a:pt x="176530" y="5579110"/>
                  <a:pt x="168910" y="5582920"/>
                </a:cubicBezTo>
                <a:cubicBezTo>
                  <a:pt x="160020" y="5586730"/>
                  <a:pt x="151130" y="5590540"/>
                  <a:pt x="142240" y="5593080"/>
                </a:cubicBezTo>
                <a:cubicBezTo>
                  <a:pt x="133350" y="5595620"/>
                  <a:pt x="123190" y="5595620"/>
                  <a:pt x="114300" y="5595620"/>
                </a:cubicBezTo>
                <a:cubicBezTo>
                  <a:pt x="105410" y="5595620"/>
                  <a:pt x="96520" y="5594350"/>
                  <a:pt x="87630" y="5591810"/>
                </a:cubicBezTo>
                <a:cubicBezTo>
                  <a:pt x="78740" y="5589270"/>
                  <a:pt x="69850" y="5586730"/>
                  <a:pt x="60960" y="5581650"/>
                </a:cubicBezTo>
                <a:cubicBezTo>
                  <a:pt x="53340" y="5577840"/>
                  <a:pt x="44450" y="5571490"/>
                  <a:pt x="38100" y="5565140"/>
                </a:cubicBezTo>
                <a:cubicBezTo>
                  <a:pt x="31750" y="5558790"/>
                  <a:pt x="25400" y="5551170"/>
                  <a:pt x="20320" y="5543550"/>
                </a:cubicBezTo>
                <a:cubicBezTo>
                  <a:pt x="15240" y="5535930"/>
                  <a:pt x="10160" y="5528310"/>
                  <a:pt x="7620" y="5519420"/>
                </a:cubicBezTo>
                <a:cubicBezTo>
                  <a:pt x="3810" y="5510530"/>
                  <a:pt x="2540" y="5500370"/>
                  <a:pt x="1270" y="5491480"/>
                </a:cubicBezTo>
                <a:cubicBezTo>
                  <a:pt x="0" y="5482590"/>
                  <a:pt x="2540" y="5463540"/>
                  <a:pt x="2540" y="5463540"/>
                </a:cubicBezTo>
              </a:path>
            </a:pathLst>
          </a:custGeom>
          <a:solidFill>
            <a:srgbClr val="ECF8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3" name="Google Shape;483;p34"/>
          <p:cNvPicPr preferRelativeResize="0"/>
          <p:nvPr/>
        </p:nvPicPr>
        <p:blipFill rotWithShape="1">
          <a:blip r:embed="rId3">
            <a:alphaModFix/>
          </a:blip>
          <a:srcRect b="5137" l="0" r="0" t="5137"/>
          <a:stretch/>
        </p:blipFill>
        <p:spPr>
          <a:xfrm>
            <a:off x="9525846" y="1028700"/>
            <a:ext cx="8324924" cy="995929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4"/>
          <p:cNvSpPr/>
          <p:nvPr/>
        </p:nvSpPr>
        <p:spPr>
          <a:xfrm>
            <a:off x="586669" y="2797789"/>
            <a:ext cx="8464473" cy="8637217"/>
          </a:xfrm>
          <a:custGeom>
            <a:rect b="b" l="l" r="r" t="t"/>
            <a:pathLst>
              <a:path extrusionOk="0" h="8637217" w="8464473">
                <a:moveTo>
                  <a:pt x="0" y="0"/>
                </a:moveTo>
                <a:lnTo>
                  <a:pt x="8464473" y="0"/>
                </a:lnTo>
                <a:lnTo>
                  <a:pt x="8464473" y="8637218"/>
                </a:lnTo>
                <a:lnTo>
                  <a:pt x="0" y="8637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p34"/>
          <p:cNvSpPr txBox="1"/>
          <p:nvPr/>
        </p:nvSpPr>
        <p:spPr>
          <a:xfrm>
            <a:off x="761256" y="1028700"/>
            <a:ext cx="8115300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3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Thank you!</a:t>
            </a:r>
            <a:endParaRPr/>
          </a:p>
        </p:txBody>
      </p:sp>
      <p:sp>
        <p:nvSpPr>
          <p:cNvPr id="486" name="Google Shape;486;p34"/>
          <p:cNvSpPr txBox="1"/>
          <p:nvPr/>
        </p:nvSpPr>
        <p:spPr>
          <a:xfrm>
            <a:off x="9812550" y="1462723"/>
            <a:ext cx="7821195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Write a closing statement or call-to-action here.</a:t>
            </a:r>
            <a:endParaRPr/>
          </a:p>
        </p:txBody>
      </p:sp>
      <p:sp>
        <p:nvSpPr>
          <p:cNvPr id="487" name="Google Shape;487;p34"/>
          <p:cNvSpPr/>
          <p:nvPr/>
        </p:nvSpPr>
        <p:spPr>
          <a:xfrm>
            <a:off x="15544800" y="7379017"/>
            <a:ext cx="1077277" cy="2269807"/>
          </a:xfrm>
          <a:custGeom>
            <a:rect b="b" l="l" r="r" t="t"/>
            <a:pathLst>
              <a:path extrusionOk="0" h="3026410" w="1436370">
                <a:moveTo>
                  <a:pt x="16510" y="2854960"/>
                </a:moveTo>
                <a:cubicBezTo>
                  <a:pt x="276860" y="2462530"/>
                  <a:pt x="354330" y="2325370"/>
                  <a:pt x="419100" y="2200910"/>
                </a:cubicBezTo>
                <a:cubicBezTo>
                  <a:pt x="481330" y="2084070"/>
                  <a:pt x="534670" y="1978660"/>
                  <a:pt x="589280" y="1852930"/>
                </a:cubicBezTo>
                <a:cubicBezTo>
                  <a:pt x="651510" y="1710690"/>
                  <a:pt x="713740" y="1534160"/>
                  <a:pt x="769620" y="1391920"/>
                </a:cubicBezTo>
                <a:cubicBezTo>
                  <a:pt x="819150" y="1267460"/>
                  <a:pt x="863600" y="1156970"/>
                  <a:pt x="908050" y="1043940"/>
                </a:cubicBezTo>
                <a:cubicBezTo>
                  <a:pt x="951230" y="935990"/>
                  <a:pt x="998220" y="829310"/>
                  <a:pt x="1032510" y="728980"/>
                </a:cubicBezTo>
                <a:cubicBezTo>
                  <a:pt x="1062990" y="638810"/>
                  <a:pt x="1083310" y="549910"/>
                  <a:pt x="1108710" y="469900"/>
                </a:cubicBezTo>
                <a:cubicBezTo>
                  <a:pt x="1130300" y="400050"/>
                  <a:pt x="1151890" y="342900"/>
                  <a:pt x="1173480" y="276860"/>
                </a:cubicBezTo>
                <a:cubicBezTo>
                  <a:pt x="1195070" y="208280"/>
                  <a:pt x="1220470" y="105410"/>
                  <a:pt x="1236980" y="67310"/>
                </a:cubicBezTo>
                <a:cubicBezTo>
                  <a:pt x="1243330" y="52070"/>
                  <a:pt x="1247140" y="46990"/>
                  <a:pt x="1253490" y="38100"/>
                </a:cubicBezTo>
                <a:cubicBezTo>
                  <a:pt x="1259840" y="29210"/>
                  <a:pt x="1268730" y="21590"/>
                  <a:pt x="1277620" y="16510"/>
                </a:cubicBezTo>
                <a:cubicBezTo>
                  <a:pt x="1286510" y="10160"/>
                  <a:pt x="1297940" y="6350"/>
                  <a:pt x="1309370" y="3810"/>
                </a:cubicBezTo>
                <a:cubicBezTo>
                  <a:pt x="1319530" y="1270"/>
                  <a:pt x="1330960" y="0"/>
                  <a:pt x="1342390" y="1270"/>
                </a:cubicBezTo>
                <a:cubicBezTo>
                  <a:pt x="1352550" y="2540"/>
                  <a:pt x="1363980" y="6350"/>
                  <a:pt x="1374140" y="10160"/>
                </a:cubicBezTo>
                <a:cubicBezTo>
                  <a:pt x="1384300" y="15240"/>
                  <a:pt x="1394460" y="20320"/>
                  <a:pt x="1402080" y="27940"/>
                </a:cubicBezTo>
                <a:cubicBezTo>
                  <a:pt x="1410970" y="35560"/>
                  <a:pt x="1418590" y="44450"/>
                  <a:pt x="1423670" y="54610"/>
                </a:cubicBezTo>
                <a:cubicBezTo>
                  <a:pt x="1428750" y="63500"/>
                  <a:pt x="1431290" y="74930"/>
                  <a:pt x="1433830" y="85090"/>
                </a:cubicBezTo>
                <a:cubicBezTo>
                  <a:pt x="1436370" y="96520"/>
                  <a:pt x="1436370" y="107950"/>
                  <a:pt x="1435100" y="119380"/>
                </a:cubicBezTo>
                <a:cubicBezTo>
                  <a:pt x="1433830" y="130810"/>
                  <a:pt x="1430020" y="140970"/>
                  <a:pt x="1424940" y="151130"/>
                </a:cubicBezTo>
                <a:cubicBezTo>
                  <a:pt x="1419860" y="161290"/>
                  <a:pt x="1412240" y="170180"/>
                  <a:pt x="1404620" y="177800"/>
                </a:cubicBezTo>
                <a:cubicBezTo>
                  <a:pt x="1397000" y="185420"/>
                  <a:pt x="1388110" y="191770"/>
                  <a:pt x="1377950" y="196850"/>
                </a:cubicBezTo>
                <a:cubicBezTo>
                  <a:pt x="1367790" y="201930"/>
                  <a:pt x="1357630" y="204470"/>
                  <a:pt x="1346200" y="205740"/>
                </a:cubicBezTo>
                <a:cubicBezTo>
                  <a:pt x="1334770" y="207010"/>
                  <a:pt x="1323340" y="207010"/>
                  <a:pt x="1311910" y="204470"/>
                </a:cubicBezTo>
                <a:cubicBezTo>
                  <a:pt x="1301750" y="201930"/>
                  <a:pt x="1290320" y="198120"/>
                  <a:pt x="1281430" y="193040"/>
                </a:cubicBezTo>
                <a:cubicBezTo>
                  <a:pt x="1272540" y="187960"/>
                  <a:pt x="1263650" y="180340"/>
                  <a:pt x="1256030" y="171450"/>
                </a:cubicBezTo>
                <a:cubicBezTo>
                  <a:pt x="1248410" y="163830"/>
                  <a:pt x="1242060" y="153670"/>
                  <a:pt x="1238250" y="143510"/>
                </a:cubicBezTo>
                <a:cubicBezTo>
                  <a:pt x="1234440" y="133350"/>
                  <a:pt x="1231900" y="121920"/>
                  <a:pt x="1230630" y="111760"/>
                </a:cubicBezTo>
                <a:cubicBezTo>
                  <a:pt x="1229360" y="100330"/>
                  <a:pt x="1230630" y="88900"/>
                  <a:pt x="1233170" y="78740"/>
                </a:cubicBezTo>
                <a:cubicBezTo>
                  <a:pt x="1235710" y="67310"/>
                  <a:pt x="1240790" y="55880"/>
                  <a:pt x="1247140" y="46990"/>
                </a:cubicBezTo>
                <a:cubicBezTo>
                  <a:pt x="1253490" y="38100"/>
                  <a:pt x="1259840" y="29210"/>
                  <a:pt x="1268730" y="22860"/>
                </a:cubicBezTo>
                <a:cubicBezTo>
                  <a:pt x="1277620" y="16510"/>
                  <a:pt x="1287780" y="10160"/>
                  <a:pt x="1297940" y="6350"/>
                </a:cubicBezTo>
                <a:cubicBezTo>
                  <a:pt x="1308100" y="2540"/>
                  <a:pt x="1319530" y="1270"/>
                  <a:pt x="1330960" y="1270"/>
                </a:cubicBezTo>
                <a:cubicBezTo>
                  <a:pt x="1342390" y="1270"/>
                  <a:pt x="1353820" y="3810"/>
                  <a:pt x="1363980" y="6350"/>
                </a:cubicBezTo>
                <a:cubicBezTo>
                  <a:pt x="1374140" y="10160"/>
                  <a:pt x="1385570" y="13970"/>
                  <a:pt x="1394460" y="20320"/>
                </a:cubicBezTo>
                <a:cubicBezTo>
                  <a:pt x="1403350" y="26670"/>
                  <a:pt x="1410970" y="35560"/>
                  <a:pt x="1417320" y="44450"/>
                </a:cubicBezTo>
                <a:cubicBezTo>
                  <a:pt x="1423670" y="53340"/>
                  <a:pt x="1427480" y="64770"/>
                  <a:pt x="1431290" y="74930"/>
                </a:cubicBezTo>
                <a:cubicBezTo>
                  <a:pt x="1433830" y="85090"/>
                  <a:pt x="1436370" y="96520"/>
                  <a:pt x="1436370" y="107950"/>
                </a:cubicBezTo>
                <a:cubicBezTo>
                  <a:pt x="1436370" y="119380"/>
                  <a:pt x="1428750" y="140970"/>
                  <a:pt x="1428750" y="140970"/>
                </a:cubicBezTo>
                <a:cubicBezTo>
                  <a:pt x="1428750" y="140970"/>
                  <a:pt x="1372870" y="276860"/>
                  <a:pt x="1344930" y="341630"/>
                </a:cubicBezTo>
                <a:cubicBezTo>
                  <a:pt x="1319530" y="402590"/>
                  <a:pt x="1292860" y="452120"/>
                  <a:pt x="1268730" y="518160"/>
                </a:cubicBezTo>
                <a:cubicBezTo>
                  <a:pt x="1239520" y="598170"/>
                  <a:pt x="1215390" y="694690"/>
                  <a:pt x="1183640" y="787400"/>
                </a:cubicBezTo>
                <a:cubicBezTo>
                  <a:pt x="1148080" y="889000"/>
                  <a:pt x="1103630" y="995680"/>
                  <a:pt x="1062990" y="1103630"/>
                </a:cubicBezTo>
                <a:cubicBezTo>
                  <a:pt x="1019810" y="1216660"/>
                  <a:pt x="976630" y="1327150"/>
                  <a:pt x="929640" y="1452880"/>
                </a:cubicBezTo>
                <a:cubicBezTo>
                  <a:pt x="873760" y="1598930"/>
                  <a:pt x="812800" y="1783080"/>
                  <a:pt x="751840" y="1930400"/>
                </a:cubicBezTo>
                <a:cubicBezTo>
                  <a:pt x="697230" y="2059940"/>
                  <a:pt x="645160" y="2169160"/>
                  <a:pt x="584200" y="2291080"/>
                </a:cubicBezTo>
                <a:cubicBezTo>
                  <a:pt x="519430" y="2420620"/>
                  <a:pt x="443230" y="2565400"/>
                  <a:pt x="375920" y="2686050"/>
                </a:cubicBezTo>
                <a:cubicBezTo>
                  <a:pt x="317500" y="2790190"/>
                  <a:pt x="231140" y="2933700"/>
                  <a:pt x="203200" y="2974340"/>
                </a:cubicBezTo>
                <a:cubicBezTo>
                  <a:pt x="195580" y="2985770"/>
                  <a:pt x="193040" y="2989580"/>
                  <a:pt x="186690" y="2995930"/>
                </a:cubicBezTo>
                <a:cubicBezTo>
                  <a:pt x="180340" y="3002280"/>
                  <a:pt x="172720" y="3007360"/>
                  <a:pt x="165100" y="3011170"/>
                </a:cubicBezTo>
                <a:cubicBezTo>
                  <a:pt x="157480" y="3014980"/>
                  <a:pt x="149860" y="3018790"/>
                  <a:pt x="140970" y="3021330"/>
                </a:cubicBezTo>
                <a:cubicBezTo>
                  <a:pt x="132080" y="3023870"/>
                  <a:pt x="123190" y="3026410"/>
                  <a:pt x="114300" y="3026410"/>
                </a:cubicBezTo>
                <a:cubicBezTo>
                  <a:pt x="105410" y="3026410"/>
                  <a:pt x="96520" y="3025140"/>
                  <a:pt x="87630" y="3023870"/>
                </a:cubicBezTo>
                <a:cubicBezTo>
                  <a:pt x="78740" y="3022600"/>
                  <a:pt x="69850" y="3018790"/>
                  <a:pt x="62230" y="3014980"/>
                </a:cubicBezTo>
                <a:cubicBezTo>
                  <a:pt x="54610" y="3011170"/>
                  <a:pt x="45720" y="3006090"/>
                  <a:pt x="39370" y="3001010"/>
                </a:cubicBezTo>
                <a:cubicBezTo>
                  <a:pt x="33020" y="2995930"/>
                  <a:pt x="26670" y="2989580"/>
                  <a:pt x="21590" y="2981960"/>
                </a:cubicBezTo>
                <a:cubicBezTo>
                  <a:pt x="16510" y="2974340"/>
                  <a:pt x="11430" y="2966720"/>
                  <a:pt x="7620" y="2957830"/>
                </a:cubicBezTo>
                <a:cubicBezTo>
                  <a:pt x="3810" y="2950210"/>
                  <a:pt x="2540" y="2941320"/>
                  <a:pt x="1270" y="2932430"/>
                </a:cubicBezTo>
                <a:cubicBezTo>
                  <a:pt x="0" y="2923540"/>
                  <a:pt x="0" y="2914650"/>
                  <a:pt x="0" y="2905760"/>
                </a:cubicBezTo>
                <a:cubicBezTo>
                  <a:pt x="0" y="2896870"/>
                  <a:pt x="2540" y="2887980"/>
                  <a:pt x="5080" y="2879090"/>
                </a:cubicBezTo>
                <a:cubicBezTo>
                  <a:pt x="7620" y="2870200"/>
                  <a:pt x="16510" y="2854960"/>
                  <a:pt x="16510" y="2854960"/>
                </a:cubicBezTo>
              </a:path>
            </a:pathLst>
          </a:custGeom>
          <a:solidFill>
            <a:srgbClr val="ECF8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4"/>
          <p:cNvSpPr/>
          <p:nvPr/>
        </p:nvSpPr>
        <p:spPr>
          <a:xfrm>
            <a:off x="16602075" y="6423660"/>
            <a:ext cx="428625" cy="799148"/>
          </a:xfrm>
          <a:custGeom>
            <a:rect b="b" l="l" r="r" t="t"/>
            <a:pathLst>
              <a:path extrusionOk="0" h="1065530" w="571500">
                <a:moveTo>
                  <a:pt x="11430" y="913130"/>
                </a:moveTo>
                <a:cubicBezTo>
                  <a:pt x="209550" y="542290"/>
                  <a:pt x="266700" y="408940"/>
                  <a:pt x="306070" y="314960"/>
                </a:cubicBezTo>
                <a:cubicBezTo>
                  <a:pt x="334010" y="246380"/>
                  <a:pt x="358140" y="184150"/>
                  <a:pt x="374650" y="137160"/>
                </a:cubicBezTo>
                <a:cubicBezTo>
                  <a:pt x="386080" y="105410"/>
                  <a:pt x="391160" y="76200"/>
                  <a:pt x="398780" y="58420"/>
                </a:cubicBezTo>
                <a:cubicBezTo>
                  <a:pt x="403860" y="48260"/>
                  <a:pt x="406400" y="41910"/>
                  <a:pt x="412750" y="34290"/>
                </a:cubicBezTo>
                <a:cubicBezTo>
                  <a:pt x="419100" y="26670"/>
                  <a:pt x="427990" y="20320"/>
                  <a:pt x="435610" y="15240"/>
                </a:cubicBezTo>
                <a:cubicBezTo>
                  <a:pt x="443230" y="10160"/>
                  <a:pt x="452120" y="6350"/>
                  <a:pt x="461010" y="3810"/>
                </a:cubicBezTo>
                <a:cubicBezTo>
                  <a:pt x="469900" y="1270"/>
                  <a:pt x="480060" y="0"/>
                  <a:pt x="490220" y="1270"/>
                </a:cubicBezTo>
                <a:cubicBezTo>
                  <a:pt x="499110" y="2540"/>
                  <a:pt x="509270" y="5080"/>
                  <a:pt x="518160" y="8890"/>
                </a:cubicBezTo>
                <a:cubicBezTo>
                  <a:pt x="527050" y="12700"/>
                  <a:pt x="534670" y="19050"/>
                  <a:pt x="542290" y="25400"/>
                </a:cubicBezTo>
                <a:cubicBezTo>
                  <a:pt x="548640" y="31750"/>
                  <a:pt x="554990" y="39370"/>
                  <a:pt x="560070" y="48260"/>
                </a:cubicBezTo>
                <a:cubicBezTo>
                  <a:pt x="563880" y="55880"/>
                  <a:pt x="567690" y="66040"/>
                  <a:pt x="568960" y="74930"/>
                </a:cubicBezTo>
                <a:cubicBezTo>
                  <a:pt x="570230" y="83820"/>
                  <a:pt x="571500" y="95250"/>
                  <a:pt x="570230" y="104140"/>
                </a:cubicBezTo>
                <a:cubicBezTo>
                  <a:pt x="568960" y="113030"/>
                  <a:pt x="565150" y="121920"/>
                  <a:pt x="561340" y="130810"/>
                </a:cubicBezTo>
                <a:cubicBezTo>
                  <a:pt x="556260" y="139700"/>
                  <a:pt x="549910" y="148590"/>
                  <a:pt x="543560" y="154940"/>
                </a:cubicBezTo>
                <a:cubicBezTo>
                  <a:pt x="537210" y="161290"/>
                  <a:pt x="529590" y="167640"/>
                  <a:pt x="520700" y="171450"/>
                </a:cubicBezTo>
                <a:cubicBezTo>
                  <a:pt x="511810" y="175260"/>
                  <a:pt x="501650" y="177800"/>
                  <a:pt x="492760" y="179070"/>
                </a:cubicBezTo>
                <a:cubicBezTo>
                  <a:pt x="482600" y="180340"/>
                  <a:pt x="472440" y="180340"/>
                  <a:pt x="463550" y="177800"/>
                </a:cubicBezTo>
                <a:cubicBezTo>
                  <a:pt x="454660" y="175260"/>
                  <a:pt x="444500" y="172720"/>
                  <a:pt x="436880" y="167640"/>
                </a:cubicBezTo>
                <a:cubicBezTo>
                  <a:pt x="429260" y="162560"/>
                  <a:pt x="421640" y="156210"/>
                  <a:pt x="415290" y="148590"/>
                </a:cubicBezTo>
                <a:cubicBezTo>
                  <a:pt x="408940" y="140970"/>
                  <a:pt x="403860" y="133350"/>
                  <a:pt x="400050" y="124460"/>
                </a:cubicBezTo>
                <a:cubicBezTo>
                  <a:pt x="396240" y="115570"/>
                  <a:pt x="393700" y="105410"/>
                  <a:pt x="392430" y="96520"/>
                </a:cubicBezTo>
                <a:cubicBezTo>
                  <a:pt x="391160" y="86360"/>
                  <a:pt x="393700" y="76200"/>
                  <a:pt x="396240" y="67310"/>
                </a:cubicBezTo>
                <a:cubicBezTo>
                  <a:pt x="398780" y="58420"/>
                  <a:pt x="402590" y="49530"/>
                  <a:pt x="407670" y="41910"/>
                </a:cubicBezTo>
                <a:cubicBezTo>
                  <a:pt x="412750" y="34290"/>
                  <a:pt x="419100" y="26670"/>
                  <a:pt x="426720" y="20320"/>
                </a:cubicBezTo>
                <a:cubicBezTo>
                  <a:pt x="434340" y="13970"/>
                  <a:pt x="443230" y="8890"/>
                  <a:pt x="452120" y="6350"/>
                </a:cubicBezTo>
                <a:cubicBezTo>
                  <a:pt x="461010" y="2540"/>
                  <a:pt x="471170" y="1270"/>
                  <a:pt x="481330" y="1270"/>
                </a:cubicBezTo>
                <a:cubicBezTo>
                  <a:pt x="490220" y="1270"/>
                  <a:pt x="500380" y="3810"/>
                  <a:pt x="509270" y="6350"/>
                </a:cubicBezTo>
                <a:cubicBezTo>
                  <a:pt x="518160" y="8890"/>
                  <a:pt x="527050" y="13970"/>
                  <a:pt x="534670" y="19050"/>
                </a:cubicBezTo>
                <a:cubicBezTo>
                  <a:pt x="542290" y="24130"/>
                  <a:pt x="549910" y="31750"/>
                  <a:pt x="554990" y="39370"/>
                </a:cubicBezTo>
                <a:cubicBezTo>
                  <a:pt x="560070" y="46990"/>
                  <a:pt x="565150" y="57150"/>
                  <a:pt x="567690" y="66040"/>
                </a:cubicBezTo>
                <a:cubicBezTo>
                  <a:pt x="570230" y="74930"/>
                  <a:pt x="570230" y="85090"/>
                  <a:pt x="570230" y="93980"/>
                </a:cubicBezTo>
                <a:cubicBezTo>
                  <a:pt x="570230" y="102870"/>
                  <a:pt x="565150" y="121920"/>
                  <a:pt x="565150" y="121920"/>
                </a:cubicBezTo>
                <a:cubicBezTo>
                  <a:pt x="565150" y="121920"/>
                  <a:pt x="543560" y="166370"/>
                  <a:pt x="530860" y="196850"/>
                </a:cubicBezTo>
                <a:cubicBezTo>
                  <a:pt x="510540" y="243840"/>
                  <a:pt x="487680" y="308610"/>
                  <a:pt x="459740" y="379730"/>
                </a:cubicBezTo>
                <a:cubicBezTo>
                  <a:pt x="421640" y="477520"/>
                  <a:pt x="369570" y="618490"/>
                  <a:pt x="323850" y="727710"/>
                </a:cubicBezTo>
                <a:cubicBezTo>
                  <a:pt x="281940" y="826770"/>
                  <a:pt x="219710" y="967740"/>
                  <a:pt x="198120" y="1007110"/>
                </a:cubicBezTo>
                <a:cubicBezTo>
                  <a:pt x="191770" y="1018540"/>
                  <a:pt x="189230" y="1021080"/>
                  <a:pt x="184150" y="1027430"/>
                </a:cubicBezTo>
                <a:cubicBezTo>
                  <a:pt x="179070" y="1033780"/>
                  <a:pt x="172720" y="1040130"/>
                  <a:pt x="166370" y="1045210"/>
                </a:cubicBezTo>
                <a:cubicBezTo>
                  <a:pt x="160020" y="1050290"/>
                  <a:pt x="151130" y="1054100"/>
                  <a:pt x="143510" y="1056640"/>
                </a:cubicBezTo>
                <a:cubicBezTo>
                  <a:pt x="135890" y="1059180"/>
                  <a:pt x="127000" y="1061720"/>
                  <a:pt x="119380" y="1062990"/>
                </a:cubicBezTo>
                <a:cubicBezTo>
                  <a:pt x="110490" y="1064260"/>
                  <a:pt x="102870" y="1065530"/>
                  <a:pt x="93980" y="1064260"/>
                </a:cubicBezTo>
                <a:cubicBezTo>
                  <a:pt x="86360" y="1062990"/>
                  <a:pt x="77470" y="1060450"/>
                  <a:pt x="69850" y="1057910"/>
                </a:cubicBezTo>
                <a:cubicBezTo>
                  <a:pt x="62230" y="1055370"/>
                  <a:pt x="54610" y="1051560"/>
                  <a:pt x="46990" y="1046480"/>
                </a:cubicBezTo>
                <a:cubicBezTo>
                  <a:pt x="40640" y="1042670"/>
                  <a:pt x="33020" y="1037590"/>
                  <a:pt x="27940" y="1031240"/>
                </a:cubicBezTo>
                <a:cubicBezTo>
                  <a:pt x="21590" y="1024890"/>
                  <a:pt x="16510" y="1017270"/>
                  <a:pt x="12700" y="1009650"/>
                </a:cubicBezTo>
                <a:cubicBezTo>
                  <a:pt x="8890" y="1002030"/>
                  <a:pt x="6350" y="994410"/>
                  <a:pt x="3810" y="986790"/>
                </a:cubicBezTo>
                <a:cubicBezTo>
                  <a:pt x="1270" y="979170"/>
                  <a:pt x="0" y="970280"/>
                  <a:pt x="0" y="961390"/>
                </a:cubicBezTo>
                <a:cubicBezTo>
                  <a:pt x="0" y="953770"/>
                  <a:pt x="1270" y="944880"/>
                  <a:pt x="2540" y="937260"/>
                </a:cubicBezTo>
                <a:cubicBezTo>
                  <a:pt x="3810" y="929640"/>
                  <a:pt x="11430" y="913130"/>
                  <a:pt x="11430" y="913130"/>
                </a:cubicBezTo>
              </a:path>
            </a:pathLst>
          </a:custGeom>
          <a:solidFill>
            <a:srgbClr val="ECF8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4"/>
          <p:cNvSpPr/>
          <p:nvPr/>
        </p:nvSpPr>
        <p:spPr>
          <a:xfrm rot="-123279">
            <a:off x="17056418" y="4173838"/>
            <a:ext cx="905828" cy="2019300"/>
          </a:xfrm>
          <a:custGeom>
            <a:rect b="b" l="l" r="r" t="t"/>
            <a:pathLst>
              <a:path extrusionOk="0" h="2692400" w="1207770">
                <a:moveTo>
                  <a:pt x="11430" y="2560320"/>
                </a:moveTo>
                <a:cubicBezTo>
                  <a:pt x="173990" y="2282190"/>
                  <a:pt x="215900" y="2211070"/>
                  <a:pt x="260350" y="2120900"/>
                </a:cubicBezTo>
                <a:cubicBezTo>
                  <a:pt x="317500" y="2006600"/>
                  <a:pt x="383540" y="1852930"/>
                  <a:pt x="436880" y="1723390"/>
                </a:cubicBezTo>
                <a:cubicBezTo>
                  <a:pt x="487680" y="1601470"/>
                  <a:pt x="525780" y="1492250"/>
                  <a:pt x="575310" y="1366520"/>
                </a:cubicBezTo>
                <a:cubicBezTo>
                  <a:pt x="631190" y="1224280"/>
                  <a:pt x="701040" y="1050290"/>
                  <a:pt x="754380" y="914400"/>
                </a:cubicBezTo>
                <a:cubicBezTo>
                  <a:pt x="798830" y="803910"/>
                  <a:pt x="840740" y="698500"/>
                  <a:pt x="873760" y="612140"/>
                </a:cubicBezTo>
                <a:cubicBezTo>
                  <a:pt x="899160" y="547370"/>
                  <a:pt x="916940" y="500380"/>
                  <a:pt x="937260" y="443230"/>
                </a:cubicBezTo>
                <a:cubicBezTo>
                  <a:pt x="957580" y="384810"/>
                  <a:pt x="977900" y="321310"/>
                  <a:pt x="993140" y="265430"/>
                </a:cubicBezTo>
                <a:cubicBezTo>
                  <a:pt x="1007110" y="215900"/>
                  <a:pt x="1021080" y="158750"/>
                  <a:pt x="1028700" y="123190"/>
                </a:cubicBezTo>
                <a:cubicBezTo>
                  <a:pt x="1032510" y="101600"/>
                  <a:pt x="1032510" y="86360"/>
                  <a:pt x="1036320" y="72390"/>
                </a:cubicBezTo>
                <a:cubicBezTo>
                  <a:pt x="1038860" y="62230"/>
                  <a:pt x="1040130" y="53340"/>
                  <a:pt x="1045210" y="45720"/>
                </a:cubicBezTo>
                <a:cubicBezTo>
                  <a:pt x="1049020" y="38100"/>
                  <a:pt x="1056640" y="30480"/>
                  <a:pt x="1062990" y="24130"/>
                </a:cubicBezTo>
                <a:cubicBezTo>
                  <a:pt x="1069340" y="17780"/>
                  <a:pt x="1076960" y="11430"/>
                  <a:pt x="1085850" y="7620"/>
                </a:cubicBezTo>
                <a:cubicBezTo>
                  <a:pt x="1093470" y="3810"/>
                  <a:pt x="1103630" y="2540"/>
                  <a:pt x="1112520" y="1270"/>
                </a:cubicBezTo>
                <a:cubicBezTo>
                  <a:pt x="1121410" y="0"/>
                  <a:pt x="1131570" y="0"/>
                  <a:pt x="1140460" y="2540"/>
                </a:cubicBezTo>
                <a:cubicBezTo>
                  <a:pt x="1149350" y="5080"/>
                  <a:pt x="1158240" y="7620"/>
                  <a:pt x="1165860" y="12700"/>
                </a:cubicBezTo>
                <a:cubicBezTo>
                  <a:pt x="1173480" y="17780"/>
                  <a:pt x="1181100" y="22860"/>
                  <a:pt x="1187450" y="30480"/>
                </a:cubicBezTo>
                <a:cubicBezTo>
                  <a:pt x="1193800" y="36830"/>
                  <a:pt x="1197610" y="45720"/>
                  <a:pt x="1201420" y="54610"/>
                </a:cubicBezTo>
                <a:cubicBezTo>
                  <a:pt x="1203960" y="63500"/>
                  <a:pt x="1206500" y="72390"/>
                  <a:pt x="1206500" y="81280"/>
                </a:cubicBezTo>
                <a:cubicBezTo>
                  <a:pt x="1206500" y="90170"/>
                  <a:pt x="1206500" y="100330"/>
                  <a:pt x="1203960" y="109220"/>
                </a:cubicBezTo>
                <a:cubicBezTo>
                  <a:pt x="1201420" y="118110"/>
                  <a:pt x="1197610" y="127000"/>
                  <a:pt x="1192530" y="134620"/>
                </a:cubicBezTo>
                <a:cubicBezTo>
                  <a:pt x="1187450" y="142240"/>
                  <a:pt x="1181100" y="149860"/>
                  <a:pt x="1173480" y="154940"/>
                </a:cubicBezTo>
                <a:cubicBezTo>
                  <a:pt x="1165860" y="160020"/>
                  <a:pt x="1156970" y="165100"/>
                  <a:pt x="1148080" y="167640"/>
                </a:cubicBezTo>
                <a:cubicBezTo>
                  <a:pt x="1139190" y="170180"/>
                  <a:pt x="1130300" y="171450"/>
                  <a:pt x="1121410" y="171450"/>
                </a:cubicBezTo>
                <a:cubicBezTo>
                  <a:pt x="1112520" y="171450"/>
                  <a:pt x="1102360" y="170180"/>
                  <a:pt x="1093470" y="167640"/>
                </a:cubicBezTo>
                <a:cubicBezTo>
                  <a:pt x="1084580" y="165100"/>
                  <a:pt x="1076960" y="160020"/>
                  <a:pt x="1069340" y="153670"/>
                </a:cubicBezTo>
                <a:cubicBezTo>
                  <a:pt x="1061720" y="148590"/>
                  <a:pt x="1055370" y="140970"/>
                  <a:pt x="1050290" y="133350"/>
                </a:cubicBezTo>
                <a:cubicBezTo>
                  <a:pt x="1045210" y="125730"/>
                  <a:pt x="1041400" y="118110"/>
                  <a:pt x="1038860" y="109220"/>
                </a:cubicBezTo>
                <a:cubicBezTo>
                  <a:pt x="1036320" y="100330"/>
                  <a:pt x="1036320" y="90170"/>
                  <a:pt x="1036320" y="81280"/>
                </a:cubicBezTo>
                <a:cubicBezTo>
                  <a:pt x="1036320" y="72390"/>
                  <a:pt x="1037590" y="63500"/>
                  <a:pt x="1041400" y="54610"/>
                </a:cubicBezTo>
                <a:cubicBezTo>
                  <a:pt x="1045210" y="45720"/>
                  <a:pt x="1050290" y="38100"/>
                  <a:pt x="1056640" y="30480"/>
                </a:cubicBezTo>
                <a:cubicBezTo>
                  <a:pt x="1062990" y="24130"/>
                  <a:pt x="1069340" y="17780"/>
                  <a:pt x="1076960" y="12700"/>
                </a:cubicBezTo>
                <a:cubicBezTo>
                  <a:pt x="1084580" y="7620"/>
                  <a:pt x="1094740" y="3810"/>
                  <a:pt x="1103630" y="2540"/>
                </a:cubicBezTo>
                <a:cubicBezTo>
                  <a:pt x="1112520" y="1270"/>
                  <a:pt x="1122680" y="0"/>
                  <a:pt x="1131570" y="1270"/>
                </a:cubicBezTo>
                <a:cubicBezTo>
                  <a:pt x="1140460" y="2540"/>
                  <a:pt x="1149350" y="5080"/>
                  <a:pt x="1158240" y="8890"/>
                </a:cubicBezTo>
                <a:cubicBezTo>
                  <a:pt x="1165860" y="12700"/>
                  <a:pt x="1174750" y="17780"/>
                  <a:pt x="1181100" y="24130"/>
                </a:cubicBezTo>
                <a:cubicBezTo>
                  <a:pt x="1187450" y="30480"/>
                  <a:pt x="1193800" y="38100"/>
                  <a:pt x="1197610" y="45720"/>
                </a:cubicBezTo>
                <a:cubicBezTo>
                  <a:pt x="1201420" y="53340"/>
                  <a:pt x="1205230" y="63500"/>
                  <a:pt x="1206500" y="72390"/>
                </a:cubicBezTo>
                <a:cubicBezTo>
                  <a:pt x="1207770" y="81280"/>
                  <a:pt x="1206500" y="100330"/>
                  <a:pt x="1206500" y="100330"/>
                </a:cubicBezTo>
                <a:cubicBezTo>
                  <a:pt x="1206500" y="100330"/>
                  <a:pt x="1200150" y="140970"/>
                  <a:pt x="1192530" y="167640"/>
                </a:cubicBezTo>
                <a:cubicBezTo>
                  <a:pt x="1179830" y="207010"/>
                  <a:pt x="1153160" y="261620"/>
                  <a:pt x="1132840" y="313690"/>
                </a:cubicBezTo>
                <a:cubicBezTo>
                  <a:pt x="1111250" y="370840"/>
                  <a:pt x="1090930" y="438150"/>
                  <a:pt x="1066800" y="496570"/>
                </a:cubicBezTo>
                <a:cubicBezTo>
                  <a:pt x="1043940" y="552450"/>
                  <a:pt x="1019810" y="595630"/>
                  <a:pt x="994410" y="657860"/>
                </a:cubicBezTo>
                <a:cubicBezTo>
                  <a:pt x="958850" y="742950"/>
                  <a:pt x="920750" y="852170"/>
                  <a:pt x="877570" y="963930"/>
                </a:cubicBezTo>
                <a:cubicBezTo>
                  <a:pt x="825500" y="1099820"/>
                  <a:pt x="756920" y="1273810"/>
                  <a:pt x="702310" y="1416050"/>
                </a:cubicBezTo>
                <a:cubicBezTo>
                  <a:pt x="654050" y="1543050"/>
                  <a:pt x="617220" y="1654810"/>
                  <a:pt x="567690" y="1779270"/>
                </a:cubicBezTo>
                <a:cubicBezTo>
                  <a:pt x="515620" y="1912620"/>
                  <a:pt x="449580" y="2071370"/>
                  <a:pt x="394970" y="2190750"/>
                </a:cubicBezTo>
                <a:cubicBezTo>
                  <a:pt x="353060" y="2283460"/>
                  <a:pt x="313690" y="2358390"/>
                  <a:pt x="274320" y="2437130"/>
                </a:cubicBezTo>
                <a:cubicBezTo>
                  <a:pt x="237490" y="2509520"/>
                  <a:pt x="185420" y="2616200"/>
                  <a:pt x="166370" y="2646680"/>
                </a:cubicBezTo>
                <a:cubicBezTo>
                  <a:pt x="161290" y="2655570"/>
                  <a:pt x="158750" y="2658110"/>
                  <a:pt x="153670" y="2663190"/>
                </a:cubicBezTo>
                <a:cubicBezTo>
                  <a:pt x="148590" y="2668270"/>
                  <a:pt x="144780" y="2673350"/>
                  <a:pt x="138430" y="2677160"/>
                </a:cubicBezTo>
                <a:cubicBezTo>
                  <a:pt x="132080" y="2680970"/>
                  <a:pt x="124460" y="2684780"/>
                  <a:pt x="118110" y="2687320"/>
                </a:cubicBezTo>
                <a:cubicBezTo>
                  <a:pt x="111760" y="2689860"/>
                  <a:pt x="104140" y="2689860"/>
                  <a:pt x="97790" y="2691130"/>
                </a:cubicBezTo>
                <a:cubicBezTo>
                  <a:pt x="90170" y="2692400"/>
                  <a:pt x="83820" y="2692400"/>
                  <a:pt x="76200" y="2691130"/>
                </a:cubicBezTo>
                <a:cubicBezTo>
                  <a:pt x="69850" y="2689860"/>
                  <a:pt x="62230" y="2688590"/>
                  <a:pt x="55880" y="2686050"/>
                </a:cubicBezTo>
                <a:cubicBezTo>
                  <a:pt x="49530" y="2683510"/>
                  <a:pt x="43180" y="2679700"/>
                  <a:pt x="36830" y="2675890"/>
                </a:cubicBezTo>
                <a:cubicBezTo>
                  <a:pt x="31750" y="2672080"/>
                  <a:pt x="26670" y="2665730"/>
                  <a:pt x="21590" y="2660650"/>
                </a:cubicBezTo>
                <a:cubicBezTo>
                  <a:pt x="17780" y="2655570"/>
                  <a:pt x="12700" y="2649220"/>
                  <a:pt x="10160" y="2642870"/>
                </a:cubicBezTo>
                <a:cubicBezTo>
                  <a:pt x="6350" y="2636520"/>
                  <a:pt x="3810" y="2628900"/>
                  <a:pt x="2540" y="2622550"/>
                </a:cubicBezTo>
                <a:cubicBezTo>
                  <a:pt x="1270" y="2616200"/>
                  <a:pt x="0" y="2608580"/>
                  <a:pt x="0" y="2602230"/>
                </a:cubicBezTo>
                <a:cubicBezTo>
                  <a:pt x="0" y="2594610"/>
                  <a:pt x="1270" y="2588260"/>
                  <a:pt x="3810" y="2580640"/>
                </a:cubicBezTo>
                <a:cubicBezTo>
                  <a:pt x="5080" y="2574290"/>
                  <a:pt x="11430" y="2560320"/>
                  <a:pt x="11430" y="2560320"/>
                </a:cubicBezTo>
              </a:path>
            </a:pathLst>
          </a:custGeom>
          <a:solidFill>
            <a:srgbClr val="ECF8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4"/>
          <p:cNvSpPr/>
          <p:nvPr/>
        </p:nvSpPr>
        <p:spPr>
          <a:xfrm>
            <a:off x="11404282" y="7005638"/>
            <a:ext cx="447675" cy="786765"/>
          </a:xfrm>
          <a:custGeom>
            <a:rect b="b" l="l" r="r" t="t"/>
            <a:pathLst>
              <a:path extrusionOk="0" h="1049020" w="596900">
                <a:moveTo>
                  <a:pt x="196850" y="57150"/>
                </a:moveTo>
                <a:cubicBezTo>
                  <a:pt x="321310" y="330200"/>
                  <a:pt x="345440" y="375920"/>
                  <a:pt x="367030" y="422910"/>
                </a:cubicBezTo>
                <a:cubicBezTo>
                  <a:pt x="386080" y="464820"/>
                  <a:pt x="402590" y="496570"/>
                  <a:pt x="421640" y="541020"/>
                </a:cubicBezTo>
                <a:cubicBezTo>
                  <a:pt x="445770" y="598170"/>
                  <a:pt x="472440" y="676910"/>
                  <a:pt x="500380" y="741680"/>
                </a:cubicBezTo>
                <a:cubicBezTo>
                  <a:pt x="527050" y="803910"/>
                  <a:pt x="572770" y="886460"/>
                  <a:pt x="586740" y="919480"/>
                </a:cubicBezTo>
                <a:cubicBezTo>
                  <a:pt x="591820" y="932180"/>
                  <a:pt x="594360" y="937260"/>
                  <a:pt x="595630" y="946150"/>
                </a:cubicBezTo>
                <a:cubicBezTo>
                  <a:pt x="596900" y="955040"/>
                  <a:pt x="595630" y="966470"/>
                  <a:pt x="594360" y="975360"/>
                </a:cubicBezTo>
                <a:cubicBezTo>
                  <a:pt x="593090" y="984250"/>
                  <a:pt x="590550" y="994410"/>
                  <a:pt x="585470" y="1002030"/>
                </a:cubicBezTo>
                <a:cubicBezTo>
                  <a:pt x="580390" y="1010920"/>
                  <a:pt x="574040" y="1018540"/>
                  <a:pt x="566420" y="1024890"/>
                </a:cubicBezTo>
                <a:cubicBezTo>
                  <a:pt x="560070" y="1031240"/>
                  <a:pt x="552450" y="1036320"/>
                  <a:pt x="543560" y="1040130"/>
                </a:cubicBezTo>
                <a:cubicBezTo>
                  <a:pt x="534670" y="1043940"/>
                  <a:pt x="524510" y="1046480"/>
                  <a:pt x="515620" y="1047750"/>
                </a:cubicBezTo>
                <a:cubicBezTo>
                  <a:pt x="505460" y="1049020"/>
                  <a:pt x="495300" y="1047750"/>
                  <a:pt x="486410" y="1045210"/>
                </a:cubicBezTo>
                <a:cubicBezTo>
                  <a:pt x="477520" y="1042670"/>
                  <a:pt x="467360" y="1038860"/>
                  <a:pt x="459740" y="1033780"/>
                </a:cubicBezTo>
                <a:cubicBezTo>
                  <a:pt x="452120" y="1028700"/>
                  <a:pt x="444500" y="1022350"/>
                  <a:pt x="438150" y="1014730"/>
                </a:cubicBezTo>
                <a:cubicBezTo>
                  <a:pt x="431800" y="1007110"/>
                  <a:pt x="426720" y="999490"/>
                  <a:pt x="424180" y="990600"/>
                </a:cubicBezTo>
                <a:cubicBezTo>
                  <a:pt x="420370" y="981710"/>
                  <a:pt x="419100" y="971550"/>
                  <a:pt x="419100" y="961390"/>
                </a:cubicBezTo>
                <a:cubicBezTo>
                  <a:pt x="419100" y="952500"/>
                  <a:pt x="420370" y="942340"/>
                  <a:pt x="422910" y="933450"/>
                </a:cubicBezTo>
                <a:cubicBezTo>
                  <a:pt x="425450" y="924560"/>
                  <a:pt x="430530" y="915670"/>
                  <a:pt x="435610" y="908050"/>
                </a:cubicBezTo>
                <a:cubicBezTo>
                  <a:pt x="440690" y="900430"/>
                  <a:pt x="448310" y="892810"/>
                  <a:pt x="455930" y="887730"/>
                </a:cubicBezTo>
                <a:cubicBezTo>
                  <a:pt x="463550" y="882650"/>
                  <a:pt x="472440" y="877570"/>
                  <a:pt x="481330" y="875030"/>
                </a:cubicBezTo>
                <a:cubicBezTo>
                  <a:pt x="490220" y="872490"/>
                  <a:pt x="500380" y="869950"/>
                  <a:pt x="509270" y="869950"/>
                </a:cubicBezTo>
                <a:cubicBezTo>
                  <a:pt x="518160" y="869950"/>
                  <a:pt x="528320" y="872490"/>
                  <a:pt x="537210" y="876300"/>
                </a:cubicBezTo>
                <a:cubicBezTo>
                  <a:pt x="546100" y="880110"/>
                  <a:pt x="554990" y="883920"/>
                  <a:pt x="562610" y="890270"/>
                </a:cubicBezTo>
                <a:cubicBezTo>
                  <a:pt x="570230" y="895350"/>
                  <a:pt x="576580" y="902970"/>
                  <a:pt x="581660" y="910590"/>
                </a:cubicBezTo>
                <a:cubicBezTo>
                  <a:pt x="586740" y="918210"/>
                  <a:pt x="590550" y="928370"/>
                  <a:pt x="593090" y="937260"/>
                </a:cubicBezTo>
                <a:cubicBezTo>
                  <a:pt x="595630" y="946150"/>
                  <a:pt x="595630" y="956310"/>
                  <a:pt x="595630" y="965200"/>
                </a:cubicBezTo>
                <a:cubicBezTo>
                  <a:pt x="595630" y="974090"/>
                  <a:pt x="593090" y="984250"/>
                  <a:pt x="589280" y="993140"/>
                </a:cubicBezTo>
                <a:cubicBezTo>
                  <a:pt x="585470" y="1002030"/>
                  <a:pt x="580390" y="1010920"/>
                  <a:pt x="574040" y="1018540"/>
                </a:cubicBezTo>
                <a:cubicBezTo>
                  <a:pt x="567690" y="1026160"/>
                  <a:pt x="560070" y="1031240"/>
                  <a:pt x="551180" y="1036320"/>
                </a:cubicBezTo>
                <a:cubicBezTo>
                  <a:pt x="543560" y="1041400"/>
                  <a:pt x="533400" y="1045210"/>
                  <a:pt x="524510" y="1046480"/>
                </a:cubicBezTo>
                <a:cubicBezTo>
                  <a:pt x="515620" y="1047750"/>
                  <a:pt x="505460" y="1047750"/>
                  <a:pt x="496570" y="1046480"/>
                </a:cubicBezTo>
                <a:cubicBezTo>
                  <a:pt x="487680" y="1045210"/>
                  <a:pt x="477520" y="1042670"/>
                  <a:pt x="468630" y="1038860"/>
                </a:cubicBezTo>
                <a:cubicBezTo>
                  <a:pt x="459740" y="1035050"/>
                  <a:pt x="450850" y="1028700"/>
                  <a:pt x="444500" y="1022350"/>
                </a:cubicBezTo>
                <a:cubicBezTo>
                  <a:pt x="438150" y="1016000"/>
                  <a:pt x="429260" y="998220"/>
                  <a:pt x="427990" y="998220"/>
                </a:cubicBezTo>
                <a:cubicBezTo>
                  <a:pt x="427990" y="998220"/>
                  <a:pt x="427990" y="999490"/>
                  <a:pt x="427990" y="999490"/>
                </a:cubicBezTo>
                <a:cubicBezTo>
                  <a:pt x="425450" y="999490"/>
                  <a:pt x="361950" y="876300"/>
                  <a:pt x="331470" y="812800"/>
                </a:cubicBezTo>
                <a:cubicBezTo>
                  <a:pt x="300990" y="749300"/>
                  <a:pt x="267970" y="675640"/>
                  <a:pt x="243840" y="618490"/>
                </a:cubicBezTo>
                <a:cubicBezTo>
                  <a:pt x="224790" y="575310"/>
                  <a:pt x="214630" y="543560"/>
                  <a:pt x="196850" y="502920"/>
                </a:cubicBezTo>
                <a:cubicBezTo>
                  <a:pt x="176530" y="457200"/>
                  <a:pt x="157480" y="411480"/>
                  <a:pt x="130810" y="359410"/>
                </a:cubicBezTo>
                <a:cubicBezTo>
                  <a:pt x="97790" y="295910"/>
                  <a:pt x="27940" y="185420"/>
                  <a:pt x="11430" y="151130"/>
                </a:cubicBezTo>
                <a:cubicBezTo>
                  <a:pt x="6350" y="139700"/>
                  <a:pt x="5080" y="135890"/>
                  <a:pt x="2540" y="128270"/>
                </a:cubicBezTo>
                <a:cubicBezTo>
                  <a:pt x="0" y="120650"/>
                  <a:pt x="0" y="111760"/>
                  <a:pt x="0" y="102870"/>
                </a:cubicBezTo>
                <a:cubicBezTo>
                  <a:pt x="0" y="95250"/>
                  <a:pt x="1270" y="86360"/>
                  <a:pt x="3810" y="78740"/>
                </a:cubicBezTo>
                <a:cubicBezTo>
                  <a:pt x="6350" y="71120"/>
                  <a:pt x="8890" y="62230"/>
                  <a:pt x="12700" y="54610"/>
                </a:cubicBezTo>
                <a:cubicBezTo>
                  <a:pt x="16510" y="46990"/>
                  <a:pt x="21590" y="40640"/>
                  <a:pt x="26670" y="34290"/>
                </a:cubicBezTo>
                <a:cubicBezTo>
                  <a:pt x="31750" y="27940"/>
                  <a:pt x="39370" y="22860"/>
                  <a:pt x="45720" y="17780"/>
                </a:cubicBezTo>
                <a:cubicBezTo>
                  <a:pt x="53340" y="12700"/>
                  <a:pt x="60960" y="8890"/>
                  <a:pt x="68580" y="6350"/>
                </a:cubicBezTo>
                <a:cubicBezTo>
                  <a:pt x="76200" y="3810"/>
                  <a:pt x="85090" y="2540"/>
                  <a:pt x="92710" y="1270"/>
                </a:cubicBezTo>
                <a:cubicBezTo>
                  <a:pt x="101600" y="0"/>
                  <a:pt x="109220" y="0"/>
                  <a:pt x="118110" y="1270"/>
                </a:cubicBezTo>
                <a:cubicBezTo>
                  <a:pt x="125730" y="2540"/>
                  <a:pt x="134620" y="5080"/>
                  <a:pt x="142240" y="7620"/>
                </a:cubicBezTo>
                <a:cubicBezTo>
                  <a:pt x="149860" y="10160"/>
                  <a:pt x="157480" y="13970"/>
                  <a:pt x="163830" y="19050"/>
                </a:cubicBezTo>
                <a:cubicBezTo>
                  <a:pt x="170180" y="24130"/>
                  <a:pt x="177800" y="29210"/>
                  <a:pt x="182880" y="35560"/>
                </a:cubicBezTo>
                <a:cubicBezTo>
                  <a:pt x="187960" y="41910"/>
                  <a:pt x="196850" y="57150"/>
                  <a:pt x="196850" y="57150"/>
                </a:cubicBezTo>
              </a:path>
            </a:pathLst>
          </a:custGeom>
          <a:solidFill>
            <a:srgbClr val="ECF8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5"/>
          <p:cNvSpPr txBox="1"/>
          <p:nvPr/>
        </p:nvSpPr>
        <p:spPr>
          <a:xfrm>
            <a:off x="1123950" y="909637"/>
            <a:ext cx="484273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Credits</a:t>
            </a:r>
            <a:endParaRPr/>
          </a:p>
        </p:txBody>
      </p:sp>
      <p:sp>
        <p:nvSpPr>
          <p:cNvPr id="496" name="Google Shape;496;p35"/>
          <p:cNvSpPr txBox="1"/>
          <p:nvPr/>
        </p:nvSpPr>
        <p:spPr>
          <a:xfrm>
            <a:off x="5731301" y="1305243"/>
            <a:ext cx="12651949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This presentation template is free for everyone to use thanks to the following:</a:t>
            </a:r>
            <a:endParaRPr/>
          </a:p>
        </p:txBody>
      </p:sp>
      <p:grpSp>
        <p:nvGrpSpPr>
          <p:cNvPr id="497" name="Google Shape;497;p35"/>
          <p:cNvGrpSpPr/>
          <p:nvPr/>
        </p:nvGrpSpPr>
        <p:grpSpPr>
          <a:xfrm>
            <a:off x="857731" y="2590037"/>
            <a:ext cx="5722967" cy="3303093"/>
            <a:chOff x="0" y="-57150"/>
            <a:chExt cx="1507284" cy="869950"/>
          </a:xfrm>
        </p:grpSpPr>
        <p:sp>
          <p:nvSpPr>
            <p:cNvPr id="498" name="Google Shape;498;p35"/>
            <p:cNvSpPr/>
            <p:nvPr/>
          </p:nvSpPr>
          <p:spPr>
            <a:xfrm>
              <a:off x="0" y="0"/>
              <a:ext cx="1507284" cy="504380"/>
            </a:xfrm>
            <a:custGeom>
              <a:rect b="b" l="l" r="r" t="t"/>
              <a:pathLst>
                <a:path extrusionOk="0" h="504380" w="1507284">
                  <a:moveTo>
                    <a:pt x="68992" y="0"/>
                  </a:moveTo>
                  <a:lnTo>
                    <a:pt x="1438292" y="0"/>
                  </a:lnTo>
                  <a:cubicBezTo>
                    <a:pt x="1456589" y="0"/>
                    <a:pt x="1474138" y="7269"/>
                    <a:pt x="1487076" y="20207"/>
                  </a:cubicBezTo>
                  <a:cubicBezTo>
                    <a:pt x="1500015" y="33146"/>
                    <a:pt x="1507284" y="50694"/>
                    <a:pt x="1507284" y="68992"/>
                  </a:cubicBezTo>
                  <a:lnTo>
                    <a:pt x="1507284" y="435389"/>
                  </a:lnTo>
                  <a:cubicBezTo>
                    <a:pt x="1507284" y="473492"/>
                    <a:pt x="1476395" y="504380"/>
                    <a:pt x="1438292" y="504380"/>
                  </a:cubicBezTo>
                  <a:lnTo>
                    <a:pt x="68992" y="504380"/>
                  </a:lnTo>
                  <a:cubicBezTo>
                    <a:pt x="50694" y="504380"/>
                    <a:pt x="33146" y="497112"/>
                    <a:pt x="20207" y="484173"/>
                  </a:cubicBezTo>
                  <a:cubicBezTo>
                    <a:pt x="7269" y="471235"/>
                    <a:pt x="0" y="453686"/>
                    <a:pt x="0" y="435389"/>
                  </a:cubicBezTo>
                  <a:lnTo>
                    <a:pt x="0" y="68992"/>
                  </a:lnTo>
                  <a:cubicBezTo>
                    <a:pt x="0" y="50694"/>
                    <a:pt x="7269" y="33146"/>
                    <a:pt x="20207" y="20207"/>
                  </a:cubicBezTo>
                  <a:cubicBezTo>
                    <a:pt x="33146" y="7269"/>
                    <a:pt x="50694" y="0"/>
                    <a:pt x="68992" y="0"/>
                  </a:cubicBezTo>
                  <a:close/>
                </a:path>
              </a:pathLst>
            </a:custGeom>
            <a:solidFill>
              <a:srgbClr val="CDE8F8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p35"/>
          <p:cNvGrpSpPr/>
          <p:nvPr/>
        </p:nvGrpSpPr>
        <p:grpSpPr>
          <a:xfrm>
            <a:off x="11707302" y="4058984"/>
            <a:ext cx="5722967" cy="3303093"/>
            <a:chOff x="0" y="-57150"/>
            <a:chExt cx="1507284" cy="869950"/>
          </a:xfrm>
        </p:grpSpPr>
        <p:sp>
          <p:nvSpPr>
            <p:cNvPr id="501" name="Google Shape;501;p35"/>
            <p:cNvSpPr/>
            <p:nvPr/>
          </p:nvSpPr>
          <p:spPr>
            <a:xfrm>
              <a:off x="0" y="0"/>
              <a:ext cx="1507284" cy="504380"/>
            </a:xfrm>
            <a:custGeom>
              <a:rect b="b" l="l" r="r" t="t"/>
              <a:pathLst>
                <a:path extrusionOk="0" h="504380" w="1507284">
                  <a:moveTo>
                    <a:pt x="68992" y="0"/>
                  </a:moveTo>
                  <a:lnTo>
                    <a:pt x="1438292" y="0"/>
                  </a:lnTo>
                  <a:cubicBezTo>
                    <a:pt x="1456589" y="0"/>
                    <a:pt x="1474138" y="7269"/>
                    <a:pt x="1487076" y="20207"/>
                  </a:cubicBezTo>
                  <a:cubicBezTo>
                    <a:pt x="1500015" y="33146"/>
                    <a:pt x="1507284" y="50694"/>
                    <a:pt x="1507284" y="68992"/>
                  </a:cubicBezTo>
                  <a:lnTo>
                    <a:pt x="1507284" y="435389"/>
                  </a:lnTo>
                  <a:cubicBezTo>
                    <a:pt x="1507284" y="473492"/>
                    <a:pt x="1476395" y="504380"/>
                    <a:pt x="1438292" y="504380"/>
                  </a:cubicBezTo>
                  <a:lnTo>
                    <a:pt x="68992" y="504380"/>
                  </a:lnTo>
                  <a:cubicBezTo>
                    <a:pt x="50694" y="504380"/>
                    <a:pt x="33146" y="497112"/>
                    <a:pt x="20207" y="484173"/>
                  </a:cubicBezTo>
                  <a:cubicBezTo>
                    <a:pt x="7269" y="471235"/>
                    <a:pt x="0" y="453686"/>
                    <a:pt x="0" y="435389"/>
                  </a:cubicBezTo>
                  <a:lnTo>
                    <a:pt x="0" y="68992"/>
                  </a:lnTo>
                  <a:cubicBezTo>
                    <a:pt x="0" y="50694"/>
                    <a:pt x="7269" y="33146"/>
                    <a:pt x="20207" y="20207"/>
                  </a:cubicBezTo>
                  <a:cubicBezTo>
                    <a:pt x="33146" y="7269"/>
                    <a:pt x="50694" y="0"/>
                    <a:pt x="68992" y="0"/>
                  </a:cubicBezTo>
                  <a:close/>
                </a:path>
              </a:pathLst>
            </a:custGeom>
            <a:solidFill>
              <a:srgbClr val="CDE8F8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p35"/>
          <p:cNvSpPr/>
          <p:nvPr/>
        </p:nvSpPr>
        <p:spPr>
          <a:xfrm flipH="1">
            <a:off x="2746622" y="3050664"/>
            <a:ext cx="10443862" cy="8318849"/>
          </a:xfrm>
          <a:custGeom>
            <a:rect b="b" l="l" r="r" t="t"/>
            <a:pathLst>
              <a:path extrusionOk="0" h="8318849" w="10443862">
                <a:moveTo>
                  <a:pt x="10443861" y="0"/>
                </a:moveTo>
                <a:lnTo>
                  <a:pt x="0" y="0"/>
                </a:lnTo>
                <a:lnTo>
                  <a:pt x="0" y="8318849"/>
                </a:lnTo>
                <a:lnTo>
                  <a:pt x="10443861" y="8318849"/>
                </a:lnTo>
                <a:lnTo>
                  <a:pt x="1044386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p35"/>
          <p:cNvSpPr txBox="1"/>
          <p:nvPr/>
        </p:nvSpPr>
        <p:spPr>
          <a:xfrm>
            <a:off x="1526939" y="3126874"/>
            <a:ext cx="438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SLIDESCARNIVAL</a:t>
            </a:r>
            <a:endParaRPr/>
          </a:p>
        </p:txBody>
      </p:sp>
      <p:sp>
        <p:nvSpPr>
          <p:cNvPr id="505" name="Google Shape;505;p35"/>
          <p:cNvSpPr txBox="1"/>
          <p:nvPr/>
        </p:nvSpPr>
        <p:spPr>
          <a:xfrm>
            <a:off x="12376510" y="4764521"/>
            <a:ext cx="438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PEXELS</a:t>
            </a:r>
            <a:endParaRPr/>
          </a:p>
        </p:txBody>
      </p:sp>
      <p:sp>
        <p:nvSpPr>
          <p:cNvPr id="506" name="Google Shape;506;p35"/>
          <p:cNvSpPr txBox="1"/>
          <p:nvPr/>
        </p:nvSpPr>
        <p:spPr>
          <a:xfrm>
            <a:off x="1526950" y="3674189"/>
            <a:ext cx="43845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 for the presentation template</a:t>
            </a:r>
            <a:endParaRPr/>
          </a:p>
        </p:txBody>
      </p:sp>
      <p:sp>
        <p:nvSpPr>
          <p:cNvPr id="507" name="Google Shape;507;p35"/>
          <p:cNvSpPr txBox="1"/>
          <p:nvPr/>
        </p:nvSpPr>
        <p:spPr>
          <a:xfrm>
            <a:off x="12959126" y="5311800"/>
            <a:ext cx="3219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 for the photos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36"/>
          <p:cNvGrpSpPr/>
          <p:nvPr/>
        </p:nvGrpSpPr>
        <p:grpSpPr>
          <a:xfrm>
            <a:off x="1177428" y="4474004"/>
            <a:ext cx="4087095" cy="3303090"/>
            <a:chOff x="0" y="-57150"/>
            <a:chExt cx="1076436" cy="869950"/>
          </a:xfrm>
        </p:grpSpPr>
        <p:sp>
          <p:nvSpPr>
            <p:cNvPr id="513" name="Google Shape;513;p36"/>
            <p:cNvSpPr/>
            <p:nvPr/>
          </p:nvSpPr>
          <p:spPr>
            <a:xfrm>
              <a:off x="0" y="0"/>
              <a:ext cx="1076436" cy="442831"/>
            </a:xfrm>
            <a:custGeom>
              <a:rect b="b" l="l" r="r" t="t"/>
              <a:pathLst>
                <a:path extrusionOk="0" h="442831" w="1076436">
                  <a:moveTo>
                    <a:pt x="96606" y="0"/>
                  </a:moveTo>
                  <a:lnTo>
                    <a:pt x="979830" y="0"/>
                  </a:lnTo>
                  <a:cubicBezTo>
                    <a:pt x="1033184" y="0"/>
                    <a:pt x="1076436" y="43252"/>
                    <a:pt x="1076436" y="96606"/>
                  </a:cubicBezTo>
                  <a:lnTo>
                    <a:pt x="1076436" y="346225"/>
                  </a:lnTo>
                  <a:cubicBezTo>
                    <a:pt x="1076436" y="371846"/>
                    <a:pt x="1066258" y="396418"/>
                    <a:pt x="1048141" y="414536"/>
                  </a:cubicBezTo>
                  <a:cubicBezTo>
                    <a:pt x="1030024" y="432653"/>
                    <a:pt x="1005452" y="442831"/>
                    <a:pt x="979830" y="442831"/>
                  </a:cubicBezTo>
                  <a:lnTo>
                    <a:pt x="96606" y="442831"/>
                  </a:lnTo>
                  <a:cubicBezTo>
                    <a:pt x="70985" y="442831"/>
                    <a:pt x="46412" y="432653"/>
                    <a:pt x="28295" y="414536"/>
                  </a:cubicBezTo>
                  <a:cubicBezTo>
                    <a:pt x="10178" y="396418"/>
                    <a:pt x="0" y="371846"/>
                    <a:pt x="0" y="346225"/>
                  </a:cubicBezTo>
                  <a:lnTo>
                    <a:pt x="0" y="96606"/>
                  </a:lnTo>
                  <a:cubicBezTo>
                    <a:pt x="0" y="70985"/>
                    <a:pt x="10178" y="46412"/>
                    <a:pt x="28295" y="28295"/>
                  </a:cubicBezTo>
                  <a:cubicBezTo>
                    <a:pt x="46412" y="10178"/>
                    <a:pt x="70985" y="0"/>
                    <a:pt x="96606" y="0"/>
                  </a:cubicBezTo>
                  <a:close/>
                </a:path>
              </a:pathLst>
            </a:custGeom>
            <a:solidFill>
              <a:srgbClr val="FABDB3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36"/>
          <p:cNvGrpSpPr/>
          <p:nvPr/>
        </p:nvGrpSpPr>
        <p:grpSpPr>
          <a:xfrm>
            <a:off x="7100453" y="2763167"/>
            <a:ext cx="4087095" cy="3303090"/>
            <a:chOff x="0" y="-57150"/>
            <a:chExt cx="1076436" cy="869950"/>
          </a:xfrm>
        </p:grpSpPr>
        <p:sp>
          <p:nvSpPr>
            <p:cNvPr id="516" name="Google Shape;516;p36"/>
            <p:cNvSpPr/>
            <p:nvPr/>
          </p:nvSpPr>
          <p:spPr>
            <a:xfrm>
              <a:off x="0" y="0"/>
              <a:ext cx="1076436" cy="442831"/>
            </a:xfrm>
            <a:custGeom>
              <a:rect b="b" l="l" r="r" t="t"/>
              <a:pathLst>
                <a:path extrusionOk="0" h="442831" w="1076436">
                  <a:moveTo>
                    <a:pt x="96606" y="0"/>
                  </a:moveTo>
                  <a:lnTo>
                    <a:pt x="979830" y="0"/>
                  </a:lnTo>
                  <a:cubicBezTo>
                    <a:pt x="1033184" y="0"/>
                    <a:pt x="1076436" y="43252"/>
                    <a:pt x="1076436" y="96606"/>
                  </a:cubicBezTo>
                  <a:lnTo>
                    <a:pt x="1076436" y="346225"/>
                  </a:lnTo>
                  <a:cubicBezTo>
                    <a:pt x="1076436" y="371846"/>
                    <a:pt x="1066258" y="396418"/>
                    <a:pt x="1048141" y="414536"/>
                  </a:cubicBezTo>
                  <a:cubicBezTo>
                    <a:pt x="1030024" y="432653"/>
                    <a:pt x="1005452" y="442831"/>
                    <a:pt x="979830" y="442831"/>
                  </a:cubicBezTo>
                  <a:lnTo>
                    <a:pt x="96606" y="442831"/>
                  </a:lnTo>
                  <a:cubicBezTo>
                    <a:pt x="70985" y="442831"/>
                    <a:pt x="46412" y="432653"/>
                    <a:pt x="28295" y="414536"/>
                  </a:cubicBezTo>
                  <a:cubicBezTo>
                    <a:pt x="10178" y="396418"/>
                    <a:pt x="0" y="371846"/>
                    <a:pt x="0" y="346225"/>
                  </a:cubicBezTo>
                  <a:lnTo>
                    <a:pt x="0" y="96606"/>
                  </a:lnTo>
                  <a:cubicBezTo>
                    <a:pt x="0" y="70985"/>
                    <a:pt x="10178" y="46412"/>
                    <a:pt x="28295" y="28295"/>
                  </a:cubicBezTo>
                  <a:cubicBezTo>
                    <a:pt x="46412" y="10178"/>
                    <a:pt x="70985" y="0"/>
                    <a:pt x="96606" y="0"/>
                  </a:cubicBezTo>
                  <a:close/>
                </a:path>
              </a:pathLst>
            </a:custGeom>
            <a:solidFill>
              <a:srgbClr val="CDE8F8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8" name="Google Shape;518;p36"/>
          <p:cNvGrpSpPr/>
          <p:nvPr/>
        </p:nvGrpSpPr>
        <p:grpSpPr>
          <a:xfrm>
            <a:off x="13023477" y="4474004"/>
            <a:ext cx="4087095" cy="3303090"/>
            <a:chOff x="0" y="-57150"/>
            <a:chExt cx="1076436" cy="869950"/>
          </a:xfrm>
        </p:grpSpPr>
        <p:sp>
          <p:nvSpPr>
            <p:cNvPr id="519" name="Google Shape;519;p36"/>
            <p:cNvSpPr/>
            <p:nvPr/>
          </p:nvSpPr>
          <p:spPr>
            <a:xfrm>
              <a:off x="0" y="0"/>
              <a:ext cx="1076436" cy="442831"/>
            </a:xfrm>
            <a:custGeom>
              <a:rect b="b" l="l" r="r" t="t"/>
              <a:pathLst>
                <a:path extrusionOk="0" h="442831" w="1076436">
                  <a:moveTo>
                    <a:pt x="96606" y="0"/>
                  </a:moveTo>
                  <a:lnTo>
                    <a:pt x="979830" y="0"/>
                  </a:lnTo>
                  <a:cubicBezTo>
                    <a:pt x="1033184" y="0"/>
                    <a:pt x="1076436" y="43252"/>
                    <a:pt x="1076436" y="96606"/>
                  </a:cubicBezTo>
                  <a:lnTo>
                    <a:pt x="1076436" y="346225"/>
                  </a:lnTo>
                  <a:cubicBezTo>
                    <a:pt x="1076436" y="371846"/>
                    <a:pt x="1066258" y="396418"/>
                    <a:pt x="1048141" y="414536"/>
                  </a:cubicBezTo>
                  <a:cubicBezTo>
                    <a:pt x="1030024" y="432653"/>
                    <a:pt x="1005452" y="442831"/>
                    <a:pt x="979830" y="442831"/>
                  </a:cubicBezTo>
                  <a:lnTo>
                    <a:pt x="96606" y="442831"/>
                  </a:lnTo>
                  <a:cubicBezTo>
                    <a:pt x="70985" y="442831"/>
                    <a:pt x="46412" y="432653"/>
                    <a:pt x="28295" y="414536"/>
                  </a:cubicBezTo>
                  <a:cubicBezTo>
                    <a:pt x="10178" y="396418"/>
                    <a:pt x="0" y="371846"/>
                    <a:pt x="0" y="346225"/>
                  </a:cubicBezTo>
                  <a:lnTo>
                    <a:pt x="0" y="96606"/>
                  </a:lnTo>
                  <a:cubicBezTo>
                    <a:pt x="0" y="70985"/>
                    <a:pt x="10178" y="46412"/>
                    <a:pt x="28295" y="28295"/>
                  </a:cubicBezTo>
                  <a:cubicBezTo>
                    <a:pt x="46412" y="10178"/>
                    <a:pt x="70985" y="0"/>
                    <a:pt x="96606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1" name="Google Shape;521;p36"/>
          <p:cNvSpPr/>
          <p:nvPr/>
        </p:nvSpPr>
        <p:spPr>
          <a:xfrm>
            <a:off x="5008405" y="5007053"/>
            <a:ext cx="8702763" cy="6720023"/>
          </a:xfrm>
          <a:custGeom>
            <a:rect b="b" l="l" r="r" t="t"/>
            <a:pathLst>
              <a:path extrusionOk="0" h="6720023" w="8702763">
                <a:moveTo>
                  <a:pt x="0" y="0"/>
                </a:moveTo>
                <a:lnTo>
                  <a:pt x="8702763" y="0"/>
                </a:lnTo>
                <a:lnTo>
                  <a:pt x="8702763" y="6720024"/>
                </a:lnTo>
                <a:lnTo>
                  <a:pt x="0" y="67200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36"/>
          <p:cNvSpPr txBox="1"/>
          <p:nvPr/>
        </p:nvSpPr>
        <p:spPr>
          <a:xfrm>
            <a:off x="1028700" y="985837"/>
            <a:ext cx="6785926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Fonts Used</a:t>
            </a:r>
            <a:endParaRPr/>
          </a:p>
        </p:txBody>
      </p:sp>
      <p:sp>
        <p:nvSpPr>
          <p:cNvPr id="523" name="Google Shape;523;p36"/>
          <p:cNvSpPr txBox="1"/>
          <p:nvPr/>
        </p:nvSpPr>
        <p:spPr>
          <a:xfrm>
            <a:off x="4801218" y="1305243"/>
            <a:ext cx="12651949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This presentation template uses the following free fonts:</a:t>
            </a:r>
            <a:endParaRPr/>
          </a:p>
        </p:txBody>
      </p:sp>
      <p:sp>
        <p:nvSpPr>
          <p:cNvPr id="524" name="Google Shape;524;p36"/>
          <p:cNvSpPr txBox="1"/>
          <p:nvPr/>
        </p:nvSpPr>
        <p:spPr>
          <a:xfrm>
            <a:off x="1028700" y="4990226"/>
            <a:ext cx="4384551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TITLES</a:t>
            </a:r>
            <a:endParaRPr/>
          </a:p>
        </p:txBody>
      </p:sp>
      <p:sp>
        <p:nvSpPr>
          <p:cNvPr id="525" name="Google Shape;525;p36"/>
          <p:cNvSpPr txBox="1"/>
          <p:nvPr/>
        </p:nvSpPr>
        <p:spPr>
          <a:xfrm>
            <a:off x="6951725" y="3323322"/>
            <a:ext cx="4384551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HEADERS</a:t>
            </a:r>
            <a:endParaRPr/>
          </a:p>
        </p:txBody>
      </p:sp>
      <p:sp>
        <p:nvSpPr>
          <p:cNvPr id="526" name="Google Shape;526;p36"/>
          <p:cNvSpPr txBox="1"/>
          <p:nvPr/>
        </p:nvSpPr>
        <p:spPr>
          <a:xfrm>
            <a:off x="12874749" y="4990226"/>
            <a:ext cx="4384551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BODY COPY</a:t>
            </a:r>
            <a:endParaRPr/>
          </a:p>
        </p:txBody>
      </p:sp>
      <p:sp>
        <p:nvSpPr>
          <p:cNvPr id="527" name="Google Shape;527;p36"/>
          <p:cNvSpPr txBox="1"/>
          <p:nvPr/>
        </p:nvSpPr>
        <p:spPr>
          <a:xfrm>
            <a:off x="1625650" y="5537525"/>
            <a:ext cx="319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Sigmar One</a:t>
            </a:r>
            <a:endParaRPr/>
          </a:p>
        </p:txBody>
      </p:sp>
      <p:sp>
        <p:nvSpPr>
          <p:cNvPr id="528" name="Google Shape;528;p36"/>
          <p:cNvSpPr txBox="1"/>
          <p:nvPr/>
        </p:nvSpPr>
        <p:spPr>
          <a:xfrm>
            <a:off x="7934075" y="3870600"/>
            <a:ext cx="241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Sigmar One</a:t>
            </a:r>
            <a:endParaRPr/>
          </a:p>
        </p:txBody>
      </p:sp>
      <p:sp>
        <p:nvSpPr>
          <p:cNvPr id="529" name="Google Shape;529;p36"/>
          <p:cNvSpPr txBox="1"/>
          <p:nvPr/>
        </p:nvSpPr>
        <p:spPr>
          <a:xfrm>
            <a:off x="14114175" y="5537525"/>
            <a:ext cx="190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Poppins</a:t>
            </a:r>
            <a:endParaRPr/>
          </a:p>
        </p:txBody>
      </p:sp>
      <p:sp>
        <p:nvSpPr>
          <p:cNvPr id="530" name="Google Shape;530;p36"/>
          <p:cNvSpPr txBox="1"/>
          <p:nvPr/>
        </p:nvSpPr>
        <p:spPr>
          <a:xfrm>
            <a:off x="259463" y="7257720"/>
            <a:ext cx="5923025" cy="1109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You can find these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fonts online too. </a:t>
            </a:r>
            <a:endParaRPr/>
          </a:p>
        </p:txBody>
      </p:sp>
      <p:sp>
        <p:nvSpPr>
          <p:cNvPr id="531" name="Google Shape;531;p36"/>
          <p:cNvSpPr txBox="1"/>
          <p:nvPr/>
        </p:nvSpPr>
        <p:spPr>
          <a:xfrm>
            <a:off x="14114177" y="7779050"/>
            <a:ext cx="32691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 Happy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designing!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7"/>
          <p:cNvSpPr/>
          <p:nvPr/>
        </p:nvSpPr>
        <p:spPr>
          <a:xfrm>
            <a:off x="6664077" y="1430863"/>
            <a:ext cx="4959846" cy="1239962"/>
          </a:xfrm>
          <a:custGeom>
            <a:rect b="b" l="l" r="r" t="t"/>
            <a:pathLst>
              <a:path extrusionOk="0" h="1239962" w="4959846">
                <a:moveTo>
                  <a:pt x="0" y="0"/>
                </a:moveTo>
                <a:lnTo>
                  <a:pt x="4959846" y="0"/>
                </a:lnTo>
                <a:lnTo>
                  <a:pt x="4959846" y="1239962"/>
                </a:lnTo>
                <a:lnTo>
                  <a:pt x="0" y="1239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37"/>
          <p:cNvSpPr/>
          <p:nvPr/>
        </p:nvSpPr>
        <p:spPr>
          <a:xfrm>
            <a:off x="-450353" y="5544194"/>
            <a:ext cx="3941228" cy="1805799"/>
          </a:xfrm>
          <a:custGeom>
            <a:rect b="b" l="l" r="r" t="t"/>
            <a:pathLst>
              <a:path extrusionOk="0" h="1805799" w="3941228">
                <a:moveTo>
                  <a:pt x="0" y="0"/>
                </a:moveTo>
                <a:lnTo>
                  <a:pt x="3941228" y="0"/>
                </a:lnTo>
                <a:lnTo>
                  <a:pt x="3941228" y="1805799"/>
                </a:lnTo>
                <a:lnTo>
                  <a:pt x="0" y="1805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37"/>
          <p:cNvSpPr txBox="1"/>
          <p:nvPr/>
        </p:nvSpPr>
        <p:spPr>
          <a:xfrm>
            <a:off x="1283388" y="4125049"/>
            <a:ext cx="15739647" cy="210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your presentation needs</a:t>
            </a:r>
            <a:endParaRPr/>
          </a:p>
        </p:txBody>
      </p:sp>
      <p:sp>
        <p:nvSpPr>
          <p:cNvPr id="539" name="Google Shape;539;p37"/>
          <p:cNvSpPr/>
          <p:nvPr/>
        </p:nvSpPr>
        <p:spPr>
          <a:xfrm>
            <a:off x="-6644941" y="1430863"/>
            <a:ext cx="9664946" cy="4799211"/>
          </a:xfrm>
          <a:custGeom>
            <a:rect b="b" l="l" r="r" t="t"/>
            <a:pathLst>
              <a:path extrusionOk="0" h="4799211" w="9664946">
                <a:moveTo>
                  <a:pt x="0" y="0"/>
                </a:moveTo>
                <a:lnTo>
                  <a:pt x="9664946" y="0"/>
                </a:lnTo>
                <a:lnTo>
                  <a:pt x="9664946" y="4799211"/>
                </a:lnTo>
                <a:lnTo>
                  <a:pt x="0" y="4799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37"/>
          <p:cNvSpPr/>
          <p:nvPr/>
        </p:nvSpPr>
        <p:spPr>
          <a:xfrm>
            <a:off x="15480880" y="2550782"/>
            <a:ext cx="9664946" cy="4799211"/>
          </a:xfrm>
          <a:custGeom>
            <a:rect b="b" l="l" r="r" t="t"/>
            <a:pathLst>
              <a:path extrusionOk="0" h="4799211" w="9664946">
                <a:moveTo>
                  <a:pt x="0" y="0"/>
                </a:moveTo>
                <a:lnTo>
                  <a:pt x="9664946" y="0"/>
                </a:lnTo>
                <a:lnTo>
                  <a:pt x="9664946" y="4799211"/>
                </a:lnTo>
                <a:lnTo>
                  <a:pt x="0" y="4799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37"/>
          <p:cNvSpPr/>
          <p:nvPr/>
        </p:nvSpPr>
        <p:spPr>
          <a:xfrm>
            <a:off x="14947603" y="964778"/>
            <a:ext cx="3840787" cy="1494415"/>
          </a:xfrm>
          <a:custGeom>
            <a:rect b="b" l="l" r="r" t="t"/>
            <a:pathLst>
              <a:path extrusionOk="0" h="1494415" w="3840787">
                <a:moveTo>
                  <a:pt x="0" y="0"/>
                </a:moveTo>
                <a:lnTo>
                  <a:pt x="3840788" y="0"/>
                </a:lnTo>
                <a:lnTo>
                  <a:pt x="3840788" y="1494415"/>
                </a:lnTo>
                <a:lnTo>
                  <a:pt x="0" y="1494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37"/>
          <p:cNvSpPr txBox="1"/>
          <p:nvPr/>
        </p:nvSpPr>
        <p:spPr>
          <a:xfrm>
            <a:off x="906023" y="8258438"/>
            <a:ext cx="3839042" cy="734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For PowerPoint, Google Slides, and Canva</a:t>
            </a:r>
            <a:endParaRPr/>
          </a:p>
        </p:txBody>
      </p:sp>
      <p:sp>
        <p:nvSpPr>
          <p:cNvPr id="543" name="Google Shape;543;p37"/>
          <p:cNvSpPr txBox="1"/>
          <p:nvPr/>
        </p:nvSpPr>
        <p:spPr>
          <a:xfrm>
            <a:off x="4807959" y="8258438"/>
            <a:ext cx="3839042" cy="734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100% free for personal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or commercial use</a:t>
            </a:r>
            <a:endParaRPr/>
          </a:p>
        </p:txBody>
      </p:sp>
      <p:sp>
        <p:nvSpPr>
          <p:cNvPr id="544" name="Google Shape;544;p37"/>
          <p:cNvSpPr txBox="1"/>
          <p:nvPr/>
        </p:nvSpPr>
        <p:spPr>
          <a:xfrm>
            <a:off x="8709896" y="8258438"/>
            <a:ext cx="4788568" cy="734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Ready to use, professional,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and customizable</a:t>
            </a:r>
            <a:endParaRPr/>
          </a:p>
        </p:txBody>
      </p:sp>
      <p:sp>
        <p:nvSpPr>
          <p:cNvPr id="545" name="Google Shape;545;p37"/>
          <p:cNvSpPr txBox="1"/>
          <p:nvPr/>
        </p:nvSpPr>
        <p:spPr>
          <a:xfrm>
            <a:off x="13326350" y="8258438"/>
            <a:ext cx="4309060" cy="734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Blow your audience away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with attractive visuals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8"/>
          <p:cNvSpPr txBox="1"/>
          <p:nvPr/>
        </p:nvSpPr>
        <p:spPr>
          <a:xfrm>
            <a:off x="1028700" y="1123950"/>
            <a:ext cx="5059131" cy="210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Resource </a:t>
            </a:r>
            <a:endParaRPr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Page</a:t>
            </a:r>
            <a:endParaRPr/>
          </a:p>
        </p:txBody>
      </p:sp>
      <p:sp>
        <p:nvSpPr>
          <p:cNvPr id="551" name="Google Shape;551;p38"/>
          <p:cNvSpPr txBox="1"/>
          <p:nvPr/>
        </p:nvSpPr>
        <p:spPr>
          <a:xfrm>
            <a:off x="1028700" y="6934835"/>
            <a:ext cx="505913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212D9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page before presenting. </a:t>
            </a:r>
            <a:endParaRPr/>
          </a:p>
        </p:txBody>
      </p:sp>
      <p:sp>
        <p:nvSpPr>
          <p:cNvPr id="552" name="Google Shape;552;p38"/>
          <p:cNvSpPr/>
          <p:nvPr/>
        </p:nvSpPr>
        <p:spPr>
          <a:xfrm>
            <a:off x="9394032" y="4783951"/>
            <a:ext cx="1250376" cy="1107287"/>
          </a:xfrm>
          <a:custGeom>
            <a:rect b="b" l="l" r="r" t="t"/>
            <a:pathLst>
              <a:path extrusionOk="0" h="1107287" w="1250376">
                <a:moveTo>
                  <a:pt x="0" y="0"/>
                </a:moveTo>
                <a:lnTo>
                  <a:pt x="1250375" y="0"/>
                </a:lnTo>
                <a:lnTo>
                  <a:pt x="1250375" y="1107287"/>
                </a:lnTo>
                <a:lnTo>
                  <a:pt x="0" y="1107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38"/>
          <p:cNvSpPr/>
          <p:nvPr/>
        </p:nvSpPr>
        <p:spPr>
          <a:xfrm>
            <a:off x="7846743" y="4843690"/>
            <a:ext cx="806410" cy="987808"/>
          </a:xfrm>
          <a:custGeom>
            <a:rect b="b" l="l" r="r" t="t"/>
            <a:pathLst>
              <a:path extrusionOk="0" h="987808" w="806410">
                <a:moveTo>
                  <a:pt x="0" y="0"/>
                </a:moveTo>
                <a:lnTo>
                  <a:pt x="806410" y="0"/>
                </a:lnTo>
                <a:lnTo>
                  <a:pt x="806410" y="987808"/>
                </a:lnTo>
                <a:lnTo>
                  <a:pt x="0" y="987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38"/>
          <p:cNvSpPr/>
          <p:nvPr/>
        </p:nvSpPr>
        <p:spPr>
          <a:xfrm>
            <a:off x="7846743" y="6486550"/>
            <a:ext cx="2260768" cy="1606914"/>
          </a:xfrm>
          <a:custGeom>
            <a:rect b="b" l="l" r="r" t="t"/>
            <a:pathLst>
              <a:path extrusionOk="0" h="1606914" w="2260768">
                <a:moveTo>
                  <a:pt x="0" y="0"/>
                </a:moveTo>
                <a:lnTo>
                  <a:pt x="2260768" y="0"/>
                </a:lnTo>
                <a:lnTo>
                  <a:pt x="2260768" y="1606914"/>
                </a:lnTo>
                <a:lnTo>
                  <a:pt x="0" y="160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898" l="0" r="0" t="0"/>
            </a:stretch>
          </a:blipFill>
          <a:ln>
            <a:noFill/>
          </a:ln>
        </p:spPr>
      </p:sp>
      <p:sp>
        <p:nvSpPr>
          <p:cNvPr id="555" name="Google Shape;555;p38"/>
          <p:cNvSpPr/>
          <p:nvPr/>
        </p:nvSpPr>
        <p:spPr>
          <a:xfrm>
            <a:off x="10021920" y="2715233"/>
            <a:ext cx="1628641" cy="1543137"/>
          </a:xfrm>
          <a:custGeom>
            <a:rect b="b" l="l" r="r" t="t"/>
            <a:pathLst>
              <a:path extrusionOk="0" h="1543137" w="1628641">
                <a:moveTo>
                  <a:pt x="0" y="0"/>
                </a:moveTo>
                <a:lnTo>
                  <a:pt x="1628641" y="0"/>
                </a:lnTo>
                <a:lnTo>
                  <a:pt x="1628641" y="1543137"/>
                </a:lnTo>
                <a:lnTo>
                  <a:pt x="0" y="154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38"/>
          <p:cNvSpPr/>
          <p:nvPr/>
        </p:nvSpPr>
        <p:spPr>
          <a:xfrm>
            <a:off x="11385286" y="4791377"/>
            <a:ext cx="1082503" cy="1092434"/>
          </a:xfrm>
          <a:custGeom>
            <a:rect b="b" l="l" r="r" t="t"/>
            <a:pathLst>
              <a:path extrusionOk="0" h="1092434" w="1082503">
                <a:moveTo>
                  <a:pt x="0" y="0"/>
                </a:moveTo>
                <a:lnTo>
                  <a:pt x="1082502" y="0"/>
                </a:lnTo>
                <a:lnTo>
                  <a:pt x="1082502" y="1092434"/>
                </a:lnTo>
                <a:lnTo>
                  <a:pt x="0" y="10924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38"/>
          <p:cNvSpPr/>
          <p:nvPr/>
        </p:nvSpPr>
        <p:spPr>
          <a:xfrm>
            <a:off x="7846743" y="2951778"/>
            <a:ext cx="1193763" cy="1070046"/>
          </a:xfrm>
          <a:custGeom>
            <a:rect b="b" l="l" r="r" t="t"/>
            <a:pathLst>
              <a:path extrusionOk="0" h="1070046" w="1193763">
                <a:moveTo>
                  <a:pt x="0" y="0"/>
                </a:moveTo>
                <a:lnTo>
                  <a:pt x="1193763" y="0"/>
                </a:lnTo>
                <a:lnTo>
                  <a:pt x="1193763" y="1070046"/>
                </a:lnTo>
                <a:lnTo>
                  <a:pt x="0" y="1070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8" name="Google Shape;558;p38"/>
          <p:cNvSpPr/>
          <p:nvPr/>
        </p:nvSpPr>
        <p:spPr>
          <a:xfrm>
            <a:off x="11198343" y="6590580"/>
            <a:ext cx="2480255" cy="1398854"/>
          </a:xfrm>
          <a:custGeom>
            <a:rect b="b" l="l" r="r" t="t"/>
            <a:pathLst>
              <a:path extrusionOk="0" h="1398854" w="2480255">
                <a:moveTo>
                  <a:pt x="0" y="0"/>
                </a:moveTo>
                <a:lnTo>
                  <a:pt x="2480255" y="0"/>
                </a:lnTo>
                <a:lnTo>
                  <a:pt x="2480255" y="1398854"/>
                </a:lnTo>
                <a:lnTo>
                  <a:pt x="0" y="1398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38"/>
          <p:cNvSpPr/>
          <p:nvPr/>
        </p:nvSpPr>
        <p:spPr>
          <a:xfrm flipH="1">
            <a:off x="16212432" y="1147210"/>
            <a:ext cx="828930" cy="1219015"/>
          </a:xfrm>
          <a:custGeom>
            <a:rect b="b" l="l" r="r" t="t"/>
            <a:pathLst>
              <a:path extrusionOk="0" h="1219015" w="828930">
                <a:moveTo>
                  <a:pt x="828930" y="0"/>
                </a:moveTo>
                <a:lnTo>
                  <a:pt x="0" y="0"/>
                </a:lnTo>
                <a:lnTo>
                  <a:pt x="0" y="1219015"/>
                </a:lnTo>
                <a:lnTo>
                  <a:pt x="828930" y="1219015"/>
                </a:lnTo>
                <a:lnTo>
                  <a:pt x="82893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0" name="Google Shape;560;p38"/>
          <p:cNvSpPr/>
          <p:nvPr/>
        </p:nvSpPr>
        <p:spPr>
          <a:xfrm>
            <a:off x="12631974" y="2979545"/>
            <a:ext cx="1532917" cy="1014512"/>
          </a:xfrm>
          <a:custGeom>
            <a:rect b="b" l="l" r="r" t="t"/>
            <a:pathLst>
              <a:path extrusionOk="0" h="1014512" w="1532917">
                <a:moveTo>
                  <a:pt x="0" y="0"/>
                </a:moveTo>
                <a:lnTo>
                  <a:pt x="1532916" y="0"/>
                </a:lnTo>
                <a:lnTo>
                  <a:pt x="1532916" y="1014512"/>
                </a:lnTo>
                <a:lnTo>
                  <a:pt x="0" y="1014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38"/>
          <p:cNvSpPr/>
          <p:nvPr/>
        </p:nvSpPr>
        <p:spPr>
          <a:xfrm rot="-5400000">
            <a:off x="13234041" y="4603071"/>
            <a:ext cx="1418297" cy="1469045"/>
          </a:xfrm>
          <a:custGeom>
            <a:rect b="b" l="l" r="r" t="t"/>
            <a:pathLst>
              <a:path extrusionOk="0" h="1469045" w="1418297">
                <a:moveTo>
                  <a:pt x="0" y="0"/>
                </a:moveTo>
                <a:lnTo>
                  <a:pt x="1418297" y="0"/>
                </a:lnTo>
                <a:lnTo>
                  <a:pt x="1418297" y="1469046"/>
                </a:lnTo>
                <a:lnTo>
                  <a:pt x="0" y="1469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2" name="Google Shape;562;p38"/>
          <p:cNvSpPr/>
          <p:nvPr/>
        </p:nvSpPr>
        <p:spPr>
          <a:xfrm>
            <a:off x="15418590" y="4833251"/>
            <a:ext cx="1830948" cy="1008686"/>
          </a:xfrm>
          <a:custGeom>
            <a:rect b="b" l="l" r="r" t="t"/>
            <a:pathLst>
              <a:path extrusionOk="0" h="1008686" w="1830948">
                <a:moveTo>
                  <a:pt x="0" y="0"/>
                </a:moveTo>
                <a:lnTo>
                  <a:pt x="1830948" y="0"/>
                </a:lnTo>
                <a:lnTo>
                  <a:pt x="1830948" y="1008686"/>
                </a:lnTo>
                <a:lnTo>
                  <a:pt x="0" y="1008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38"/>
          <p:cNvSpPr/>
          <p:nvPr/>
        </p:nvSpPr>
        <p:spPr>
          <a:xfrm flipH="1">
            <a:off x="10930601" y="8583296"/>
            <a:ext cx="2072096" cy="1134001"/>
          </a:xfrm>
          <a:custGeom>
            <a:rect b="b" l="l" r="r" t="t"/>
            <a:pathLst>
              <a:path extrusionOk="0" h="1134001" w="2072096">
                <a:moveTo>
                  <a:pt x="2072096" y="0"/>
                </a:moveTo>
                <a:lnTo>
                  <a:pt x="0" y="0"/>
                </a:lnTo>
                <a:lnTo>
                  <a:pt x="0" y="1134001"/>
                </a:lnTo>
                <a:lnTo>
                  <a:pt x="2072096" y="1134001"/>
                </a:lnTo>
                <a:lnTo>
                  <a:pt x="2072096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38"/>
          <p:cNvSpPr/>
          <p:nvPr/>
        </p:nvSpPr>
        <p:spPr>
          <a:xfrm>
            <a:off x="13788508" y="8950408"/>
            <a:ext cx="3794501" cy="399778"/>
          </a:xfrm>
          <a:custGeom>
            <a:rect b="b" l="l" r="r" t="t"/>
            <a:pathLst>
              <a:path extrusionOk="0" h="399778" w="3794501">
                <a:moveTo>
                  <a:pt x="0" y="0"/>
                </a:moveTo>
                <a:lnTo>
                  <a:pt x="3794501" y="0"/>
                </a:lnTo>
                <a:lnTo>
                  <a:pt x="3794501" y="399777"/>
                </a:lnTo>
                <a:lnTo>
                  <a:pt x="0" y="3997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5" name="Google Shape;565;p38"/>
          <p:cNvSpPr/>
          <p:nvPr/>
        </p:nvSpPr>
        <p:spPr>
          <a:xfrm>
            <a:off x="15146304" y="2971999"/>
            <a:ext cx="2112996" cy="1029606"/>
          </a:xfrm>
          <a:custGeom>
            <a:rect b="b" l="l" r="r" t="t"/>
            <a:pathLst>
              <a:path extrusionOk="0" h="1029606" w="2112996">
                <a:moveTo>
                  <a:pt x="0" y="0"/>
                </a:moveTo>
                <a:lnTo>
                  <a:pt x="2112996" y="0"/>
                </a:lnTo>
                <a:lnTo>
                  <a:pt x="2112996" y="1029605"/>
                </a:lnTo>
                <a:lnTo>
                  <a:pt x="0" y="10296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6" name="Google Shape;566;p38"/>
          <p:cNvSpPr/>
          <p:nvPr/>
        </p:nvSpPr>
        <p:spPr>
          <a:xfrm rot="10800000">
            <a:off x="7751410" y="1074428"/>
            <a:ext cx="1949400" cy="1364580"/>
          </a:xfrm>
          <a:custGeom>
            <a:rect b="b" l="l" r="r" t="t"/>
            <a:pathLst>
              <a:path extrusionOk="0" h="1364580" w="1949400">
                <a:moveTo>
                  <a:pt x="1949399" y="1364580"/>
                </a:moveTo>
                <a:lnTo>
                  <a:pt x="0" y="1364580"/>
                </a:lnTo>
                <a:lnTo>
                  <a:pt x="0" y="0"/>
                </a:lnTo>
                <a:lnTo>
                  <a:pt x="1949399" y="0"/>
                </a:lnTo>
                <a:lnTo>
                  <a:pt x="1949399" y="136458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7" name="Google Shape;567;p38"/>
          <p:cNvSpPr/>
          <p:nvPr/>
        </p:nvSpPr>
        <p:spPr>
          <a:xfrm>
            <a:off x="10843407" y="1460617"/>
            <a:ext cx="1522014" cy="592202"/>
          </a:xfrm>
          <a:custGeom>
            <a:rect b="b" l="l" r="r" t="t"/>
            <a:pathLst>
              <a:path extrusionOk="0" h="592202" w="1522014">
                <a:moveTo>
                  <a:pt x="0" y="0"/>
                </a:moveTo>
                <a:lnTo>
                  <a:pt x="1522014" y="0"/>
                </a:lnTo>
                <a:lnTo>
                  <a:pt x="1522014" y="592202"/>
                </a:lnTo>
                <a:lnTo>
                  <a:pt x="0" y="592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38"/>
          <p:cNvSpPr/>
          <p:nvPr/>
        </p:nvSpPr>
        <p:spPr>
          <a:xfrm>
            <a:off x="13508018" y="1398920"/>
            <a:ext cx="1561816" cy="715596"/>
          </a:xfrm>
          <a:custGeom>
            <a:rect b="b" l="l" r="r" t="t"/>
            <a:pathLst>
              <a:path extrusionOk="0" h="715596" w="1561816">
                <a:moveTo>
                  <a:pt x="0" y="0"/>
                </a:moveTo>
                <a:lnTo>
                  <a:pt x="1561817" y="0"/>
                </a:lnTo>
                <a:lnTo>
                  <a:pt x="1561817" y="715596"/>
                </a:lnTo>
                <a:lnTo>
                  <a:pt x="0" y="7155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38"/>
          <p:cNvSpPr/>
          <p:nvPr/>
        </p:nvSpPr>
        <p:spPr>
          <a:xfrm>
            <a:off x="14769431" y="6590580"/>
            <a:ext cx="2489869" cy="1398854"/>
          </a:xfrm>
          <a:custGeom>
            <a:rect b="b" l="l" r="r" t="t"/>
            <a:pathLst>
              <a:path extrusionOk="0" h="1398854" w="2489869">
                <a:moveTo>
                  <a:pt x="0" y="0"/>
                </a:moveTo>
                <a:lnTo>
                  <a:pt x="2489869" y="0"/>
                </a:lnTo>
                <a:lnTo>
                  <a:pt x="2489869" y="1398854"/>
                </a:lnTo>
                <a:lnTo>
                  <a:pt x="0" y="1398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38"/>
          <p:cNvSpPr/>
          <p:nvPr/>
        </p:nvSpPr>
        <p:spPr>
          <a:xfrm>
            <a:off x="7708184" y="8862334"/>
            <a:ext cx="2436607" cy="575925"/>
          </a:xfrm>
          <a:custGeom>
            <a:rect b="b" l="l" r="r" t="t"/>
            <a:pathLst>
              <a:path extrusionOk="0" h="575925" w="2436607">
                <a:moveTo>
                  <a:pt x="0" y="0"/>
                </a:moveTo>
                <a:lnTo>
                  <a:pt x="2436607" y="0"/>
                </a:lnTo>
                <a:lnTo>
                  <a:pt x="2436607" y="575925"/>
                </a:lnTo>
                <a:lnTo>
                  <a:pt x="0" y="575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9"/>
          <p:cNvSpPr txBox="1"/>
          <p:nvPr/>
        </p:nvSpPr>
        <p:spPr>
          <a:xfrm>
            <a:off x="1028700" y="1123950"/>
            <a:ext cx="5059131" cy="210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Resource </a:t>
            </a:r>
            <a:endParaRPr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Page</a:t>
            </a:r>
            <a:endParaRPr/>
          </a:p>
        </p:txBody>
      </p:sp>
      <p:sp>
        <p:nvSpPr>
          <p:cNvPr id="576" name="Google Shape;576;p39"/>
          <p:cNvSpPr txBox="1"/>
          <p:nvPr/>
        </p:nvSpPr>
        <p:spPr>
          <a:xfrm>
            <a:off x="1028700" y="6934835"/>
            <a:ext cx="505913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212D9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page before presenting. </a:t>
            </a:r>
            <a:endParaRPr/>
          </a:p>
        </p:txBody>
      </p:sp>
      <p:sp>
        <p:nvSpPr>
          <p:cNvPr id="577" name="Google Shape;577;p39"/>
          <p:cNvSpPr/>
          <p:nvPr/>
        </p:nvSpPr>
        <p:spPr>
          <a:xfrm flipH="1">
            <a:off x="6942404" y="7927381"/>
            <a:ext cx="1975304" cy="1573388"/>
          </a:xfrm>
          <a:custGeom>
            <a:rect b="b" l="l" r="r" t="t"/>
            <a:pathLst>
              <a:path extrusionOk="0" h="1573388" w="1975304">
                <a:moveTo>
                  <a:pt x="1975304" y="0"/>
                </a:moveTo>
                <a:lnTo>
                  <a:pt x="0" y="0"/>
                </a:lnTo>
                <a:lnTo>
                  <a:pt x="0" y="1573389"/>
                </a:lnTo>
                <a:lnTo>
                  <a:pt x="1975304" y="1573389"/>
                </a:lnTo>
                <a:lnTo>
                  <a:pt x="197530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8" name="Google Shape;578;p39"/>
          <p:cNvSpPr/>
          <p:nvPr/>
        </p:nvSpPr>
        <p:spPr>
          <a:xfrm>
            <a:off x="15782670" y="1071451"/>
            <a:ext cx="1476630" cy="1506765"/>
          </a:xfrm>
          <a:custGeom>
            <a:rect b="b" l="l" r="r" t="t"/>
            <a:pathLst>
              <a:path extrusionOk="0" h="1506765" w="1476630">
                <a:moveTo>
                  <a:pt x="0" y="0"/>
                </a:moveTo>
                <a:lnTo>
                  <a:pt x="1476630" y="0"/>
                </a:lnTo>
                <a:lnTo>
                  <a:pt x="1476630" y="1506765"/>
                </a:lnTo>
                <a:lnTo>
                  <a:pt x="0" y="15067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p39"/>
          <p:cNvSpPr/>
          <p:nvPr/>
        </p:nvSpPr>
        <p:spPr>
          <a:xfrm>
            <a:off x="15881536" y="6089417"/>
            <a:ext cx="1377764" cy="1647326"/>
          </a:xfrm>
          <a:custGeom>
            <a:rect b="b" l="l" r="r" t="t"/>
            <a:pathLst>
              <a:path extrusionOk="0" h="1647326" w="1377764">
                <a:moveTo>
                  <a:pt x="0" y="0"/>
                </a:moveTo>
                <a:lnTo>
                  <a:pt x="1377764" y="0"/>
                </a:lnTo>
                <a:lnTo>
                  <a:pt x="1377764" y="1647326"/>
                </a:lnTo>
                <a:lnTo>
                  <a:pt x="0" y="1647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0" name="Google Shape;580;p39"/>
          <p:cNvSpPr/>
          <p:nvPr/>
        </p:nvSpPr>
        <p:spPr>
          <a:xfrm>
            <a:off x="16171370" y="4564047"/>
            <a:ext cx="1087930" cy="1303620"/>
          </a:xfrm>
          <a:custGeom>
            <a:rect b="b" l="l" r="r" t="t"/>
            <a:pathLst>
              <a:path extrusionOk="0" h="1303620" w="1087930">
                <a:moveTo>
                  <a:pt x="0" y="0"/>
                </a:moveTo>
                <a:lnTo>
                  <a:pt x="1087930" y="0"/>
                </a:lnTo>
                <a:lnTo>
                  <a:pt x="1087930" y="1303619"/>
                </a:lnTo>
                <a:lnTo>
                  <a:pt x="0" y="130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1" name="Google Shape;581;p39"/>
          <p:cNvSpPr/>
          <p:nvPr/>
        </p:nvSpPr>
        <p:spPr>
          <a:xfrm>
            <a:off x="10543850" y="6195356"/>
            <a:ext cx="2115851" cy="1435449"/>
          </a:xfrm>
          <a:custGeom>
            <a:rect b="b" l="l" r="r" t="t"/>
            <a:pathLst>
              <a:path extrusionOk="0" h="1435449" w="2115851">
                <a:moveTo>
                  <a:pt x="0" y="0"/>
                </a:moveTo>
                <a:lnTo>
                  <a:pt x="2115852" y="0"/>
                </a:lnTo>
                <a:lnTo>
                  <a:pt x="2115852" y="1435448"/>
                </a:lnTo>
                <a:lnTo>
                  <a:pt x="0" y="143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2" name="Google Shape;582;p39"/>
          <p:cNvSpPr/>
          <p:nvPr/>
        </p:nvSpPr>
        <p:spPr>
          <a:xfrm>
            <a:off x="12833639" y="7994105"/>
            <a:ext cx="2042306" cy="1439941"/>
          </a:xfrm>
          <a:custGeom>
            <a:rect b="b" l="l" r="r" t="t"/>
            <a:pathLst>
              <a:path extrusionOk="0" h="1439941" w="2042306">
                <a:moveTo>
                  <a:pt x="0" y="0"/>
                </a:moveTo>
                <a:lnTo>
                  <a:pt x="2042306" y="0"/>
                </a:lnTo>
                <a:lnTo>
                  <a:pt x="2042306" y="1439941"/>
                </a:lnTo>
                <a:lnTo>
                  <a:pt x="0" y="1439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3" name="Google Shape;583;p39"/>
          <p:cNvSpPr/>
          <p:nvPr/>
        </p:nvSpPr>
        <p:spPr>
          <a:xfrm>
            <a:off x="13384669" y="6194934"/>
            <a:ext cx="1771900" cy="1436291"/>
          </a:xfrm>
          <a:custGeom>
            <a:rect b="b" l="l" r="r" t="t"/>
            <a:pathLst>
              <a:path extrusionOk="0" h="1436291" w="1771900">
                <a:moveTo>
                  <a:pt x="0" y="0"/>
                </a:moveTo>
                <a:lnTo>
                  <a:pt x="1771900" y="0"/>
                </a:lnTo>
                <a:lnTo>
                  <a:pt x="1771900" y="1436291"/>
                </a:lnTo>
                <a:lnTo>
                  <a:pt x="0" y="14362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4" name="Google Shape;584;p39"/>
          <p:cNvSpPr/>
          <p:nvPr/>
        </p:nvSpPr>
        <p:spPr>
          <a:xfrm>
            <a:off x="7007517" y="6176349"/>
            <a:ext cx="2811366" cy="1473462"/>
          </a:xfrm>
          <a:custGeom>
            <a:rect b="b" l="l" r="r" t="t"/>
            <a:pathLst>
              <a:path extrusionOk="0" h="1473462" w="2811366">
                <a:moveTo>
                  <a:pt x="0" y="0"/>
                </a:moveTo>
                <a:lnTo>
                  <a:pt x="2811366" y="0"/>
                </a:lnTo>
                <a:lnTo>
                  <a:pt x="2811366" y="1473462"/>
                </a:lnTo>
                <a:lnTo>
                  <a:pt x="0" y="1473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5" name="Google Shape;585;p39"/>
          <p:cNvSpPr/>
          <p:nvPr/>
        </p:nvSpPr>
        <p:spPr>
          <a:xfrm>
            <a:off x="9715000" y="8019316"/>
            <a:ext cx="2321347" cy="1389519"/>
          </a:xfrm>
          <a:custGeom>
            <a:rect b="b" l="l" r="r" t="t"/>
            <a:pathLst>
              <a:path extrusionOk="0" h="1389519" w="2321347">
                <a:moveTo>
                  <a:pt x="0" y="0"/>
                </a:moveTo>
                <a:lnTo>
                  <a:pt x="2321346" y="0"/>
                </a:lnTo>
                <a:lnTo>
                  <a:pt x="2321346" y="1389519"/>
                </a:lnTo>
                <a:lnTo>
                  <a:pt x="0" y="1389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6" name="Google Shape;586;p39"/>
          <p:cNvSpPr/>
          <p:nvPr/>
        </p:nvSpPr>
        <p:spPr>
          <a:xfrm flipH="1">
            <a:off x="15673237" y="7928253"/>
            <a:ext cx="1586063" cy="1571644"/>
          </a:xfrm>
          <a:custGeom>
            <a:rect b="b" l="l" r="r" t="t"/>
            <a:pathLst>
              <a:path extrusionOk="0" h="1571644" w="1586063">
                <a:moveTo>
                  <a:pt x="1586063" y="0"/>
                </a:moveTo>
                <a:lnTo>
                  <a:pt x="0" y="0"/>
                </a:lnTo>
                <a:lnTo>
                  <a:pt x="0" y="1571645"/>
                </a:lnTo>
                <a:lnTo>
                  <a:pt x="1586063" y="1571645"/>
                </a:lnTo>
                <a:lnTo>
                  <a:pt x="1586063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7" name="Google Shape;587;p39"/>
          <p:cNvSpPr/>
          <p:nvPr/>
        </p:nvSpPr>
        <p:spPr>
          <a:xfrm>
            <a:off x="6942404" y="4506608"/>
            <a:ext cx="2856655" cy="1418497"/>
          </a:xfrm>
          <a:custGeom>
            <a:rect b="b" l="l" r="r" t="t"/>
            <a:pathLst>
              <a:path extrusionOk="0" h="1418497" w="2856655">
                <a:moveTo>
                  <a:pt x="0" y="0"/>
                </a:moveTo>
                <a:lnTo>
                  <a:pt x="2856656" y="0"/>
                </a:lnTo>
                <a:lnTo>
                  <a:pt x="2856656" y="1418497"/>
                </a:lnTo>
                <a:lnTo>
                  <a:pt x="0" y="1418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8" name="Google Shape;588;p39"/>
          <p:cNvSpPr/>
          <p:nvPr/>
        </p:nvSpPr>
        <p:spPr>
          <a:xfrm>
            <a:off x="6950659" y="2805468"/>
            <a:ext cx="1778623" cy="1373402"/>
          </a:xfrm>
          <a:custGeom>
            <a:rect b="b" l="l" r="r" t="t"/>
            <a:pathLst>
              <a:path extrusionOk="0" h="1373402" w="1778623">
                <a:moveTo>
                  <a:pt x="0" y="0"/>
                </a:moveTo>
                <a:lnTo>
                  <a:pt x="1778624" y="0"/>
                </a:lnTo>
                <a:lnTo>
                  <a:pt x="1778624" y="1373402"/>
                </a:lnTo>
                <a:lnTo>
                  <a:pt x="0" y="1373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9" name="Google Shape;589;p39"/>
          <p:cNvSpPr/>
          <p:nvPr/>
        </p:nvSpPr>
        <p:spPr>
          <a:xfrm>
            <a:off x="9370272" y="2889095"/>
            <a:ext cx="2566930" cy="1206148"/>
          </a:xfrm>
          <a:custGeom>
            <a:rect b="b" l="l" r="r" t="t"/>
            <a:pathLst>
              <a:path extrusionOk="0" h="1206148" w="2566930">
                <a:moveTo>
                  <a:pt x="0" y="0"/>
                </a:moveTo>
                <a:lnTo>
                  <a:pt x="2566931" y="0"/>
                </a:lnTo>
                <a:lnTo>
                  <a:pt x="2566931" y="1206148"/>
                </a:lnTo>
                <a:lnTo>
                  <a:pt x="0" y="1206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0" name="Google Shape;590;p39"/>
          <p:cNvSpPr/>
          <p:nvPr/>
        </p:nvSpPr>
        <p:spPr>
          <a:xfrm>
            <a:off x="10424658" y="4470631"/>
            <a:ext cx="1997204" cy="1490451"/>
          </a:xfrm>
          <a:custGeom>
            <a:rect b="b" l="l" r="r" t="t"/>
            <a:pathLst>
              <a:path extrusionOk="0" h="1490451" w="1997204">
                <a:moveTo>
                  <a:pt x="0" y="0"/>
                </a:moveTo>
                <a:lnTo>
                  <a:pt x="1997204" y="0"/>
                </a:lnTo>
                <a:lnTo>
                  <a:pt x="1997204" y="1490451"/>
                </a:lnTo>
                <a:lnTo>
                  <a:pt x="0" y="1490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1" name="Google Shape;591;p39"/>
          <p:cNvSpPr/>
          <p:nvPr/>
        </p:nvSpPr>
        <p:spPr>
          <a:xfrm flipH="1">
            <a:off x="12578192" y="2774795"/>
            <a:ext cx="1592909" cy="1434748"/>
          </a:xfrm>
          <a:custGeom>
            <a:rect b="b" l="l" r="r" t="t"/>
            <a:pathLst>
              <a:path extrusionOk="0" h="1434748" w="1592909">
                <a:moveTo>
                  <a:pt x="1592909" y="0"/>
                </a:moveTo>
                <a:lnTo>
                  <a:pt x="0" y="0"/>
                </a:lnTo>
                <a:lnTo>
                  <a:pt x="0" y="1434748"/>
                </a:lnTo>
                <a:lnTo>
                  <a:pt x="1592909" y="1434748"/>
                </a:lnTo>
                <a:lnTo>
                  <a:pt x="1592909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39"/>
          <p:cNvSpPr/>
          <p:nvPr/>
        </p:nvSpPr>
        <p:spPr>
          <a:xfrm>
            <a:off x="14812091" y="2911128"/>
            <a:ext cx="2447209" cy="1162082"/>
          </a:xfrm>
          <a:custGeom>
            <a:rect b="b" l="l" r="r" t="t"/>
            <a:pathLst>
              <a:path extrusionOk="0" h="1162082" w="2447209">
                <a:moveTo>
                  <a:pt x="0" y="0"/>
                </a:moveTo>
                <a:lnTo>
                  <a:pt x="2447209" y="0"/>
                </a:lnTo>
                <a:lnTo>
                  <a:pt x="2447209" y="1162083"/>
                </a:lnTo>
                <a:lnTo>
                  <a:pt x="0" y="1162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3" name="Google Shape;593;p39"/>
          <p:cNvSpPr/>
          <p:nvPr/>
        </p:nvSpPr>
        <p:spPr>
          <a:xfrm>
            <a:off x="13047460" y="4742739"/>
            <a:ext cx="2498311" cy="946235"/>
          </a:xfrm>
          <a:custGeom>
            <a:rect b="b" l="l" r="r" t="t"/>
            <a:pathLst>
              <a:path extrusionOk="0" h="946235" w="2498311">
                <a:moveTo>
                  <a:pt x="0" y="0"/>
                </a:moveTo>
                <a:lnTo>
                  <a:pt x="2498312" y="0"/>
                </a:lnTo>
                <a:lnTo>
                  <a:pt x="2498312" y="946235"/>
                </a:lnTo>
                <a:lnTo>
                  <a:pt x="0" y="9462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4" name="Google Shape;594;p39"/>
          <p:cNvSpPr/>
          <p:nvPr/>
        </p:nvSpPr>
        <p:spPr>
          <a:xfrm>
            <a:off x="9497694" y="1110457"/>
            <a:ext cx="859530" cy="1428752"/>
          </a:xfrm>
          <a:custGeom>
            <a:rect b="b" l="l" r="r" t="t"/>
            <a:pathLst>
              <a:path extrusionOk="0" h="1428752" w="859530">
                <a:moveTo>
                  <a:pt x="0" y="0"/>
                </a:moveTo>
                <a:lnTo>
                  <a:pt x="859531" y="0"/>
                </a:lnTo>
                <a:lnTo>
                  <a:pt x="859531" y="1428752"/>
                </a:lnTo>
                <a:lnTo>
                  <a:pt x="0" y="1428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-98357" t="0"/>
            </a:stretch>
          </a:blipFill>
          <a:ln>
            <a:noFill/>
          </a:ln>
        </p:spPr>
      </p:sp>
      <p:sp>
        <p:nvSpPr>
          <p:cNvPr id="595" name="Google Shape;595;p39"/>
          <p:cNvSpPr/>
          <p:nvPr/>
        </p:nvSpPr>
        <p:spPr>
          <a:xfrm>
            <a:off x="13186747" y="1040366"/>
            <a:ext cx="2247980" cy="1568935"/>
          </a:xfrm>
          <a:custGeom>
            <a:rect b="b" l="l" r="r" t="t"/>
            <a:pathLst>
              <a:path extrusionOk="0" h="1568935" w="2247980">
                <a:moveTo>
                  <a:pt x="0" y="0"/>
                </a:moveTo>
                <a:lnTo>
                  <a:pt x="2247980" y="0"/>
                </a:lnTo>
                <a:lnTo>
                  <a:pt x="2247980" y="1568935"/>
                </a:lnTo>
                <a:lnTo>
                  <a:pt x="0" y="1568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39"/>
          <p:cNvSpPr/>
          <p:nvPr/>
        </p:nvSpPr>
        <p:spPr>
          <a:xfrm>
            <a:off x="7007517" y="1124272"/>
            <a:ext cx="2142234" cy="1401122"/>
          </a:xfrm>
          <a:custGeom>
            <a:rect b="b" l="l" r="r" t="t"/>
            <a:pathLst>
              <a:path extrusionOk="0" h="1401122" w="2142234">
                <a:moveTo>
                  <a:pt x="0" y="0"/>
                </a:moveTo>
                <a:lnTo>
                  <a:pt x="2142234" y="0"/>
                </a:lnTo>
                <a:lnTo>
                  <a:pt x="2142234" y="1401122"/>
                </a:lnTo>
                <a:lnTo>
                  <a:pt x="0" y="1401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7" name="Google Shape;597;p39"/>
          <p:cNvSpPr/>
          <p:nvPr/>
        </p:nvSpPr>
        <p:spPr>
          <a:xfrm flipH="1">
            <a:off x="10705168" y="1028700"/>
            <a:ext cx="2133637" cy="1592266"/>
          </a:xfrm>
          <a:custGeom>
            <a:rect b="b" l="l" r="r" t="t"/>
            <a:pathLst>
              <a:path extrusionOk="0" h="1592266" w="2133637">
                <a:moveTo>
                  <a:pt x="2133636" y="0"/>
                </a:moveTo>
                <a:lnTo>
                  <a:pt x="0" y="0"/>
                </a:lnTo>
                <a:lnTo>
                  <a:pt x="0" y="1592266"/>
                </a:lnTo>
                <a:lnTo>
                  <a:pt x="2133636" y="1592266"/>
                </a:lnTo>
                <a:lnTo>
                  <a:pt x="2133636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0"/>
          <p:cNvSpPr txBox="1"/>
          <p:nvPr/>
        </p:nvSpPr>
        <p:spPr>
          <a:xfrm>
            <a:off x="1028700" y="1123950"/>
            <a:ext cx="5059131" cy="210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Resource </a:t>
            </a:r>
            <a:endParaRPr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Page</a:t>
            </a:r>
            <a:endParaRPr/>
          </a:p>
        </p:txBody>
      </p:sp>
      <p:sp>
        <p:nvSpPr>
          <p:cNvPr id="603" name="Google Shape;603;p40"/>
          <p:cNvSpPr txBox="1"/>
          <p:nvPr/>
        </p:nvSpPr>
        <p:spPr>
          <a:xfrm>
            <a:off x="1028700" y="6934835"/>
            <a:ext cx="505913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212D9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page before presenting. </a:t>
            </a:r>
            <a:endParaRPr/>
          </a:p>
        </p:txBody>
      </p:sp>
      <p:sp>
        <p:nvSpPr>
          <p:cNvPr id="604" name="Google Shape;604;p40"/>
          <p:cNvSpPr/>
          <p:nvPr/>
        </p:nvSpPr>
        <p:spPr>
          <a:xfrm>
            <a:off x="6644720" y="1191731"/>
            <a:ext cx="832459" cy="715915"/>
          </a:xfrm>
          <a:custGeom>
            <a:rect b="b" l="l" r="r" t="t"/>
            <a:pathLst>
              <a:path extrusionOk="0" h="715915" w="832459">
                <a:moveTo>
                  <a:pt x="0" y="0"/>
                </a:moveTo>
                <a:lnTo>
                  <a:pt x="832459" y="0"/>
                </a:lnTo>
                <a:lnTo>
                  <a:pt x="832459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5" name="Google Shape;605;p40"/>
          <p:cNvSpPr/>
          <p:nvPr/>
        </p:nvSpPr>
        <p:spPr>
          <a:xfrm>
            <a:off x="7994486" y="1118640"/>
            <a:ext cx="862097" cy="862097"/>
          </a:xfrm>
          <a:custGeom>
            <a:rect b="b" l="l" r="r" t="t"/>
            <a:pathLst>
              <a:path extrusionOk="0" h="862097" w="862097">
                <a:moveTo>
                  <a:pt x="0" y="0"/>
                </a:moveTo>
                <a:lnTo>
                  <a:pt x="862098" y="0"/>
                </a:lnTo>
                <a:lnTo>
                  <a:pt x="862098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6" name="Google Shape;606;p40"/>
          <p:cNvSpPr/>
          <p:nvPr/>
        </p:nvSpPr>
        <p:spPr>
          <a:xfrm>
            <a:off x="9284107" y="1043675"/>
            <a:ext cx="704739" cy="1012027"/>
          </a:xfrm>
          <a:custGeom>
            <a:rect b="b" l="l" r="r" t="t"/>
            <a:pathLst>
              <a:path extrusionOk="0" h="1012027" w="704739">
                <a:moveTo>
                  <a:pt x="0" y="0"/>
                </a:moveTo>
                <a:lnTo>
                  <a:pt x="704739" y="0"/>
                </a:lnTo>
                <a:lnTo>
                  <a:pt x="704739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7" name="Google Shape;607;p40"/>
          <p:cNvSpPr/>
          <p:nvPr/>
        </p:nvSpPr>
        <p:spPr>
          <a:xfrm>
            <a:off x="10460340" y="1191731"/>
            <a:ext cx="1164950" cy="715915"/>
          </a:xfrm>
          <a:custGeom>
            <a:rect b="b" l="l" r="r" t="t"/>
            <a:pathLst>
              <a:path extrusionOk="0" h="715915" w="1164950">
                <a:moveTo>
                  <a:pt x="0" y="0"/>
                </a:moveTo>
                <a:lnTo>
                  <a:pt x="1164950" y="0"/>
                </a:lnTo>
                <a:lnTo>
                  <a:pt x="1164950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8" name="Google Shape;608;p40"/>
          <p:cNvSpPr/>
          <p:nvPr/>
        </p:nvSpPr>
        <p:spPr>
          <a:xfrm>
            <a:off x="12171749" y="1118640"/>
            <a:ext cx="862097" cy="862097"/>
          </a:xfrm>
          <a:custGeom>
            <a:rect b="b" l="l" r="r" t="t"/>
            <a:pathLst>
              <a:path extrusionOk="0"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9" name="Google Shape;609;p40"/>
          <p:cNvSpPr/>
          <p:nvPr/>
        </p:nvSpPr>
        <p:spPr>
          <a:xfrm>
            <a:off x="14489226" y="1043675"/>
            <a:ext cx="1119949" cy="1012027"/>
          </a:xfrm>
          <a:custGeom>
            <a:rect b="b" l="l" r="r" t="t"/>
            <a:pathLst>
              <a:path extrusionOk="0" h="1012027" w="1119949">
                <a:moveTo>
                  <a:pt x="0" y="0"/>
                </a:moveTo>
                <a:lnTo>
                  <a:pt x="1119950" y="0"/>
                </a:lnTo>
                <a:lnTo>
                  <a:pt x="111995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0" name="Google Shape;610;p40"/>
          <p:cNvSpPr/>
          <p:nvPr/>
        </p:nvSpPr>
        <p:spPr>
          <a:xfrm>
            <a:off x="13461370" y="1043675"/>
            <a:ext cx="675298" cy="1012027"/>
          </a:xfrm>
          <a:custGeom>
            <a:rect b="b" l="l" r="r" t="t"/>
            <a:pathLst>
              <a:path extrusionOk="0" h="1012027" w="675298">
                <a:moveTo>
                  <a:pt x="0" y="0"/>
                </a:moveTo>
                <a:lnTo>
                  <a:pt x="675298" y="0"/>
                </a:lnTo>
                <a:lnTo>
                  <a:pt x="675298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1" name="Google Shape;611;p40"/>
          <p:cNvSpPr/>
          <p:nvPr/>
        </p:nvSpPr>
        <p:spPr>
          <a:xfrm>
            <a:off x="15961734" y="1043675"/>
            <a:ext cx="732340" cy="1012027"/>
          </a:xfrm>
          <a:custGeom>
            <a:rect b="b" l="l" r="r" t="t"/>
            <a:pathLst>
              <a:path extrusionOk="0" h="1012027" w="732340">
                <a:moveTo>
                  <a:pt x="0" y="0"/>
                </a:moveTo>
                <a:lnTo>
                  <a:pt x="732340" y="0"/>
                </a:lnTo>
                <a:lnTo>
                  <a:pt x="73234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40"/>
          <p:cNvSpPr/>
          <p:nvPr/>
        </p:nvSpPr>
        <p:spPr>
          <a:xfrm>
            <a:off x="6629681" y="3055386"/>
            <a:ext cx="862536" cy="862536"/>
          </a:xfrm>
          <a:custGeom>
            <a:rect b="b" l="l" r="r" t="t"/>
            <a:pathLst>
              <a:path extrusionOk="0" h="862536" w="862536">
                <a:moveTo>
                  <a:pt x="0" y="0"/>
                </a:moveTo>
                <a:lnTo>
                  <a:pt x="862537" y="0"/>
                </a:lnTo>
                <a:lnTo>
                  <a:pt x="862537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40"/>
          <p:cNvSpPr/>
          <p:nvPr/>
        </p:nvSpPr>
        <p:spPr>
          <a:xfrm>
            <a:off x="7943290" y="3055386"/>
            <a:ext cx="862536" cy="862536"/>
          </a:xfrm>
          <a:custGeom>
            <a:rect b="b" l="l" r="r" t="t"/>
            <a:pathLst>
              <a:path extrusionOk="0" h="862536" w="862536">
                <a:moveTo>
                  <a:pt x="0" y="0"/>
                </a:moveTo>
                <a:lnTo>
                  <a:pt x="862536" y="0"/>
                </a:lnTo>
                <a:lnTo>
                  <a:pt x="862536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4" name="Google Shape;614;p40"/>
          <p:cNvSpPr/>
          <p:nvPr/>
        </p:nvSpPr>
        <p:spPr>
          <a:xfrm>
            <a:off x="9256898" y="3055386"/>
            <a:ext cx="856263" cy="862536"/>
          </a:xfrm>
          <a:custGeom>
            <a:rect b="b" l="l" r="r" t="t"/>
            <a:pathLst>
              <a:path extrusionOk="0" h="862536" w="856263">
                <a:moveTo>
                  <a:pt x="0" y="0"/>
                </a:moveTo>
                <a:lnTo>
                  <a:pt x="856264" y="0"/>
                </a:lnTo>
                <a:lnTo>
                  <a:pt x="8562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40"/>
          <p:cNvSpPr/>
          <p:nvPr/>
        </p:nvSpPr>
        <p:spPr>
          <a:xfrm>
            <a:off x="10560837" y="3051243"/>
            <a:ext cx="714074" cy="870822"/>
          </a:xfrm>
          <a:custGeom>
            <a:rect b="b" l="l" r="r" t="t"/>
            <a:pathLst>
              <a:path extrusionOk="0" h="870822" w="714074">
                <a:moveTo>
                  <a:pt x="0" y="0"/>
                </a:moveTo>
                <a:lnTo>
                  <a:pt x="714074" y="0"/>
                </a:lnTo>
                <a:lnTo>
                  <a:pt x="714074" y="870822"/>
                </a:lnTo>
                <a:lnTo>
                  <a:pt x="0" y="870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40"/>
          <p:cNvSpPr/>
          <p:nvPr/>
        </p:nvSpPr>
        <p:spPr>
          <a:xfrm>
            <a:off x="11722586" y="3055386"/>
            <a:ext cx="903609" cy="862536"/>
          </a:xfrm>
          <a:custGeom>
            <a:rect b="b" l="l" r="r" t="t"/>
            <a:pathLst>
              <a:path extrusionOk="0" h="862536" w="903609">
                <a:moveTo>
                  <a:pt x="0" y="0"/>
                </a:moveTo>
                <a:lnTo>
                  <a:pt x="903610" y="0"/>
                </a:lnTo>
                <a:lnTo>
                  <a:pt x="903610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40"/>
          <p:cNvSpPr/>
          <p:nvPr/>
        </p:nvSpPr>
        <p:spPr>
          <a:xfrm>
            <a:off x="13077268" y="3055386"/>
            <a:ext cx="757464" cy="862536"/>
          </a:xfrm>
          <a:custGeom>
            <a:rect b="b" l="l" r="r" t="t"/>
            <a:pathLst>
              <a:path extrusionOk="0" h="862536" w="757464">
                <a:moveTo>
                  <a:pt x="0" y="0"/>
                </a:moveTo>
                <a:lnTo>
                  <a:pt x="757464" y="0"/>
                </a:lnTo>
                <a:lnTo>
                  <a:pt x="7574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8" name="Google Shape;618;p40"/>
          <p:cNvSpPr/>
          <p:nvPr/>
        </p:nvSpPr>
        <p:spPr>
          <a:xfrm>
            <a:off x="14539582" y="3055386"/>
            <a:ext cx="857832" cy="862536"/>
          </a:xfrm>
          <a:custGeom>
            <a:rect b="b" l="l" r="r" t="t"/>
            <a:pathLst>
              <a:path extrusionOk="0" h="862536" w="857832">
                <a:moveTo>
                  <a:pt x="0" y="0"/>
                </a:moveTo>
                <a:lnTo>
                  <a:pt x="857831" y="0"/>
                </a:lnTo>
                <a:lnTo>
                  <a:pt x="857831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9" name="Google Shape;619;p40"/>
          <p:cNvSpPr/>
          <p:nvPr/>
        </p:nvSpPr>
        <p:spPr>
          <a:xfrm>
            <a:off x="15764593" y="3156391"/>
            <a:ext cx="1110978" cy="660527"/>
          </a:xfrm>
          <a:custGeom>
            <a:rect b="b" l="l" r="r" t="t"/>
            <a:pathLst>
              <a:path extrusionOk="0" h="660527" w="1110978">
                <a:moveTo>
                  <a:pt x="0" y="0"/>
                </a:moveTo>
                <a:lnTo>
                  <a:pt x="1110978" y="0"/>
                </a:lnTo>
                <a:lnTo>
                  <a:pt x="1110978" y="660527"/>
                </a:lnTo>
                <a:lnTo>
                  <a:pt x="0" y="660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0" name="Google Shape;620;p40"/>
          <p:cNvSpPr/>
          <p:nvPr/>
        </p:nvSpPr>
        <p:spPr>
          <a:xfrm>
            <a:off x="6653577" y="4970904"/>
            <a:ext cx="885701" cy="761703"/>
          </a:xfrm>
          <a:custGeom>
            <a:rect b="b" l="l" r="r" t="t"/>
            <a:pathLst>
              <a:path extrusionOk="0" h="761703" w="885701">
                <a:moveTo>
                  <a:pt x="0" y="0"/>
                </a:moveTo>
                <a:lnTo>
                  <a:pt x="885701" y="0"/>
                </a:lnTo>
                <a:lnTo>
                  <a:pt x="8857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1" name="Google Shape;621;p40"/>
          <p:cNvSpPr/>
          <p:nvPr/>
        </p:nvSpPr>
        <p:spPr>
          <a:xfrm>
            <a:off x="8291677" y="4970904"/>
            <a:ext cx="761703" cy="761703"/>
          </a:xfrm>
          <a:custGeom>
            <a:rect b="b" l="l" r="r" t="t"/>
            <a:pathLst>
              <a:path extrusionOk="0"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2" name="Google Shape;622;p40"/>
          <p:cNvSpPr/>
          <p:nvPr/>
        </p:nvSpPr>
        <p:spPr>
          <a:xfrm>
            <a:off x="9805779" y="4970904"/>
            <a:ext cx="761703" cy="761703"/>
          </a:xfrm>
          <a:custGeom>
            <a:rect b="b" l="l" r="r" t="t"/>
            <a:pathLst>
              <a:path extrusionOk="0"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3" name="Google Shape;623;p40"/>
          <p:cNvSpPr/>
          <p:nvPr/>
        </p:nvSpPr>
        <p:spPr>
          <a:xfrm>
            <a:off x="11319881" y="4970904"/>
            <a:ext cx="760318" cy="761703"/>
          </a:xfrm>
          <a:custGeom>
            <a:rect b="b" l="l" r="r" t="t"/>
            <a:pathLst>
              <a:path extrusionOk="0" h="761703" w="760318">
                <a:moveTo>
                  <a:pt x="0" y="0"/>
                </a:moveTo>
                <a:lnTo>
                  <a:pt x="760318" y="0"/>
                </a:lnTo>
                <a:lnTo>
                  <a:pt x="76031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4" name="Google Shape;624;p40"/>
          <p:cNvSpPr/>
          <p:nvPr/>
        </p:nvSpPr>
        <p:spPr>
          <a:xfrm>
            <a:off x="12832598" y="4970904"/>
            <a:ext cx="827938" cy="761703"/>
          </a:xfrm>
          <a:custGeom>
            <a:rect b="b" l="l" r="r" t="t"/>
            <a:pathLst>
              <a:path extrusionOk="0" h="761703" w="827938">
                <a:moveTo>
                  <a:pt x="0" y="0"/>
                </a:moveTo>
                <a:lnTo>
                  <a:pt x="827938" y="0"/>
                </a:lnTo>
                <a:lnTo>
                  <a:pt x="82793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5" name="Google Shape;625;p40"/>
          <p:cNvSpPr/>
          <p:nvPr/>
        </p:nvSpPr>
        <p:spPr>
          <a:xfrm>
            <a:off x="14412935" y="4970904"/>
            <a:ext cx="614902" cy="761703"/>
          </a:xfrm>
          <a:custGeom>
            <a:rect b="b" l="l" r="r" t="t"/>
            <a:pathLst>
              <a:path extrusionOk="0" h="761703" w="614902">
                <a:moveTo>
                  <a:pt x="0" y="0"/>
                </a:moveTo>
                <a:lnTo>
                  <a:pt x="614902" y="0"/>
                </a:lnTo>
                <a:lnTo>
                  <a:pt x="614902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6" name="Google Shape;626;p40"/>
          <p:cNvSpPr/>
          <p:nvPr/>
        </p:nvSpPr>
        <p:spPr>
          <a:xfrm>
            <a:off x="15780237" y="5037096"/>
            <a:ext cx="1095335" cy="629320"/>
          </a:xfrm>
          <a:custGeom>
            <a:rect b="b" l="l" r="r" t="t"/>
            <a:pathLst>
              <a:path extrusionOk="0" h="629320" w="1095335">
                <a:moveTo>
                  <a:pt x="0" y="0"/>
                </a:moveTo>
                <a:lnTo>
                  <a:pt x="1095334" y="0"/>
                </a:lnTo>
                <a:lnTo>
                  <a:pt x="1095334" y="629319"/>
                </a:lnTo>
                <a:lnTo>
                  <a:pt x="0" y="629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7" name="Google Shape;627;p40"/>
          <p:cNvSpPr/>
          <p:nvPr/>
        </p:nvSpPr>
        <p:spPr>
          <a:xfrm>
            <a:off x="6642335" y="6670131"/>
            <a:ext cx="914303" cy="816223"/>
          </a:xfrm>
          <a:custGeom>
            <a:rect b="b" l="l" r="r" t="t"/>
            <a:pathLst>
              <a:path extrusionOk="0" h="816223" w="914303">
                <a:moveTo>
                  <a:pt x="0" y="0"/>
                </a:moveTo>
                <a:lnTo>
                  <a:pt x="914303" y="0"/>
                </a:lnTo>
                <a:lnTo>
                  <a:pt x="914303" y="816223"/>
                </a:lnTo>
                <a:lnTo>
                  <a:pt x="0" y="816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8" name="Google Shape;628;p40"/>
          <p:cNvSpPr/>
          <p:nvPr/>
        </p:nvSpPr>
        <p:spPr>
          <a:xfrm>
            <a:off x="7994023" y="6637482"/>
            <a:ext cx="642709" cy="881521"/>
          </a:xfrm>
          <a:custGeom>
            <a:rect b="b" l="l" r="r" t="t"/>
            <a:pathLst>
              <a:path extrusionOk="0" h="881521" w="642709">
                <a:moveTo>
                  <a:pt x="0" y="0"/>
                </a:moveTo>
                <a:lnTo>
                  <a:pt x="642709" y="0"/>
                </a:lnTo>
                <a:lnTo>
                  <a:pt x="642709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9" name="Google Shape;629;p40"/>
          <p:cNvSpPr/>
          <p:nvPr/>
        </p:nvSpPr>
        <p:spPr>
          <a:xfrm>
            <a:off x="9074117" y="6637482"/>
            <a:ext cx="827027" cy="881521"/>
          </a:xfrm>
          <a:custGeom>
            <a:rect b="b" l="l" r="r" t="t"/>
            <a:pathLst>
              <a:path extrusionOk="0" h="881521" w="827027">
                <a:moveTo>
                  <a:pt x="0" y="0"/>
                </a:moveTo>
                <a:lnTo>
                  <a:pt x="827027" y="0"/>
                </a:lnTo>
                <a:lnTo>
                  <a:pt x="827027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0" name="Google Shape;630;p40"/>
          <p:cNvSpPr/>
          <p:nvPr/>
        </p:nvSpPr>
        <p:spPr>
          <a:xfrm>
            <a:off x="10338529" y="6637482"/>
            <a:ext cx="644312" cy="881521"/>
          </a:xfrm>
          <a:custGeom>
            <a:rect b="b" l="l" r="r" t="t"/>
            <a:pathLst>
              <a:path extrusionOk="0" h="881521" w="644312">
                <a:moveTo>
                  <a:pt x="0" y="0"/>
                </a:moveTo>
                <a:lnTo>
                  <a:pt x="644312" y="0"/>
                </a:lnTo>
                <a:lnTo>
                  <a:pt x="644312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1" name="Google Shape;631;p40"/>
          <p:cNvSpPr/>
          <p:nvPr/>
        </p:nvSpPr>
        <p:spPr>
          <a:xfrm>
            <a:off x="11420226" y="6729660"/>
            <a:ext cx="1158432" cy="697166"/>
          </a:xfrm>
          <a:custGeom>
            <a:rect b="b" l="l" r="r" t="t"/>
            <a:pathLst>
              <a:path extrusionOk="0" h="697166" w="1158432">
                <a:moveTo>
                  <a:pt x="0" y="0"/>
                </a:moveTo>
                <a:lnTo>
                  <a:pt x="1158432" y="0"/>
                </a:lnTo>
                <a:lnTo>
                  <a:pt x="1158432" y="697165"/>
                </a:lnTo>
                <a:lnTo>
                  <a:pt x="0" y="697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2" name="Google Shape;632;p40"/>
          <p:cNvSpPr/>
          <p:nvPr/>
        </p:nvSpPr>
        <p:spPr>
          <a:xfrm>
            <a:off x="13016043" y="6637482"/>
            <a:ext cx="1117135" cy="881521"/>
          </a:xfrm>
          <a:custGeom>
            <a:rect b="b" l="l" r="r" t="t"/>
            <a:pathLst>
              <a:path extrusionOk="0" h="881521" w="1117135">
                <a:moveTo>
                  <a:pt x="0" y="0"/>
                </a:moveTo>
                <a:lnTo>
                  <a:pt x="1117135" y="0"/>
                </a:lnTo>
                <a:lnTo>
                  <a:pt x="1117135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p40"/>
          <p:cNvSpPr/>
          <p:nvPr/>
        </p:nvSpPr>
        <p:spPr>
          <a:xfrm>
            <a:off x="14570563" y="6637482"/>
            <a:ext cx="881521" cy="881521"/>
          </a:xfrm>
          <a:custGeom>
            <a:rect b="b" l="l" r="r" t="t"/>
            <a:pathLst>
              <a:path extrusionOk="0"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4" name="Google Shape;634;p40"/>
          <p:cNvSpPr/>
          <p:nvPr/>
        </p:nvSpPr>
        <p:spPr>
          <a:xfrm>
            <a:off x="15889469" y="6637482"/>
            <a:ext cx="881521" cy="881521"/>
          </a:xfrm>
          <a:custGeom>
            <a:rect b="b" l="l" r="r" t="t"/>
            <a:pathLst>
              <a:path extrusionOk="0"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5" name="Google Shape;635;p40"/>
          <p:cNvSpPr/>
          <p:nvPr/>
        </p:nvSpPr>
        <p:spPr>
          <a:xfrm>
            <a:off x="6848827" y="8470007"/>
            <a:ext cx="424245" cy="788293"/>
          </a:xfrm>
          <a:custGeom>
            <a:rect b="b" l="l" r="r" t="t"/>
            <a:pathLst>
              <a:path extrusionOk="0" h="788293" w="424245">
                <a:moveTo>
                  <a:pt x="0" y="0"/>
                </a:moveTo>
                <a:lnTo>
                  <a:pt x="424245" y="0"/>
                </a:lnTo>
                <a:lnTo>
                  <a:pt x="424245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6" name="Google Shape;636;p40"/>
          <p:cNvSpPr/>
          <p:nvPr/>
        </p:nvSpPr>
        <p:spPr>
          <a:xfrm>
            <a:off x="7892700" y="8470007"/>
            <a:ext cx="610569" cy="788293"/>
          </a:xfrm>
          <a:custGeom>
            <a:rect b="b" l="l" r="r" t="t"/>
            <a:pathLst>
              <a:path extrusionOk="0" h="788293" w="610569">
                <a:moveTo>
                  <a:pt x="0" y="0"/>
                </a:moveTo>
                <a:lnTo>
                  <a:pt x="610569" y="0"/>
                </a:lnTo>
                <a:lnTo>
                  <a:pt x="61056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7" name="Google Shape;637;p40"/>
          <p:cNvSpPr/>
          <p:nvPr/>
        </p:nvSpPr>
        <p:spPr>
          <a:xfrm>
            <a:off x="9122898" y="8470007"/>
            <a:ext cx="680799" cy="788293"/>
          </a:xfrm>
          <a:custGeom>
            <a:rect b="b" l="l" r="r" t="t"/>
            <a:pathLst>
              <a:path extrusionOk="0" h="788293" w="680799">
                <a:moveTo>
                  <a:pt x="0" y="0"/>
                </a:moveTo>
                <a:lnTo>
                  <a:pt x="680799" y="0"/>
                </a:lnTo>
                <a:lnTo>
                  <a:pt x="68079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8" name="Google Shape;638;p40"/>
          <p:cNvSpPr/>
          <p:nvPr/>
        </p:nvSpPr>
        <p:spPr>
          <a:xfrm>
            <a:off x="10423325" y="8470007"/>
            <a:ext cx="397013" cy="788293"/>
          </a:xfrm>
          <a:custGeom>
            <a:rect b="b" l="l" r="r" t="t"/>
            <a:pathLst>
              <a:path extrusionOk="0" h="788293" w="397013">
                <a:moveTo>
                  <a:pt x="0" y="0"/>
                </a:moveTo>
                <a:lnTo>
                  <a:pt x="397013" y="0"/>
                </a:lnTo>
                <a:lnTo>
                  <a:pt x="397013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p40"/>
          <p:cNvSpPr/>
          <p:nvPr/>
        </p:nvSpPr>
        <p:spPr>
          <a:xfrm>
            <a:off x="11439967" y="8470007"/>
            <a:ext cx="788293" cy="788293"/>
          </a:xfrm>
          <a:custGeom>
            <a:rect b="b" l="l" r="r" t="t"/>
            <a:pathLst>
              <a:path extrusionOk="0" h="788293" w="788293">
                <a:moveTo>
                  <a:pt x="0" y="0"/>
                </a:moveTo>
                <a:lnTo>
                  <a:pt x="788293" y="0"/>
                </a:lnTo>
                <a:lnTo>
                  <a:pt x="788293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0" name="Google Shape;640;p40"/>
          <p:cNvSpPr/>
          <p:nvPr/>
        </p:nvSpPr>
        <p:spPr>
          <a:xfrm>
            <a:off x="12847889" y="8470007"/>
            <a:ext cx="963470" cy="788293"/>
          </a:xfrm>
          <a:custGeom>
            <a:rect b="b" l="l" r="r" t="t"/>
            <a:pathLst>
              <a:path extrusionOk="0" h="788293" w="963470">
                <a:moveTo>
                  <a:pt x="0" y="0"/>
                </a:moveTo>
                <a:lnTo>
                  <a:pt x="963469" y="0"/>
                </a:lnTo>
                <a:lnTo>
                  <a:pt x="96346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40"/>
          <p:cNvSpPr/>
          <p:nvPr/>
        </p:nvSpPr>
        <p:spPr>
          <a:xfrm>
            <a:off x="14430987" y="8570555"/>
            <a:ext cx="838854" cy="587198"/>
          </a:xfrm>
          <a:custGeom>
            <a:rect b="b" l="l" r="r" t="t"/>
            <a:pathLst>
              <a:path extrusionOk="0" h="587198" w="838854">
                <a:moveTo>
                  <a:pt x="0" y="0"/>
                </a:moveTo>
                <a:lnTo>
                  <a:pt x="838853" y="0"/>
                </a:lnTo>
                <a:lnTo>
                  <a:pt x="838853" y="587197"/>
                </a:lnTo>
                <a:lnTo>
                  <a:pt x="0" y="587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40"/>
          <p:cNvSpPr/>
          <p:nvPr/>
        </p:nvSpPr>
        <p:spPr>
          <a:xfrm>
            <a:off x="15983205" y="8470007"/>
            <a:ext cx="689398" cy="788293"/>
          </a:xfrm>
          <a:custGeom>
            <a:rect b="b" l="l" r="r" t="t"/>
            <a:pathLst>
              <a:path extrusionOk="0" h="788293" w="689398">
                <a:moveTo>
                  <a:pt x="0" y="0"/>
                </a:moveTo>
                <a:lnTo>
                  <a:pt x="689398" y="0"/>
                </a:lnTo>
                <a:lnTo>
                  <a:pt x="689398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5"/>
          <p:cNvGrpSpPr/>
          <p:nvPr/>
        </p:nvGrpSpPr>
        <p:grpSpPr>
          <a:xfrm>
            <a:off x="4774334" y="3653109"/>
            <a:ext cx="14722916" cy="4637203"/>
            <a:chOff x="0" y="-57150"/>
            <a:chExt cx="3877640" cy="1221321"/>
          </a:xfrm>
        </p:grpSpPr>
        <p:sp>
          <p:nvSpPr>
            <p:cNvPr id="125" name="Google Shape;125;p15"/>
            <p:cNvSpPr/>
            <p:nvPr/>
          </p:nvSpPr>
          <p:spPr>
            <a:xfrm>
              <a:off x="0" y="0"/>
              <a:ext cx="3877640" cy="1164171"/>
            </a:xfrm>
            <a:custGeom>
              <a:rect b="b" l="l" r="r" t="t"/>
              <a:pathLst>
                <a:path extrusionOk="0" h="1164171" w="3877640">
                  <a:moveTo>
                    <a:pt x="26818" y="0"/>
                  </a:moveTo>
                  <a:lnTo>
                    <a:pt x="3850823" y="0"/>
                  </a:lnTo>
                  <a:cubicBezTo>
                    <a:pt x="3857935" y="0"/>
                    <a:pt x="3864756" y="2825"/>
                    <a:pt x="3869785" y="7855"/>
                  </a:cubicBezTo>
                  <a:cubicBezTo>
                    <a:pt x="3874815" y="12884"/>
                    <a:pt x="3877640" y="19705"/>
                    <a:pt x="3877640" y="26818"/>
                  </a:cubicBezTo>
                  <a:lnTo>
                    <a:pt x="3877640" y="1137353"/>
                  </a:lnTo>
                  <a:cubicBezTo>
                    <a:pt x="3877640" y="1144466"/>
                    <a:pt x="3874815" y="1151287"/>
                    <a:pt x="3869785" y="1156316"/>
                  </a:cubicBezTo>
                  <a:cubicBezTo>
                    <a:pt x="3864756" y="1161346"/>
                    <a:pt x="3857935" y="1164171"/>
                    <a:pt x="3850823" y="1164171"/>
                  </a:cubicBezTo>
                  <a:lnTo>
                    <a:pt x="26818" y="1164171"/>
                  </a:lnTo>
                  <a:cubicBezTo>
                    <a:pt x="19705" y="1164171"/>
                    <a:pt x="12884" y="1161346"/>
                    <a:pt x="7855" y="1156316"/>
                  </a:cubicBezTo>
                  <a:cubicBezTo>
                    <a:pt x="2825" y="1151287"/>
                    <a:pt x="0" y="1144466"/>
                    <a:pt x="0" y="1137353"/>
                  </a:cubicBezTo>
                  <a:lnTo>
                    <a:pt x="0" y="26818"/>
                  </a:lnTo>
                  <a:cubicBezTo>
                    <a:pt x="0" y="19705"/>
                    <a:pt x="2825" y="12884"/>
                    <a:pt x="7855" y="7855"/>
                  </a:cubicBezTo>
                  <a:cubicBezTo>
                    <a:pt x="12884" y="2825"/>
                    <a:pt x="19705" y="0"/>
                    <a:pt x="26818" y="0"/>
                  </a:cubicBez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15"/>
          <p:cNvGrpSpPr/>
          <p:nvPr/>
        </p:nvGrpSpPr>
        <p:grpSpPr>
          <a:xfrm>
            <a:off x="392977" y="2684644"/>
            <a:ext cx="6705517" cy="6705517"/>
            <a:chOff x="0" y="0"/>
            <a:chExt cx="812800" cy="812800"/>
          </a:xfrm>
        </p:grpSpPr>
        <p:sp>
          <p:nvSpPr>
            <p:cNvPr id="128" name="Google Shape;128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15"/>
          <p:cNvSpPr/>
          <p:nvPr/>
        </p:nvSpPr>
        <p:spPr>
          <a:xfrm>
            <a:off x="429575" y="2721255"/>
            <a:ext cx="6632321" cy="663229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901" r="-24901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5"/>
          <p:cNvSpPr/>
          <p:nvPr/>
        </p:nvSpPr>
        <p:spPr>
          <a:xfrm>
            <a:off x="13640487" y="2721255"/>
            <a:ext cx="3989957" cy="6632295"/>
          </a:xfrm>
          <a:custGeom>
            <a:rect b="b" l="l" r="r" t="t"/>
            <a:pathLst>
              <a:path extrusionOk="0" h="6632295" w="3989957">
                <a:moveTo>
                  <a:pt x="0" y="0"/>
                </a:moveTo>
                <a:lnTo>
                  <a:pt x="3989957" y="0"/>
                </a:lnTo>
                <a:lnTo>
                  <a:pt x="3989957" y="6632295"/>
                </a:lnTo>
                <a:lnTo>
                  <a:pt x="0" y="6632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98357" t="0"/>
            </a:stretch>
          </a:blipFill>
          <a:ln>
            <a:noFill/>
          </a:ln>
        </p:spPr>
      </p:sp>
      <p:sp>
        <p:nvSpPr>
          <p:cNvPr id="132" name="Google Shape;132;p15"/>
          <p:cNvSpPr/>
          <p:nvPr/>
        </p:nvSpPr>
        <p:spPr>
          <a:xfrm flipH="1" rot="1606623">
            <a:off x="1031422" y="393101"/>
            <a:ext cx="2167660" cy="3187735"/>
          </a:xfrm>
          <a:custGeom>
            <a:rect b="b" l="l" r="r" t="t"/>
            <a:pathLst>
              <a:path extrusionOk="0" h="3187735" w="2167660">
                <a:moveTo>
                  <a:pt x="2167659" y="0"/>
                </a:moveTo>
                <a:lnTo>
                  <a:pt x="0" y="0"/>
                </a:lnTo>
                <a:lnTo>
                  <a:pt x="0" y="3187735"/>
                </a:lnTo>
                <a:lnTo>
                  <a:pt x="2167659" y="3187735"/>
                </a:lnTo>
                <a:lnTo>
                  <a:pt x="216765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5"/>
          <p:cNvSpPr txBox="1"/>
          <p:nvPr/>
        </p:nvSpPr>
        <p:spPr>
          <a:xfrm>
            <a:off x="8848279" y="4184153"/>
            <a:ext cx="4582800" cy="3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Write an agenda here.</a:t>
            </a:r>
            <a:endParaRPr/>
          </a:p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212D9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Write an agenda here.</a:t>
            </a:r>
            <a:endParaRPr/>
          </a:p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212D9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Write an agenda here.</a:t>
            </a:r>
            <a:endParaRPr/>
          </a:p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212D9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Write an agenda here.</a:t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3474977" y="1085850"/>
            <a:ext cx="11338045" cy="9011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38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Add an Agenda Page</a:t>
            </a:r>
            <a:endParaRPr/>
          </a:p>
        </p:txBody>
      </p:sp>
      <p:sp>
        <p:nvSpPr>
          <p:cNvPr id="135" name="Google Shape;135;p15"/>
          <p:cNvSpPr txBox="1"/>
          <p:nvPr/>
        </p:nvSpPr>
        <p:spPr>
          <a:xfrm>
            <a:off x="7659037" y="4139515"/>
            <a:ext cx="977100" cy="3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3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01</a:t>
            </a:r>
            <a:endParaRPr/>
          </a:p>
          <a:p>
            <a:pPr indent="0" lvl="0" marL="0" marR="0" rtl="0" algn="ctr">
              <a:lnSpc>
                <a:spcPct val="23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02</a:t>
            </a:r>
            <a:endParaRPr/>
          </a:p>
          <a:p>
            <a:pPr indent="0" lvl="0" marL="0" marR="0" rtl="0" algn="ctr">
              <a:lnSpc>
                <a:spcPct val="23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03</a:t>
            </a:r>
            <a:endParaRPr/>
          </a:p>
          <a:p>
            <a:pPr indent="0" lvl="0" marL="0" marR="0" rtl="0" algn="ctr">
              <a:lnSpc>
                <a:spcPct val="23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04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6"/>
          <p:cNvGrpSpPr/>
          <p:nvPr/>
        </p:nvGrpSpPr>
        <p:grpSpPr>
          <a:xfrm>
            <a:off x="7600950" y="3403816"/>
            <a:ext cx="3086100" cy="3086100"/>
            <a:chOff x="0" y="0"/>
            <a:chExt cx="812800" cy="812800"/>
          </a:xfrm>
        </p:grpSpPr>
        <p:sp>
          <p:nvSpPr>
            <p:cNvPr id="141" name="Google Shape;141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6"/>
          <p:cNvGrpSpPr/>
          <p:nvPr/>
        </p:nvGrpSpPr>
        <p:grpSpPr>
          <a:xfrm>
            <a:off x="1777712" y="3403816"/>
            <a:ext cx="3086100" cy="3086100"/>
            <a:chOff x="0" y="0"/>
            <a:chExt cx="812800" cy="812800"/>
          </a:xfrm>
        </p:grpSpPr>
        <p:sp>
          <p:nvSpPr>
            <p:cNvPr id="144" name="Google Shape;144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16"/>
          <p:cNvGrpSpPr/>
          <p:nvPr/>
        </p:nvGrpSpPr>
        <p:grpSpPr>
          <a:xfrm>
            <a:off x="13478159" y="3403816"/>
            <a:ext cx="3086100" cy="3086100"/>
            <a:chOff x="0" y="0"/>
            <a:chExt cx="812800" cy="812800"/>
          </a:xfrm>
        </p:grpSpPr>
        <p:sp>
          <p:nvSpPr>
            <p:cNvPr id="147" name="Google Shape;147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E4A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16"/>
          <p:cNvSpPr/>
          <p:nvPr/>
        </p:nvSpPr>
        <p:spPr>
          <a:xfrm>
            <a:off x="8199416" y="4004307"/>
            <a:ext cx="1889169" cy="1913523"/>
          </a:xfrm>
          <a:custGeom>
            <a:rect b="b" l="l" r="r" t="t"/>
            <a:pathLst>
              <a:path extrusionOk="0" h="1913523" w="1889169">
                <a:moveTo>
                  <a:pt x="0" y="0"/>
                </a:moveTo>
                <a:lnTo>
                  <a:pt x="1889168" y="0"/>
                </a:lnTo>
                <a:lnTo>
                  <a:pt x="1889168" y="1913522"/>
                </a:lnTo>
                <a:lnTo>
                  <a:pt x="0" y="1913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6"/>
          <p:cNvSpPr/>
          <p:nvPr/>
        </p:nvSpPr>
        <p:spPr>
          <a:xfrm>
            <a:off x="13849230" y="4004307"/>
            <a:ext cx="2343959" cy="1913523"/>
          </a:xfrm>
          <a:custGeom>
            <a:rect b="b" l="l" r="r" t="t"/>
            <a:pathLst>
              <a:path extrusionOk="0" h="1913523" w="2343959">
                <a:moveTo>
                  <a:pt x="0" y="0"/>
                </a:moveTo>
                <a:lnTo>
                  <a:pt x="2343958" y="0"/>
                </a:lnTo>
                <a:lnTo>
                  <a:pt x="2343958" y="1913522"/>
                </a:lnTo>
                <a:lnTo>
                  <a:pt x="0" y="1913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6"/>
          <p:cNvSpPr/>
          <p:nvPr/>
        </p:nvSpPr>
        <p:spPr>
          <a:xfrm>
            <a:off x="2534007" y="4185757"/>
            <a:ext cx="1573510" cy="1550623"/>
          </a:xfrm>
          <a:custGeom>
            <a:rect b="b" l="l" r="r" t="t"/>
            <a:pathLst>
              <a:path extrusionOk="0" h="1550623" w="1573510">
                <a:moveTo>
                  <a:pt x="0" y="0"/>
                </a:moveTo>
                <a:lnTo>
                  <a:pt x="1573511" y="0"/>
                </a:lnTo>
                <a:lnTo>
                  <a:pt x="1573511" y="1550623"/>
                </a:lnTo>
                <a:lnTo>
                  <a:pt x="0" y="1550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16"/>
          <p:cNvSpPr/>
          <p:nvPr/>
        </p:nvSpPr>
        <p:spPr>
          <a:xfrm rot="1462168">
            <a:off x="15782027" y="1697380"/>
            <a:ext cx="3781552" cy="2502700"/>
          </a:xfrm>
          <a:custGeom>
            <a:rect b="b" l="l" r="r" t="t"/>
            <a:pathLst>
              <a:path extrusionOk="0" h="2502700" w="3781552">
                <a:moveTo>
                  <a:pt x="0" y="0"/>
                </a:moveTo>
                <a:lnTo>
                  <a:pt x="3781552" y="0"/>
                </a:lnTo>
                <a:lnTo>
                  <a:pt x="3781552" y="2502699"/>
                </a:lnTo>
                <a:lnTo>
                  <a:pt x="0" y="2502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6"/>
          <p:cNvSpPr/>
          <p:nvPr/>
        </p:nvSpPr>
        <p:spPr>
          <a:xfrm rot="-4115723">
            <a:off x="-957626" y="8360970"/>
            <a:ext cx="3972652" cy="4114800"/>
          </a:xfrm>
          <a:custGeom>
            <a:rect b="b" l="l" r="r" t="t"/>
            <a:pathLst>
              <a:path extrusionOk="0" h="4114800" w="3972652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6"/>
          <p:cNvSpPr/>
          <p:nvPr/>
        </p:nvSpPr>
        <p:spPr>
          <a:xfrm>
            <a:off x="-81233" y="1194370"/>
            <a:ext cx="2219866" cy="1222945"/>
          </a:xfrm>
          <a:custGeom>
            <a:rect b="b" l="l" r="r" t="t"/>
            <a:pathLst>
              <a:path extrusionOk="0" h="1222945" w="2219866">
                <a:moveTo>
                  <a:pt x="0" y="0"/>
                </a:moveTo>
                <a:lnTo>
                  <a:pt x="2219866" y="0"/>
                </a:lnTo>
                <a:lnTo>
                  <a:pt x="2219866" y="1222944"/>
                </a:lnTo>
                <a:lnTo>
                  <a:pt x="0" y="1222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6"/>
          <p:cNvSpPr txBox="1"/>
          <p:nvPr/>
        </p:nvSpPr>
        <p:spPr>
          <a:xfrm>
            <a:off x="1285660" y="1203895"/>
            <a:ext cx="15716680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Write your topic or idea</a:t>
            </a:r>
            <a:endParaRPr/>
          </a:p>
        </p:txBody>
      </p:sp>
      <p:sp>
        <p:nvSpPr>
          <p:cNvPr id="156" name="Google Shape;156;p16"/>
          <p:cNvSpPr txBox="1"/>
          <p:nvPr/>
        </p:nvSpPr>
        <p:spPr>
          <a:xfrm>
            <a:off x="1028700" y="6826224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157" name="Google Shape;157;p16"/>
          <p:cNvSpPr txBox="1"/>
          <p:nvPr/>
        </p:nvSpPr>
        <p:spPr>
          <a:xfrm>
            <a:off x="6851938" y="6826224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158" name="Google Shape;158;p16"/>
          <p:cNvSpPr txBox="1"/>
          <p:nvPr/>
        </p:nvSpPr>
        <p:spPr>
          <a:xfrm>
            <a:off x="12674312" y="6826224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1028700" y="7454483"/>
            <a:ext cx="4584125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  <p:sp>
        <p:nvSpPr>
          <p:cNvPr id="160" name="Google Shape;160;p16"/>
          <p:cNvSpPr txBox="1"/>
          <p:nvPr/>
        </p:nvSpPr>
        <p:spPr>
          <a:xfrm>
            <a:off x="6851938" y="7454483"/>
            <a:ext cx="4584125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  <p:sp>
        <p:nvSpPr>
          <p:cNvPr id="161" name="Google Shape;161;p16"/>
          <p:cNvSpPr txBox="1"/>
          <p:nvPr/>
        </p:nvSpPr>
        <p:spPr>
          <a:xfrm>
            <a:off x="12674312" y="7454483"/>
            <a:ext cx="4584125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17"/>
          <p:cNvGrpSpPr/>
          <p:nvPr/>
        </p:nvGrpSpPr>
        <p:grpSpPr>
          <a:xfrm>
            <a:off x="0" y="6983909"/>
            <a:ext cx="9144000" cy="3303091"/>
            <a:chOff x="0" y="-57150"/>
            <a:chExt cx="2408296" cy="869950"/>
          </a:xfrm>
        </p:grpSpPr>
        <p:sp>
          <p:nvSpPr>
            <p:cNvPr id="167" name="Google Shape;167;p17"/>
            <p:cNvSpPr/>
            <p:nvPr/>
          </p:nvSpPr>
          <p:spPr>
            <a:xfrm>
              <a:off x="0" y="0"/>
              <a:ext cx="2408296" cy="812800"/>
            </a:xfrm>
            <a:custGeom>
              <a:rect b="b" l="l" r="r" t="t"/>
              <a:pathLst>
                <a:path extrusionOk="0" h="812800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AC259"/>
            </a:solidFill>
            <a:ln>
              <a:noFill/>
            </a:ln>
          </p:spPr>
        </p:sp>
        <p:sp>
          <p:nvSpPr>
            <p:cNvPr id="168" name="Google Shape;168;p1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9" name="Google Shape;169;p17"/>
          <p:cNvPicPr preferRelativeResize="0"/>
          <p:nvPr/>
        </p:nvPicPr>
        <p:blipFill rotWithShape="1">
          <a:blip r:embed="rId3">
            <a:alphaModFix/>
          </a:blip>
          <a:srcRect b="0" l="164" r="164" t="0"/>
          <a:stretch/>
        </p:blipFill>
        <p:spPr>
          <a:xfrm>
            <a:off x="0" y="0"/>
            <a:ext cx="9144000" cy="84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/>
          <p:nvPr/>
        </p:nvSpPr>
        <p:spPr>
          <a:xfrm>
            <a:off x="8123822" y="4952879"/>
            <a:ext cx="10164178" cy="5327137"/>
          </a:xfrm>
          <a:custGeom>
            <a:rect b="b" l="l" r="r" t="t"/>
            <a:pathLst>
              <a:path extrusionOk="0" h="5327137" w="10164178">
                <a:moveTo>
                  <a:pt x="0" y="0"/>
                </a:moveTo>
                <a:lnTo>
                  <a:pt x="10164178" y="0"/>
                </a:lnTo>
                <a:lnTo>
                  <a:pt x="10164178" y="5327138"/>
                </a:lnTo>
                <a:lnTo>
                  <a:pt x="0" y="5327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7"/>
          <p:cNvSpPr txBox="1"/>
          <p:nvPr/>
        </p:nvSpPr>
        <p:spPr>
          <a:xfrm>
            <a:off x="10505720" y="1205474"/>
            <a:ext cx="6420561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Hello</a:t>
            </a:r>
            <a:endParaRPr/>
          </a:p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there!</a:t>
            </a:r>
            <a:endParaRPr/>
          </a:p>
        </p:txBody>
      </p:sp>
      <p:sp>
        <p:nvSpPr>
          <p:cNvPr id="172" name="Google Shape;172;p17"/>
          <p:cNvSpPr txBox="1"/>
          <p:nvPr/>
        </p:nvSpPr>
        <p:spPr>
          <a:xfrm>
            <a:off x="0" y="8790559"/>
            <a:ext cx="9144000" cy="992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I'm Rain, and I'll be sharing with you my beautiful ideas.</a:t>
            </a:r>
            <a:endParaRPr/>
          </a:p>
          <a:p>
            <a:pPr indent="0" lvl="0" marL="0" marR="0" rtl="0" algn="ctr">
              <a:lnSpc>
                <a:spcPct val="1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Follow me at @reallygreatsite to learn more.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>
            <a:off x="-2224333" y="-1206194"/>
            <a:ext cx="12046206" cy="6592560"/>
          </a:xfrm>
          <a:custGeom>
            <a:rect b="b" l="l" r="r" t="t"/>
            <a:pathLst>
              <a:path extrusionOk="0" h="6592560" w="12046206">
                <a:moveTo>
                  <a:pt x="0" y="0"/>
                </a:moveTo>
                <a:lnTo>
                  <a:pt x="12046206" y="0"/>
                </a:lnTo>
                <a:lnTo>
                  <a:pt x="12046206" y="6592560"/>
                </a:lnTo>
                <a:lnTo>
                  <a:pt x="0" y="6592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8"/>
          <p:cNvSpPr/>
          <p:nvPr/>
        </p:nvSpPr>
        <p:spPr>
          <a:xfrm flipH="1">
            <a:off x="9623178" y="-1206194"/>
            <a:ext cx="12046206" cy="6592560"/>
          </a:xfrm>
          <a:custGeom>
            <a:rect b="b" l="l" r="r" t="t"/>
            <a:pathLst>
              <a:path extrusionOk="0" h="6592560" w="12046206">
                <a:moveTo>
                  <a:pt x="12046207" y="0"/>
                </a:moveTo>
                <a:lnTo>
                  <a:pt x="0" y="0"/>
                </a:lnTo>
                <a:lnTo>
                  <a:pt x="0" y="6592560"/>
                </a:lnTo>
                <a:lnTo>
                  <a:pt x="12046207" y="6592560"/>
                </a:lnTo>
                <a:lnTo>
                  <a:pt x="120462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9" name="Google Shape;179;p18"/>
          <p:cNvGrpSpPr/>
          <p:nvPr/>
        </p:nvGrpSpPr>
        <p:grpSpPr>
          <a:xfrm>
            <a:off x="2071393" y="3437766"/>
            <a:ext cx="3897200" cy="3897200"/>
            <a:chOff x="0" y="0"/>
            <a:chExt cx="812800" cy="812800"/>
          </a:xfrm>
        </p:grpSpPr>
        <p:sp>
          <p:nvSpPr>
            <p:cNvPr id="180" name="Google Shape;180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212D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8"/>
          <p:cNvGrpSpPr/>
          <p:nvPr/>
        </p:nvGrpSpPr>
        <p:grpSpPr>
          <a:xfrm>
            <a:off x="7195400" y="3437766"/>
            <a:ext cx="3897200" cy="3897200"/>
            <a:chOff x="0" y="0"/>
            <a:chExt cx="812800" cy="812800"/>
          </a:xfrm>
        </p:grpSpPr>
        <p:sp>
          <p:nvSpPr>
            <p:cNvPr id="183" name="Google Shape;183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212D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18"/>
          <p:cNvGrpSpPr/>
          <p:nvPr/>
        </p:nvGrpSpPr>
        <p:grpSpPr>
          <a:xfrm>
            <a:off x="12319407" y="3437766"/>
            <a:ext cx="3897200" cy="3897200"/>
            <a:chOff x="0" y="0"/>
            <a:chExt cx="812800" cy="812800"/>
          </a:xfrm>
        </p:grpSpPr>
        <p:sp>
          <p:nvSpPr>
            <p:cNvPr id="186" name="Google Shape;186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212D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18"/>
          <p:cNvSpPr/>
          <p:nvPr/>
        </p:nvSpPr>
        <p:spPr>
          <a:xfrm>
            <a:off x="2100964" y="3467344"/>
            <a:ext cx="3838059" cy="383804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00" l="-8612" r="-19475" t="-3658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8"/>
          <p:cNvSpPr/>
          <p:nvPr/>
        </p:nvSpPr>
        <p:spPr>
          <a:xfrm>
            <a:off x="7224970" y="3467344"/>
            <a:ext cx="3838059" cy="383804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4901" r="-24901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12348977" y="3467344"/>
            <a:ext cx="3838059" cy="383804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6926" l="-75977" r="-5939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"/>
          <p:cNvSpPr/>
          <p:nvPr/>
        </p:nvSpPr>
        <p:spPr>
          <a:xfrm>
            <a:off x="-743703" y="3146321"/>
            <a:ext cx="3544807" cy="5009424"/>
          </a:xfrm>
          <a:custGeom>
            <a:rect b="b" l="l" r="r" t="t"/>
            <a:pathLst>
              <a:path extrusionOk="0" h="5009424" w="3544807">
                <a:moveTo>
                  <a:pt x="0" y="0"/>
                </a:moveTo>
                <a:lnTo>
                  <a:pt x="3544806" y="0"/>
                </a:lnTo>
                <a:lnTo>
                  <a:pt x="3544806" y="5009424"/>
                </a:lnTo>
                <a:lnTo>
                  <a:pt x="0" y="5009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-102474" t="0"/>
            </a:stretch>
          </a:blipFill>
          <a:ln>
            <a:noFill/>
          </a:ln>
        </p:spPr>
      </p:sp>
      <p:sp>
        <p:nvSpPr>
          <p:cNvPr id="192" name="Google Shape;192;p18"/>
          <p:cNvSpPr/>
          <p:nvPr/>
        </p:nvSpPr>
        <p:spPr>
          <a:xfrm>
            <a:off x="15646281" y="3146321"/>
            <a:ext cx="3544807" cy="5009424"/>
          </a:xfrm>
          <a:custGeom>
            <a:rect b="b" l="l" r="r" t="t"/>
            <a:pathLst>
              <a:path extrusionOk="0" h="5009424" w="3544807">
                <a:moveTo>
                  <a:pt x="0" y="0"/>
                </a:moveTo>
                <a:lnTo>
                  <a:pt x="3544807" y="0"/>
                </a:lnTo>
                <a:lnTo>
                  <a:pt x="3544807" y="5009424"/>
                </a:lnTo>
                <a:lnTo>
                  <a:pt x="0" y="5009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102478" r="0" t="0"/>
            </a:stretch>
          </a:blipFill>
          <a:ln>
            <a:noFill/>
          </a:ln>
        </p:spPr>
      </p:sp>
      <p:sp>
        <p:nvSpPr>
          <p:cNvPr id="193" name="Google Shape;193;p18"/>
          <p:cNvSpPr txBox="1"/>
          <p:nvPr/>
        </p:nvSpPr>
        <p:spPr>
          <a:xfrm>
            <a:off x="2171684" y="995362"/>
            <a:ext cx="13944632" cy="128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Meet the Team</a:t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2805130" y="7763795"/>
            <a:ext cx="242972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 NAME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7929136" y="7763795"/>
            <a:ext cx="242972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 NAME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2805130" y="8191355"/>
            <a:ext cx="2429727" cy="478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7929136" y="8191355"/>
            <a:ext cx="2429727" cy="478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198" name="Google Shape;198;p18"/>
          <p:cNvSpPr txBox="1"/>
          <p:nvPr/>
        </p:nvSpPr>
        <p:spPr>
          <a:xfrm>
            <a:off x="13053143" y="7763795"/>
            <a:ext cx="242972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 NAME</a:t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13053143" y="8191355"/>
            <a:ext cx="2429727" cy="478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/>
          <p:nvPr/>
        </p:nvSpPr>
        <p:spPr>
          <a:xfrm>
            <a:off x="-5884755" y="2720049"/>
            <a:ext cx="10207005" cy="4846902"/>
          </a:xfrm>
          <a:custGeom>
            <a:rect b="b" l="l" r="r" t="t"/>
            <a:pathLst>
              <a:path extrusionOk="0" h="4846902" w="10207005">
                <a:moveTo>
                  <a:pt x="0" y="0"/>
                </a:moveTo>
                <a:lnTo>
                  <a:pt x="10207005" y="0"/>
                </a:lnTo>
                <a:lnTo>
                  <a:pt x="10207005" y="4846902"/>
                </a:lnTo>
                <a:lnTo>
                  <a:pt x="0" y="4846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9"/>
          <p:cNvSpPr/>
          <p:nvPr/>
        </p:nvSpPr>
        <p:spPr>
          <a:xfrm>
            <a:off x="3598025" y="1201518"/>
            <a:ext cx="11091950" cy="7883963"/>
          </a:xfrm>
          <a:custGeom>
            <a:rect b="b" l="l" r="r" t="t"/>
            <a:pathLst>
              <a:path extrusionOk="0" h="7883963" w="11091950">
                <a:moveTo>
                  <a:pt x="0" y="0"/>
                </a:moveTo>
                <a:lnTo>
                  <a:pt x="11091950" y="0"/>
                </a:lnTo>
                <a:lnTo>
                  <a:pt x="11091950" y="7883964"/>
                </a:lnTo>
                <a:lnTo>
                  <a:pt x="0" y="7883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898" l="0" r="0" t="0"/>
            </a:stretch>
          </a:blipFill>
          <a:ln>
            <a:noFill/>
          </a:ln>
        </p:spPr>
      </p:sp>
      <p:sp>
        <p:nvSpPr>
          <p:cNvPr id="206" name="Google Shape;206;p19"/>
          <p:cNvSpPr/>
          <p:nvPr/>
        </p:nvSpPr>
        <p:spPr>
          <a:xfrm>
            <a:off x="11365243" y="8010830"/>
            <a:ext cx="3638509" cy="1247470"/>
          </a:xfrm>
          <a:custGeom>
            <a:rect b="b" l="l" r="r" t="t"/>
            <a:pathLst>
              <a:path extrusionOk="0" h="1247470" w="3638509">
                <a:moveTo>
                  <a:pt x="0" y="0"/>
                </a:moveTo>
                <a:lnTo>
                  <a:pt x="3638509" y="0"/>
                </a:lnTo>
                <a:lnTo>
                  <a:pt x="3638509" y="1247470"/>
                </a:lnTo>
                <a:lnTo>
                  <a:pt x="0" y="1247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204840" t="-638770"/>
            </a:stretch>
          </a:blipFill>
          <a:ln>
            <a:noFill/>
          </a:ln>
        </p:spPr>
      </p:sp>
      <p:sp>
        <p:nvSpPr>
          <p:cNvPr id="207" name="Google Shape;207;p19"/>
          <p:cNvSpPr txBox="1"/>
          <p:nvPr/>
        </p:nvSpPr>
        <p:spPr>
          <a:xfrm>
            <a:off x="3041356" y="3064263"/>
            <a:ext cx="12205288" cy="3793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435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Are you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435" u="none" cap="none" strike="noStrike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ready?</a:t>
            </a:r>
            <a:endParaRPr/>
          </a:p>
        </p:txBody>
      </p:sp>
      <p:sp>
        <p:nvSpPr>
          <p:cNvPr id="208" name="Google Shape;208;p19"/>
          <p:cNvSpPr/>
          <p:nvPr/>
        </p:nvSpPr>
        <p:spPr>
          <a:xfrm>
            <a:off x="13717865" y="4238580"/>
            <a:ext cx="10207005" cy="4846902"/>
          </a:xfrm>
          <a:custGeom>
            <a:rect b="b" l="l" r="r" t="t"/>
            <a:pathLst>
              <a:path extrusionOk="0" h="4846902" w="10207005">
                <a:moveTo>
                  <a:pt x="0" y="0"/>
                </a:moveTo>
                <a:lnTo>
                  <a:pt x="10207006" y="0"/>
                </a:lnTo>
                <a:lnTo>
                  <a:pt x="10207006" y="4846902"/>
                </a:lnTo>
                <a:lnTo>
                  <a:pt x="0" y="4846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9"/>
          <p:cNvSpPr/>
          <p:nvPr/>
        </p:nvSpPr>
        <p:spPr>
          <a:xfrm rot="1330834">
            <a:off x="-1945454" y="10947820"/>
            <a:ext cx="18288000" cy="1926771"/>
          </a:xfrm>
          <a:custGeom>
            <a:rect b="b" l="l" r="r" t="t"/>
            <a:pathLst>
              <a:path extrusionOk="0" h="1926771" w="18288000">
                <a:moveTo>
                  <a:pt x="0" y="0"/>
                </a:moveTo>
                <a:lnTo>
                  <a:pt x="18288000" y="0"/>
                </a:lnTo>
                <a:lnTo>
                  <a:pt x="18288000" y="1926771"/>
                </a:lnTo>
                <a:lnTo>
                  <a:pt x="0" y="1926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9"/>
          <p:cNvSpPr/>
          <p:nvPr/>
        </p:nvSpPr>
        <p:spPr>
          <a:xfrm rot="1330834">
            <a:off x="3533275" y="-1788993"/>
            <a:ext cx="18288000" cy="1926771"/>
          </a:xfrm>
          <a:custGeom>
            <a:rect b="b" l="l" r="r" t="t"/>
            <a:pathLst>
              <a:path extrusionOk="0" h="1926771" w="18288000">
                <a:moveTo>
                  <a:pt x="0" y="0"/>
                </a:moveTo>
                <a:lnTo>
                  <a:pt x="18288000" y="0"/>
                </a:lnTo>
                <a:lnTo>
                  <a:pt x="18288000" y="1926772"/>
                </a:lnTo>
                <a:lnTo>
                  <a:pt x="0" y="1926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AC259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"/>
          <p:cNvSpPr/>
          <p:nvPr/>
        </p:nvSpPr>
        <p:spPr>
          <a:xfrm>
            <a:off x="-3859060" y="6616769"/>
            <a:ext cx="10440307" cy="5087277"/>
          </a:xfrm>
          <a:custGeom>
            <a:rect b="b" l="l" r="r" t="t"/>
            <a:pathLst>
              <a:path extrusionOk="0" h="5087277" w="10440307">
                <a:moveTo>
                  <a:pt x="0" y="0"/>
                </a:moveTo>
                <a:lnTo>
                  <a:pt x="10440307" y="0"/>
                </a:lnTo>
                <a:lnTo>
                  <a:pt x="10440307" y="5087277"/>
                </a:lnTo>
                <a:lnTo>
                  <a:pt x="0" y="5087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20"/>
          <p:cNvSpPr/>
          <p:nvPr/>
        </p:nvSpPr>
        <p:spPr>
          <a:xfrm>
            <a:off x="10122172" y="-986301"/>
            <a:ext cx="10440307" cy="5087277"/>
          </a:xfrm>
          <a:custGeom>
            <a:rect b="b" l="l" r="r" t="t"/>
            <a:pathLst>
              <a:path extrusionOk="0" h="5087277" w="10440307">
                <a:moveTo>
                  <a:pt x="0" y="0"/>
                </a:moveTo>
                <a:lnTo>
                  <a:pt x="10440307" y="0"/>
                </a:lnTo>
                <a:lnTo>
                  <a:pt x="10440307" y="5087277"/>
                </a:lnTo>
                <a:lnTo>
                  <a:pt x="0" y="5087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20"/>
          <p:cNvSpPr/>
          <p:nvPr/>
        </p:nvSpPr>
        <p:spPr>
          <a:xfrm>
            <a:off x="3447532" y="1557337"/>
            <a:ext cx="11894793" cy="7779754"/>
          </a:xfrm>
          <a:custGeom>
            <a:rect b="b" l="l" r="r" t="t"/>
            <a:pathLst>
              <a:path extrusionOk="0" h="7779754" w="11894793">
                <a:moveTo>
                  <a:pt x="0" y="0"/>
                </a:moveTo>
                <a:lnTo>
                  <a:pt x="11894793" y="0"/>
                </a:lnTo>
                <a:lnTo>
                  <a:pt x="11894793" y="7779754"/>
                </a:lnTo>
                <a:lnTo>
                  <a:pt x="0" y="7779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20"/>
          <p:cNvSpPr txBox="1"/>
          <p:nvPr/>
        </p:nvSpPr>
        <p:spPr>
          <a:xfrm>
            <a:off x="1361094" y="942975"/>
            <a:ext cx="4735221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Round</a:t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6255042" y="382250"/>
            <a:ext cx="2869908" cy="229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150" u="none" cap="none" strike="noStrike">
                <a:solidFill>
                  <a:srgbClr val="FFE4A9"/>
                </a:solidFill>
                <a:latin typeface="Sigmar One"/>
                <a:ea typeface="Sigmar One"/>
                <a:cs typeface="Sigmar One"/>
                <a:sym typeface="Sigmar One"/>
              </a:rPr>
              <a:t>01</a:t>
            </a:r>
            <a:endParaRPr/>
          </a:p>
        </p:txBody>
      </p:sp>
      <p:sp>
        <p:nvSpPr>
          <p:cNvPr id="220" name="Google Shape;220;p20"/>
          <p:cNvSpPr txBox="1"/>
          <p:nvPr/>
        </p:nvSpPr>
        <p:spPr>
          <a:xfrm>
            <a:off x="11727131" y="8265668"/>
            <a:ext cx="5320741" cy="992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r">
              <a:lnSpc>
                <a:spcPct val="1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you want to discuss.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BDFF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21"/>
          <p:cNvGrpSpPr/>
          <p:nvPr/>
        </p:nvGrpSpPr>
        <p:grpSpPr>
          <a:xfrm>
            <a:off x="-500391" y="7678822"/>
            <a:ext cx="19288781" cy="3303091"/>
            <a:chOff x="0" y="-57150"/>
            <a:chExt cx="5080173" cy="869950"/>
          </a:xfrm>
        </p:grpSpPr>
        <p:sp>
          <p:nvSpPr>
            <p:cNvPr id="226" name="Google Shape;226;p21"/>
            <p:cNvSpPr/>
            <p:nvPr/>
          </p:nvSpPr>
          <p:spPr>
            <a:xfrm>
              <a:off x="0" y="0"/>
              <a:ext cx="5080173" cy="812800"/>
            </a:xfrm>
            <a:custGeom>
              <a:rect b="b" l="l" r="r" t="t"/>
              <a:pathLst>
                <a:path extrusionOk="0" h="812800" w="5080173">
                  <a:moveTo>
                    <a:pt x="0" y="0"/>
                  </a:moveTo>
                  <a:lnTo>
                    <a:pt x="5080173" y="0"/>
                  </a:lnTo>
                  <a:lnTo>
                    <a:pt x="508017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AC259"/>
            </a:solidFill>
            <a:ln cap="flat" cmpd="sng" w="38100">
              <a:solidFill>
                <a:srgbClr val="212D9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7" name="Google Shape;227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21"/>
          <p:cNvSpPr/>
          <p:nvPr/>
        </p:nvSpPr>
        <p:spPr>
          <a:xfrm rot="10800000">
            <a:off x="7462252" y="838200"/>
            <a:ext cx="5878286" cy="4114800"/>
          </a:xfrm>
          <a:custGeom>
            <a:rect b="b" l="l" r="r" t="t"/>
            <a:pathLst>
              <a:path extrusionOk="0" h="4114800" w="5878286">
                <a:moveTo>
                  <a:pt x="587828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78285" y="0"/>
                </a:lnTo>
                <a:lnTo>
                  <a:pt x="5878285" y="41148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9" name="Google Shape;229;p21"/>
          <p:cNvGrpSpPr/>
          <p:nvPr/>
        </p:nvGrpSpPr>
        <p:grpSpPr>
          <a:xfrm rot="-2363857">
            <a:off x="17153512" y="3151475"/>
            <a:ext cx="3086105" cy="3303093"/>
            <a:chOff x="0" y="-57150"/>
            <a:chExt cx="812800" cy="869950"/>
          </a:xfrm>
        </p:grpSpPr>
        <p:sp>
          <p:nvSpPr>
            <p:cNvPr id="230" name="Google Shape;230;p21"/>
            <p:cNvSpPr/>
            <p:nvPr/>
          </p:nvSpPr>
          <p:spPr>
            <a:xfrm>
              <a:off x="0" y="0"/>
              <a:ext cx="366248" cy="228201"/>
            </a:xfrm>
            <a:custGeom>
              <a:rect b="b" l="l" r="r" t="t"/>
              <a:pathLst>
                <a:path extrusionOk="0" h="228201" w="366248">
                  <a:moveTo>
                    <a:pt x="0" y="0"/>
                  </a:moveTo>
                  <a:lnTo>
                    <a:pt x="366248" y="0"/>
                  </a:lnTo>
                  <a:lnTo>
                    <a:pt x="366248" y="228201"/>
                  </a:lnTo>
                  <a:lnTo>
                    <a:pt x="0" y="228201"/>
                  </a:lnTo>
                  <a:close/>
                </a:path>
              </a:pathLst>
            </a:custGeom>
            <a:solidFill>
              <a:srgbClr val="61BDFF"/>
            </a:solidFill>
            <a:ln>
              <a:noFill/>
            </a:ln>
          </p:spPr>
        </p:sp>
        <p:sp>
          <p:nvSpPr>
            <p:cNvPr id="231" name="Google Shape;231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21"/>
          <p:cNvSpPr/>
          <p:nvPr/>
        </p:nvSpPr>
        <p:spPr>
          <a:xfrm flipH="1">
            <a:off x="-3789321" y="3289296"/>
            <a:ext cx="7998465" cy="5969004"/>
          </a:xfrm>
          <a:custGeom>
            <a:rect b="b" l="l" r="r" t="t"/>
            <a:pathLst>
              <a:path extrusionOk="0" h="5969004" w="7998465">
                <a:moveTo>
                  <a:pt x="7998465" y="0"/>
                </a:moveTo>
                <a:lnTo>
                  <a:pt x="0" y="0"/>
                </a:lnTo>
                <a:lnTo>
                  <a:pt x="0" y="5969004"/>
                </a:lnTo>
                <a:lnTo>
                  <a:pt x="7998465" y="5969004"/>
                </a:lnTo>
                <a:lnTo>
                  <a:pt x="799846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21"/>
          <p:cNvSpPr/>
          <p:nvPr/>
        </p:nvSpPr>
        <p:spPr>
          <a:xfrm>
            <a:off x="3923924" y="3010489"/>
            <a:ext cx="14294256" cy="7621182"/>
          </a:xfrm>
          <a:custGeom>
            <a:rect b="b" l="l" r="r" t="t"/>
            <a:pathLst>
              <a:path extrusionOk="0" h="7621182" w="14294256">
                <a:moveTo>
                  <a:pt x="0" y="0"/>
                </a:moveTo>
                <a:lnTo>
                  <a:pt x="14294256" y="0"/>
                </a:lnTo>
                <a:lnTo>
                  <a:pt x="14294256" y="7621183"/>
                </a:lnTo>
                <a:lnTo>
                  <a:pt x="0" y="7621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6868" l="-11534" r="-1483" t="-34450"/>
            </a:stretch>
          </a:blipFill>
          <a:ln>
            <a:noFill/>
          </a:ln>
        </p:spPr>
      </p:sp>
      <p:grpSp>
        <p:nvGrpSpPr>
          <p:cNvPr id="234" name="Google Shape;234;p21"/>
          <p:cNvGrpSpPr/>
          <p:nvPr/>
        </p:nvGrpSpPr>
        <p:grpSpPr>
          <a:xfrm>
            <a:off x="15752436" y="3484707"/>
            <a:ext cx="521141" cy="523477"/>
            <a:chOff x="1813" y="0"/>
            <a:chExt cx="809173" cy="812800"/>
          </a:xfrm>
        </p:grpSpPr>
        <p:sp>
          <p:nvSpPr>
            <p:cNvPr id="235" name="Google Shape;235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21"/>
          <p:cNvGrpSpPr/>
          <p:nvPr/>
        </p:nvGrpSpPr>
        <p:grpSpPr>
          <a:xfrm>
            <a:off x="4068582" y="2765819"/>
            <a:ext cx="521141" cy="523477"/>
            <a:chOff x="1813" y="0"/>
            <a:chExt cx="809173" cy="812800"/>
          </a:xfrm>
        </p:grpSpPr>
        <p:sp>
          <p:nvSpPr>
            <p:cNvPr id="238" name="Google Shape;238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E4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21"/>
          <p:cNvGrpSpPr/>
          <p:nvPr/>
        </p:nvGrpSpPr>
        <p:grpSpPr>
          <a:xfrm>
            <a:off x="14281381" y="1966969"/>
            <a:ext cx="521141" cy="523477"/>
            <a:chOff x="1813" y="0"/>
            <a:chExt cx="809173" cy="812800"/>
          </a:xfrm>
        </p:grpSpPr>
        <p:sp>
          <p:nvSpPr>
            <p:cNvPr id="241" name="Google Shape;241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E4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21"/>
          <p:cNvGrpSpPr/>
          <p:nvPr/>
        </p:nvGrpSpPr>
        <p:grpSpPr>
          <a:xfrm>
            <a:off x="16736991" y="7634074"/>
            <a:ext cx="521141" cy="523477"/>
            <a:chOff x="1813" y="0"/>
            <a:chExt cx="809173" cy="812800"/>
          </a:xfrm>
        </p:grpSpPr>
        <p:sp>
          <p:nvSpPr>
            <p:cNvPr id="244" name="Google Shape;244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E4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21"/>
          <p:cNvGrpSpPr/>
          <p:nvPr/>
        </p:nvGrpSpPr>
        <p:grpSpPr>
          <a:xfrm>
            <a:off x="6195569" y="1593834"/>
            <a:ext cx="521141" cy="523477"/>
            <a:chOff x="1813" y="0"/>
            <a:chExt cx="809173" cy="812800"/>
          </a:xfrm>
        </p:grpSpPr>
        <p:sp>
          <p:nvSpPr>
            <p:cNvPr id="247" name="Google Shape;247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DE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" name="Google Shape;249;p21"/>
          <p:cNvSpPr txBox="1"/>
          <p:nvPr/>
        </p:nvSpPr>
        <p:spPr>
          <a:xfrm>
            <a:off x="8124427" y="1728645"/>
            <a:ext cx="42872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12D9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WHO ARE YOU?</a:t>
            </a:r>
            <a:endParaRPr/>
          </a:p>
        </p:txBody>
      </p:sp>
      <p:sp>
        <p:nvSpPr>
          <p:cNvPr id="250" name="Google Shape;250;p21"/>
          <p:cNvSpPr txBox="1"/>
          <p:nvPr/>
        </p:nvSpPr>
        <p:spPr>
          <a:xfrm>
            <a:off x="8124427" y="2507696"/>
            <a:ext cx="4287234" cy="881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Write the instructions</a:t>
            </a:r>
            <a:endParaRPr/>
          </a:p>
          <a:p>
            <a:pPr indent="0" lvl="0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12D9F"/>
                </a:solidFill>
                <a:latin typeface="Poppins"/>
                <a:ea typeface="Poppins"/>
                <a:cs typeface="Poppins"/>
                <a:sym typeface="Poppins"/>
              </a:rPr>
              <a:t>of the game here.</a:t>
            </a:r>
            <a:endParaRPr/>
          </a:p>
        </p:txBody>
      </p:sp>
      <p:sp>
        <p:nvSpPr>
          <p:cNvPr id="251" name="Google Shape;251;p21"/>
          <p:cNvSpPr txBox="1"/>
          <p:nvPr/>
        </p:nvSpPr>
        <p:spPr>
          <a:xfrm>
            <a:off x="1028700" y="807822"/>
            <a:ext cx="7124382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Game 01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