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MuseoModerno"/>
      <p:regular r:id="rId27"/>
      <p:bold r:id="rId28"/>
      <p:italic r:id="rId29"/>
      <p:boldItalic r:id="rId30"/>
    </p:embeddedFont>
    <p:embeddedFont>
      <p:font typeface="Inter"/>
      <p:regular r:id="rId31"/>
      <p:bold r:id="rId32"/>
      <p:italic r:id="rId33"/>
      <p:boldItalic r:id="rId34"/>
    </p:embeddedFont>
    <p:embeddedFont>
      <p:font typeface="Inter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EB4680-AA72-45E5-89F9-FD2B46DAC108}">
  <a:tblStyle styleId="{27EB4680-AA72-45E5-89F9-FD2B46DAC10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useoModerno-bold.fntdata"/><Relationship Id="rId27" Type="http://schemas.openxmlformats.org/officeDocument/2006/relationships/font" Target="fonts/MuseoModern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useoModern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regular.fntdata"/><Relationship Id="rId30" Type="http://schemas.openxmlformats.org/officeDocument/2006/relationships/font" Target="fonts/MuseoModerno-boldItalic.fntdata"/><Relationship Id="rId11" Type="http://schemas.openxmlformats.org/officeDocument/2006/relationships/slide" Target="slides/slide5.xml"/><Relationship Id="rId33" Type="http://schemas.openxmlformats.org/officeDocument/2006/relationships/font" Target="fonts/Inter-italic.fntdata"/><Relationship Id="rId10" Type="http://schemas.openxmlformats.org/officeDocument/2006/relationships/slide" Target="slides/slide4.xml"/><Relationship Id="rId32" Type="http://schemas.openxmlformats.org/officeDocument/2006/relationships/font" Target="fonts/Inter-bold.fntdata"/><Relationship Id="rId13" Type="http://schemas.openxmlformats.org/officeDocument/2006/relationships/slide" Target="slides/slide7.xml"/><Relationship Id="rId35" Type="http://schemas.openxmlformats.org/officeDocument/2006/relationships/font" Target="fonts/InterMedium-regular.fntdata"/><Relationship Id="rId12" Type="http://schemas.openxmlformats.org/officeDocument/2006/relationships/slide" Target="slides/slide6.xml"/><Relationship Id="rId34" Type="http://schemas.openxmlformats.org/officeDocument/2006/relationships/font" Target="fonts/Inter-boldItalic.fntdata"/><Relationship Id="rId15" Type="http://schemas.openxmlformats.org/officeDocument/2006/relationships/slide" Target="slides/slide9.xml"/><Relationship Id="rId37" Type="http://schemas.openxmlformats.org/officeDocument/2006/relationships/font" Target="fonts/InterMedium-italic.fntdata"/><Relationship Id="rId14" Type="http://schemas.openxmlformats.org/officeDocument/2006/relationships/slide" Target="slides/slide8.xml"/><Relationship Id="rId36" Type="http://schemas.openxmlformats.org/officeDocument/2006/relationships/font" Target="fonts/Inter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Inter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33.png"/><Relationship Id="rId7" Type="http://schemas.openxmlformats.org/officeDocument/2006/relationships/image" Target="../media/image4.png"/><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grpSp>
        <p:nvGrpSpPr>
          <p:cNvPr id="10" name="Google Shape;10;p3"/>
          <p:cNvGrpSpPr/>
          <p:nvPr/>
        </p:nvGrpSpPr>
        <p:grpSpPr>
          <a:xfrm>
            <a:off x="-647155" y="-231034"/>
            <a:ext cx="19582311" cy="11067127"/>
            <a:chOff x="0" y="0"/>
            <a:chExt cx="26109748" cy="14756169"/>
          </a:xfrm>
        </p:grpSpPr>
        <p:sp>
          <p:nvSpPr>
            <p:cNvPr id="11" name="Google Shape;11;p3"/>
            <p:cNvSpPr/>
            <p:nvPr/>
          </p:nvSpPr>
          <p:spPr>
            <a:xfrm>
              <a:off x="0" y="0"/>
              <a:ext cx="21527568" cy="14756169"/>
            </a:xfrm>
            <a:custGeom>
              <a:rect b="b" l="l" r="r" t="t"/>
              <a:pathLst>
                <a:path extrusionOk="0" h="14756169" w="21527568">
                  <a:moveTo>
                    <a:pt x="0" y="0"/>
                  </a:moveTo>
                  <a:lnTo>
                    <a:pt x="21527568" y="0"/>
                  </a:lnTo>
                  <a:lnTo>
                    <a:pt x="21527568" y="14756169"/>
                  </a:lnTo>
                  <a:lnTo>
                    <a:pt x="0" y="14756169"/>
                  </a:lnTo>
                  <a:lnTo>
                    <a:pt x="0" y="0"/>
                  </a:lnTo>
                  <a:close/>
                </a:path>
              </a:pathLst>
            </a:custGeom>
            <a:blipFill rotWithShape="1">
              <a:blip r:embed="rId2">
                <a:alphaModFix/>
              </a:blip>
              <a:stretch>
                <a:fillRect b="0" l="0" r="0" t="0"/>
              </a:stretch>
            </a:blipFill>
            <a:ln>
              <a:noFill/>
            </a:ln>
          </p:spPr>
        </p:sp>
        <p:sp>
          <p:nvSpPr>
            <p:cNvPr id="12" name="Google Shape;12;p3"/>
            <p:cNvSpPr/>
            <p:nvPr/>
          </p:nvSpPr>
          <p:spPr>
            <a:xfrm>
              <a:off x="4582180" y="0"/>
              <a:ext cx="21527568" cy="14756169"/>
            </a:xfrm>
            <a:custGeom>
              <a:rect b="b" l="l" r="r" t="t"/>
              <a:pathLst>
                <a:path extrusionOk="0" h="14756169" w="21527568">
                  <a:moveTo>
                    <a:pt x="0" y="0"/>
                  </a:moveTo>
                  <a:lnTo>
                    <a:pt x="21527567" y="0"/>
                  </a:lnTo>
                  <a:lnTo>
                    <a:pt x="21527567" y="14756169"/>
                  </a:lnTo>
                  <a:lnTo>
                    <a:pt x="0" y="14756169"/>
                  </a:lnTo>
                  <a:lnTo>
                    <a:pt x="0" y="0"/>
                  </a:lnTo>
                  <a:close/>
                </a:path>
              </a:pathLst>
            </a:custGeom>
            <a:blipFill rotWithShape="1">
              <a:blip r:embed="rId2">
                <a:alphaModFix/>
              </a:blip>
              <a:stretch>
                <a:fillRect b="0" l="0" r="0" t="0"/>
              </a:stretch>
            </a:blipFill>
            <a:ln>
              <a:noFill/>
            </a:ln>
          </p:spPr>
        </p:sp>
      </p:grpSp>
      <p:sp>
        <p:nvSpPr>
          <p:cNvPr id="13" name="Google Shape;13;p3"/>
          <p:cNvSpPr/>
          <p:nvPr/>
        </p:nvSpPr>
        <p:spPr>
          <a:xfrm rot="-5400000">
            <a:off x="2577456" y="-3314578"/>
            <a:ext cx="13133088" cy="16916155"/>
          </a:xfrm>
          <a:custGeom>
            <a:rect b="b" l="l" r="r" t="t"/>
            <a:pathLst>
              <a:path extrusionOk="0" h="16916155" w="13133088">
                <a:moveTo>
                  <a:pt x="0" y="0"/>
                </a:moveTo>
                <a:lnTo>
                  <a:pt x="13133088" y="0"/>
                </a:lnTo>
                <a:lnTo>
                  <a:pt x="13133088" y="16916156"/>
                </a:lnTo>
                <a:lnTo>
                  <a:pt x="0" y="16916156"/>
                </a:lnTo>
                <a:lnTo>
                  <a:pt x="0" y="0"/>
                </a:lnTo>
                <a:close/>
              </a:path>
            </a:pathLst>
          </a:custGeom>
          <a:blipFill rotWithShape="1">
            <a:blip r:embed="rId3">
              <a:alphaModFix/>
            </a:blip>
            <a:stretch>
              <a:fillRect b="0" l="0" r="0" t="0"/>
            </a:stretch>
          </a:blipFill>
          <a:ln>
            <a:noFill/>
          </a:ln>
        </p:spPr>
      </p:sp>
      <p:sp>
        <p:nvSpPr>
          <p:cNvPr id="14" name="Google Shape;14;p3"/>
          <p:cNvSpPr/>
          <p:nvPr/>
        </p:nvSpPr>
        <p:spPr>
          <a:xfrm rot="-1586212">
            <a:off x="1534354" y="8053533"/>
            <a:ext cx="976914" cy="2673145"/>
          </a:xfrm>
          <a:custGeom>
            <a:rect b="b" l="l" r="r" t="t"/>
            <a:pathLst>
              <a:path extrusionOk="0" h="2674416" w="977378">
                <a:moveTo>
                  <a:pt x="0" y="0"/>
                </a:moveTo>
                <a:lnTo>
                  <a:pt x="977377" y="0"/>
                </a:lnTo>
                <a:lnTo>
                  <a:pt x="977377" y="2674416"/>
                </a:lnTo>
                <a:lnTo>
                  <a:pt x="0" y="2674416"/>
                </a:lnTo>
                <a:lnTo>
                  <a:pt x="0" y="0"/>
                </a:lnTo>
                <a:close/>
              </a:path>
            </a:pathLst>
          </a:custGeom>
          <a:blipFill rotWithShape="1">
            <a:blip r:embed="rId4">
              <a:alphaModFix/>
            </a:blip>
            <a:stretch>
              <a:fillRect b="0" l="0" r="0" t="0"/>
            </a:stretch>
          </a:blipFill>
          <a:ln>
            <a:noFill/>
          </a:ln>
        </p:spPr>
      </p:sp>
      <p:sp>
        <p:nvSpPr>
          <p:cNvPr id="15" name="Google Shape;15;p3"/>
          <p:cNvSpPr/>
          <p:nvPr/>
        </p:nvSpPr>
        <p:spPr>
          <a:xfrm rot="8191246">
            <a:off x="15586882" y="-875423"/>
            <a:ext cx="802319" cy="3368514"/>
          </a:xfrm>
          <a:custGeom>
            <a:rect b="b" l="l" r="r" t="t"/>
            <a:pathLst>
              <a:path extrusionOk="0" h="3371413" w="803009">
                <a:moveTo>
                  <a:pt x="0" y="0"/>
                </a:moveTo>
                <a:lnTo>
                  <a:pt x="803009" y="0"/>
                </a:lnTo>
                <a:lnTo>
                  <a:pt x="803009" y="3371413"/>
                </a:lnTo>
                <a:lnTo>
                  <a:pt x="0" y="3371413"/>
                </a:lnTo>
                <a:lnTo>
                  <a:pt x="0" y="0"/>
                </a:lnTo>
                <a:close/>
              </a:path>
            </a:pathLst>
          </a:custGeom>
          <a:blipFill rotWithShape="1">
            <a:blip r:embed="rId5">
              <a:alphaModFix/>
            </a:blip>
            <a:stretch>
              <a:fillRect b="0" l="0" r="0" t="0"/>
            </a:stretch>
          </a:blipFill>
          <a:ln>
            <a:noFill/>
          </a:ln>
        </p:spPr>
      </p:sp>
      <p:sp>
        <p:nvSpPr>
          <p:cNvPr id="16" name="Google Shape;16;p3"/>
          <p:cNvSpPr/>
          <p:nvPr/>
        </p:nvSpPr>
        <p:spPr>
          <a:xfrm rot="-1255470">
            <a:off x="1474997" y="745426"/>
            <a:ext cx="2396214" cy="2941781"/>
          </a:xfrm>
          <a:custGeom>
            <a:rect b="b" l="l" r="r" t="t"/>
            <a:pathLst>
              <a:path extrusionOk="0" h="2938798" w="2393784">
                <a:moveTo>
                  <a:pt x="0" y="0"/>
                </a:moveTo>
                <a:lnTo>
                  <a:pt x="2393784" y="0"/>
                </a:lnTo>
                <a:lnTo>
                  <a:pt x="2393784" y="2938797"/>
                </a:lnTo>
                <a:lnTo>
                  <a:pt x="0" y="2938797"/>
                </a:lnTo>
                <a:lnTo>
                  <a:pt x="0" y="0"/>
                </a:lnTo>
                <a:close/>
              </a:path>
            </a:pathLst>
          </a:custGeom>
          <a:blipFill rotWithShape="1">
            <a:blip r:embed="rId6">
              <a:alphaModFix/>
            </a:blip>
            <a:stretch>
              <a:fillRect b="0" l="0" r="0" t="0"/>
            </a:stretch>
          </a:blipFill>
          <a:ln>
            <a:noFill/>
          </a:ln>
        </p:spPr>
      </p:sp>
      <p:sp>
        <p:nvSpPr>
          <p:cNvPr id="17" name="Google Shape;17;p3"/>
          <p:cNvSpPr/>
          <p:nvPr/>
        </p:nvSpPr>
        <p:spPr>
          <a:xfrm rot="318674">
            <a:off x="14903521" y="8038429"/>
            <a:ext cx="4330726" cy="3480329"/>
          </a:xfrm>
          <a:custGeom>
            <a:rect b="b" l="l" r="r" t="t"/>
            <a:pathLst>
              <a:path extrusionOk="0" h="3482800" w="4333801">
                <a:moveTo>
                  <a:pt x="0" y="0"/>
                </a:moveTo>
                <a:lnTo>
                  <a:pt x="4333801" y="0"/>
                </a:lnTo>
                <a:lnTo>
                  <a:pt x="4333801" y="3482800"/>
                </a:lnTo>
                <a:lnTo>
                  <a:pt x="0" y="3482800"/>
                </a:lnTo>
                <a:lnTo>
                  <a:pt x="0" y="0"/>
                </a:lnTo>
                <a:close/>
              </a:path>
            </a:pathLst>
          </a:custGeom>
          <a:blipFill rotWithShape="1">
            <a:blip r:embed="rId7">
              <a:alphaModFix/>
            </a:blip>
            <a:stretch>
              <a:fillRect b="0" l="0" r="0" t="0"/>
            </a:stretch>
          </a:blipFill>
          <a:ln>
            <a:noFill/>
          </a:ln>
        </p:spPr>
      </p:sp>
      <p:sp>
        <p:nvSpPr>
          <p:cNvPr id="18" name="Google Shape;18;p3"/>
          <p:cNvSpPr/>
          <p:nvPr/>
        </p:nvSpPr>
        <p:spPr>
          <a:xfrm rot="-1165925">
            <a:off x="16401216" y="3485950"/>
            <a:ext cx="3415060" cy="3184543"/>
          </a:xfrm>
          <a:custGeom>
            <a:rect b="b" l="l" r="r" t="t"/>
            <a:pathLst>
              <a:path extrusionOk="0" h="3186356" w="3417004">
                <a:moveTo>
                  <a:pt x="0" y="0"/>
                </a:moveTo>
                <a:lnTo>
                  <a:pt x="3417003" y="0"/>
                </a:lnTo>
                <a:lnTo>
                  <a:pt x="3417003" y="3186356"/>
                </a:lnTo>
                <a:lnTo>
                  <a:pt x="0" y="3186356"/>
                </a:lnTo>
                <a:lnTo>
                  <a:pt x="0" y="0"/>
                </a:lnTo>
                <a:close/>
              </a:path>
            </a:pathLst>
          </a:custGeom>
          <a:blipFill rotWithShape="1">
            <a:blip r:embed="rId8">
              <a:alphaModFix/>
            </a:blip>
            <a:stretch>
              <a:fillRect b="0" l="0" r="0" t="0"/>
            </a:stretch>
          </a:blipFill>
          <a:ln>
            <a:noFill/>
          </a:ln>
        </p:spPr>
      </p:sp>
      <p:sp>
        <p:nvSpPr>
          <p:cNvPr id="19" name="Google Shape;19;p3"/>
          <p:cNvSpPr/>
          <p:nvPr/>
        </p:nvSpPr>
        <p:spPr>
          <a:xfrm rot="-1165925">
            <a:off x="-2134230" y="4305388"/>
            <a:ext cx="3415060" cy="3184543"/>
          </a:xfrm>
          <a:custGeom>
            <a:rect b="b" l="l" r="r" t="t"/>
            <a:pathLst>
              <a:path extrusionOk="0" h="3186356" w="3417004">
                <a:moveTo>
                  <a:pt x="0" y="0"/>
                </a:moveTo>
                <a:lnTo>
                  <a:pt x="3417004" y="0"/>
                </a:lnTo>
                <a:lnTo>
                  <a:pt x="3417004" y="3186356"/>
                </a:lnTo>
                <a:lnTo>
                  <a:pt x="0" y="3186356"/>
                </a:lnTo>
                <a:lnTo>
                  <a:pt x="0" y="0"/>
                </a:lnTo>
                <a:close/>
              </a:path>
            </a:pathLst>
          </a:custGeom>
          <a:blipFill rotWithShape="1">
            <a:blip r:embed="rId8">
              <a:alphaModFix/>
            </a:blip>
            <a:stretch>
              <a:fillRect b="0" l="0" r="0" t="0"/>
            </a:stretch>
          </a:blipFill>
          <a:ln>
            <a:noFill/>
          </a:ln>
        </p:spPr>
      </p:sp>
      <p:sp>
        <p:nvSpPr>
          <p:cNvPr id="20" name="Google Shape;20;p3"/>
          <p:cNvSpPr txBox="1"/>
          <p:nvPr>
            <p:ph type="title"/>
          </p:nvPr>
        </p:nvSpPr>
        <p:spPr>
          <a:xfrm>
            <a:off x="4083325" y="2493724"/>
            <a:ext cx="10121400" cy="5601900"/>
          </a:xfrm>
          <a:prstGeom prst="rect">
            <a:avLst/>
          </a:prstGeom>
          <a:noFill/>
          <a:ln>
            <a:noFill/>
          </a:ln>
        </p:spPr>
        <p:txBody>
          <a:bodyPr anchorCtr="0" anchor="ctr" bIns="45700" lIns="91425" spcFirstLastPara="1" rIns="91425" wrap="square" tIns="45700">
            <a:noAutofit/>
          </a:bodyPr>
          <a:lstStyle>
            <a:lvl1pPr lvl="0" marR="0" algn="ctr">
              <a:lnSpc>
                <a:spcPct val="85000"/>
              </a:lnSpc>
              <a:spcBef>
                <a:spcPts val="0"/>
              </a:spcBef>
              <a:spcAft>
                <a:spcPts val="0"/>
              </a:spcAft>
              <a:buClr>
                <a:schemeClr val="lt1"/>
              </a:buClr>
              <a:buSzPts val="13400"/>
              <a:buFont typeface="MuseoModerno"/>
              <a:buNone/>
              <a:defRPr i="0" sz="13400" u="none" cap="none" strike="noStrike">
                <a:solidFill>
                  <a:schemeClr val="lt1"/>
                </a:solidFill>
                <a:latin typeface="MuseoModerno"/>
                <a:ea typeface="MuseoModerno"/>
                <a:cs typeface="MuseoModerno"/>
                <a:sym typeface="MuseoModerno"/>
              </a:defRPr>
            </a:lvl1pPr>
            <a:lvl2pPr lvl="1"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2pPr>
            <a:lvl3pPr lvl="2"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3pPr>
            <a:lvl4pPr lvl="3"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4pPr>
            <a:lvl5pPr lvl="4"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5pPr>
            <a:lvl6pPr lvl="5"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6pPr>
            <a:lvl7pPr lvl="6"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7pPr>
            <a:lvl8pPr lvl="7"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8pPr>
            <a:lvl9pPr lvl="8" algn="ctr">
              <a:lnSpc>
                <a:spcPct val="85000"/>
              </a:lnSpc>
              <a:spcBef>
                <a:spcPts val="0"/>
              </a:spcBef>
              <a:spcAft>
                <a:spcPts val="0"/>
              </a:spcAft>
              <a:buClr>
                <a:schemeClr val="lt1"/>
              </a:buClr>
              <a:buSzPts val="1400"/>
              <a:buFont typeface="MuseoModerno"/>
              <a:buNone/>
              <a:defRPr sz="1800">
                <a:solidFill>
                  <a:schemeClr val="lt1"/>
                </a:solidFill>
                <a:latin typeface="MuseoModerno"/>
                <a:ea typeface="MuseoModerno"/>
                <a:cs typeface="MuseoModerno"/>
                <a:sym typeface="MuseoModerno"/>
              </a:defRPr>
            </a:lvl9pPr>
          </a:lstStyle>
          <a:p/>
        </p:txBody>
      </p:sp>
      <p:sp>
        <p:nvSpPr>
          <p:cNvPr id="21" name="Google Shape;21;p3"/>
          <p:cNvSpPr txBox="1"/>
          <p:nvPr>
            <p:ph idx="1" type="subTitle"/>
          </p:nvPr>
        </p:nvSpPr>
        <p:spPr>
          <a:xfrm>
            <a:off x="3536300" y="1603025"/>
            <a:ext cx="11215500" cy="807600"/>
          </a:xfrm>
          <a:prstGeom prst="rect">
            <a:avLst/>
          </a:prstGeom>
        </p:spPr>
        <p:txBody>
          <a:bodyPr anchorCtr="0" anchor="t" bIns="45700" lIns="91425" spcFirstLastPara="1" rIns="91425" wrap="square" tIns="45700">
            <a:noAutofit/>
          </a:bodyPr>
          <a:lstStyle>
            <a:lvl1pPr lvl="0">
              <a:spcBef>
                <a:spcPts val="640"/>
              </a:spcBef>
              <a:spcAft>
                <a:spcPts val="0"/>
              </a:spcAft>
              <a:buClr>
                <a:srgbClr val="0E899D"/>
              </a:buClr>
              <a:buSzPts val="4850"/>
              <a:buNone/>
              <a:defRPr b="1" sz="4850">
                <a:solidFill>
                  <a:srgbClr val="0E899D"/>
                </a:solidFill>
              </a:defRPr>
            </a:lvl1pPr>
            <a:lvl2pPr lvl="1">
              <a:spcBef>
                <a:spcPts val="560"/>
              </a:spcBef>
              <a:spcAft>
                <a:spcPts val="0"/>
              </a:spcAft>
              <a:buSzPts val="1900"/>
              <a:buNone/>
              <a:defRPr/>
            </a:lvl2pPr>
            <a:lvl3pPr lvl="2">
              <a:spcBef>
                <a:spcPts val="480"/>
              </a:spcBef>
              <a:spcAft>
                <a:spcPts val="0"/>
              </a:spcAft>
              <a:buSzPts val="1900"/>
              <a:buNone/>
              <a:defRPr/>
            </a:lvl3pPr>
            <a:lvl4pPr lvl="3">
              <a:spcBef>
                <a:spcPts val="400"/>
              </a:spcBef>
              <a:spcAft>
                <a:spcPts val="0"/>
              </a:spcAft>
              <a:buSzPts val="1900"/>
              <a:buNone/>
              <a:defRPr/>
            </a:lvl4pPr>
            <a:lvl5pPr lvl="4">
              <a:spcBef>
                <a:spcPts val="400"/>
              </a:spcBef>
              <a:spcAft>
                <a:spcPts val="0"/>
              </a:spcAft>
              <a:buSzPts val="1900"/>
              <a:buNone/>
              <a:defRPr/>
            </a:lvl5pPr>
            <a:lvl6pPr lvl="5">
              <a:spcBef>
                <a:spcPts val="400"/>
              </a:spcBef>
              <a:spcAft>
                <a:spcPts val="0"/>
              </a:spcAft>
              <a:buSzPts val="1900"/>
              <a:buNone/>
              <a:defRPr/>
            </a:lvl6pPr>
            <a:lvl7pPr lvl="6">
              <a:spcBef>
                <a:spcPts val="400"/>
              </a:spcBef>
              <a:spcAft>
                <a:spcPts val="0"/>
              </a:spcAft>
              <a:buSzPts val="1900"/>
              <a:buNone/>
              <a:defRPr/>
            </a:lvl7pPr>
            <a:lvl8pPr lvl="7">
              <a:spcBef>
                <a:spcPts val="400"/>
              </a:spcBef>
              <a:spcAft>
                <a:spcPts val="0"/>
              </a:spcAft>
              <a:buSzPts val="1900"/>
              <a:buNone/>
              <a:defRPr/>
            </a:lvl8pPr>
            <a:lvl9pPr lvl="8">
              <a:spcBef>
                <a:spcPts val="400"/>
              </a:spcBef>
              <a:spcAft>
                <a:spcPts val="0"/>
              </a:spcAft>
              <a:buSzPts val="1900"/>
              <a:buNone/>
              <a:defRPr/>
            </a:lvl9pPr>
          </a:lstStyle>
          <a:p/>
        </p:txBody>
      </p:sp>
      <p:sp>
        <p:nvSpPr>
          <p:cNvPr id="22" name="Google Shape;22;p3"/>
          <p:cNvSpPr txBox="1"/>
          <p:nvPr>
            <p:ph idx="2" type="subTitle"/>
          </p:nvPr>
        </p:nvSpPr>
        <p:spPr>
          <a:xfrm>
            <a:off x="4816350" y="8510350"/>
            <a:ext cx="8655300" cy="724800"/>
          </a:xfrm>
          <a:prstGeom prst="rect">
            <a:avLst/>
          </a:prstGeom>
        </p:spPr>
        <p:txBody>
          <a:bodyPr anchorCtr="0" anchor="t" bIns="45700" lIns="91425" spcFirstLastPara="1" rIns="91425" wrap="square" tIns="45700">
            <a:noAutofit/>
          </a:bodyPr>
          <a:lstStyle>
            <a:lvl1pPr lvl="0">
              <a:spcBef>
                <a:spcPts val="640"/>
              </a:spcBef>
              <a:spcAft>
                <a:spcPts val="0"/>
              </a:spcAft>
              <a:buSzPts val="2250"/>
              <a:buNone/>
              <a:defRPr sz="2250"/>
            </a:lvl1pPr>
            <a:lvl2pPr lvl="1">
              <a:spcBef>
                <a:spcPts val="560"/>
              </a:spcBef>
              <a:spcAft>
                <a:spcPts val="0"/>
              </a:spcAft>
              <a:buSzPts val="1900"/>
              <a:buNone/>
              <a:defRPr/>
            </a:lvl2pPr>
            <a:lvl3pPr lvl="2">
              <a:spcBef>
                <a:spcPts val="480"/>
              </a:spcBef>
              <a:spcAft>
                <a:spcPts val="0"/>
              </a:spcAft>
              <a:buSzPts val="1900"/>
              <a:buNone/>
              <a:defRPr/>
            </a:lvl3pPr>
            <a:lvl4pPr lvl="3">
              <a:spcBef>
                <a:spcPts val="400"/>
              </a:spcBef>
              <a:spcAft>
                <a:spcPts val="0"/>
              </a:spcAft>
              <a:buSzPts val="1900"/>
              <a:buNone/>
              <a:defRPr/>
            </a:lvl4pPr>
            <a:lvl5pPr lvl="4">
              <a:spcBef>
                <a:spcPts val="400"/>
              </a:spcBef>
              <a:spcAft>
                <a:spcPts val="0"/>
              </a:spcAft>
              <a:buSzPts val="1900"/>
              <a:buNone/>
              <a:defRPr/>
            </a:lvl5pPr>
            <a:lvl6pPr lvl="5">
              <a:spcBef>
                <a:spcPts val="400"/>
              </a:spcBef>
              <a:spcAft>
                <a:spcPts val="0"/>
              </a:spcAft>
              <a:buSzPts val="1900"/>
              <a:buNone/>
              <a:defRPr/>
            </a:lvl6pPr>
            <a:lvl7pPr lvl="6">
              <a:spcBef>
                <a:spcPts val="400"/>
              </a:spcBef>
              <a:spcAft>
                <a:spcPts val="0"/>
              </a:spcAft>
              <a:buSzPts val="1900"/>
              <a:buNone/>
              <a:defRPr/>
            </a:lvl7pPr>
            <a:lvl8pPr lvl="7">
              <a:spcBef>
                <a:spcPts val="400"/>
              </a:spcBef>
              <a:spcAft>
                <a:spcPts val="0"/>
              </a:spcAft>
              <a:buSzPts val="1900"/>
              <a:buNone/>
              <a:defRPr/>
            </a:lvl8pPr>
            <a:lvl9pPr lvl="8">
              <a:spcBef>
                <a:spcPts val="400"/>
              </a:spcBef>
              <a:spcAft>
                <a:spcPts val="0"/>
              </a:spcAft>
              <a:buSzPts val="19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bg>
      <p:bgPr>
        <a:solidFill>
          <a:srgbClr val="99D9E4"/>
        </a:solidFill>
      </p:bgPr>
    </p:bg>
    <p:spTree>
      <p:nvGrpSpPr>
        <p:cNvPr id="23" name="Shape 23"/>
        <p:cNvGrpSpPr/>
        <p:nvPr/>
      </p:nvGrpSpPr>
      <p:grpSpPr>
        <a:xfrm>
          <a:off x="0" y="0"/>
          <a:ext cx="0" cy="0"/>
          <a:chOff x="0" y="0"/>
          <a:chExt cx="0" cy="0"/>
        </a:xfrm>
      </p:grpSpPr>
      <p:pic>
        <p:nvPicPr>
          <p:cNvPr id="24" name="Google Shape;24;p4"/>
          <p:cNvPicPr preferRelativeResize="0"/>
          <p:nvPr/>
        </p:nvPicPr>
        <p:blipFill>
          <a:blip r:embed="rId2">
            <a:alphaModFix/>
          </a:blip>
          <a:stretch>
            <a:fillRect/>
          </a:stretch>
        </p:blipFill>
        <p:spPr>
          <a:xfrm>
            <a:off x="-295471" y="-101278"/>
            <a:ext cx="19129600" cy="10807074"/>
          </a:xfrm>
          <a:prstGeom prst="rect">
            <a:avLst/>
          </a:prstGeom>
          <a:noFill/>
          <a:ln>
            <a:noFill/>
          </a:ln>
        </p:spPr>
      </p:pic>
      <p:sp>
        <p:nvSpPr>
          <p:cNvPr id="25" name="Google Shape;25;p4"/>
          <p:cNvSpPr/>
          <p:nvPr/>
        </p:nvSpPr>
        <p:spPr>
          <a:xfrm>
            <a:off x="12461550" y="3230784"/>
            <a:ext cx="4304433" cy="4304433"/>
          </a:xfrm>
          <a:custGeom>
            <a:rect b="b" l="l" r="r" t="t"/>
            <a:pathLst>
              <a:path extrusionOk="0" h="4304433" w="4304433">
                <a:moveTo>
                  <a:pt x="0" y="0"/>
                </a:moveTo>
                <a:lnTo>
                  <a:pt x="4304433" y="0"/>
                </a:lnTo>
                <a:lnTo>
                  <a:pt x="4304433" y="4304433"/>
                </a:lnTo>
                <a:lnTo>
                  <a:pt x="0" y="4304433"/>
                </a:lnTo>
                <a:lnTo>
                  <a:pt x="0" y="0"/>
                </a:lnTo>
                <a:close/>
              </a:path>
            </a:pathLst>
          </a:custGeom>
          <a:blipFill rotWithShape="1">
            <a:blip r:embed="rId3">
              <a:alphaModFix/>
            </a:blip>
            <a:stretch>
              <a:fillRect b="0" l="0" r="0" t="0"/>
            </a:stretch>
          </a:blipFill>
          <a:ln>
            <a:noFill/>
          </a:ln>
        </p:spPr>
      </p:sp>
      <p:sp>
        <p:nvSpPr>
          <p:cNvPr id="26" name="Google Shape;26;p4"/>
          <p:cNvSpPr/>
          <p:nvPr/>
        </p:nvSpPr>
        <p:spPr>
          <a:xfrm>
            <a:off x="1526990" y="3230784"/>
            <a:ext cx="4304433" cy="4304433"/>
          </a:xfrm>
          <a:custGeom>
            <a:rect b="b" l="l" r="r" t="t"/>
            <a:pathLst>
              <a:path extrusionOk="0" h="4304433" w="4304433">
                <a:moveTo>
                  <a:pt x="0" y="0"/>
                </a:moveTo>
                <a:lnTo>
                  <a:pt x="4304433" y="0"/>
                </a:lnTo>
                <a:lnTo>
                  <a:pt x="4304433" y="4304433"/>
                </a:lnTo>
                <a:lnTo>
                  <a:pt x="0" y="4304433"/>
                </a:lnTo>
                <a:lnTo>
                  <a:pt x="0" y="0"/>
                </a:lnTo>
                <a:close/>
              </a:path>
            </a:pathLst>
          </a:custGeom>
          <a:blipFill rotWithShape="1">
            <a:blip r:embed="rId3">
              <a:alphaModFix/>
            </a:blip>
            <a:stretch>
              <a:fillRect b="0" l="0" r="0" t="0"/>
            </a:stretch>
          </a:blipFill>
          <a:ln>
            <a:noFill/>
          </a:ln>
        </p:spPr>
      </p:sp>
      <p:sp>
        <p:nvSpPr>
          <p:cNvPr id="27" name="Google Shape;27;p4"/>
          <p:cNvSpPr/>
          <p:nvPr/>
        </p:nvSpPr>
        <p:spPr>
          <a:xfrm>
            <a:off x="6991783" y="3230784"/>
            <a:ext cx="4304433" cy="4304433"/>
          </a:xfrm>
          <a:custGeom>
            <a:rect b="b" l="l" r="r" t="t"/>
            <a:pathLst>
              <a:path extrusionOk="0" h="4304433" w="4304433">
                <a:moveTo>
                  <a:pt x="0" y="0"/>
                </a:moveTo>
                <a:lnTo>
                  <a:pt x="4304434" y="0"/>
                </a:lnTo>
                <a:lnTo>
                  <a:pt x="4304434" y="4304433"/>
                </a:lnTo>
                <a:lnTo>
                  <a:pt x="0" y="4304433"/>
                </a:lnTo>
                <a:lnTo>
                  <a:pt x="0" y="0"/>
                </a:lnTo>
                <a:close/>
              </a:path>
            </a:pathLst>
          </a:custGeom>
          <a:blipFill rotWithShape="1">
            <a:blip r:embed="rId3">
              <a:alphaModFix/>
            </a:blip>
            <a:stretch>
              <a:fillRect b="0" l="0" r="0" t="0"/>
            </a:stretch>
          </a:blipFill>
          <a:ln>
            <a:noFill/>
          </a:ln>
        </p:spPr>
      </p:sp>
      <p:sp>
        <p:nvSpPr>
          <p:cNvPr id="28" name="Google Shape;28;p4"/>
          <p:cNvSpPr txBox="1"/>
          <p:nvPr/>
        </p:nvSpPr>
        <p:spPr>
          <a:xfrm>
            <a:off x="7963783" y="4647949"/>
            <a:ext cx="2360400" cy="1473000"/>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02</a:t>
            </a:r>
            <a:endParaRPr/>
          </a:p>
        </p:txBody>
      </p:sp>
      <p:sp>
        <p:nvSpPr>
          <p:cNvPr id="29" name="Google Shape;29;p4"/>
          <p:cNvSpPr txBox="1"/>
          <p:nvPr/>
        </p:nvSpPr>
        <p:spPr>
          <a:xfrm>
            <a:off x="2498989" y="4647949"/>
            <a:ext cx="2360400" cy="1473000"/>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01</a:t>
            </a:r>
            <a:endParaRPr/>
          </a:p>
        </p:txBody>
      </p:sp>
      <p:sp>
        <p:nvSpPr>
          <p:cNvPr id="30" name="Google Shape;30;p4"/>
          <p:cNvSpPr txBox="1"/>
          <p:nvPr/>
        </p:nvSpPr>
        <p:spPr>
          <a:xfrm>
            <a:off x="13433549" y="4647949"/>
            <a:ext cx="2360400" cy="1473000"/>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03</a:t>
            </a:r>
            <a:endParaRPr/>
          </a:p>
        </p:txBody>
      </p:sp>
      <p:sp>
        <p:nvSpPr>
          <p:cNvPr id="31" name="Google Shape;31;p4"/>
          <p:cNvSpPr txBox="1"/>
          <p:nvPr>
            <p:ph type="title"/>
          </p:nvPr>
        </p:nvSpPr>
        <p:spPr>
          <a:xfrm>
            <a:off x="396300" y="1013232"/>
            <a:ext cx="17495400" cy="1526700"/>
          </a:xfrm>
          <a:prstGeom prst="rect">
            <a:avLst/>
          </a:prstGeom>
        </p:spPr>
        <p:txBody>
          <a:bodyPr anchorCtr="0" anchor="t" bIns="45700" lIns="91425" spcFirstLastPara="1" rIns="91425" wrap="square" tIns="45700">
            <a:noAutofit/>
          </a:bodyPr>
          <a:lstStyle>
            <a:lvl1pPr lvl="0">
              <a:spcBef>
                <a:spcPts val="0"/>
              </a:spcBef>
              <a:spcAft>
                <a:spcPts val="0"/>
              </a:spcAft>
              <a:buSzPts val="9550"/>
              <a:buNone/>
              <a:defRPr sz="9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subTitle"/>
          </p:nvPr>
        </p:nvSpPr>
        <p:spPr>
          <a:xfrm>
            <a:off x="1960513" y="7742975"/>
            <a:ext cx="3437400" cy="786900"/>
          </a:xfrm>
          <a:prstGeom prst="rect">
            <a:avLst/>
          </a:prstGeom>
        </p:spPr>
        <p:txBody>
          <a:bodyPr anchorCtr="0" anchor="t" bIns="45700" lIns="91425" spcFirstLastPara="1" rIns="91425" wrap="square" tIns="45700">
            <a:noAutofit/>
          </a:bodyPr>
          <a:lstStyle>
            <a:lvl1pPr lvl="0">
              <a:lnSpc>
                <a:spcPct val="130000"/>
              </a:lnSpc>
              <a:spcBef>
                <a:spcPts val="640"/>
              </a:spcBef>
              <a:spcAft>
                <a:spcPts val="0"/>
              </a:spcAft>
              <a:buSzPts val="2450"/>
              <a:buNone/>
              <a:defRPr sz="2450"/>
            </a:lvl1pPr>
            <a:lvl2pPr lvl="1">
              <a:lnSpc>
                <a:spcPct val="130000"/>
              </a:lnSpc>
              <a:spcBef>
                <a:spcPts val="640"/>
              </a:spcBef>
              <a:spcAft>
                <a:spcPts val="0"/>
              </a:spcAft>
              <a:buSzPts val="1900"/>
              <a:buNone/>
              <a:defRPr/>
            </a:lvl2pPr>
            <a:lvl3pPr lvl="2">
              <a:lnSpc>
                <a:spcPct val="130000"/>
              </a:lnSpc>
              <a:spcBef>
                <a:spcPts val="640"/>
              </a:spcBef>
              <a:spcAft>
                <a:spcPts val="0"/>
              </a:spcAft>
              <a:buSzPts val="1900"/>
              <a:buNone/>
              <a:defRPr/>
            </a:lvl3pPr>
            <a:lvl4pPr lvl="3">
              <a:lnSpc>
                <a:spcPct val="130000"/>
              </a:lnSpc>
              <a:spcBef>
                <a:spcPts val="640"/>
              </a:spcBef>
              <a:spcAft>
                <a:spcPts val="0"/>
              </a:spcAft>
              <a:buSzPts val="1900"/>
              <a:buNone/>
              <a:defRPr/>
            </a:lvl4pPr>
            <a:lvl5pPr lvl="4">
              <a:lnSpc>
                <a:spcPct val="130000"/>
              </a:lnSpc>
              <a:spcBef>
                <a:spcPts val="640"/>
              </a:spcBef>
              <a:spcAft>
                <a:spcPts val="0"/>
              </a:spcAft>
              <a:buSzPts val="1900"/>
              <a:buNone/>
              <a:defRPr/>
            </a:lvl5pPr>
            <a:lvl6pPr lvl="5">
              <a:lnSpc>
                <a:spcPct val="130000"/>
              </a:lnSpc>
              <a:spcBef>
                <a:spcPts val="640"/>
              </a:spcBef>
              <a:spcAft>
                <a:spcPts val="0"/>
              </a:spcAft>
              <a:buSzPts val="1900"/>
              <a:buNone/>
              <a:defRPr/>
            </a:lvl6pPr>
            <a:lvl7pPr lvl="6">
              <a:lnSpc>
                <a:spcPct val="130000"/>
              </a:lnSpc>
              <a:spcBef>
                <a:spcPts val="640"/>
              </a:spcBef>
              <a:spcAft>
                <a:spcPts val="0"/>
              </a:spcAft>
              <a:buSzPts val="1900"/>
              <a:buNone/>
              <a:defRPr/>
            </a:lvl7pPr>
            <a:lvl8pPr lvl="7">
              <a:lnSpc>
                <a:spcPct val="130000"/>
              </a:lnSpc>
              <a:spcBef>
                <a:spcPts val="640"/>
              </a:spcBef>
              <a:spcAft>
                <a:spcPts val="0"/>
              </a:spcAft>
              <a:buSzPts val="1900"/>
              <a:buNone/>
              <a:defRPr/>
            </a:lvl8pPr>
            <a:lvl9pPr lvl="8">
              <a:lnSpc>
                <a:spcPct val="130000"/>
              </a:lnSpc>
              <a:spcBef>
                <a:spcPts val="640"/>
              </a:spcBef>
              <a:spcAft>
                <a:spcPts val="0"/>
              </a:spcAft>
              <a:buSzPts val="1900"/>
              <a:buNone/>
              <a:defRPr/>
            </a:lvl9pPr>
          </a:lstStyle>
          <a:p/>
        </p:txBody>
      </p:sp>
      <p:sp>
        <p:nvSpPr>
          <p:cNvPr id="33" name="Google Shape;33;p4"/>
          <p:cNvSpPr txBox="1"/>
          <p:nvPr>
            <p:ph idx="2" type="subTitle"/>
          </p:nvPr>
        </p:nvSpPr>
        <p:spPr>
          <a:xfrm>
            <a:off x="7425263" y="7742975"/>
            <a:ext cx="3437400" cy="786900"/>
          </a:xfrm>
          <a:prstGeom prst="rect">
            <a:avLst/>
          </a:prstGeom>
        </p:spPr>
        <p:txBody>
          <a:bodyPr anchorCtr="0" anchor="t" bIns="45700" lIns="91425" spcFirstLastPara="1" rIns="91425" wrap="square" tIns="45700">
            <a:noAutofit/>
          </a:bodyPr>
          <a:lstStyle>
            <a:lvl1pPr lvl="0" rtl="0">
              <a:lnSpc>
                <a:spcPct val="130000"/>
              </a:lnSpc>
              <a:spcBef>
                <a:spcPts val="640"/>
              </a:spcBef>
              <a:spcAft>
                <a:spcPts val="0"/>
              </a:spcAft>
              <a:buSzPts val="2450"/>
              <a:buNone/>
              <a:defRPr sz="2450"/>
            </a:lvl1pPr>
            <a:lvl2pPr lvl="1" rtl="0">
              <a:lnSpc>
                <a:spcPct val="130000"/>
              </a:lnSpc>
              <a:spcBef>
                <a:spcPts val="640"/>
              </a:spcBef>
              <a:spcAft>
                <a:spcPts val="0"/>
              </a:spcAft>
              <a:buSzPts val="1900"/>
              <a:buNone/>
              <a:defRPr/>
            </a:lvl2pPr>
            <a:lvl3pPr lvl="2" rtl="0">
              <a:lnSpc>
                <a:spcPct val="130000"/>
              </a:lnSpc>
              <a:spcBef>
                <a:spcPts val="640"/>
              </a:spcBef>
              <a:spcAft>
                <a:spcPts val="0"/>
              </a:spcAft>
              <a:buSzPts val="1900"/>
              <a:buNone/>
              <a:defRPr/>
            </a:lvl3pPr>
            <a:lvl4pPr lvl="3" rtl="0">
              <a:lnSpc>
                <a:spcPct val="130000"/>
              </a:lnSpc>
              <a:spcBef>
                <a:spcPts val="640"/>
              </a:spcBef>
              <a:spcAft>
                <a:spcPts val="0"/>
              </a:spcAft>
              <a:buSzPts val="1900"/>
              <a:buNone/>
              <a:defRPr/>
            </a:lvl4pPr>
            <a:lvl5pPr lvl="4" rtl="0">
              <a:lnSpc>
                <a:spcPct val="130000"/>
              </a:lnSpc>
              <a:spcBef>
                <a:spcPts val="640"/>
              </a:spcBef>
              <a:spcAft>
                <a:spcPts val="0"/>
              </a:spcAft>
              <a:buSzPts val="1900"/>
              <a:buNone/>
              <a:defRPr/>
            </a:lvl5pPr>
            <a:lvl6pPr lvl="5" rtl="0">
              <a:lnSpc>
                <a:spcPct val="130000"/>
              </a:lnSpc>
              <a:spcBef>
                <a:spcPts val="640"/>
              </a:spcBef>
              <a:spcAft>
                <a:spcPts val="0"/>
              </a:spcAft>
              <a:buSzPts val="1900"/>
              <a:buNone/>
              <a:defRPr/>
            </a:lvl6pPr>
            <a:lvl7pPr lvl="6" rtl="0">
              <a:lnSpc>
                <a:spcPct val="130000"/>
              </a:lnSpc>
              <a:spcBef>
                <a:spcPts val="640"/>
              </a:spcBef>
              <a:spcAft>
                <a:spcPts val="0"/>
              </a:spcAft>
              <a:buSzPts val="1900"/>
              <a:buNone/>
              <a:defRPr/>
            </a:lvl7pPr>
            <a:lvl8pPr lvl="7" rtl="0">
              <a:lnSpc>
                <a:spcPct val="130000"/>
              </a:lnSpc>
              <a:spcBef>
                <a:spcPts val="640"/>
              </a:spcBef>
              <a:spcAft>
                <a:spcPts val="0"/>
              </a:spcAft>
              <a:buSzPts val="1900"/>
              <a:buNone/>
              <a:defRPr/>
            </a:lvl8pPr>
            <a:lvl9pPr lvl="8" rtl="0">
              <a:lnSpc>
                <a:spcPct val="130000"/>
              </a:lnSpc>
              <a:spcBef>
                <a:spcPts val="640"/>
              </a:spcBef>
              <a:spcAft>
                <a:spcPts val="0"/>
              </a:spcAft>
              <a:buSzPts val="1900"/>
              <a:buNone/>
              <a:defRPr/>
            </a:lvl9pPr>
          </a:lstStyle>
          <a:p/>
        </p:txBody>
      </p:sp>
      <p:sp>
        <p:nvSpPr>
          <p:cNvPr id="34" name="Google Shape;34;p4"/>
          <p:cNvSpPr txBox="1"/>
          <p:nvPr>
            <p:ph idx="3" type="subTitle"/>
          </p:nvPr>
        </p:nvSpPr>
        <p:spPr>
          <a:xfrm>
            <a:off x="12890013" y="7742975"/>
            <a:ext cx="3437400" cy="786900"/>
          </a:xfrm>
          <a:prstGeom prst="rect">
            <a:avLst/>
          </a:prstGeom>
        </p:spPr>
        <p:txBody>
          <a:bodyPr anchorCtr="0" anchor="t" bIns="45700" lIns="91425" spcFirstLastPara="1" rIns="91425" wrap="square" tIns="45700">
            <a:noAutofit/>
          </a:bodyPr>
          <a:lstStyle>
            <a:lvl1pPr lvl="0" rtl="0">
              <a:lnSpc>
                <a:spcPct val="130000"/>
              </a:lnSpc>
              <a:spcBef>
                <a:spcPts val="640"/>
              </a:spcBef>
              <a:spcAft>
                <a:spcPts val="0"/>
              </a:spcAft>
              <a:buSzPts val="2450"/>
              <a:buNone/>
              <a:defRPr sz="2450"/>
            </a:lvl1pPr>
            <a:lvl2pPr lvl="1" rtl="0">
              <a:lnSpc>
                <a:spcPct val="130000"/>
              </a:lnSpc>
              <a:spcBef>
                <a:spcPts val="640"/>
              </a:spcBef>
              <a:spcAft>
                <a:spcPts val="0"/>
              </a:spcAft>
              <a:buSzPts val="1900"/>
              <a:buNone/>
              <a:defRPr/>
            </a:lvl2pPr>
            <a:lvl3pPr lvl="2" rtl="0">
              <a:lnSpc>
                <a:spcPct val="130000"/>
              </a:lnSpc>
              <a:spcBef>
                <a:spcPts val="640"/>
              </a:spcBef>
              <a:spcAft>
                <a:spcPts val="0"/>
              </a:spcAft>
              <a:buSzPts val="1900"/>
              <a:buNone/>
              <a:defRPr/>
            </a:lvl3pPr>
            <a:lvl4pPr lvl="3" rtl="0">
              <a:lnSpc>
                <a:spcPct val="130000"/>
              </a:lnSpc>
              <a:spcBef>
                <a:spcPts val="640"/>
              </a:spcBef>
              <a:spcAft>
                <a:spcPts val="0"/>
              </a:spcAft>
              <a:buSzPts val="1900"/>
              <a:buNone/>
              <a:defRPr/>
            </a:lvl4pPr>
            <a:lvl5pPr lvl="4" rtl="0">
              <a:lnSpc>
                <a:spcPct val="130000"/>
              </a:lnSpc>
              <a:spcBef>
                <a:spcPts val="640"/>
              </a:spcBef>
              <a:spcAft>
                <a:spcPts val="0"/>
              </a:spcAft>
              <a:buSzPts val="1900"/>
              <a:buNone/>
              <a:defRPr/>
            </a:lvl5pPr>
            <a:lvl6pPr lvl="5" rtl="0">
              <a:lnSpc>
                <a:spcPct val="130000"/>
              </a:lnSpc>
              <a:spcBef>
                <a:spcPts val="640"/>
              </a:spcBef>
              <a:spcAft>
                <a:spcPts val="0"/>
              </a:spcAft>
              <a:buSzPts val="1900"/>
              <a:buNone/>
              <a:defRPr/>
            </a:lvl6pPr>
            <a:lvl7pPr lvl="6" rtl="0">
              <a:lnSpc>
                <a:spcPct val="130000"/>
              </a:lnSpc>
              <a:spcBef>
                <a:spcPts val="640"/>
              </a:spcBef>
              <a:spcAft>
                <a:spcPts val="0"/>
              </a:spcAft>
              <a:buSzPts val="1900"/>
              <a:buNone/>
              <a:defRPr/>
            </a:lvl7pPr>
            <a:lvl8pPr lvl="7" rtl="0">
              <a:lnSpc>
                <a:spcPct val="130000"/>
              </a:lnSpc>
              <a:spcBef>
                <a:spcPts val="640"/>
              </a:spcBef>
              <a:spcAft>
                <a:spcPts val="0"/>
              </a:spcAft>
              <a:buSzPts val="1900"/>
              <a:buNone/>
              <a:defRPr/>
            </a:lvl8pPr>
            <a:lvl9pPr lvl="8" rtl="0">
              <a:lnSpc>
                <a:spcPct val="130000"/>
              </a:lnSpc>
              <a:spcBef>
                <a:spcPts val="640"/>
              </a:spcBef>
              <a:spcAft>
                <a:spcPts val="0"/>
              </a:spcAft>
              <a:buSzPts val="19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99D9E4"/>
        </a:solidFill>
      </p:bgPr>
    </p:bg>
    <p:spTree>
      <p:nvGrpSpPr>
        <p:cNvPr id="35" name="Shape 35"/>
        <p:cNvGrpSpPr/>
        <p:nvPr/>
      </p:nvGrpSpPr>
      <p:grpSpPr>
        <a:xfrm>
          <a:off x="0" y="0"/>
          <a:ext cx="0" cy="0"/>
          <a:chOff x="0" y="0"/>
          <a:chExt cx="0" cy="0"/>
        </a:xfrm>
      </p:grpSpPr>
      <p:pic>
        <p:nvPicPr>
          <p:cNvPr id="36" name="Google Shape;36;p5"/>
          <p:cNvPicPr preferRelativeResize="0"/>
          <p:nvPr/>
        </p:nvPicPr>
        <p:blipFill>
          <a:blip r:embed="rId2">
            <a:alphaModFix/>
          </a:blip>
          <a:stretch>
            <a:fillRect/>
          </a:stretch>
        </p:blipFill>
        <p:spPr>
          <a:xfrm>
            <a:off x="-295471" y="-101278"/>
            <a:ext cx="19129600" cy="10807074"/>
          </a:xfrm>
          <a:prstGeom prst="rect">
            <a:avLst/>
          </a:prstGeom>
          <a:noFill/>
          <a:ln>
            <a:noFill/>
          </a:ln>
        </p:spPr>
      </p:pic>
      <p:sp>
        <p:nvSpPr>
          <p:cNvPr id="37" name="Google Shape;37;p5"/>
          <p:cNvSpPr/>
          <p:nvPr/>
        </p:nvSpPr>
        <p:spPr>
          <a:xfrm>
            <a:off x="1711939" y="2175319"/>
            <a:ext cx="4746380" cy="2666603"/>
          </a:xfrm>
          <a:custGeom>
            <a:rect b="b" l="l" r="r" t="t"/>
            <a:pathLst>
              <a:path extrusionOk="0" h="2666603" w="4746380">
                <a:moveTo>
                  <a:pt x="0" y="0"/>
                </a:moveTo>
                <a:lnTo>
                  <a:pt x="4746380" y="0"/>
                </a:lnTo>
                <a:lnTo>
                  <a:pt x="4746380" y="2666602"/>
                </a:lnTo>
                <a:lnTo>
                  <a:pt x="0" y="2666602"/>
                </a:lnTo>
                <a:lnTo>
                  <a:pt x="0" y="0"/>
                </a:lnTo>
                <a:close/>
              </a:path>
            </a:pathLst>
          </a:custGeom>
          <a:blipFill rotWithShape="1">
            <a:blip r:embed="rId3">
              <a:alphaModFix/>
            </a:blip>
            <a:stretch>
              <a:fillRect b="0" l="0" r="0" t="0"/>
            </a:stretch>
          </a:blipFill>
          <a:ln>
            <a:noFill/>
          </a:ln>
        </p:spPr>
      </p:sp>
      <p:sp>
        <p:nvSpPr>
          <p:cNvPr id="38" name="Google Shape;38;p5"/>
          <p:cNvSpPr/>
          <p:nvPr/>
        </p:nvSpPr>
        <p:spPr>
          <a:xfrm>
            <a:off x="11826565" y="3895183"/>
            <a:ext cx="4746380" cy="2666603"/>
          </a:xfrm>
          <a:custGeom>
            <a:rect b="b" l="l" r="r" t="t"/>
            <a:pathLst>
              <a:path extrusionOk="0" h="2666603" w="4746380">
                <a:moveTo>
                  <a:pt x="0" y="0"/>
                </a:moveTo>
                <a:lnTo>
                  <a:pt x="4746380" y="0"/>
                </a:lnTo>
                <a:lnTo>
                  <a:pt x="4746380" y="2666603"/>
                </a:lnTo>
                <a:lnTo>
                  <a:pt x="0" y="2666603"/>
                </a:lnTo>
                <a:lnTo>
                  <a:pt x="0" y="0"/>
                </a:lnTo>
                <a:close/>
              </a:path>
            </a:pathLst>
          </a:custGeom>
          <a:blipFill rotWithShape="1">
            <a:blip r:embed="rId3">
              <a:alphaModFix/>
            </a:blip>
            <a:stretch>
              <a:fillRect b="0" l="0" r="0" t="0"/>
            </a:stretch>
          </a:blipFill>
          <a:ln>
            <a:noFill/>
          </a:ln>
        </p:spPr>
      </p:sp>
      <p:sp>
        <p:nvSpPr>
          <p:cNvPr id="39" name="Google Shape;39;p5"/>
          <p:cNvSpPr/>
          <p:nvPr/>
        </p:nvSpPr>
        <p:spPr>
          <a:xfrm>
            <a:off x="1559539" y="5520875"/>
            <a:ext cx="4746380" cy="2666603"/>
          </a:xfrm>
          <a:custGeom>
            <a:rect b="b" l="l" r="r" t="t"/>
            <a:pathLst>
              <a:path extrusionOk="0" h="2666603" w="4746380">
                <a:moveTo>
                  <a:pt x="0" y="0"/>
                </a:moveTo>
                <a:lnTo>
                  <a:pt x="4746380" y="0"/>
                </a:lnTo>
                <a:lnTo>
                  <a:pt x="4746380" y="2666603"/>
                </a:lnTo>
                <a:lnTo>
                  <a:pt x="0" y="2666603"/>
                </a:lnTo>
                <a:lnTo>
                  <a:pt x="0" y="0"/>
                </a:lnTo>
                <a:close/>
              </a:path>
            </a:pathLst>
          </a:custGeom>
          <a:blipFill rotWithShape="1">
            <a:blip r:embed="rId3">
              <a:alphaModFix/>
            </a:blip>
            <a:stretch>
              <a:fillRect b="0" l="0" r="0" t="0"/>
            </a:stretch>
          </a:blipFill>
          <a:ln>
            <a:noFill/>
          </a:ln>
        </p:spPr>
      </p:sp>
      <p:sp>
        <p:nvSpPr>
          <p:cNvPr id="40" name="Google Shape;40;p5"/>
          <p:cNvSpPr/>
          <p:nvPr/>
        </p:nvSpPr>
        <p:spPr>
          <a:xfrm>
            <a:off x="11826565" y="7189863"/>
            <a:ext cx="4746380" cy="2666603"/>
          </a:xfrm>
          <a:custGeom>
            <a:rect b="b" l="l" r="r" t="t"/>
            <a:pathLst>
              <a:path extrusionOk="0" h="2666603" w="4746380">
                <a:moveTo>
                  <a:pt x="0" y="0"/>
                </a:moveTo>
                <a:lnTo>
                  <a:pt x="4746380" y="0"/>
                </a:lnTo>
                <a:lnTo>
                  <a:pt x="4746380" y="2666602"/>
                </a:lnTo>
                <a:lnTo>
                  <a:pt x="0" y="2666602"/>
                </a:lnTo>
                <a:lnTo>
                  <a:pt x="0" y="0"/>
                </a:lnTo>
                <a:close/>
              </a:path>
            </a:pathLst>
          </a:custGeom>
          <a:blipFill rotWithShape="1">
            <a:blip r:embed="rId3">
              <a:alphaModFix/>
            </a:blip>
            <a:stretch>
              <a:fillRect b="0" l="0" r="0" t="0"/>
            </a:stretch>
          </a:blipFill>
          <a:ln>
            <a:noFill/>
          </a:ln>
        </p:spPr>
      </p:sp>
      <p:cxnSp>
        <p:nvCxnSpPr>
          <p:cNvPr id="41" name="Google Shape;41;p5"/>
          <p:cNvCxnSpPr/>
          <p:nvPr/>
        </p:nvCxnSpPr>
        <p:spPr>
          <a:xfrm>
            <a:off x="5698550" y="3508613"/>
            <a:ext cx="5479200" cy="0"/>
          </a:xfrm>
          <a:prstGeom prst="straightConnector1">
            <a:avLst/>
          </a:prstGeom>
          <a:noFill/>
          <a:ln cap="rnd" cmpd="sng" w="95250">
            <a:solidFill>
              <a:srgbClr val="99D9E4"/>
            </a:solidFill>
            <a:prstDash val="dot"/>
            <a:round/>
            <a:headEnd len="sm" w="sm" type="none"/>
            <a:tailEnd len="sm" w="sm" type="none"/>
          </a:ln>
        </p:spPr>
      </p:cxnSp>
      <p:cxnSp>
        <p:nvCxnSpPr>
          <p:cNvPr id="42" name="Google Shape;42;p5"/>
          <p:cNvCxnSpPr/>
          <p:nvPr/>
        </p:nvCxnSpPr>
        <p:spPr>
          <a:xfrm>
            <a:off x="5698550" y="6798121"/>
            <a:ext cx="5479200" cy="0"/>
          </a:xfrm>
          <a:prstGeom prst="straightConnector1">
            <a:avLst/>
          </a:prstGeom>
          <a:noFill/>
          <a:ln cap="rnd" cmpd="sng" w="95250">
            <a:solidFill>
              <a:srgbClr val="99D9E4"/>
            </a:solidFill>
            <a:prstDash val="dot"/>
            <a:round/>
            <a:headEnd len="sm" w="sm" type="none"/>
            <a:tailEnd len="sm" w="sm" type="none"/>
          </a:ln>
        </p:spPr>
      </p:cxnSp>
      <p:cxnSp>
        <p:nvCxnSpPr>
          <p:cNvPr id="43" name="Google Shape;43;p5"/>
          <p:cNvCxnSpPr/>
          <p:nvPr/>
        </p:nvCxnSpPr>
        <p:spPr>
          <a:xfrm>
            <a:off x="7030942" y="8634882"/>
            <a:ext cx="5479200" cy="0"/>
          </a:xfrm>
          <a:prstGeom prst="straightConnector1">
            <a:avLst/>
          </a:prstGeom>
          <a:noFill/>
          <a:ln cap="rnd" cmpd="sng" w="95250">
            <a:solidFill>
              <a:srgbClr val="99D9E4"/>
            </a:solidFill>
            <a:prstDash val="dot"/>
            <a:round/>
            <a:headEnd len="sm" w="sm" type="none"/>
            <a:tailEnd len="sm" w="sm" type="none"/>
          </a:ln>
        </p:spPr>
      </p:cxnSp>
      <p:cxnSp>
        <p:nvCxnSpPr>
          <p:cNvPr id="44" name="Google Shape;44;p5"/>
          <p:cNvCxnSpPr/>
          <p:nvPr/>
        </p:nvCxnSpPr>
        <p:spPr>
          <a:xfrm>
            <a:off x="7030942" y="5238917"/>
            <a:ext cx="5479200" cy="0"/>
          </a:xfrm>
          <a:prstGeom prst="straightConnector1">
            <a:avLst/>
          </a:prstGeom>
          <a:noFill/>
          <a:ln cap="rnd" cmpd="sng" w="95250">
            <a:solidFill>
              <a:srgbClr val="99D9E4"/>
            </a:solidFill>
            <a:prstDash val="dot"/>
            <a:round/>
            <a:headEnd len="sm" w="sm" type="none"/>
            <a:tailEnd len="sm" w="sm" type="none"/>
          </a:ln>
        </p:spPr>
      </p:cxnSp>
      <p:sp>
        <p:nvSpPr>
          <p:cNvPr id="45" name="Google Shape;45;p5"/>
          <p:cNvSpPr txBox="1"/>
          <p:nvPr>
            <p:ph type="title"/>
          </p:nvPr>
        </p:nvSpPr>
        <p:spPr>
          <a:xfrm>
            <a:off x="396300" y="797325"/>
            <a:ext cx="17495400" cy="1526700"/>
          </a:xfrm>
          <a:prstGeom prst="rect">
            <a:avLst/>
          </a:prstGeom>
        </p:spPr>
        <p:txBody>
          <a:bodyPr anchorCtr="0" anchor="t" bIns="45700" lIns="91425" spcFirstLastPara="1" rIns="91425" wrap="square" tIns="45700">
            <a:no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
          <p:cNvSpPr txBox="1"/>
          <p:nvPr>
            <p:ph idx="1" type="subTitle"/>
          </p:nvPr>
        </p:nvSpPr>
        <p:spPr>
          <a:xfrm>
            <a:off x="2625350" y="3123425"/>
            <a:ext cx="2919600" cy="430800"/>
          </a:xfrm>
          <a:prstGeom prst="rect">
            <a:avLst/>
          </a:prstGeom>
        </p:spPr>
        <p:txBody>
          <a:bodyPr anchorCtr="0" anchor="t" bIns="45700" lIns="91425" spcFirstLastPara="1" rIns="91425" wrap="square" tIns="45700">
            <a:noAutofit/>
          </a:bodyPr>
          <a:lstStyle>
            <a:lvl1pPr lvl="0">
              <a:spcBef>
                <a:spcPts val="640"/>
              </a:spcBef>
              <a:spcAft>
                <a:spcPts val="0"/>
              </a:spcAft>
              <a:buClr>
                <a:srgbClr val="19A4BB"/>
              </a:buClr>
              <a:buSzPts val="2750"/>
              <a:buNone/>
              <a:defRPr b="1" sz="2750">
                <a:solidFill>
                  <a:srgbClr val="19A4BB"/>
                </a:solidFill>
              </a:defRPr>
            </a:lvl1pPr>
            <a:lvl2pPr lvl="1">
              <a:spcBef>
                <a:spcPts val="560"/>
              </a:spcBef>
              <a:spcAft>
                <a:spcPts val="0"/>
              </a:spcAft>
              <a:buSzPts val="1900"/>
              <a:buNone/>
              <a:defRPr/>
            </a:lvl2pPr>
            <a:lvl3pPr lvl="2">
              <a:spcBef>
                <a:spcPts val="480"/>
              </a:spcBef>
              <a:spcAft>
                <a:spcPts val="0"/>
              </a:spcAft>
              <a:buSzPts val="1900"/>
              <a:buNone/>
              <a:defRPr/>
            </a:lvl3pPr>
            <a:lvl4pPr lvl="3">
              <a:spcBef>
                <a:spcPts val="400"/>
              </a:spcBef>
              <a:spcAft>
                <a:spcPts val="0"/>
              </a:spcAft>
              <a:buSzPts val="1900"/>
              <a:buNone/>
              <a:defRPr/>
            </a:lvl4pPr>
            <a:lvl5pPr lvl="4">
              <a:spcBef>
                <a:spcPts val="400"/>
              </a:spcBef>
              <a:spcAft>
                <a:spcPts val="0"/>
              </a:spcAft>
              <a:buSzPts val="1900"/>
              <a:buNone/>
              <a:defRPr/>
            </a:lvl5pPr>
            <a:lvl6pPr lvl="5">
              <a:spcBef>
                <a:spcPts val="400"/>
              </a:spcBef>
              <a:spcAft>
                <a:spcPts val="0"/>
              </a:spcAft>
              <a:buSzPts val="1900"/>
              <a:buNone/>
              <a:defRPr/>
            </a:lvl6pPr>
            <a:lvl7pPr lvl="6">
              <a:spcBef>
                <a:spcPts val="400"/>
              </a:spcBef>
              <a:spcAft>
                <a:spcPts val="0"/>
              </a:spcAft>
              <a:buSzPts val="1900"/>
              <a:buNone/>
              <a:defRPr/>
            </a:lvl7pPr>
            <a:lvl8pPr lvl="7">
              <a:spcBef>
                <a:spcPts val="400"/>
              </a:spcBef>
              <a:spcAft>
                <a:spcPts val="0"/>
              </a:spcAft>
              <a:buSzPts val="1900"/>
              <a:buNone/>
              <a:defRPr/>
            </a:lvl8pPr>
            <a:lvl9pPr lvl="8">
              <a:spcBef>
                <a:spcPts val="400"/>
              </a:spcBef>
              <a:spcAft>
                <a:spcPts val="0"/>
              </a:spcAft>
              <a:buSzPts val="1900"/>
              <a:buNone/>
              <a:defRPr/>
            </a:lvl9pPr>
          </a:lstStyle>
          <a:p/>
        </p:txBody>
      </p:sp>
      <p:sp>
        <p:nvSpPr>
          <p:cNvPr id="47" name="Google Shape;47;p5"/>
          <p:cNvSpPr txBox="1"/>
          <p:nvPr>
            <p:ph idx="2" type="subTitle"/>
          </p:nvPr>
        </p:nvSpPr>
        <p:spPr>
          <a:xfrm>
            <a:off x="2625350" y="6532382"/>
            <a:ext cx="2919600" cy="4308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48" name="Google Shape;48;p5"/>
          <p:cNvSpPr txBox="1"/>
          <p:nvPr>
            <p:ph idx="3" type="subTitle"/>
          </p:nvPr>
        </p:nvSpPr>
        <p:spPr>
          <a:xfrm>
            <a:off x="12740025" y="4834181"/>
            <a:ext cx="2919600" cy="4308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49" name="Google Shape;49;p5"/>
          <p:cNvSpPr txBox="1"/>
          <p:nvPr>
            <p:ph idx="4" type="subTitle"/>
          </p:nvPr>
        </p:nvSpPr>
        <p:spPr>
          <a:xfrm>
            <a:off x="12740025" y="8184038"/>
            <a:ext cx="2919600" cy="4308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50" name="Google Shape;50;p5"/>
          <p:cNvSpPr txBox="1"/>
          <p:nvPr>
            <p:ph idx="5" type="body"/>
          </p:nvPr>
        </p:nvSpPr>
        <p:spPr>
          <a:xfrm>
            <a:off x="11715075" y="2995900"/>
            <a:ext cx="4969500" cy="702000"/>
          </a:xfrm>
          <a:prstGeom prst="rect">
            <a:avLst/>
          </a:prstGeom>
        </p:spPr>
        <p:txBody>
          <a:bodyPr anchorCtr="0" anchor="ctr" bIns="45700" lIns="91425" spcFirstLastPara="1" rIns="91425" wrap="square" tIns="45700">
            <a:noAutofit/>
          </a:bodyPr>
          <a:lstStyle>
            <a:lvl1pPr indent="-349250" lvl="0" marL="457200">
              <a:spcBef>
                <a:spcPts val="640"/>
              </a:spcBef>
              <a:spcAft>
                <a:spcPts val="0"/>
              </a:spcAft>
              <a:buSzPts val="1900"/>
              <a:buChar char="•"/>
              <a:defRPr/>
            </a:lvl1pPr>
            <a:lvl2pPr indent="-349250" lvl="1" marL="914400">
              <a:spcBef>
                <a:spcPts val="560"/>
              </a:spcBef>
              <a:spcAft>
                <a:spcPts val="0"/>
              </a:spcAft>
              <a:buSzPts val="1900"/>
              <a:buChar char="–"/>
              <a:defRPr/>
            </a:lvl2pPr>
            <a:lvl3pPr indent="-349250" lvl="2" marL="1371600">
              <a:spcBef>
                <a:spcPts val="480"/>
              </a:spcBef>
              <a:spcAft>
                <a:spcPts val="0"/>
              </a:spcAft>
              <a:buSzPts val="1900"/>
              <a:buChar char="•"/>
              <a:defRPr/>
            </a:lvl3pPr>
            <a:lvl4pPr indent="-349250" lvl="3" marL="1828800">
              <a:spcBef>
                <a:spcPts val="400"/>
              </a:spcBef>
              <a:spcAft>
                <a:spcPts val="0"/>
              </a:spcAft>
              <a:buSzPts val="1900"/>
              <a:buChar char="–"/>
              <a:defRPr/>
            </a:lvl4pPr>
            <a:lvl5pPr indent="-349250" lvl="4" marL="2286000">
              <a:spcBef>
                <a:spcPts val="400"/>
              </a:spcBef>
              <a:spcAft>
                <a:spcPts val="0"/>
              </a:spcAft>
              <a:buSzPts val="1900"/>
              <a:buChar char="»"/>
              <a:defRPr/>
            </a:lvl5pPr>
            <a:lvl6pPr indent="-349250" lvl="5" marL="2743200">
              <a:spcBef>
                <a:spcPts val="400"/>
              </a:spcBef>
              <a:spcAft>
                <a:spcPts val="0"/>
              </a:spcAft>
              <a:buSzPts val="1900"/>
              <a:buChar char="•"/>
              <a:defRPr/>
            </a:lvl6pPr>
            <a:lvl7pPr indent="-349250" lvl="6" marL="3200400">
              <a:spcBef>
                <a:spcPts val="400"/>
              </a:spcBef>
              <a:spcAft>
                <a:spcPts val="0"/>
              </a:spcAft>
              <a:buSzPts val="1900"/>
              <a:buChar char="•"/>
              <a:defRPr/>
            </a:lvl7pPr>
            <a:lvl8pPr indent="-349250" lvl="7" marL="3657600">
              <a:spcBef>
                <a:spcPts val="400"/>
              </a:spcBef>
              <a:spcAft>
                <a:spcPts val="0"/>
              </a:spcAft>
              <a:buSzPts val="1900"/>
              <a:buChar char="•"/>
              <a:defRPr/>
            </a:lvl8pPr>
            <a:lvl9pPr indent="-349250" lvl="8" marL="4114800">
              <a:spcBef>
                <a:spcPts val="400"/>
              </a:spcBef>
              <a:spcAft>
                <a:spcPts val="0"/>
              </a:spcAft>
              <a:buSzPts val="1900"/>
              <a:buChar char="•"/>
              <a:defRPr/>
            </a:lvl9pPr>
          </a:lstStyle>
          <a:p/>
        </p:txBody>
      </p:sp>
      <p:sp>
        <p:nvSpPr>
          <p:cNvPr id="51" name="Google Shape;51;p5"/>
          <p:cNvSpPr txBox="1"/>
          <p:nvPr>
            <p:ph idx="6" type="body"/>
          </p:nvPr>
        </p:nvSpPr>
        <p:spPr>
          <a:xfrm>
            <a:off x="11715075" y="6503175"/>
            <a:ext cx="4969500" cy="702000"/>
          </a:xfrm>
          <a:prstGeom prst="rect">
            <a:avLst/>
          </a:prstGeom>
        </p:spPr>
        <p:txBody>
          <a:bodyPr anchorCtr="0" anchor="ctr" bIns="45700" lIns="91425" spcFirstLastPara="1" rIns="91425" wrap="square" tIns="45700">
            <a:noAutofit/>
          </a:bodyPr>
          <a:lstStyle>
            <a:lvl1pPr indent="-349250" lvl="0" marL="457200" rtl="0">
              <a:spcBef>
                <a:spcPts val="640"/>
              </a:spcBef>
              <a:spcAft>
                <a:spcPts val="0"/>
              </a:spcAft>
              <a:buSzPts val="1900"/>
              <a:buChar char="•"/>
              <a:defRPr/>
            </a:lvl1pPr>
            <a:lvl2pPr indent="-349250" lvl="1" marL="914400" rtl="0">
              <a:spcBef>
                <a:spcPts val="560"/>
              </a:spcBef>
              <a:spcAft>
                <a:spcPts val="0"/>
              </a:spcAft>
              <a:buSzPts val="1900"/>
              <a:buChar char="–"/>
              <a:defRPr/>
            </a:lvl2pPr>
            <a:lvl3pPr indent="-349250" lvl="2" marL="1371600" rtl="0">
              <a:spcBef>
                <a:spcPts val="480"/>
              </a:spcBef>
              <a:spcAft>
                <a:spcPts val="0"/>
              </a:spcAft>
              <a:buSzPts val="1900"/>
              <a:buChar char="•"/>
              <a:defRPr/>
            </a:lvl3pPr>
            <a:lvl4pPr indent="-349250" lvl="3" marL="1828800" rtl="0">
              <a:spcBef>
                <a:spcPts val="400"/>
              </a:spcBef>
              <a:spcAft>
                <a:spcPts val="0"/>
              </a:spcAft>
              <a:buSzPts val="1900"/>
              <a:buChar char="–"/>
              <a:defRPr/>
            </a:lvl4pPr>
            <a:lvl5pPr indent="-349250" lvl="4" marL="2286000" rtl="0">
              <a:spcBef>
                <a:spcPts val="400"/>
              </a:spcBef>
              <a:spcAft>
                <a:spcPts val="0"/>
              </a:spcAft>
              <a:buSzPts val="19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
        <p:nvSpPr>
          <p:cNvPr id="52" name="Google Shape;52;p5"/>
          <p:cNvSpPr txBox="1"/>
          <p:nvPr>
            <p:ph idx="7" type="body"/>
          </p:nvPr>
        </p:nvSpPr>
        <p:spPr>
          <a:xfrm>
            <a:off x="1600400" y="4825175"/>
            <a:ext cx="4969500" cy="702000"/>
          </a:xfrm>
          <a:prstGeom prst="rect">
            <a:avLst/>
          </a:prstGeom>
        </p:spPr>
        <p:txBody>
          <a:bodyPr anchorCtr="0" anchor="ctr" bIns="45700" lIns="91425" spcFirstLastPara="1" rIns="91425" wrap="square" tIns="45700">
            <a:noAutofit/>
          </a:bodyPr>
          <a:lstStyle>
            <a:lvl1pPr indent="-349250" lvl="0" marL="457200" rtl="0">
              <a:spcBef>
                <a:spcPts val="640"/>
              </a:spcBef>
              <a:spcAft>
                <a:spcPts val="0"/>
              </a:spcAft>
              <a:buSzPts val="1900"/>
              <a:buChar char="•"/>
              <a:defRPr/>
            </a:lvl1pPr>
            <a:lvl2pPr indent="-349250" lvl="1" marL="914400" rtl="0">
              <a:spcBef>
                <a:spcPts val="560"/>
              </a:spcBef>
              <a:spcAft>
                <a:spcPts val="0"/>
              </a:spcAft>
              <a:buSzPts val="1900"/>
              <a:buChar char="–"/>
              <a:defRPr/>
            </a:lvl2pPr>
            <a:lvl3pPr indent="-349250" lvl="2" marL="1371600" rtl="0">
              <a:spcBef>
                <a:spcPts val="480"/>
              </a:spcBef>
              <a:spcAft>
                <a:spcPts val="0"/>
              </a:spcAft>
              <a:buSzPts val="1900"/>
              <a:buChar char="•"/>
              <a:defRPr/>
            </a:lvl3pPr>
            <a:lvl4pPr indent="-349250" lvl="3" marL="1828800" rtl="0">
              <a:spcBef>
                <a:spcPts val="400"/>
              </a:spcBef>
              <a:spcAft>
                <a:spcPts val="0"/>
              </a:spcAft>
              <a:buSzPts val="1900"/>
              <a:buChar char="–"/>
              <a:defRPr/>
            </a:lvl4pPr>
            <a:lvl5pPr indent="-349250" lvl="4" marL="2286000" rtl="0">
              <a:spcBef>
                <a:spcPts val="400"/>
              </a:spcBef>
              <a:spcAft>
                <a:spcPts val="0"/>
              </a:spcAft>
              <a:buSzPts val="19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
        <p:nvSpPr>
          <p:cNvPr id="53" name="Google Shape;53;p5"/>
          <p:cNvSpPr txBox="1"/>
          <p:nvPr>
            <p:ph idx="8" type="body"/>
          </p:nvPr>
        </p:nvSpPr>
        <p:spPr>
          <a:xfrm>
            <a:off x="1600400" y="8283875"/>
            <a:ext cx="4969500" cy="702000"/>
          </a:xfrm>
          <a:prstGeom prst="rect">
            <a:avLst/>
          </a:prstGeom>
        </p:spPr>
        <p:txBody>
          <a:bodyPr anchorCtr="0" anchor="ctr" bIns="45700" lIns="91425" spcFirstLastPara="1" rIns="91425" wrap="square" tIns="45700">
            <a:noAutofit/>
          </a:bodyPr>
          <a:lstStyle>
            <a:lvl1pPr indent="-349250" lvl="0" marL="457200" rtl="0">
              <a:spcBef>
                <a:spcPts val="640"/>
              </a:spcBef>
              <a:spcAft>
                <a:spcPts val="0"/>
              </a:spcAft>
              <a:buSzPts val="1900"/>
              <a:buChar char="•"/>
              <a:defRPr/>
            </a:lvl1pPr>
            <a:lvl2pPr indent="-349250" lvl="1" marL="914400" rtl="0">
              <a:spcBef>
                <a:spcPts val="560"/>
              </a:spcBef>
              <a:spcAft>
                <a:spcPts val="0"/>
              </a:spcAft>
              <a:buSzPts val="1900"/>
              <a:buChar char="–"/>
              <a:defRPr/>
            </a:lvl2pPr>
            <a:lvl3pPr indent="-349250" lvl="2" marL="1371600" rtl="0">
              <a:spcBef>
                <a:spcPts val="480"/>
              </a:spcBef>
              <a:spcAft>
                <a:spcPts val="0"/>
              </a:spcAft>
              <a:buSzPts val="1900"/>
              <a:buChar char="•"/>
              <a:defRPr/>
            </a:lvl3pPr>
            <a:lvl4pPr indent="-349250" lvl="3" marL="1828800" rtl="0">
              <a:spcBef>
                <a:spcPts val="400"/>
              </a:spcBef>
              <a:spcAft>
                <a:spcPts val="0"/>
              </a:spcAft>
              <a:buSzPts val="1900"/>
              <a:buChar char="–"/>
              <a:defRPr/>
            </a:lvl4pPr>
            <a:lvl5pPr indent="-349250" lvl="4" marL="2286000" rtl="0">
              <a:spcBef>
                <a:spcPts val="400"/>
              </a:spcBef>
              <a:spcAft>
                <a:spcPts val="0"/>
              </a:spcAft>
              <a:buSzPts val="19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bg>
      <p:bgPr>
        <a:solidFill>
          <a:srgbClr val="99D9E4"/>
        </a:solidFill>
      </p:bgPr>
    </p:bg>
    <p:spTree>
      <p:nvGrpSpPr>
        <p:cNvPr id="54" name="Shape 54"/>
        <p:cNvGrpSpPr/>
        <p:nvPr/>
      </p:nvGrpSpPr>
      <p:grpSpPr>
        <a:xfrm>
          <a:off x="0" y="0"/>
          <a:ext cx="0" cy="0"/>
          <a:chOff x="0" y="0"/>
          <a:chExt cx="0" cy="0"/>
        </a:xfrm>
      </p:grpSpPr>
      <p:pic>
        <p:nvPicPr>
          <p:cNvPr id="55" name="Google Shape;55;p6"/>
          <p:cNvPicPr preferRelativeResize="0"/>
          <p:nvPr/>
        </p:nvPicPr>
        <p:blipFill>
          <a:blip r:embed="rId2">
            <a:alphaModFix/>
          </a:blip>
          <a:stretch>
            <a:fillRect/>
          </a:stretch>
        </p:blipFill>
        <p:spPr>
          <a:xfrm>
            <a:off x="-295471" y="-101278"/>
            <a:ext cx="19129600" cy="10807074"/>
          </a:xfrm>
          <a:prstGeom prst="rect">
            <a:avLst/>
          </a:prstGeom>
          <a:noFill/>
          <a:ln>
            <a:noFill/>
          </a:ln>
        </p:spPr>
      </p:pic>
      <p:sp>
        <p:nvSpPr>
          <p:cNvPr id="56" name="Google Shape;56;p6"/>
          <p:cNvSpPr/>
          <p:nvPr/>
        </p:nvSpPr>
        <p:spPr>
          <a:xfrm>
            <a:off x="896867" y="2286884"/>
            <a:ext cx="5270013" cy="5270013"/>
          </a:xfrm>
          <a:custGeom>
            <a:rect b="b" l="l" r="r" t="t"/>
            <a:pathLst>
              <a:path extrusionOk="0" h="5270013" w="5270013">
                <a:moveTo>
                  <a:pt x="0" y="0"/>
                </a:moveTo>
                <a:lnTo>
                  <a:pt x="5270013" y="0"/>
                </a:lnTo>
                <a:lnTo>
                  <a:pt x="5270013" y="5270013"/>
                </a:lnTo>
                <a:lnTo>
                  <a:pt x="0" y="5270013"/>
                </a:lnTo>
                <a:lnTo>
                  <a:pt x="0" y="0"/>
                </a:lnTo>
                <a:close/>
              </a:path>
            </a:pathLst>
          </a:custGeom>
          <a:blipFill rotWithShape="1">
            <a:blip r:embed="rId3">
              <a:alphaModFix/>
            </a:blip>
            <a:stretch>
              <a:fillRect b="0" l="0" r="0" t="0"/>
            </a:stretch>
          </a:blipFill>
          <a:ln>
            <a:noFill/>
          </a:ln>
        </p:spPr>
      </p:sp>
      <p:sp>
        <p:nvSpPr>
          <p:cNvPr id="57" name="Google Shape;57;p6"/>
          <p:cNvSpPr/>
          <p:nvPr/>
        </p:nvSpPr>
        <p:spPr>
          <a:xfrm>
            <a:off x="6508993" y="3194626"/>
            <a:ext cx="5270013" cy="5270013"/>
          </a:xfrm>
          <a:custGeom>
            <a:rect b="b" l="l" r="r" t="t"/>
            <a:pathLst>
              <a:path extrusionOk="0" h="5270013" w="5270013">
                <a:moveTo>
                  <a:pt x="0" y="0"/>
                </a:moveTo>
                <a:lnTo>
                  <a:pt x="5270014" y="0"/>
                </a:lnTo>
                <a:lnTo>
                  <a:pt x="5270014" y="5270013"/>
                </a:lnTo>
                <a:lnTo>
                  <a:pt x="0" y="5270013"/>
                </a:lnTo>
                <a:lnTo>
                  <a:pt x="0" y="0"/>
                </a:lnTo>
                <a:close/>
              </a:path>
            </a:pathLst>
          </a:custGeom>
          <a:blipFill rotWithShape="1">
            <a:blip r:embed="rId3">
              <a:alphaModFix/>
            </a:blip>
            <a:stretch>
              <a:fillRect b="0" l="0" r="0" t="0"/>
            </a:stretch>
          </a:blipFill>
          <a:ln>
            <a:noFill/>
          </a:ln>
        </p:spPr>
      </p:sp>
      <p:sp>
        <p:nvSpPr>
          <p:cNvPr id="58" name="Google Shape;58;p6"/>
          <p:cNvSpPr/>
          <p:nvPr/>
        </p:nvSpPr>
        <p:spPr>
          <a:xfrm>
            <a:off x="12111149" y="2255056"/>
            <a:ext cx="5270013" cy="5270013"/>
          </a:xfrm>
          <a:custGeom>
            <a:rect b="b" l="l" r="r" t="t"/>
            <a:pathLst>
              <a:path extrusionOk="0" h="5270013" w="5270013">
                <a:moveTo>
                  <a:pt x="0" y="0"/>
                </a:moveTo>
                <a:lnTo>
                  <a:pt x="5270014" y="0"/>
                </a:lnTo>
                <a:lnTo>
                  <a:pt x="5270014" y="5270013"/>
                </a:lnTo>
                <a:lnTo>
                  <a:pt x="0" y="5270013"/>
                </a:lnTo>
                <a:lnTo>
                  <a:pt x="0" y="0"/>
                </a:lnTo>
                <a:close/>
              </a:path>
            </a:pathLst>
          </a:custGeom>
          <a:blipFill rotWithShape="1">
            <a:blip r:embed="rId3">
              <a:alphaModFix/>
            </a:blip>
            <a:stretch>
              <a:fillRect b="0" l="0" r="0" t="0"/>
            </a:stretch>
          </a:blipFill>
          <a:ln>
            <a:noFill/>
          </a:ln>
        </p:spPr>
      </p:sp>
      <p:sp>
        <p:nvSpPr>
          <p:cNvPr id="59" name="Google Shape;59;p6"/>
          <p:cNvSpPr/>
          <p:nvPr>
            <p:ph idx="2" type="pic"/>
          </p:nvPr>
        </p:nvSpPr>
        <p:spPr>
          <a:xfrm>
            <a:off x="1468900" y="2949500"/>
            <a:ext cx="4154400" cy="3963600"/>
          </a:xfrm>
          <a:prstGeom prst="rect">
            <a:avLst/>
          </a:prstGeom>
          <a:noFill/>
          <a:ln>
            <a:noFill/>
          </a:ln>
        </p:spPr>
      </p:sp>
      <p:sp>
        <p:nvSpPr>
          <p:cNvPr id="60" name="Google Shape;60;p6"/>
          <p:cNvSpPr/>
          <p:nvPr>
            <p:ph idx="3" type="pic"/>
          </p:nvPr>
        </p:nvSpPr>
        <p:spPr>
          <a:xfrm>
            <a:off x="7061813" y="3847838"/>
            <a:ext cx="4154400" cy="3963600"/>
          </a:xfrm>
          <a:prstGeom prst="rect">
            <a:avLst/>
          </a:prstGeom>
          <a:noFill/>
          <a:ln>
            <a:noFill/>
          </a:ln>
        </p:spPr>
      </p:sp>
      <p:sp>
        <p:nvSpPr>
          <p:cNvPr id="61" name="Google Shape;61;p6"/>
          <p:cNvSpPr/>
          <p:nvPr>
            <p:ph idx="4" type="pic"/>
          </p:nvPr>
        </p:nvSpPr>
        <p:spPr>
          <a:xfrm>
            <a:off x="12664688" y="2949600"/>
            <a:ext cx="4154400" cy="3963600"/>
          </a:xfrm>
          <a:prstGeom prst="rect">
            <a:avLst/>
          </a:prstGeom>
          <a:noFill/>
          <a:ln>
            <a:noFill/>
          </a:ln>
        </p:spPr>
      </p:sp>
      <p:sp>
        <p:nvSpPr>
          <p:cNvPr id="62" name="Google Shape;62;p6"/>
          <p:cNvSpPr txBox="1"/>
          <p:nvPr>
            <p:ph type="title"/>
          </p:nvPr>
        </p:nvSpPr>
        <p:spPr>
          <a:xfrm>
            <a:off x="396300" y="782900"/>
            <a:ext cx="17495400" cy="1526700"/>
          </a:xfrm>
          <a:prstGeom prst="rect">
            <a:avLst/>
          </a:prstGeom>
        </p:spPr>
        <p:txBody>
          <a:bodyPr anchorCtr="0" anchor="t" bIns="45700" lIns="91425" spcFirstLastPara="1" rIns="91425" wrap="square" tIns="45700">
            <a:no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
          <p:cNvSpPr txBox="1"/>
          <p:nvPr>
            <p:ph idx="1" type="body"/>
          </p:nvPr>
        </p:nvSpPr>
        <p:spPr>
          <a:xfrm>
            <a:off x="1544075" y="7525075"/>
            <a:ext cx="3975600" cy="15267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sz="2000"/>
            </a:lvl1pPr>
            <a:lvl2pPr indent="-355600" lvl="1" marL="914400">
              <a:spcBef>
                <a:spcPts val="560"/>
              </a:spcBef>
              <a:spcAft>
                <a:spcPts val="0"/>
              </a:spcAft>
              <a:buSzPts val="2000"/>
              <a:buChar char="–"/>
              <a:defRPr sz="2000"/>
            </a:lvl2pPr>
            <a:lvl3pPr indent="-355600" lvl="2" marL="1371600">
              <a:spcBef>
                <a:spcPts val="480"/>
              </a:spcBef>
              <a:spcAft>
                <a:spcPts val="0"/>
              </a:spcAft>
              <a:buSzPts val="2000"/>
              <a:buChar char="•"/>
              <a:defRPr sz="2000"/>
            </a:lvl3pPr>
            <a:lvl4pPr indent="-355600" lvl="3" marL="1828800">
              <a:spcBef>
                <a:spcPts val="400"/>
              </a:spcBef>
              <a:spcAft>
                <a:spcPts val="0"/>
              </a:spcAft>
              <a:buSzPts val="2000"/>
              <a:buChar char="–"/>
              <a:defRPr sz="2000"/>
            </a:lvl4pPr>
            <a:lvl5pPr indent="-355600" lvl="4" marL="2286000">
              <a:spcBef>
                <a:spcPts val="400"/>
              </a:spcBef>
              <a:spcAft>
                <a:spcPts val="0"/>
              </a:spcAft>
              <a:buSzPts val="2000"/>
              <a:buChar char="»"/>
              <a:defRPr sz="2000"/>
            </a:lvl5pPr>
            <a:lvl6pPr indent="-355600" lvl="5" marL="2743200">
              <a:spcBef>
                <a:spcPts val="400"/>
              </a:spcBef>
              <a:spcAft>
                <a:spcPts val="0"/>
              </a:spcAft>
              <a:buSzPts val="2000"/>
              <a:buChar char="•"/>
              <a:defRPr sz="2000"/>
            </a:lvl6pPr>
            <a:lvl7pPr indent="-355600" lvl="6" marL="3200400">
              <a:spcBef>
                <a:spcPts val="400"/>
              </a:spcBef>
              <a:spcAft>
                <a:spcPts val="0"/>
              </a:spcAft>
              <a:buSzPts val="2000"/>
              <a:buChar char="•"/>
              <a:defRPr sz="2000"/>
            </a:lvl7pPr>
            <a:lvl8pPr indent="-355600" lvl="7" marL="3657600">
              <a:spcBef>
                <a:spcPts val="400"/>
              </a:spcBef>
              <a:spcAft>
                <a:spcPts val="0"/>
              </a:spcAft>
              <a:buSzPts val="2000"/>
              <a:buChar char="•"/>
              <a:defRPr sz="2000"/>
            </a:lvl8pPr>
            <a:lvl9pPr indent="-355600" lvl="8" marL="4114800">
              <a:spcBef>
                <a:spcPts val="400"/>
              </a:spcBef>
              <a:spcAft>
                <a:spcPts val="0"/>
              </a:spcAft>
              <a:buSzPts val="2000"/>
              <a:buChar char="•"/>
              <a:defRPr sz="2000"/>
            </a:lvl9pPr>
          </a:lstStyle>
          <a:p/>
        </p:txBody>
      </p:sp>
      <p:sp>
        <p:nvSpPr>
          <p:cNvPr id="64" name="Google Shape;64;p6"/>
          <p:cNvSpPr txBox="1"/>
          <p:nvPr>
            <p:ph idx="5" type="body"/>
          </p:nvPr>
        </p:nvSpPr>
        <p:spPr>
          <a:xfrm>
            <a:off x="7156200" y="8222243"/>
            <a:ext cx="3975600" cy="15267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sz="2000"/>
            </a:lvl3pPr>
            <a:lvl4pPr indent="-355600" lvl="3" marL="1828800" rtl="0">
              <a:spcBef>
                <a:spcPts val="400"/>
              </a:spcBef>
              <a:spcAft>
                <a:spcPts val="0"/>
              </a:spcAft>
              <a:buSzPts val="2000"/>
              <a:buChar char="–"/>
              <a:defRPr sz="2000"/>
            </a:lvl4pPr>
            <a:lvl5pPr indent="-355600" lvl="4" marL="2286000" rtl="0">
              <a:spcBef>
                <a:spcPts val="400"/>
              </a:spcBef>
              <a:spcAft>
                <a:spcPts val="0"/>
              </a:spcAft>
              <a:buSzPts val="2000"/>
              <a:buChar char="»"/>
              <a:defRPr sz="2000"/>
            </a:lvl5pPr>
            <a:lvl6pPr indent="-355600" lvl="5" marL="2743200" rtl="0">
              <a:spcBef>
                <a:spcPts val="400"/>
              </a:spcBef>
              <a:spcAft>
                <a:spcPts val="0"/>
              </a:spcAft>
              <a:buSzPts val="2000"/>
              <a:buChar char="•"/>
              <a:defRPr sz="2000"/>
            </a:lvl6pPr>
            <a:lvl7pPr indent="-355600" lvl="6" marL="3200400" rtl="0">
              <a:spcBef>
                <a:spcPts val="400"/>
              </a:spcBef>
              <a:spcAft>
                <a:spcPts val="0"/>
              </a:spcAft>
              <a:buSzPts val="2000"/>
              <a:buChar char="•"/>
              <a:defRPr sz="2000"/>
            </a:lvl7pPr>
            <a:lvl8pPr indent="-355600" lvl="7" marL="3657600" rtl="0">
              <a:spcBef>
                <a:spcPts val="400"/>
              </a:spcBef>
              <a:spcAft>
                <a:spcPts val="0"/>
              </a:spcAft>
              <a:buSzPts val="2000"/>
              <a:buChar char="•"/>
              <a:defRPr sz="2000"/>
            </a:lvl8pPr>
            <a:lvl9pPr indent="-355600" lvl="8" marL="4114800" rtl="0">
              <a:spcBef>
                <a:spcPts val="400"/>
              </a:spcBef>
              <a:spcAft>
                <a:spcPts val="0"/>
              </a:spcAft>
              <a:buSzPts val="2000"/>
              <a:buChar char="•"/>
              <a:defRPr sz="2000"/>
            </a:lvl9pPr>
          </a:lstStyle>
          <a:p/>
        </p:txBody>
      </p:sp>
      <p:sp>
        <p:nvSpPr>
          <p:cNvPr id="65" name="Google Shape;65;p6"/>
          <p:cNvSpPr txBox="1"/>
          <p:nvPr>
            <p:ph idx="6" type="body"/>
          </p:nvPr>
        </p:nvSpPr>
        <p:spPr>
          <a:xfrm>
            <a:off x="12758375" y="7525075"/>
            <a:ext cx="3975600" cy="15267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sz="2000"/>
            </a:lvl1pPr>
            <a:lvl2pPr indent="-355600" lvl="1" marL="914400" rtl="0">
              <a:spcBef>
                <a:spcPts val="560"/>
              </a:spcBef>
              <a:spcAft>
                <a:spcPts val="0"/>
              </a:spcAft>
              <a:buSzPts val="2000"/>
              <a:buChar char="–"/>
              <a:defRPr sz="2000"/>
            </a:lvl2pPr>
            <a:lvl3pPr indent="-355600" lvl="2" marL="1371600" rtl="0">
              <a:spcBef>
                <a:spcPts val="480"/>
              </a:spcBef>
              <a:spcAft>
                <a:spcPts val="0"/>
              </a:spcAft>
              <a:buSzPts val="2000"/>
              <a:buChar char="•"/>
              <a:defRPr sz="2000"/>
            </a:lvl3pPr>
            <a:lvl4pPr indent="-355600" lvl="3" marL="1828800" rtl="0">
              <a:spcBef>
                <a:spcPts val="400"/>
              </a:spcBef>
              <a:spcAft>
                <a:spcPts val="0"/>
              </a:spcAft>
              <a:buSzPts val="2000"/>
              <a:buChar char="–"/>
              <a:defRPr sz="2000"/>
            </a:lvl4pPr>
            <a:lvl5pPr indent="-355600" lvl="4" marL="2286000" rtl="0">
              <a:spcBef>
                <a:spcPts val="400"/>
              </a:spcBef>
              <a:spcAft>
                <a:spcPts val="0"/>
              </a:spcAft>
              <a:buSzPts val="2000"/>
              <a:buChar char="»"/>
              <a:defRPr sz="2000"/>
            </a:lvl5pPr>
            <a:lvl6pPr indent="-355600" lvl="5" marL="2743200" rtl="0">
              <a:spcBef>
                <a:spcPts val="400"/>
              </a:spcBef>
              <a:spcAft>
                <a:spcPts val="0"/>
              </a:spcAft>
              <a:buSzPts val="2000"/>
              <a:buChar char="•"/>
              <a:defRPr sz="2000"/>
            </a:lvl6pPr>
            <a:lvl7pPr indent="-355600" lvl="6" marL="3200400" rtl="0">
              <a:spcBef>
                <a:spcPts val="400"/>
              </a:spcBef>
              <a:spcAft>
                <a:spcPts val="0"/>
              </a:spcAft>
              <a:buSzPts val="2000"/>
              <a:buChar char="•"/>
              <a:defRPr sz="2000"/>
            </a:lvl7pPr>
            <a:lvl8pPr indent="-355600" lvl="7" marL="3657600" rtl="0">
              <a:spcBef>
                <a:spcPts val="400"/>
              </a:spcBef>
              <a:spcAft>
                <a:spcPts val="0"/>
              </a:spcAft>
              <a:buSzPts val="2000"/>
              <a:buChar char="•"/>
              <a:defRPr sz="2000"/>
            </a:lvl8pPr>
            <a:lvl9pPr indent="-355600" lvl="8" marL="4114800" rtl="0">
              <a:spcBef>
                <a:spcPts val="400"/>
              </a:spcBef>
              <a:spcAft>
                <a:spcPts val="0"/>
              </a:spcAft>
              <a:buSzPts val="2000"/>
              <a:buChar char="•"/>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bg>
      <p:bgPr>
        <a:solidFill>
          <a:srgbClr val="99D9E4"/>
        </a:solidFill>
      </p:bgPr>
    </p:bg>
    <p:spTree>
      <p:nvGrpSpPr>
        <p:cNvPr id="66" name="Shape 66"/>
        <p:cNvGrpSpPr/>
        <p:nvPr/>
      </p:nvGrpSpPr>
      <p:grpSpPr>
        <a:xfrm>
          <a:off x="0" y="0"/>
          <a:ext cx="0" cy="0"/>
          <a:chOff x="0" y="0"/>
          <a:chExt cx="0" cy="0"/>
        </a:xfrm>
      </p:grpSpPr>
      <p:pic>
        <p:nvPicPr>
          <p:cNvPr id="67" name="Google Shape;67;p7"/>
          <p:cNvPicPr preferRelativeResize="0"/>
          <p:nvPr/>
        </p:nvPicPr>
        <p:blipFill>
          <a:blip r:embed="rId2">
            <a:alphaModFix/>
          </a:blip>
          <a:stretch>
            <a:fillRect/>
          </a:stretch>
        </p:blipFill>
        <p:spPr>
          <a:xfrm>
            <a:off x="-295471" y="-101278"/>
            <a:ext cx="19129600" cy="10807074"/>
          </a:xfrm>
          <a:prstGeom prst="rect">
            <a:avLst/>
          </a:prstGeom>
          <a:noFill/>
          <a:ln>
            <a:noFill/>
          </a:ln>
        </p:spPr>
      </p:pic>
      <p:sp>
        <p:nvSpPr>
          <p:cNvPr id="68" name="Google Shape;68;p7"/>
          <p:cNvSpPr/>
          <p:nvPr/>
        </p:nvSpPr>
        <p:spPr>
          <a:xfrm>
            <a:off x="2618195" y="3075738"/>
            <a:ext cx="2530358" cy="2615972"/>
          </a:xfrm>
          <a:custGeom>
            <a:rect b="b" l="l" r="r" t="t"/>
            <a:pathLst>
              <a:path extrusionOk="0" h="2615972" w="2530358">
                <a:moveTo>
                  <a:pt x="0" y="0"/>
                </a:moveTo>
                <a:lnTo>
                  <a:pt x="2530358" y="0"/>
                </a:lnTo>
                <a:lnTo>
                  <a:pt x="2530358" y="2615971"/>
                </a:lnTo>
                <a:lnTo>
                  <a:pt x="0" y="2615971"/>
                </a:lnTo>
                <a:lnTo>
                  <a:pt x="0" y="0"/>
                </a:lnTo>
                <a:close/>
              </a:path>
            </a:pathLst>
          </a:custGeom>
          <a:blipFill rotWithShape="1">
            <a:blip r:embed="rId3">
              <a:alphaModFix/>
            </a:blip>
            <a:stretch>
              <a:fillRect b="0" l="0" r="0" t="0"/>
            </a:stretch>
          </a:blipFill>
          <a:ln>
            <a:noFill/>
          </a:ln>
        </p:spPr>
      </p:sp>
      <p:sp>
        <p:nvSpPr>
          <p:cNvPr id="69" name="Google Shape;69;p7"/>
          <p:cNvSpPr/>
          <p:nvPr/>
        </p:nvSpPr>
        <p:spPr>
          <a:xfrm>
            <a:off x="7878821" y="3233172"/>
            <a:ext cx="2530358" cy="2577216"/>
          </a:xfrm>
          <a:custGeom>
            <a:rect b="b" l="l" r="r" t="t"/>
            <a:pathLst>
              <a:path extrusionOk="0" h="2577216" w="2530358">
                <a:moveTo>
                  <a:pt x="0" y="0"/>
                </a:moveTo>
                <a:lnTo>
                  <a:pt x="2530358" y="0"/>
                </a:lnTo>
                <a:lnTo>
                  <a:pt x="2530358" y="2577217"/>
                </a:lnTo>
                <a:lnTo>
                  <a:pt x="0" y="2577217"/>
                </a:lnTo>
                <a:lnTo>
                  <a:pt x="0" y="0"/>
                </a:lnTo>
                <a:close/>
              </a:path>
            </a:pathLst>
          </a:custGeom>
          <a:blipFill rotWithShape="1">
            <a:blip r:embed="rId4">
              <a:alphaModFix/>
            </a:blip>
            <a:stretch>
              <a:fillRect b="0" l="0" r="0" t="0"/>
            </a:stretch>
          </a:blipFill>
          <a:ln>
            <a:noFill/>
          </a:ln>
        </p:spPr>
      </p:sp>
      <p:sp>
        <p:nvSpPr>
          <p:cNvPr id="70" name="Google Shape;70;p7"/>
          <p:cNvSpPr/>
          <p:nvPr/>
        </p:nvSpPr>
        <p:spPr>
          <a:xfrm>
            <a:off x="13135319" y="3256601"/>
            <a:ext cx="2530358" cy="2530358"/>
          </a:xfrm>
          <a:custGeom>
            <a:rect b="b" l="l" r="r" t="t"/>
            <a:pathLst>
              <a:path extrusionOk="0" h="2530358" w="2530358">
                <a:moveTo>
                  <a:pt x="0" y="0"/>
                </a:moveTo>
                <a:lnTo>
                  <a:pt x="2530358" y="0"/>
                </a:lnTo>
                <a:lnTo>
                  <a:pt x="2530358" y="2530358"/>
                </a:lnTo>
                <a:lnTo>
                  <a:pt x="0" y="2530358"/>
                </a:lnTo>
                <a:lnTo>
                  <a:pt x="0" y="0"/>
                </a:lnTo>
                <a:close/>
              </a:path>
            </a:pathLst>
          </a:custGeom>
          <a:blipFill rotWithShape="1">
            <a:blip r:embed="rId5">
              <a:alphaModFix/>
            </a:blip>
            <a:stretch>
              <a:fillRect b="0" l="0" r="0" t="0"/>
            </a:stretch>
          </a:blipFill>
          <a:ln>
            <a:noFill/>
          </a:ln>
        </p:spPr>
      </p:sp>
      <p:sp>
        <p:nvSpPr>
          <p:cNvPr id="71" name="Google Shape;71;p7"/>
          <p:cNvSpPr txBox="1"/>
          <p:nvPr>
            <p:ph type="title"/>
          </p:nvPr>
        </p:nvSpPr>
        <p:spPr>
          <a:xfrm>
            <a:off x="396300" y="1086868"/>
            <a:ext cx="17495400" cy="1526700"/>
          </a:xfrm>
          <a:prstGeom prst="rect">
            <a:avLst/>
          </a:prstGeom>
        </p:spPr>
        <p:txBody>
          <a:bodyPr anchorCtr="0" anchor="t" bIns="45700" lIns="91425" spcFirstLastPara="1" rIns="91425" wrap="square" tIns="45700">
            <a:no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7"/>
          <p:cNvSpPr txBox="1"/>
          <p:nvPr>
            <p:ph idx="1" type="body"/>
          </p:nvPr>
        </p:nvSpPr>
        <p:spPr>
          <a:xfrm>
            <a:off x="2055325" y="6824043"/>
            <a:ext cx="3656100" cy="2174100"/>
          </a:xfrm>
          <a:prstGeom prst="rect">
            <a:avLst/>
          </a:prstGeom>
        </p:spPr>
        <p:txBody>
          <a:bodyPr anchorCtr="0" anchor="t" bIns="45700" lIns="91425" spcFirstLastPara="1" rIns="91425" wrap="square" tIns="45700">
            <a:noAutofit/>
          </a:bodyPr>
          <a:lstStyle>
            <a:lvl1pPr indent="-349250" lvl="0" marL="457200">
              <a:spcBef>
                <a:spcPts val="640"/>
              </a:spcBef>
              <a:spcAft>
                <a:spcPts val="0"/>
              </a:spcAft>
              <a:buSzPts val="1900"/>
              <a:buChar char="•"/>
              <a:defRPr/>
            </a:lvl1pPr>
            <a:lvl2pPr indent="-349250" lvl="1" marL="914400">
              <a:spcBef>
                <a:spcPts val="560"/>
              </a:spcBef>
              <a:spcAft>
                <a:spcPts val="0"/>
              </a:spcAft>
              <a:buSzPts val="1900"/>
              <a:buChar char="–"/>
              <a:defRPr/>
            </a:lvl2pPr>
            <a:lvl3pPr indent="-349250" lvl="2" marL="1371600">
              <a:spcBef>
                <a:spcPts val="480"/>
              </a:spcBef>
              <a:spcAft>
                <a:spcPts val="0"/>
              </a:spcAft>
              <a:buSzPts val="1900"/>
              <a:buChar char="•"/>
              <a:defRPr/>
            </a:lvl3pPr>
            <a:lvl4pPr indent="-349250" lvl="3" marL="1828800">
              <a:spcBef>
                <a:spcPts val="400"/>
              </a:spcBef>
              <a:spcAft>
                <a:spcPts val="0"/>
              </a:spcAft>
              <a:buSzPts val="1900"/>
              <a:buChar char="–"/>
              <a:defRPr/>
            </a:lvl4pPr>
            <a:lvl5pPr indent="-349250" lvl="4" marL="2286000">
              <a:spcBef>
                <a:spcPts val="400"/>
              </a:spcBef>
              <a:spcAft>
                <a:spcPts val="0"/>
              </a:spcAft>
              <a:buSzPts val="1900"/>
              <a:buChar char="»"/>
              <a:defRPr/>
            </a:lvl5pPr>
            <a:lvl6pPr indent="-349250" lvl="5" marL="2743200">
              <a:spcBef>
                <a:spcPts val="400"/>
              </a:spcBef>
              <a:spcAft>
                <a:spcPts val="0"/>
              </a:spcAft>
              <a:buSzPts val="1900"/>
              <a:buChar char="•"/>
              <a:defRPr/>
            </a:lvl6pPr>
            <a:lvl7pPr indent="-349250" lvl="6" marL="3200400">
              <a:spcBef>
                <a:spcPts val="400"/>
              </a:spcBef>
              <a:spcAft>
                <a:spcPts val="0"/>
              </a:spcAft>
              <a:buSzPts val="1900"/>
              <a:buChar char="•"/>
              <a:defRPr/>
            </a:lvl7pPr>
            <a:lvl8pPr indent="-349250" lvl="7" marL="3657600">
              <a:spcBef>
                <a:spcPts val="400"/>
              </a:spcBef>
              <a:spcAft>
                <a:spcPts val="0"/>
              </a:spcAft>
              <a:buSzPts val="1900"/>
              <a:buChar char="•"/>
              <a:defRPr/>
            </a:lvl8pPr>
            <a:lvl9pPr indent="-349250" lvl="8" marL="4114800">
              <a:spcBef>
                <a:spcPts val="400"/>
              </a:spcBef>
              <a:spcAft>
                <a:spcPts val="0"/>
              </a:spcAft>
              <a:buSzPts val="1900"/>
              <a:buChar char="•"/>
              <a:defRPr/>
            </a:lvl9pPr>
          </a:lstStyle>
          <a:p/>
        </p:txBody>
      </p:sp>
      <p:sp>
        <p:nvSpPr>
          <p:cNvPr id="73" name="Google Shape;73;p7"/>
          <p:cNvSpPr txBox="1"/>
          <p:nvPr>
            <p:ph idx="2" type="body"/>
          </p:nvPr>
        </p:nvSpPr>
        <p:spPr>
          <a:xfrm>
            <a:off x="7315950" y="6824043"/>
            <a:ext cx="3656100" cy="2174100"/>
          </a:xfrm>
          <a:prstGeom prst="rect">
            <a:avLst/>
          </a:prstGeom>
        </p:spPr>
        <p:txBody>
          <a:bodyPr anchorCtr="0" anchor="t" bIns="45700" lIns="91425" spcFirstLastPara="1" rIns="91425" wrap="square" tIns="45700">
            <a:noAutofit/>
          </a:bodyPr>
          <a:lstStyle>
            <a:lvl1pPr indent="-349250" lvl="0" marL="457200" rtl="0">
              <a:spcBef>
                <a:spcPts val="640"/>
              </a:spcBef>
              <a:spcAft>
                <a:spcPts val="0"/>
              </a:spcAft>
              <a:buSzPts val="1900"/>
              <a:buChar char="•"/>
              <a:defRPr/>
            </a:lvl1pPr>
            <a:lvl2pPr indent="-349250" lvl="1" marL="914400" rtl="0">
              <a:spcBef>
                <a:spcPts val="560"/>
              </a:spcBef>
              <a:spcAft>
                <a:spcPts val="0"/>
              </a:spcAft>
              <a:buSzPts val="1900"/>
              <a:buChar char="–"/>
              <a:defRPr/>
            </a:lvl2pPr>
            <a:lvl3pPr indent="-349250" lvl="2" marL="1371600" rtl="0">
              <a:spcBef>
                <a:spcPts val="480"/>
              </a:spcBef>
              <a:spcAft>
                <a:spcPts val="0"/>
              </a:spcAft>
              <a:buSzPts val="1900"/>
              <a:buChar char="•"/>
              <a:defRPr/>
            </a:lvl3pPr>
            <a:lvl4pPr indent="-349250" lvl="3" marL="1828800" rtl="0">
              <a:spcBef>
                <a:spcPts val="400"/>
              </a:spcBef>
              <a:spcAft>
                <a:spcPts val="0"/>
              </a:spcAft>
              <a:buSzPts val="1900"/>
              <a:buChar char="–"/>
              <a:defRPr/>
            </a:lvl4pPr>
            <a:lvl5pPr indent="-349250" lvl="4" marL="2286000" rtl="0">
              <a:spcBef>
                <a:spcPts val="400"/>
              </a:spcBef>
              <a:spcAft>
                <a:spcPts val="0"/>
              </a:spcAft>
              <a:buSzPts val="19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
        <p:nvSpPr>
          <p:cNvPr id="74" name="Google Shape;74;p7"/>
          <p:cNvSpPr txBox="1"/>
          <p:nvPr>
            <p:ph idx="3" type="body"/>
          </p:nvPr>
        </p:nvSpPr>
        <p:spPr>
          <a:xfrm>
            <a:off x="12576575" y="6824043"/>
            <a:ext cx="3656100" cy="2174100"/>
          </a:xfrm>
          <a:prstGeom prst="rect">
            <a:avLst/>
          </a:prstGeom>
        </p:spPr>
        <p:txBody>
          <a:bodyPr anchorCtr="0" anchor="t" bIns="45700" lIns="91425" spcFirstLastPara="1" rIns="91425" wrap="square" tIns="45700">
            <a:noAutofit/>
          </a:bodyPr>
          <a:lstStyle>
            <a:lvl1pPr indent="-349250" lvl="0" marL="457200" rtl="0">
              <a:spcBef>
                <a:spcPts val="640"/>
              </a:spcBef>
              <a:spcAft>
                <a:spcPts val="0"/>
              </a:spcAft>
              <a:buSzPts val="1900"/>
              <a:buChar char="•"/>
              <a:defRPr/>
            </a:lvl1pPr>
            <a:lvl2pPr indent="-349250" lvl="1" marL="914400" rtl="0">
              <a:spcBef>
                <a:spcPts val="560"/>
              </a:spcBef>
              <a:spcAft>
                <a:spcPts val="0"/>
              </a:spcAft>
              <a:buSzPts val="1900"/>
              <a:buChar char="–"/>
              <a:defRPr/>
            </a:lvl2pPr>
            <a:lvl3pPr indent="-349250" lvl="2" marL="1371600" rtl="0">
              <a:spcBef>
                <a:spcPts val="480"/>
              </a:spcBef>
              <a:spcAft>
                <a:spcPts val="0"/>
              </a:spcAft>
              <a:buSzPts val="1900"/>
              <a:buChar char="•"/>
              <a:defRPr/>
            </a:lvl3pPr>
            <a:lvl4pPr indent="-349250" lvl="3" marL="1828800" rtl="0">
              <a:spcBef>
                <a:spcPts val="400"/>
              </a:spcBef>
              <a:spcAft>
                <a:spcPts val="0"/>
              </a:spcAft>
              <a:buSzPts val="1900"/>
              <a:buChar char="–"/>
              <a:defRPr/>
            </a:lvl4pPr>
            <a:lvl5pPr indent="-349250" lvl="4" marL="2286000" rtl="0">
              <a:spcBef>
                <a:spcPts val="400"/>
              </a:spcBef>
              <a:spcAft>
                <a:spcPts val="0"/>
              </a:spcAft>
              <a:buSzPts val="19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
        <p:nvSpPr>
          <p:cNvPr id="75" name="Google Shape;75;p7"/>
          <p:cNvSpPr txBox="1"/>
          <p:nvPr>
            <p:ph idx="4" type="subTitle"/>
          </p:nvPr>
        </p:nvSpPr>
        <p:spPr>
          <a:xfrm>
            <a:off x="1719475" y="6236750"/>
            <a:ext cx="4327800" cy="422400"/>
          </a:xfrm>
          <a:prstGeom prst="rect">
            <a:avLst/>
          </a:prstGeom>
        </p:spPr>
        <p:txBody>
          <a:bodyPr anchorCtr="0" anchor="t" bIns="45700" lIns="91425" spcFirstLastPara="1" rIns="91425" wrap="square" tIns="45700">
            <a:noAutofit/>
          </a:bodyPr>
          <a:lstStyle>
            <a:lvl1pPr lvl="0">
              <a:spcBef>
                <a:spcPts val="640"/>
              </a:spcBef>
              <a:spcAft>
                <a:spcPts val="0"/>
              </a:spcAft>
              <a:buSzPts val="1900"/>
              <a:buNone/>
              <a:defRPr b="1"/>
            </a:lvl1pPr>
            <a:lvl2pPr lvl="1">
              <a:spcBef>
                <a:spcPts val="560"/>
              </a:spcBef>
              <a:spcAft>
                <a:spcPts val="0"/>
              </a:spcAft>
              <a:buSzPts val="1900"/>
              <a:buNone/>
              <a:defRPr/>
            </a:lvl2pPr>
            <a:lvl3pPr lvl="2">
              <a:spcBef>
                <a:spcPts val="480"/>
              </a:spcBef>
              <a:spcAft>
                <a:spcPts val="0"/>
              </a:spcAft>
              <a:buSzPts val="1900"/>
              <a:buNone/>
              <a:defRPr/>
            </a:lvl3pPr>
            <a:lvl4pPr lvl="3">
              <a:spcBef>
                <a:spcPts val="400"/>
              </a:spcBef>
              <a:spcAft>
                <a:spcPts val="0"/>
              </a:spcAft>
              <a:buSzPts val="1900"/>
              <a:buNone/>
              <a:defRPr/>
            </a:lvl4pPr>
            <a:lvl5pPr lvl="4">
              <a:spcBef>
                <a:spcPts val="400"/>
              </a:spcBef>
              <a:spcAft>
                <a:spcPts val="0"/>
              </a:spcAft>
              <a:buSzPts val="1900"/>
              <a:buNone/>
              <a:defRPr/>
            </a:lvl5pPr>
            <a:lvl6pPr lvl="5">
              <a:spcBef>
                <a:spcPts val="400"/>
              </a:spcBef>
              <a:spcAft>
                <a:spcPts val="0"/>
              </a:spcAft>
              <a:buSzPts val="1900"/>
              <a:buNone/>
              <a:defRPr/>
            </a:lvl6pPr>
            <a:lvl7pPr lvl="6">
              <a:spcBef>
                <a:spcPts val="400"/>
              </a:spcBef>
              <a:spcAft>
                <a:spcPts val="0"/>
              </a:spcAft>
              <a:buSzPts val="1900"/>
              <a:buNone/>
              <a:defRPr/>
            </a:lvl7pPr>
            <a:lvl8pPr lvl="7">
              <a:spcBef>
                <a:spcPts val="400"/>
              </a:spcBef>
              <a:spcAft>
                <a:spcPts val="0"/>
              </a:spcAft>
              <a:buSzPts val="1900"/>
              <a:buNone/>
              <a:defRPr/>
            </a:lvl8pPr>
            <a:lvl9pPr lvl="8">
              <a:spcBef>
                <a:spcPts val="400"/>
              </a:spcBef>
              <a:spcAft>
                <a:spcPts val="0"/>
              </a:spcAft>
              <a:buSzPts val="1900"/>
              <a:buNone/>
              <a:defRPr/>
            </a:lvl9pPr>
          </a:lstStyle>
          <a:p/>
        </p:txBody>
      </p:sp>
      <p:sp>
        <p:nvSpPr>
          <p:cNvPr id="76" name="Google Shape;76;p7"/>
          <p:cNvSpPr txBox="1"/>
          <p:nvPr>
            <p:ph idx="5" type="subTitle"/>
          </p:nvPr>
        </p:nvSpPr>
        <p:spPr>
          <a:xfrm>
            <a:off x="6980100" y="6236750"/>
            <a:ext cx="4327800" cy="422400"/>
          </a:xfrm>
          <a:prstGeom prst="rect">
            <a:avLst/>
          </a:prstGeom>
        </p:spPr>
        <p:txBody>
          <a:bodyPr anchorCtr="0" anchor="t" bIns="45700" lIns="91425" spcFirstLastPara="1" rIns="91425" wrap="square" tIns="45700">
            <a:noAutofit/>
          </a:bodyPr>
          <a:lstStyle>
            <a:lvl1pPr lvl="0" rtl="0">
              <a:spcBef>
                <a:spcPts val="640"/>
              </a:spcBef>
              <a:spcAft>
                <a:spcPts val="0"/>
              </a:spcAft>
              <a:buSzPts val="1900"/>
              <a:buNone/>
              <a:defRPr b="1"/>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77" name="Google Shape;77;p7"/>
          <p:cNvSpPr txBox="1"/>
          <p:nvPr>
            <p:ph idx="6" type="subTitle"/>
          </p:nvPr>
        </p:nvSpPr>
        <p:spPr>
          <a:xfrm>
            <a:off x="12236600" y="6236750"/>
            <a:ext cx="4327800" cy="422400"/>
          </a:xfrm>
          <a:prstGeom prst="rect">
            <a:avLst/>
          </a:prstGeom>
        </p:spPr>
        <p:txBody>
          <a:bodyPr anchorCtr="0" anchor="t" bIns="45700" lIns="91425" spcFirstLastPara="1" rIns="91425" wrap="square" tIns="45700">
            <a:noAutofit/>
          </a:bodyPr>
          <a:lstStyle>
            <a:lvl1pPr lvl="0" rtl="0">
              <a:spcBef>
                <a:spcPts val="640"/>
              </a:spcBef>
              <a:spcAft>
                <a:spcPts val="0"/>
              </a:spcAft>
              <a:buSzPts val="1900"/>
              <a:buNone/>
              <a:defRPr b="1"/>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bg>
      <p:bgPr>
        <a:solidFill>
          <a:srgbClr val="99D9E4"/>
        </a:solidFill>
      </p:bgPr>
    </p:bg>
    <p:spTree>
      <p:nvGrpSpPr>
        <p:cNvPr id="78" name="Shape 78"/>
        <p:cNvGrpSpPr/>
        <p:nvPr/>
      </p:nvGrpSpPr>
      <p:grpSpPr>
        <a:xfrm>
          <a:off x="0" y="0"/>
          <a:ext cx="0" cy="0"/>
          <a:chOff x="0" y="0"/>
          <a:chExt cx="0" cy="0"/>
        </a:xfrm>
      </p:grpSpPr>
      <p:pic>
        <p:nvPicPr>
          <p:cNvPr id="79" name="Google Shape;79;p8"/>
          <p:cNvPicPr preferRelativeResize="0"/>
          <p:nvPr/>
        </p:nvPicPr>
        <p:blipFill>
          <a:blip r:embed="rId2">
            <a:alphaModFix/>
          </a:blip>
          <a:stretch>
            <a:fillRect/>
          </a:stretch>
        </p:blipFill>
        <p:spPr>
          <a:xfrm>
            <a:off x="-295471" y="-101278"/>
            <a:ext cx="19129600" cy="10807074"/>
          </a:xfrm>
          <a:prstGeom prst="rect">
            <a:avLst/>
          </a:prstGeom>
          <a:noFill/>
          <a:ln>
            <a:noFill/>
          </a:ln>
        </p:spPr>
      </p:pic>
      <p:sp>
        <p:nvSpPr>
          <p:cNvPr id="80" name="Google Shape;80;p8"/>
          <p:cNvSpPr/>
          <p:nvPr>
            <p:ph idx="2" type="pic"/>
          </p:nvPr>
        </p:nvSpPr>
        <p:spPr>
          <a:xfrm>
            <a:off x="6643375" y="2824675"/>
            <a:ext cx="5035200" cy="6221400"/>
          </a:xfrm>
          <a:prstGeom prst="rect">
            <a:avLst/>
          </a:prstGeom>
          <a:noFill/>
          <a:ln>
            <a:noFill/>
          </a:ln>
        </p:spPr>
      </p:sp>
      <p:sp>
        <p:nvSpPr>
          <p:cNvPr id="81" name="Google Shape;81;p8"/>
          <p:cNvSpPr/>
          <p:nvPr/>
        </p:nvSpPr>
        <p:spPr>
          <a:xfrm rot="5400000">
            <a:off x="1476915" y="3281416"/>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3">
              <a:alphaModFix/>
            </a:blip>
            <a:stretch>
              <a:fillRect b="0" l="0" r="0" t="0"/>
            </a:stretch>
          </a:blipFill>
          <a:ln>
            <a:noFill/>
          </a:ln>
        </p:spPr>
      </p:sp>
      <p:sp>
        <p:nvSpPr>
          <p:cNvPr id="82" name="Google Shape;82;p8"/>
          <p:cNvSpPr/>
          <p:nvPr/>
        </p:nvSpPr>
        <p:spPr>
          <a:xfrm rot="5400000">
            <a:off x="12410379" y="3281416"/>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3">
              <a:alphaModFix/>
            </a:blip>
            <a:stretch>
              <a:fillRect b="0" l="0" r="0" t="0"/>
            </a:stretch>
          </a:blipFill>
          <a:ln>
            <a:noFill/>
          </a:ln>
        </p:spPr>
      </p:sp>
      <p:sp>
        <p:nvSpPr>
          <p:cNvPr id="83" name="Google Shape;83;p8"/>
          <p:cNvSpPr/>
          <p:nvPr/>
        </p:nvSpPr>
        <p:spPr>
          <a:xfrm rot="5400000">
            <a:off x="1476915" y="6556218"/>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3">
              <a:alphaModFix/>
            </a:blip>
            <a:stretch>
              <a:fillRect b="0" l="0" r="0" t="0"/>
            </a:stretch>
          </a:blipFill>
          <a:ln>
            <a:noFill/>
          </a:ln>
        </p:spPr>
      </p:sp>
      <p:sp>
        <p:nvSpPr>
          <p:cNvPr id="84" name="Google Shape;84;p8"/>
          <p:cNvSpPr/>
          <p:nvPr/>
        </p:nvSpPr>
        <p:spPr>
          <a:xfrm rot="5400000">
            <a:off x="12410379" y="6556218"/>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3">
              <a:alphaModFix/>
            </a:blip>
            <a:stretch>
              <a:fillRect b="0" l="0" r="0" t="0"/>
            </a:stretch>
          </a:blipFill>
          <a:ln>
            <a:noFill/>
          </a:ln>
        </p:spPr>
      </p:sp>
      <p:sp>
        <p:nvSpPr>
          <p:cNvPr id="85" name="Google Shape;85;p8"/>
          <p:cNvSpPr txBox="1"/>
          <p:nvPr>
            <p:ph type="title"/>
          </p:nvPr>
        </p:nvSpPr>
        <p:spPr>
          <a:xfrm>
            <a:off x="396300" y="838382"/>
            <a:ext cx="17495400" cy="1526700"/>
          </a:xfrm>
          <a:prstGeom prst="rect">
            <a:avLst/>
          </a:prstGeom>
        </p:spPr>
        <p:txBody>
          <a:bodyPr anchorCtr="0" anchor="t" bIns="45700" lIns="91425" spcFirstLastPara="1" rIns="91425" wrap="square" tIns="45700">
            <a:noAutofit/>
          </a:bodyPr>
          <a:lstStyle>
            <a:lvl1pPr lvl="0">
              <a:spcBef>
                <a:spcPts val="0"/>
              </a:spcBef>
              <a:spcAft>
                <a:spcPts val="0"/>
              </a:spcAft>
              <a:buSzPts val="85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8"/>
          <p:cNvSpPr txBox="1"/>
          <p:nvPr>
            <p:ph idx="1" type="subTitle"/>
          </p:nvPr>
        </p:nvSpPr>
        <p:spPr>
          <a:xfrm>
            <a:off x="2381250" y="6377600"/>
            <a:ext cx="3623700" cy="430800"/>
          </a:xfrm>
          <a:prstGeom prst="rect">
            <a:avLst/>
          </a:prstGeom>
        </p:spPr>
        <p:txBody>
          <a:bodyPr anchorCtr="0" anchor="t" bIns="45700" lIns="91425" spcFirstLastPara="1" rIns="91425" wrap="square" tIns="45700">
            <a:noAutofit/>
          </a:bodyPr>
          <a:lstStyle>
            <a:lvl1pPr lvl="0" algn="l">
              <a:spcBef>
                <a:spcPts val="640"/>
              </a:spcBef>
              <a:spcAft>
                <a:spcPts val="0"/>
              </a:spcAft>
              <a:buClr>
                <a:srgbClr val="19A4BB"/>
              </a:buClr>
              <a:buSzPts val="2750"/>
              <a:buNone/>
              <a:defRPr b="1" sz="2750">
                <a:solidFill>
                  <a:srgbClr val="19A4BB"/>
                </a:solidFill>
              </a:defRPr>
            </a:lvl1pPr>
            <a:lvl2pPr lvl="1">
              <a:spcBef>
                <a:spcPts val="560"/>
              </a:spcBef>
              <a:spcAft>
                <a:spcPts val="0"/>
              </a:spcAft>
              <a:buSzPts val="1900"/>
              <a:buNone/>
              <a:defRPr/>
            </a:lvl2pPr>
            <a:lvl3pPr lvl="2">
              <a:spcBef>
                <a:spcPts val="480"/>
              </a:spcBef>
              <a:spcAft>
                <a:spcPts val="0"/>
              </a:spcAft>
              <a:buSzPts val="1900"/>
              <a:buNone/>
              <a:defRPr/>
            </a:lvl3pPr>
            <a:lvl4pPr lvl="3">
              <a:spcBef>
                <a:spcPts val="400"/>
              </a:spcBef>
              <a:spcAft>
                <a:spcPts val="0"/>
              </a:spcAft>
              <a:buSzPts val="1900"/>
              <a:buNone/>
              <a:defRPr/>
            </a:lvl4pPr>
            <a:lvl5pPr lvl="4">
              <a:spcBef>
                <a:spcPts val="400"/>
              </a:spcBef>
              <a:spcAft>
                <a:spcPts val="0"/>
              </a:spcAft>
              <a:buSzPts val="1900"/>
              <a:buNone/>
              <a:defRPr/>
            </a:lvl5pPr>
            <a:lvl6pPr lvl="5">
              <a:spcBef>
                <a:spcPts val="400"/>
              </a:spcBef>
              <a:spcAft>
                <a:spcPts val="0"/>
              </a:spcAft>
              <a:buSzPts val="1900"/>
              <a:buNone/>
              <a:defRPr/>
            </a:lvl6pPr>
            <a:lvl7pPr lvl="6">
              <a:spcBef>
                <a:spcPts val="400"/>
              </a:spcBef>
              <a:spcAft>
                <a:spcPts val="0"/>
              </a:spcAft>
              <a:buSzPts val="1900"/>
              <a:buNone/>
              <a:defRPr/>
            </a:lvl7pPr>
            <a:lvl8pPr lvl="7">
              <a:spcBef>
                <a:spcPts val="400"/>
              </a:spcBef>
              <a:spcAft>
                <a:spcPts val="0"/>
              </a:spcAft>
              <a:buSzPts val="1900"/>
              <a:buNone/>
              <a:defRPr/>
            </a:lvl8pPr>
            <a:lvl9pPr lvl="8">
              <a:spcBef>
                <a:spcPts val="400"/>
              </a:spcBef>
              <a:spcAft>
                <a:spcPts val="0"/>
              </a:spcAft>
              <a:buSzPts val="1900"/>
              <a:buNone/>
              <a:defRPr/>
            </a:lvl9pPr>
          </a:lstStyle>
          <a:p/>
        </p:txBody>
      </p:sp>
      <p:sp>
        <p:nvSpPr>
          <p:cNvPr id="87" name="Google Shape;87;p8"/>
          <p:cNvSpPr txBox="1"/>
          <p:nvPr>
            <p:ph idx="3" type="body"/>
          </p:nvPr>
        </p:nvSpPr>
        <p:spPr>
          <a:xfrm>
            <a:off x="2381250" y="6992500"/>
            <a:ext cx="3316500" cy="1168500"/>
          </a:xfrm>
          <a:prstGeom prst="rect">
            <a:avLst/>
          </a:prstGeom>
        </p:spPr>
        <p:txBody>
          <a:bodyPr anchorCtr="0" anchor="t" bIns="45700" lIns="91425" spcFirstLastPara="1" rIns="91425" wrap="square" tIns="45700">
            <a:noAutofit/>
          </a:bodyPr>
          <a:lstStyle>
            <a:lvl1pPr indent="-349250" lvl="0" marL="457200" algn="l">
              <a:spcBef>
                <a:spcPts val="640"/>
              </a:spcBef>
              <a:spcAft>
                <a:spcPts val="0"/>
              </a:spcAft>
              <a:buSzPts val="1900"/>
              <a:buChar char="•"/>
              <a:defRPr/>
            </a:lvl1pPr>
            <a:lvl2pPr indent="-349250" lvl="1" marL="914400" algn="l">
              <a:spcBef>
                <a:spcPts val="560"/>
              </a:spcBef>
              <a:spcAft>
                <a:spcPts val="0"/>
              </a:spcAft>
              <a:buSzPts val="1900"/>
              <a:buChar char="–"/>
              <a:defRPr/>
            </a:lvl2pPr>
            <a:lvl3pPr indent="-349250" lvl="2" marL="1371600" algn="l">
              <a:spcBef>
                <a:spcPts val="480"/>
              </a:spcBef>
              <a:spcAft>
                <a:spcPts val="0"/>
              </a:spcAft>
              <a:buSzPts val="1900"/>
              <a:buChar char="•"/>
              <a:defRPr/>
            </a:lvl3pPr>
            <a:lvl4pPr indent="-349250" lvl="3" marL="1828800" algn="l">
              <a:spcBef>
                <a:spcPts val="400"/>
              </a:spcBef>
              <a:spcAft>
                <a:spcPts val="0"/>
              </a:spcAft>
              <a:buSzPts val="1900"/>
              <a:buChar char="–"/>
              <a:defRPr/>
            </a:lvl4pPr>
            <a:lvl5pPr indent="-349250" lvl="4" marL="2286000" algn="l">
              <a:spcBef>
                <a:spcPts val="400"/>
              </a:spcBef>
              <a:spcAft>
                <a:spcPts val="0"/>
              </a:spcAft>
              <a:buSzPts val="1900"/>
              <a:buChar char="»"/>
              <a:defRPr/>
            </a:lvl5pPr>
            <a:lvl6pPr indent="-349250" lvl="5" marL="2743200" algn="l">
              <a:spcBef>
                <a:spcPts val="400"/>
              </a:spcBef>
              <a:spcAft>
                <a:spcPts val="0"/>
              </a:spcAft>
              <a:buSzPts val="1900"/>
              <a:buChar char="•"/>
              <a:defRPr/>
            </a:lvl6pPr>
            <a:lvl7pPr indent="-349250" lvl="6" marL="3200400" algn="l">
              <a:spcBef>
                <a:spcPts val="400"/>
              </a:spcBef>
              <a:spcAft>
                <a:spcPts val="0"/>
              </a:spcAft>
              <a:buSzPts val="1900"/>
              <a:buChar char="•"/>
              <a:defRPr/>
            </a:lvl7pPr>
            <a:lvl8pPr indent="-349250" lvl="7" marL="3657600" algn="l">
              <a:spcBef>
                <a:spcPts val="400"/>
              </a:spcBef>
              <a:spcAft>
                <a:spcPts val="0"/>
              </a:spcAft>
              <a:buSzPts val="1900"/>
              <a:buChar char="•"/>
              <a:defRPr/>
            </a:lvl8pPr>
            <a:lvl9pPr indent="-349250" lvl="8" marL="4114800" algn="l">
              <a:spcBef>
                <a:spcPts val="400"/>
              </a:spcBef>
              <a:spcAft>
                <a:spcPts val="0"/>
              </a:spcAft>
              <a:buSzPts val="1900"/>
              <a:buChar char="•"/>
              <a:defRPr/>
            </a:lvl9pPr>
          </a:lstStyle>
          <a:p/>
        </p:txBody>
      </p:sp>
      <p:sp>
        <p:nvSpPr>
          <p:cNvPr id="88" name="Google Shape;88;p8"/>
          <p:cNvSpPr txBox="1"/>
          <p:nvPr>
            <p:ph idx="4" type="subTitle"/>
          </p:nvPr>
        </p:nvSpPr>
        <p:spPr>
          <a:xfrm>
            <a:off x="2381250" y="3043850"/>
            <a:ext cx="3623700" cy="4308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89" name="Google Shape;89;p8"/>
          <p:cNvSpPr txBox="1"/>
          <p:nvPr>
            <p:ph idx="5" type="body"/>
          </p:nvPr>
        </p:nvSpPr>
        <p:spPr>
          <a:xfrm>
            <a:off x="2381250" y="3658750"/>
            <a:ext cx="3316500" cy="1168500"/>
          </a:xfrm>
          <a:prstGeom prst="rect">
            <a:avLst/>
          </a:prstGeom>
        </p:spPr>
        <p:txBody>
          <a:bodyPr anchorCtr="0" anchor="t" bIns="45700" lIns="91425" spcFirstLastPara="1" rIns="91425" wrap="square" tIns="45700">
            <a:noAutofit/>
          </a:bodyPr>
          <a:lstStyle>
            <a:lvl1pPr indent="-349250" lvl="0" marL="457200" rtl="0" algn="l">
              <a:spcBef>
                <a:spcPts val="640"/>
              </a:spcBef>
              <a:spcAft>
                <a:spcPts val="0"/>
              </a:spcAft>
              <a:buSzPts val="1900"/>
              <a:buChar char="•"/>
              <a:defRPr/>
            </a:lvl1pPr>
            <a:lvl2pPr indent="-349250" lvl="1" marL="914400" rtl="0" algn="l">
              <a:spcBef>
                <a:spcPts val="560"/>
              </a:spcBef>
              <a:spcAft>
                <a:spcPts val="0"/>
              </a:spcAft>
              <a:buSzPts val="1900"/>
              <a:buChar char="–"/>
              <a:defRPr/>
            </a:lvl2pPr>
            <a:lvl3pPr indent="-349250" lvl="2" marL="1371600" rtl="0" algn="l">
              <a:spcBef>
                <a:spcPts val="480"/>
              </a:spcBef>
              <a:spcAft>
                <a:spcPts val="0"/>
              </a:spcAft>
              <a:buSzPts val="1900"/>
              <a:buChar char="•"/>
              <a:defRPr/>
            </a:lvl3pPr>
            <a:lvl4pPr indent="-349250" lvl="3" marL="1828800" rtl="0" algn="l">
              <a:spcBef>
                <a:spcPts val="400"/>
              </a:spcBef>
              <a:spcAft>
                <a:spcPts val="0"/>
              </a:spcAft>
              <a:buSzPts val="1900"/>
              <a:buChar char="–"/>
              <a:defRPr/>
            </a:lvl4pPr>
            <a:lvl5pPr indent="-349250" lvl="4" marL="2286000" rtl="0" algn="l">
              <a:spcBef>
                <a:spcPts val="400"/>
              </a:spcBef>
              <a:spcAft>
                <a:spcPts val="0"/>
              </a:spcAft>
              <a:buSzPts val="1900"/>
              <a:buChar char="»"/>
              <a:defRPr/>
            </a:lvl5pPr>
            <a:lvl6pPr indent="-349250" lvl="5" marL="2743200" rtl="0" algn="l">
              <a:spcBef>
                <a:spcPts val="400"/>
              </a:spcBef>
              <a:spcAft>
                <a:spcPts val="0"/>
              </a:spcAft>
              <a:buSzPts val="1900"/>
              <a:buChar char="•"/>
              <a:defRPr/>
            </a:lvl6pPr>
            <a:lvl7pPr indent="-349250" lvl="6" marL="3200400" rtl="0" algn="l">
              <a:spcBef>
                <a:spcPts val="400"/>
              </a:spcBef>
              <a:spcAft>
                <a:spcPts val="0"/>
              </a:spcAft>
              <a:buSzPts val="1900"/>
              <a:buChar char="•"/>
              <a:defRPr/>
            </a:lvl7pPr>
            <a:lvl8pPr indent="-349250" lvl="7" marL="3657600" rtl="0" algn="l">
              <a:spcBef>
                <a:spcPts val="400"/>
              </a:spcBef>
              <a:spcAft>
                <a:spcPts val="0"/>
              </a:spcAft>
              <a:buSzPts val="1900"/>
              <a:buChar char="•"/>
              <a:defRPr/>
            </a:lvl8pPr>
            <a:lvl9pPr indent="-349250" lvl="8" marL="4114800" rtl="0" algn="l">
              <a:spcBef>
                <a:spcPts val="400"/>
              </a:spcBef>
              <a:spcAft>
                <a:spcPts val="0"/>
              </a:spcAft>
              <a:buSzPts val="1900"/>
              <a:buChar char="•"/>
              <a:defRPr/>
            </a:lvl9pPr>
          </a:lstStyle>
          <a:p/>
        </p:txBody>
      </p:sp>
      <p:sp>
        <p:nvSpPr>
          <p:cNvPr id="90" name="Google Shape;90;p8"/>
          <p:cNvSpPr txBox="1"/>
          <p:nvPr>
            <p:ph idx="6" type="subTitle"/>
          </p:nvPr>
        </p:nvSpPr>
        <p:spPr>
          <a:xfrm>
            <a:off x="13545200" y="6377600"/>
            <a:ext cx="3623700" cy="4308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91" name="Google Shape;91;p8"/>
          <p:cNvSpPr txBox="1"/>
          <p:nvPr>
            <p:ph idx="7" type="body"/>
          </p:nvPr>
        </p:nvSpPr>
        <p:spPr>
          <a:xfrm>
            <a:off x="13545200" y="6992500"/>
            <a:ext cx="3316500" cy="1168500"/>
          </a:xfrm>
          <a:prstGeom prst="rect">
            <a:avLst/>
          </a:prstGeom>
        </p:spPr>
        <p:txBody>
          <a:bodyPr anchorCtr="0" anchor="t" bIns="45700" lIns="91425" spcFirstLastPara="1" rIns="91425" wrap="square" tIns="45700">
            <a:noAutofit/>
          </a:bodyPr>
          <a:lstStyle>
            <a:lvl1pPr indent="-349250" lvl="0" marL="457200" rtl="0" algn="l">
              <a:spcBef>
                <a:spcPts val="640"/>
              </a:spcBef>
              <a:spcAft>
                <a:spcPts val="0"/>
              </a:spcAft>
              <a:buSzPts val="1900"/>
              <a:buChar char="•"/>
              <a:defRPr/>
            </a:lvl1pPr>
            <a:lvl2pPr indent="-349250" lvl="1" marL="914400" rtl="0" algn="l">
              <a:spcBef>
                <a:spcPts val="560"/>
              </a:spcBef>
              <a:spcAft>
                <a:spcPts val="0"/>
              </a:spcAft>
              <a:buSzPts val="1900"/>
              <a:buChar char="–"/>
              <a:defRPr/>
            </a:lvl2pPr>
            <a:lvl3pPr indent="-349250" lvl="2" marL="1371600" rtl="0" algn="l">
              <a:spcBef>
                <a:spcPts val="480"/>
              </a:spcBef>
              <a:spcAft>
                <a:spcPts val="0"/>
              </a:spcAft>
              <a:buSzPts val="1900"/>
              <a:buChar char="•"/>
              <a:defRPr/>
            </a:lvl3pPr>
            <a:lvl4pPr indent="-349250" lvl="3" marL="1828800" rtl="0" algn="l">
              <a:spcBef>
                <a:spcPts val="400"/>
              </a:spcBef>
              <a:spcAft>
                <a:spcPts val="0"/>
              </a:spcAft>
              <a:buSzPts val="1900"/>
              <a:buChar char="–"/>
              <a:defRPr/>
            </a:lvl4pPr>
            <a:lvl5pPr indent="-349250" lvl="4" marL="2286000" rtl="0" algn="l">
              <a:spcBef>
                <a:spcPts val="400"/>
              </a:spcBef>
              <a:spcAft>
                <a:spcPts val="0"/>
              </a:spcAft>
              <a:buSzPts val="1900"/>
              <a:buChar char="»"/>
              <a:defRPr/>
            </a:lvl5pPr>
            <a:lvl6pPr indent="-349250" lvl="5" marL="2743200" rtl="0" algn="l">
              <a:spcBef>
                <a:spcPts val="400"/>
              </a:spcBef>
              <a:spcAft>
                <a:spcPts val="0"/>
              </a:spcAft>
              <a:buSzPts val="1900"/>
              <a:buChar char="•"/>
              <a:defRPr/>
            </a:lvl6pPr>
            <a:lvl7pPr indent="-349250" lvl="6" marL="3200400" rtl="0" algn="l">
              <a:spcBef>
                <a:spcPts val="400"/>
              </a:spcBef>
              <a:spcAft>
                <a:spcPts val="0"/>
              </a:spcAft>
              <a:buSzPts val="1900"/>
              <a:buChar char="•"/>
              <a:defRPr/>
            </a:lvl7pPr>
            <a:lvl8pPr indent="-349250" lvl="7" marL="3657600" rtl="0" algn="l">
              <a:spcBef>
                <a:spcPts val="400"/>
              </a:spcBef>
              <a:spcAft>
                <a:spcPts val="0"/>
              </a:spcAft>
              <a:buSzPts val="1900"/>
              <a:buChar char="•"/>
              <a:defRPr/>
            </a:lvl8pPr>
            <a:lvl9pPr indent="-349250" lvl="8" marL="4114800" rtl="0" algn="l">
              <a:spcBef>
                <a:spcPts val="400"/>
              </a:spcBef>
              <a:spcAft>
                <a:spcPts val="0"/>
              </a:spcAft>
              <a:buSzPts val="1900"/>
              <a:buChar char="•"/>
              <a:defRPr/>
            </a:lvl9pPr>
          </a:lstStyle>
          <a:p/>
        </p:txBody>
      </p:sp>
      <p:sp>
        <p:nvSpPr>
          <p:cNvPr id="92" name="Google Shape;92;p8"/>
          <p:cNvSpPr txBox="1"/>
          <p:nvPr>
            <p:ph idx="8" type="subTitle"/>
          </p:nvPr>
        </p:nvSpPr>
        <p:spPr>
          <a:xfrm>
            <a:off x="13545200" y="3043850"/>
            <a:ext cx="3623700" cy="430800"/>
          </a:xfrm>
          <a:prstGeom prst="rect">
            <a:avLst/>
          </a:prstGeom>
        </p:spPr>
        <p:txBody>
          <a:bodyPr anchorCtr="0" anchor="t" bIns="45700" lIns="91425" spcFirstLastPara="1" rIns="91425" wrap="square" tIns="45700">
            <a:noAutofit/>
          </a:bodyPr>
          <a:lstStyle>
            <a:lvl1pPr lvl="0" rtl="0" algn="l">
              <a:spcBef>
                <a:spcPts val="640"/>
              </a:spcBef>
              <a:spcAft>
                <a:spcPts val="0"/>
              </a:spcAft>
              <a:buClr>
                <a:srgbClr val="19A4BB"/>
              </a:buClr>
              <a:buSzPts val="2750"/>
              <a:buNone/>
              <a:defRPr b="1" sz="2750">
                <a:solidFill>
                  <a:srgbClr val="19A4BB"/>
                </a:solidFill>
              </a:defRPr>
            </a:lvl1pPr>
            <a:lvl2pPr lvl="1" rtl="0">
              <a:spcBef>
                <a:spcPts val="560"/>
              </a:spcBef>
              <a:spcAft>
                <a:spcPts val="0"/>
              </a:spcAft>
              <a:buSzPts val="1900"/>
              <a:buNone/>
              <a:defRPr/>
            </a:lvl2pPr>
            <a:lvl3pPr lvl="2" rtl="0">
              <a:spcBef>
                <a:spcPts val="480"/>
              </a:spcBef>
              <a:spcAft>
                <a:spcPts val="0"/>
              </a:spcAft>
              <a:buSzPts val="1900"/>
              <a:buNone/>
              <a:defRPr/>
            </a:lvl3pPr>
            <a:lvl4pPr lvl="3" rtl="0">
              <a:spcBef>
                <a:spcPts val="400"/>
              </a:spcBef>
              <a:spcAft>
                <a:spcPts val="0"/>
              </a:spcAft>
              <a:buSzPts val="1900"/>
              <a:buNone/>
              <a:defRPr/>
            </a:lvl4pPr>
            <a:lvl5pPr lvl="4" rtl="0">
              <a:spcBef>
                <a:spcPts val="400"/>
              </a:spcBef>
              <a:spcAft>
                <a:spcPts val="0"/>
              </a:spcAft>
              <a:buSzPts val="1900"/>
              <a:buNone/>
              <a:defRPr/>
            </a:lvl5pPr>
            <a:lvl6pPr lvl="5" rtl="0">
              <a:spcBef>
                <a:spcPts val="400"/>
              </a:spcBef>
              <a:spcAft>
                <a:spcPts val="0"/>
              </a:spcAft>
              <a:buSzPts val="1900"/>
              <a:buNone/>
              <a:defRPr/>
            </a:lvl6pPr>
            <a:lvl7pPr lvl="6" rtl="0">
              <a:spcBef>
                <a:spcPts val="400"/>
              </a:spcBef>
              <a:spcAft>
                <a:spcPts val="0"/>
              </a:spcAft>
              <a:buSzPts val="1900"/>
              <a:buNone/>
              <a:defRPr/>
            </a:lvl7pPr>
            <a:lvl8pPr lvl="7" rtl="0">
              <a:spcBef>
                <a:spcPts val="400"/>
              </a:spcBef>
              <a:spcAft>
                <a:spcPts val="0"/>
              </a:spcAft>
              <a:buSzPts val="1900"/>
              <a:buNone/>
              <a:defRPr/>
            </a:lvl8pPr>
            <a:lvl9pPr lvl="8" rtl="0">
              <a:spcBef>
                <a:spcPts val="400"/>
              </a:spcBef>
              <a:spcAft>
                <a:spcPts val="0"/>
              </a:spcAft>
              <a:buSzPts val="1900"/>
              <a:buNone/>
              <a:defRPr/>
            </a:lvl9pPr>
          </a:lstStyle>
          <a:p/>
        </p:txBody>
      </p:sp>
      <p:sp>
        <p:nvSpPr>
          <p:cNvPr id="93" name="Google Shape;93;p8"/>
          <p:cNvSpPr txBox="1"/>
          <p:nvPr>
            <p:ph idx="9" type="body"/>
          </p:nvPr>
        </p:nvSpPr>
        <p:spPr>
          <a:xfrm>
            <a:off x="13545200" y="3658750"/>
            <a:ext cx="3316500" cy="1168500"/>
          </a:xfrm>
          <a:prstGeom prst="rect">
            <a:avLst/>
          </a:prstGeom>
        </p:spPr>
        <p:txBody>
          <a:bodyPr anchorCtr="0" anchor="t" bIns="45700" lIns="91425" spcFirstLastPara="1" rIns="91425" wrap="square" tIns="45700">
            <a:noAutofit/>
          </a:bodyPr>
          <a:lstStyle>
            <a:lvl1pPr indent="-349250" lvl="0" marL="457200" rtl="0" algn="l">
              <a:spcBef>
                <a:spcPts val="640"/>
              </a:spcBef>
              <a:spcAft>
                <a:spcPts val="0"/>
              </a:spcAft>
              <a:buSzPts val="1900"/>
              <a:buChar char="•"/>
              <a:defRPr/>
            </a:lvl1pPr>
            <a:lvl2pPr indent="-349250" lvl="1" marL="914400" rtl="0" algn="l">
              <a:spcBef>
                <a:spcPts val="560"/>
              </a:spcBef>
              <a:spcAft>
                <a:spcPts val="0"/>
              </a:spcAft>
              <a:buSzPts val="1900"/>
              <a:buChar char="–"/>
              <a:defRPr/>
            </a:lvl2pPr>
            <a:lvl3pPr indent="-349250" lvl="2" marL="1371600" rtl="0" algn="l">
              <a:spcBef>
                <a:spcPts val="480"/>
              </a:spcBef>
              <a:spcAft>
                <a:spcPts val="0"/>
              </a:spcAft>
              <a:buSzPts val="1900"/>
              <a:buChar char="•"/>
              <a:defRPr/>
            </a:lvl3pPr>
            <a:lvl4pPr indent="-349250" lvl="3" marL="1828800" rtl="0" algn="l">
              <a:spcBef>
                <a:spcPts val="400"/>
              </a:spcBef>
              <a:spcAft>
                <a:spcPts val="0"/>
              </a:spcAft>
              <a:buSzPts val="1900"/>
              <a:buChar char="–"/>
              <a:defRPr/>
            </a:lvl4pPr>
            <a:lvl5pPr indent="-349250" lvl="4" marL="2286000" rtl="0" algn="l">
              <a:spcBef>
                <a:spcPts val="400"/>
              </a:spcBef>
              <a:spcAft>
                <a:spcPts val="0"/>
              </a:spcAft>
              <a:buSzPts val="1900"/>
              <a:buChar char="»"/>
              <a:defRPr/>
            </a:lvl5pPr>
            <a:lvl6pPr indent="-349250" lvl="5" marL="2743200" rtl="0" algn="l">
              <a:spcBef>
                <a:spcPts val="400"/>
              </a:spcBef>
              <a:spcAft>
                <a:spcPts val="0"/>
              </a:spcAft>
              <a:buSzPts val="1900"/>
              <a:buChar char="•"/>
              <a:defRPr/>
            </a:lvl6pPr>
            <a:lvl7pPr indent="-349250" lvl="6" marL="3200400" rtl="0" algn="l">
              <a:spcBef>
                <a:spcPts val="400"/>
              </a:spcBef>
              <a:spcAft>
                <a:spcPts val="0"/>
              </a:spcAft>
              <a:buSzPts val="1900"/>
              <a:buChar char="•"/>
              <a:defRPr/>
            </a:lvl7pPr>
            <a:lvl8pPr indent="-349250" lvl="7" marL="3657600" rtl="0" algn="l">
              <a:spcBef>
                <a:spcPts val="400"/>
              </a:spcBef>
              <a:spcAft>
                <a:spcPts val="0"/>
              </a:spcAft>
              <a:buSzPts val="1900"/>
              <a:buChar char="•"/>
              <a:defRPr/>
            </a:lvl8pPr>
            <a:lvl9pPr indent="-349250" lvl="8" marL="4114800" rtl="0" algn="l">
              <a:spcBef>
                <a:spcPts val="400"/>
              </a:spcBef>
              <a:spcAft>
                <a:spcPts val="0"/>
              </a:spcAft>
              <a:buSzPts val="19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96300" y="782900"/>
            <a:ext cx="17495400" cy="15267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43BBCF"/>
              </a:buClr>
              <a:buSzPts val="8500"/>
              <a:buFont typeface="MuseoModerno"/>
              <a:buNone/>
              <a:defRPr i="0" sz="8500" u="none" cap="none" strike="noStrike">
                <a:solidFill>
                  <a:srgbClr val="43BBCF"/>
                </a:solidFill>
                <a:latin typeface="MuseoModerno"/>
                <a:ea typeface="MuseoModerno"/>
                <a:cs typeface="MuseoModerno"/>
                <a:sym typeface="MuseoModerno"/>
              </a:defRPr>
            </a:lvl1pPr>
            <a:lvl2pPr lvl="1" algn="ctr">
              <a:spcBef>
                <a:spcPts val="0"/>
              </a:spcBef>
              <a:spcAft>
                <a:spcPts val="0"/>
              </a:spcAft>
              <a:buSzPts val="1400"/>
              <a:buFont typeface="MuseoModerno"/>
              <a:buNone/>
              <a:defRPr sz="1800">
                <a:latin typeface="MuseoModerno"/>
                <a:ea typeface="MuseoModerno"/>
                <a:cs typeface="MuseoModerno"/>
                <a:sym typeface="MuseoModerno"/>
              </a:defRPr>
            </a:lvl2pPr>
            <a:lvl3pPr lvl="2" algn="ctr">
              <a:spcBef>
                <a:spcPts val="0"/>
              </a:spcBef>
              <a:spcAft>
                <a:spcPts val="0"/>
              </a:spcAft>
              <a:buSzPts val="1400"/>
              <a:buFont typeface="MuseoModerno"/>
              <a:buNone/>
              <a:defRPr sz="1800">
                <a:latin typeface="MuseoModerno"/>
                <a:ea typeface="MuseoModerno"/>
                <a:cs typeface="MuseoModerno"/>
                <a:sym typeface="MuseoModerno"/>
              </a:defRPr>
            </a:lvl3pPr>
            <a:lvl4pPr lvl="3" algn="ctr">
              <a:spcBef>
                <a:spcPts val="0"/>
              </a:spcBef>
              <a:spcAft>
                <a:spcPts val="0"/>
              </a:spcAft>
              <a:buSzPts val="1400"/>
              <a:buFont typeface="MuseoModerno"/>
              <a:buNone/>
              <a:defRPr sz="1800">
                <a:latin typeface="MuseoModerno"/>
                <a:ea typeface="MuseoModerno"/>
                <a:cs typeface="MuseoModerno"/>
                <a:sym typeface="MuseoModerno"/>
              </a:defRPr>
            </a:lvl4pPr>
            <a:lvl5pPr lvl="4" algn="ctr">
              <a:spcBef>
                <a:spcPts val="0"/>
              </a:spcBef>
              <a:spcAft>
                <a:spcPts val="0"/>
              </a:spcAft>
              <a:buSzPts val="1400"/>
              <a:buFont typeface="MuseoModerno"/>
              <a:buNone/>
              <a:defRPr sz="1800">
                <a:latin typeface="MuseoModerno"/>
                <a:ea typeface="MuseoModerno"/>
                <a:cs typeface="MuseoModerno"/>
                <a:sym typeface="MuseoModerno"/>
              </a:defRPr>
            </a:lvl5pPr>
            <a:lvl6pPr lvl="5" algn="ctr">
              <a:spcBef>
                <a:spcPts val="0"/>
              </a:spcBef>
              <a:spcAft>
                <a:spcPts val="0"/>
              </a:spcAft>
              <a:buSzPts val="1400"/>
              <a:buFont typeface="MuseoModerno"/>
              <a:buNone/>
              <a:defRPr sz="1800">
                <a:latin typeface="MuseoModerno"/>
                <a:ea typeface="MuseoModerno"/>
                <a:cs typeface="MuseoModerno"/>
                <a:sym typeface="MuseoModerno"/>
              </a:defRPr>
            </a:lvl6pPr>
            <a:lvl7pPr lvl="6" algn="ctr">
              <a:spcBef>
                <a:spcPts val="0"/>
              </a:spcBef>
              <a:spcAft>
                <a:spcPts val="0"/>
              </a:spcAft>
              <a:buSzPts val="1400"/>
              <a:buFont typeface="MuseoModerno"/>
              <a:buNone/>
              <a:defRPr sz="1800">
                <a:latin typeface="MuseoModerno"/>
                <a:ea typeface="MuseoModerno"/>
                <a:cs typeface="MuseoModerno"/>
                <a:sym typeface="MuseoModerno"/>
              </a:defRPr>
            </a:lvl7pPr>
            <a:lvl8pPr lvl="7" algn="ctr">
              <a:spcBef>
                <a:spcPts val="0"/>
              </a:spcBef>
              <a:spcAft>
                <a:spcPts val="0"/>
              </a:spcAft>
              <a:buSzPts val="1400"/>
              <a:buFont typeface="MuseoModerno"/>
              <a:buNone/>
              <a:defRPr sz="1800">
                <a:latin typeface="MuseoModerno"/>
                <a:ea typeface="MuseoModerno"/>
                <a:cs typeface="MuseoModerno"/>
                <a:sym typeface="MuseoModerno"/>
              </a:defRPr>
            </a:lvl8pPr>
            <a:lvl9pPr lvl="8" algn="ctr">
              <a:spcBef>
                <a:spcPts val="0"/>
              </a:spcBef>
              <a:spcAft>
                <a:spcPts val="0"/>
              </a:spcAft>
              <a:buSzPts val="1400"/>
              <a:buFont typeface="MuseoModerno"/>
              <a:buNone/>
              <a:defRPr sz="1800">
                <a:latin typeface="MuseoModerno"/>
                <a:ea typeface="MuseoModerno"/>
                <a:cs typeface="MuseoModerno"/>
                <a:sym typeface="MuseoModerno"/>
              </a:defRPr>
            </a:lvl9pPr>
          </a:lstStyle>
          <a:p/>
        </p:txBody>
      </p:sp>
      <p:sp>
        <p:nvSpPr>
          <p:cNvPr id="7" name="Google Shape;7;p1"/>
          <p:cNvSpPr txBox="1"/>
          <p:nvPr>
            <p:ph idx="1" type="body"/>
          </p:nvPr>
        </p:nvSpPr>
        <p:spPr>
          <a:xfrm>
            <a:off x="5029200" y="2309600"/>
            <a:ext cx="8229600" cy="4526100"/>
          </a:xfrm>
          <a:prstGeom prst="rect">
            <a:avLst/>
          </a:prstGeom>
          <a:noFill/>
          <a:ln>
            <a:noFill/>
          </a:ln>
        </p:spPr>
        <p:txBody>
          <a:bodyPr anchorCtr="0" anchor="t" bIns="45700" lIns="91425" spcFirstLastPara="1" rIns="91425" wrap="square" tIns="45700">
            <a:noAutofit/>
          </a:bodyPr>
          <a:lstStyle>
            <a:lvl1pPr indent="-349250" lvl="0" marL="457200" marR="0" rtl="0" algn="ctr">
              <a:spcBef>
                <a:spcPts val="64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1pPr>
            <a:lvl2pPr indent="-349250" lvl="1" marL="914400" marR="0" rtl="0" algn="ctr">
              <a:spcBef>
                <a:spcPts val="56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2pPr>
            <a:lvl3pPr indent="-349250" lvl="2" marL="1371600" marR="0" rtl="0" algn="ctr">
              <a:spcBef>
                <a:spcPts val="48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3pPr>
            <a:lvl4pPr indent="-349250" lvl="3" marL="18288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4pPr>
            <a:lvl5pPr indent="-349250" lvl="4" marL="22860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5pPr>
            <a:lvl6pPr indent="-349250" lvl="5" marL="27432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6pPr>
            <a:lvl7pPr indent="-349250" lvl="6" marL="32004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7pPr>
            <a:lvl8pPr indent="-349250" lvl="7" marL="36576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8pPr>
            <a:lvl9pPr indent="-349250" lvl="8" marL="4114800" marR="0" rtl="0" algn="ctr">
              <a:spcBef>
                <a:spcPts val="400"/>
              </a:spcBef>
              <a:spcAft>
                <a:spcPts val="0"/>
              </a:spcAft>
              <a:buClr>
                <a:schemeClr val="dk1"/>
              </a:buClr>
              <a:buSzPts val="1900"/>
              <a:buFont typeface="Inter"/>
              <a:buChar char="•"/>
              <a:defRPr i="0" sz="1900" u="none" cap="none" strike="noStrike">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33.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9.png"/><Relationship Id="rId5" Type="http://schemas.openxmlformats.org/officeDocument/2006/relationships/image" Target="../media/image6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9.png"/><Relationship Id="rId7"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7.png"/><Relationship Id="rId11" Type="http://schemas.openxmlformats.org/officeDocument/2006/relationships/image" Target="../media/image40.png"/><Relationship Id="rId10" Type="http://schemas.openxmlformats.org/officeDocument/2006/relationships/image" Target="../media/image47.png"/><Relationship Id="rId9"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69.png"/><Relationship Id="rId7" Type="http://schemas.openxmlformats.org/officeDocument/2006/relationships/image" Target="../media/image46.png"/><Relationship Id="rId8"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48.png"/><Relationship Id="rId5" Type="http://schemas.openxmlformats.org/officeDocument/2006/relationships/image" Target="../media/image71.png"/><Relationship Id="rId6" Type="http://schemas.openxmlformats.org/officeDocument/2006/relationships/image" Target="../media/image67.png"/><Relationship Id="rId7"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58.png"/><Relationship Id="rId5" Type="http://schemas.openxmlformats.org/officeDocument/2006/relationships/image" Target="../media/image57.png"/><Relationship Id="rId6" Type="http://schemas.openxmlformats.org/officeDocument/2006/relationships/image" Target="../media/image54.png"/><Relationship Id="rId7" Type="http://schemas.openxmlformats.org/officeDocument/2006/relationships/image" Target="../media/image65.png"/><Relationship Id="rId8" Type="http://schemas.openxmlformats.org/officeDocument/2006/relationships/image" Target="../media/image7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51.png"/><Relationship Id="rId5" Type="http://schemas.openxmlformats.org/officeDocument/2006/relationships/image" Target="../media/image90.png"/><Relationship Id="rId6" Type="http://schemas.openxmlformats.org/officeDocument/2006/relationships/image" Target="../media/image83.png"/></Relationships>
</file>

<file path=ppt/slides/_rels/slide19.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10.png"/><Relationship Id="rId21" Type="http://schemas.openxmlformats.org/officeDocument/2006/relationships/image" Target="../media/image1.png"/><Relationship Id="rId24" Type="http://schemas.openxmlformats.org/officeDocument/2006/relationships/image" Target="../media/image4.png"/><Relationship Id="rId23"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png"/><Relationship Id="rId26" Type="http://schemas.openxmlformats.org/officeDocument/2006/relationships/image" Target="../media/image54.png"/><Relationship Id="rId25" Type="http://schemas.openxmlformats.org/officeDocument/2006/relationships/image" Target="../media/image57.png"/><Relationship Id="rId28" Type="http://schemas.openxmlformats.org/officeDocument/2006/relationships/image" Target="../media/image76.png"/><Relationship Id="rId27" Type="http://schemas.openxmlformats.org/officeDocument/2006/relationships/image" Target="../media/image65.png"/><Relationship Id="rId5" Type="http://schemas.openxmlformats.org/officeDocument/2006/relationships/image" Target="../media/image6.png"/><Relationship Id="rId6" Type="http://schemas.openxmlformats.org/officeDocument/2006/relationships/image" Target="../media/image7.png"/><Relationship Id="rId29" Type="http://schemas.openxmlformats.org/officeDocument/2006/relationships/image" Target="../media/image36.png"/><Relationship Id="rId7" Type="http://schemas.openxmlformats.org/officeDocument/2006/relationships/image" Target="../media/image5.png"/><Relationship Id="rId8" Type="http://schemas.openxmlformats.org/officeDocument/2006/relationships/image" Target="../media/image14.png"/><Relationship Id="rId31" Type="http://schemas.openxmlformats.org/officeDocument/2006/relationships/image" Target="../media/image89.png"/><Relationship Id="rId30" Type="http://schemas.openxmlformats.org/officeDocument/2006/relationships/image" Target="../media/image31.png"/><Relationship Id="rId11" Type="http://schemas.openxmlformats.org/officeDocument/2006/relationships/image" Target="../media/image39.png"/><Relationship Id="rId33" Type="http://schemas.openxmlformats.org/officeDocument/2006/relationships/image" Target="../media/image88.png"/><Relationship Id="rId10" Type="http://schemas.openxmlformats.org/officeDocument/2006/relationships/image" Target="../media/image27.png"/><Relationship Id="rId32" Type="http://schemas.openxmlformats.org/officeDocument/2006/relationships/image" Target="../media/image86.png"/><Relationship Id="rId13" Type="http://schemas.openxmlformats.org/officeDocument/2006/relationships/image" Target="../media/image58.png"/><Relationship Id="rId12" Type="http://schemas.openxmlformats.org/officeDocument/2006/relationships/image" Target="../media/image48.png"/><Relationship Id="rId15" Type="http://schemas.openxmlformats.org/officeDocument/2006/relationships/image" Target="../media/image13.png"/><Relationship Id="rId14" Type="http://schemas.openxmlformats.org/officeDocument/2006/relationships/image" Target="../media/image51.png"/><Relationship Id="rId17" Type="http://schemas.openxmlformats.org/officeDocument/2006/relationships/image" Target="../media/image78.png"/><Relationship Id="rId16" Type="http://schemas.openxmlformats.org/officeDocument/2006/relationships/image" Target="../media/image21.png"/><Relationship Id="rId19" Type="http://schemas.openxmlformats.org/officeDocument/2006/relationships/image" Target="../media/image79.png"/><Relationship Id="rId18"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4.jpg"/><Relationship Id="rId6" Type="http://schemas.openxmlformats.org/officeDocument/2006/relationships/image" Target="../media/image18.jpg"/><Relationship Id="rId7"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14.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3.jp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36.png"/><Relationship Id="rId6"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9"/>
          <p:cNvGrpSpPr/>
          <p:nvPr/>
        </p:nvGrpSpPr>
        <p:grpSpPr>
          <a:xfrm>
            <a:off x="-647155" y="-231034"/>
            <a:ext cx="19582311" cy="11067127"/>
            <a:chOff x="0" y="0"/>
            <a:chExt cx="26109748" cy="14756169"/>
          </a:xfrm>
        </p:grpSpPr>
        <p:sp>
          <p:nvSpPr>
            <p:cNvPr id="99" name="Google Shape;99;p9"/>
            <p:cNvSpPr/>
            <p:nvPr/>
          </p:nvSpPr>
          <p:spPr>
            <a:xfrm>
              <a:off x="0" y="0"/>
              <a:ext cx="21527568" cy="14756169"/>
            </a:xfrm>
            <a:custGeom>
              <a:rect b="b" l="l" r="r" t="t"/>
              <a:pathLst>
                <a:path extrusionOk="0" h="14756169" w="21527568">
                  <a:moveTo>
                    <a:pt x="0" y="0"/>
                  </a:moveTo>
                  <a:lnTo>
                    <a:pt x="21527568" y="0"/>
                  </a:lnTo>
                  <a:lnTo>
                    <a:pt x="21527568" y="14756169"/>
                  </a:lnTo>
                  <a:lnTo>
                    <a:pt x="0" y="14756169"/>
                  </a:lnTo>
                  <a:lnTo>
                    <a:pt x="0" y="0"/>
                  </a:lnTo>
                  <a:close/>
                </a:path>
              </a:pathLst>
            </a:custGeom>
            <a:blipFill rotWithShape="1">
              <a:blip r:embed="rId3">
                <a:alphaModFix/>
              </a:blip>
              <a:stretch>
                <a:fillRect b="0" l="0" r="0" t="0"/>
              </a:stretch>
            </a:blipFill>
            <a:ln>
              <a:noFill/>
            </a:ln>
          </p:spPr>
        </p:sp>
        <p:sp>
          <p:nvSpPr>
            <p:cNvPr id="100" name="Google Shape;100;p9"/>
            <p:cNvSpPr/>
            <p:nvPr/>
          </p:nvSpPr>
          <p:spPr>
            <a:xfrm>
              <a:off x="4582180" y="0"/>
              <a:ext cx="21527568" cy="14756169"/>
            </a:xfrm>
            <a:custGeom>
              <a:rect b="b" l="l" r="r" t="t"/>
              <a:pathLst>
                <a:path extrusionOk="0" h="14756169" w="21527568">
                  <a:moveTo>
                    <a:pt x="0" y="0"/>
                  </a:moveTo>
                  <a:lnTo>
                    <a:pt x="21527567" y="0"/>
                  </a:lnTo>
                  <a:lnTo>
                    <a:pt x="21527567" y="14756169"/>
                  </a:lnTo>
                  <a:lnTo>
                    <a:pt x="0" y="14756169"/>
                  </a:lnTo>
                  <a:lnTo>
                    <a:pt x="0" y="0"/>
                  </a:lnTo>
                  <a:close/>
                </a:path>
              </a:pathLst>
            </a:custGeom>
            <a:blipFill rotWithShape="1">
              <a:blip r:embed="rId3">
                <a:alphaModFix/>
              </a:blip>
              <a:stretch>
                <a:fillRect b="0" l="0" r="0" t="0"/>
              </a:stretch>
            </a:blipFill>
            <a:ln>
              <a:noFill/>
            </a:ln>
          </p:spPr>
        </p:sp>
      </p:grpSp>
      <p:sp>
        <p:nvSpPr>
          <p:cNvPr id="101" name="Google Shape;101;p9"/>
          <p:cNvSpPr/>
          <p:nvPr/>
        </p:nvSpPr>
        <p:spPr>
          <a:xfrm rot="-5400000">
            <a:off x="2577456" y="-3314578"/>
            <a:ext cx="13133088" cy="16916155"/>
          </a:xfrm>
          <a:custGeom>
            <a:rect b="b" l="l" r="r" t="t"/>
            <a:pathLst>
              <a:path extrusionOk="0" h="16916155" w="13133088">
                <a:moveTo>
                  <a:pt x="0" y="0"/>
                </a:moveTo>
                <a:lnTo>
                  <a:pt x="13133088" y="0"/>
                </a:lnTo>
                <a:lnTo>
                  <a:pt x="13133088" y="16916156"/>
                </a:lnTo>
                <a:lnTo>
                  <a:pt x="0" y="16916156"/>
                </a:lnTo>
                <a:lnTo>
                  <a:pt x="0" y="0"/>
                </a:lnTo>
                <a:close/>
              </a:path>
            </a:pathLst>
          </a:custGeom>
          <a:blipFill rotWithShape="1">
            <a:blip r:embed="rId4">
              <a:alphaModFix/>
            </a:blip>
            <a:stretch>
              <a:fillRect b="0" l="0" r="0" t="0"/>
            </a:stretch>
          </a:blipFill>
          <a:ln>
            <a:noFill/>
          </a:ln>
        </p:spPr>
      </p:sp>
      <p:sp>
        <p:nvSpPr>
          <p:cNvPr id="102" name="Google Shape;102;p9"/>
          <p:cNvSpPr txBox="1"/>
          <p:nvPr/>
        </p:nvSpPr>
        <p:spPr>
          <a:xfrm>
            <a:off x="4331379" y="2886570"/>
            <a:ext cx="9625200" cy="4950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13402" u="none" cap="none" strike="noStrike">
                <a:solidFill>
                  <a:srgbClr val="FFFFFF"/>
                </a:solidFill>
                <a:latin typeface="MuseoModerno"/>
                <a:ea typeface="MuseoModerno"/>
                <a:cs typeface="MuseoModerno"/>
                <a:sym typeface="MuseoModerno"/>
              </a:rPr>
              <a:t>What Is Clinical Genetics</a:t>
            </a:r>
            <a:endParaRPr/>
          </a:p>
        </p:txBody>
      </p:sp>
      <p:sp>
        <p:nvSpPr>
          <p:cNvPr id="103" name="Google Shape;103;p9"/>
          <p:cNvSpPr/>
          <p:nvPr/>
        </p:nvSpPr>
        <p:spPr>
          <a:xfrm rot="-1585346">
            <a:off x="1534366" y="8053623"/>
            <a:ext cx="977378" cy="2674416"/>
          </a:xfrm>
          <a:custGeom>
            <a:rect b="b" l="l" r="r" t="t"/>
            <a:pathLst>
              <a:path extrusionOk="0" h="2674416" w="977378">
                <a:moveTo>
                  <a:pt x="0" y="0"/>
                </a:moveTo>
                <a:lnTo>
                  <a:pt x="977377" y="0"/>
                </a:lnTo>
                <a:lnTo>
                  <a:pt x="977377" y="2674416"/>
                </a:lnTo>
                <a:lnTo>
                  <a:pt x="0" y="2674416"/>
                </a:lnTo>
                <a:lnTo>
                  <a:pt x="0" y="0"/>
                </a:lnTo>
                <a:close/>
              </a:path>
            </a:pathLst>
          </a:custGeom>
          <a:blipFill rotWithShape="1">
            <a:blip r:embed="rId5">
              <a:alphaModFix/>
            </a:blip>
            <a:stretch>
              <a:fillRect b="0" l="0" r="0" t="0"/>
            </a:stretch>
          </a:blipFill>
          <a:ln>
            <a:noFill/>
          </a:ln>
        </p:spPr>
      </p:sp>
      <p:sp>
        <p:nvSpPr>
          <p:cNvPr id="104" name="Google Shape;104;p9"/>
          <p:cNvSpPr/>
          <p:nvPr/>
        </p:nvSpPr>
        <p:spPr>
          <a:xfrm rot="8190373">
            <a:off x="15585049" y="-877318"/>
            <a:ext cx="803009" cy="3371413"/>
          </a:xfrm>
          <a:custGeom>
            <a:rect b="b" l="l" r="r" t="t"/>
            <a:pathLst>
              <a:path extrusionOk="0" h="3371413" w="803009">
                <a:moveTo>
                  <a:pt x="0" y="0"/>
                </a:moveTo>
                <a:lnTo>
                  <a:pt x="803009" y="0"/>
                </a:lnTo>
                <a:lnTo>
                  <a:pt x="803009" y="3371413"/>
                </a:lnTo>
                <a:lnTo>
                  <a:pt x="0" y="3371413"/>
                </a:lnTo>
                <a:lnTo>
                  <a:pt x="0" y="0"/>
                </a:lnTo>
                <a:close/>
              </a:path>
            </a:pathLst>
          </a:custGeom>
          <a:blipFill rotWithShape="1">
            <a:blip r:embed="rId6">
              <a:alphaModFix/>
            </a:blip>
            <a:stretch>
              <a:fillRect b="0" l="0" r="0" t="0"/>
            </a:stretch>
          </a:blipFill>
          <a:ln>
            <a:noFill/>
          </a:ln>
        </p:spPr>
      </p:sp>
      <p:sp>
        <p:nvSpPr>
          <p:cNvPr id="105" name="Google Shape;105;p9"/>
          <p:cNvSpPr/>
          <p:nvPr/>
        </p:nvSpPr>
        <p:spPr>
          <a:xfrm rot="-1257964">
            <a:off x="1475230" y="744766"/>
            <a:ext cx="2393784" cy="2938798"/>
          </a:xfrm>
          <a:custGeom>
            <a:rect b="b" l="l" r="r" t="t"/>
            <a:pathLst>
              <a:path extrusionOk="0" h="2938798" w="2393784">
                <a:moveTo>
                  <a:pt x="0" y="0"/>
                </a:moveTo>
                <a:lnTo>
                  <a:pt x="2393784" y="0"/>
                </a:lnTo>
                <a:lnTo>
                  <a:pt x="2393784" y="2938797"/>
                </a:lnTo>
                <a:lnTo>
                  <a:pt x="0" y="2938797"/>
                </a:lnTo>
                <a:lnTo>
                  <a:pt x="0" y="0"/>
                </a:lnTo>
                <a:close/>
              </a:path>
            </a:pathLst>
          </a:custGeom>
          <a:blipFill rotWithShape="1">
            <a:blip r:embed="rId7">
              <a:alphaModFix/>
            </a:blip>
            <a:stretch>
              <a:fillRect b="0" l="0" r="0" t="0"/>
            </a:stretch>
          </a:blipFill>
          <a:ln>
            <a:noFill/>
          </a:ln>
        </p:spPr>
      </p:sp>
      <p:sp>
        <p:nvSpPr>
          <p:cNvPr id="106" name="Google Shape;106;p9"/>
          <p:cNvSpPr/>
          <p:nvPr/>
        </p:nvSpPr>
        <p:spPr>
          <a:xfrm rot="314865">
            <a:off x="14905542" y="8036353"/>
            <a:ext cx="4333801" cy="3482800"/>
          </a:xfrm>
          <a:custGeom>
            <a:rect b="b" l="l" r="r" t="t"/>
            <a:pathLst>
              <a:path extrusionOk="0" h="3482800" w="4333801">
                <a:moveTo>
                  <a:pt x="0" y="0"/>
                </a:moveTo>
                <a:lnTo>
                  <a:pt x="4333801" y="0"/>
                </a:lnTo>
                <a:lnTo>
                  <a:pt x="4333801" y="3482800"/>
                </a:lnTo>
                <a:lnTo>
                  <a:pt x="0" y="3482800"/>
                </a:lnTo>
                <a:lnTo>
                  <a:pt x="0" y="0"/>
                </a:lnTo>
                <a:close/>
              </a:path>
            </a:pathLst>
          </a:custGeom>
          <a:blipFill rotWithShape="1">
            <a:blip r:embed="rId8">
              <a:alphaModFix/>
            </a:blip>
            <a:stretch>
              <a:fillRect b="0" l="0" r="0" t="0"/>
            </a:stretch>
          </a:blipFill>
          <a:ln>
            <a:noFill/>
          </a:ln>
        </p:spPr>
      </p:sp>
      <p:sp>
        <p:nvSpPr>
          <p:cNvPr id="107" name="Google Shape;107;p9"/>
          <p:cNvSpPr/>
          <p:nvPr/>
        </p:nvSpPr>
        <p:spPr>
          <a:xfrm rot="-1169469">
            <a:off x="16402424" y="3483367"/>
            <a:ext cx="3417004" cy="3186356"/>
          </a:xfrm>
          <a:custGeom>
            <a:rect b="b" l="l" r="r" t="t"/>
            <a:pathLst>
              <a:path extrusionOk="0" h="3186356" w="3417004">
                <a:moveTo>
                  <a:pt x="0" y="0"/>
                </a:moveTo>
                <a:lnTo>
                  <a:pt x="3417003" y="0"/>
                </a:lnTo>
                <a:lnTo>
                  <a:pt x="3417003" y="3186356"/>
                </a:lnTo>
                <a:lnTo>
                  <a:pt x="0" y="3186356"/>
                </a:lnTo>
                <a:lnTo>
                  <a:pt x="0" y="0"/>
                </a:lnTo>
                <a:close/>
              </a:path>
            </a:pathLst>
          </a:custGeom>
          <a:blipFill rotWithShape="1">
            <a:blip r:embed="rId9">
              <a:alphaModFix/>
            </a:blip>
            <a:stretch>
              <a:fillRect b="0" l="0" r="0" t="0"/>
            </a:stretch>
          </a:blipFill>
          <a:ln>
            <a:noFill/>
          </a:ln>
        </p:spPr>
      </p:sp>
      <p:sp>
        <p:nvSpPr>
          <p:cNvPr id="108" name="Google Shape;108;p9"/>
          <p:cNvSpPr/>
          <p:nvPr/>
        </p:nvSpPr>
        <p:spPr>
          <a:xfrm rot="-1169469">
            <a:off x="-2133022" y="4302805"/>
            <a:ext cx="3417004" cy="3186356"/>
          </a:xfrm>
          <a:custGeom>
            <a:rect b="b" l="l" r="r" t="t"/>
            <a:pathLst>
              <a:path extrusionOk="0" h="3186356" w="3417004">
                <a:moveTo>
                  <a:pt x="0" y="0"/>
                </a:moveTo>
                <a:lnTo>
                  <a:pt x="3417004" y="0"/>
                </a:lnTo>
                <a:lnTo>
                  <a:pt x="3417004" y="3186356"/>
                </a:lnTo>
                <a:lnTo>
                  <a:pt x="0" y="3186356"/>
                </a:lnTo>
                <a:lnTo>
                  <a:pt x="0" y="0"/>
                </a:lnTo>
                <a:close/>
              </a:path>
            </a:pathLst>
          </a:custGeom>
          <a:blipFill rotWithShape="1">
            <a:blip r:embed="rId9">
              <a:alphaModFix/>
            </a:blip>
            <a:stretch>
              <a:fillRect b="0" l="0" r="0" t="0"/>
            </a:stretch>
          </a:blipFill>
          <a:ln>
            <a:noFill/>
          </a:ln>
        </p:spPr>
      </p:sp>
      <p:sp>
        <p:nvSpPr>
          <p:cNvPr id="109" name="Google Shape;109;p9"/>
          <p:cNvSpPr txBox="1"/>
          <p:nvPr/>
        </p:nvSpPr>
        <p:spPr>
          <a:xfrm>
            <a:off x="5399120" y="8515686"/>
            <a:ext cx="7489760" cy="390051"/>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2268" u="none" cap="none" strike="noStrike">
                <a:solidFill>
                  <a:srgbClr val="000000"/>
                </a:solidFill>
                <a:latin typeface="Inter"/>
                <a:ea typeface="Inter"/>
                <a:cs typeface="Inter"/>
                <a:sym typeface="Inter"/>
              </a:rPr>
              <a:t>Exploring the Intersection of Genes and Medicine</a:t>
            </a:r>
            <a:endParaRPr/>
          </a:p>
        </p:txBody>
      </p:sp>
      <p:sp>
        <p:nvSpPr>
          <p:cNvPr id="110" name="Google Shape;110;p9"/>
          <p:cNvSpPr txBox="1"/>
          <p:nvPr/>
        </p:nvSpPr>
        <p:spPr>
          <a:xfrm>
            <a:off x="5662178" y="1478478"/>
            <a:ext cx="6963644" cy="82915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4856" u="none" cap="none" strike="noStrike">
                <a:solidFill>
                  <a:srgbClr val="0E899D"/>
                </a:solidFill>
                <a:latin typeface="Inter Medium"/>
                <a:ea typeface="Inter Medium"/>
                <a:cs typeface="Inter Medium"/>
                <a:sym typeface="Inter Medium"/>
              </a:rPr>
              <a:t>LECTURE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41" name="Shape 241"/>
        <p:cNvGrpSpPr/>
        <p:nvPr/>
      </p:nvGrpSpPr>
      <p:grpSpPr>
        <a:xfrm>
          <a:off x="0" y="0"/>
          <a:ext cx="0" cy="0"/>
          <a:chOff x="0" y="0"/>
          <a:chExt cx="0" cy="0"/>
        </a:xfrm>
      </p:grpSpPr>
      <p:pic>
        <p:nvPicPr>
          <p:cNvPr id="242" name="Google Shape;242;p18"/>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243" name="Google Shape;243;p18"/>
          <p:cNvSpPr/>
          <p:nvPr/>
        </p:nvSpPr>
        <p:spPr>
          <a:xfrm>
            <a:off x="8671737" y="974496"/>
            <a:ext cx="4221416" cy="4221416"/>
          </a:xfrm>
          <a:custGeom>
            <a:rect b="b" l="l" r="r" t="t"/>
            <a:pathLst>
              <a:path extrusionOk="0" h="4221416" w="4221416">
                <a:moveTo>
                  <a:pt x="0" y="0"/>
                </a:moveTo>
                <a:lnTo>
                  <a:pt x="4221416" y="0"/>
                </a:lnTo>
                <a:lnTo>
                  <a:pt x="4221416" y="4221417"/>
                </a:lnTo>
                <a:lnTo>
                  <a:pt x="0" y="4221417"/>
                </a:lnTo>
                <a:lnTo>
                  <a:pt x="0" y="0"/>
                </a:lnTo>
                <a:close/>
              </a:path>
            </a:pathLst>
          </a:custGeom>
          <a:blipFill rotWithShape="1">
            <a:blip r:embed="rId4">
              <a:alphaModFix/>
            </a:blip>
            <a:stretch>
              <a:fillRect b="0" l="0" r="0" t="0"/>
            </a:stretch>
          </a:blipFill>
          <a:ln>
            <a:noFill/>
          </a:ln>
        </p:spPr>
      </p:sp>
      <p:sp>
        <p:nvSpPr>
          <p:cNvPr id="244" name="Google Shape;244;p18"/>
          <p:cNvSpPr/>
          <p:nvPr/>
        </p:nvSpPr>
        <p:spPr>
          <a:xfrm>
            <a:off x="8671737" y="5036884"/>
            <a:ext cx="4221416" cy="4221416"/>
          </a:xfrm>
          <a:custGeom>
            <a:rect b="b" l="l" r="r" t="t"/>
            <a:pathLst>
              <a:path extrusionOk="0" h="4221416" w="4221416">
                <a:moveTo>
                  <a:pt x="0" y="0"/>
                </a:moveTo>
                <a:lnTo>
                  <a:pt x="4221416" y="0"/>
                </a:lnTo>
                <a:lnTo>
                  <a:pt x="4221416" y="4221416"/>
                </a:lnTo>
                <a:lnTo>
                  <a:pt x="0" y="4221416"/>
                </a:lnTo>
                <a:lnTo>
                  <a:pt x="0" y="0"/>
                </a:lnTo>
                <a:close/>
              </a:path>
            </a:pathLst>
          </a:custGeom>
          <a:blipFill rotWithShape="1">
            <a:blip r:embed="rId4">
              <a:alphaModFix/>
            </a:blip>
            <a:stretch>
              <a:fillRect b="0" l="0" r="0" t="0"/>
            </a:stretch>
          </a:blipFill>
          <a:ln>
            <a:noFill/>
          </a:ln>
        </p:spPr>
      </p:sp>
      <p:sp>
        <p:nvSpPr>
          <p:cNvPr id="245" name="Google Shape;245;p18"/>
          <p:cNvSpPr/>
          <p:nvPr/>
        </p:nvSpPr>
        <p:spPr>
          <a:xfrm>
            <a:off x="12834515" y="974496"/>
            <a:ext cx="4221416" cy="4221416"/>
          </a:xfrm>
          <a:custGeom>
            <a:rect b="b" l="l" r="r" t="t"/>
            <a:pathLst>
              <a:path extrusionOk="0" h="4221416" w="4221416">
                <a:moveTo>
                  <a:pt x="0" y="0"/>
                </a:moveTo>
                <a:lnTo>
                  <a:pt x="4221416" y="0"/>
                </a:lnTo>
                <a:lnTo>
                  <a:pt x="4221416" y="4221417"/>
                </a:lnTo>
                <a:lnTo>
                  <a:pt x="0" y="4221417"/>
                </a:lnTo>
                <a:lnTo>
                  <a:pt x="0" y="0"/>
                </a:lnTo>
                <a:close/>
              </a:path>
            </a:pathLst>
          </a:custGeom>
          <a:blipFill rotWithShape="1">
            <a:blip r:embed="rId4">
              <a:alphaModFix/>
            </a:blip>
            <a:stretch>
              <a:fillRect b="0" l="0" r="0" t="0"/>
            </a:stretch>
          </a:blipFill>
          <a:ln>
            <a:noFill/>
          </a:ln>
        </p:spPr>
      </p:sp>
      <p:sp>
        <p:nvSpPr>
          <p:cNvPr id="246" name="Google Shape;246;p18"/>
          <p:cNvSpPr/>
          <p:nvPr/>
        </p:nvSpPr>
        <p:spPr>
          <a:xfrm>
            <a:off x="12834515" y="5036884"/>
            <a:ext cx="4221416" cy="4221416"/>
          </a:xfrm>
          <a:custGeom>
            <a:rect b="b" l="l" r="r" t="t"/>
            <a:pathLst>
              <a:path extrusionOk="0" h="4221416" w="4221416">
                <a:moveTo>
                  <a:pt x="0" y="0"/>
                </a:moveTo>
                <a:lnTo>
                  <a:pt x="4221416" y="0"/>
                </a:lnTo>
                <a:lnTo>
                  <a:pt x="4221416" y="4221416"/>
                </a:lnTo>
                <a:lnTo>
                  <a:pt x="0" y="4221416"/>
                </a:lnTo>
                <a:lnTo>
                  <a:pt x="0" y="0"/>
                </a:lnTo>
                <a:close/>
              </a:path>
            </a:pathLst>
          </a:custGeom>
          <a:blipFill rotWithShape="1">
            <a:blip r:embed="rId4">
              <a:alphaModFix/>
            </a:blip>
            <a:stretch>
              <a:fillRect b="0" l="0" r="0" t="0"/>
            </a:stretch>
          </a:blipFill>
          <a:ln>
            <a:noFill/>
          </a:ln>
        </p:spPr>
      </p:sp>
      <p:sp>
        <p:nvSpPr>
          <p:cNvPr id="247" name="Google Shape;247;p18"/>
          <p:cNvSpPr txBox="1"/>
          <p:nvPr/>
        </p:nvSpPr>
        <p:spPr>
          <a:xfrm>
            <a:off x="1449732" y="2187903"/>
            <a:ext cx="6866700" cy="261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248" name="Google Shape;248;p18"/>
          <p:cNvSpPr txBox="1"/>
          <p:nvPr/>
        </p:nvSpPr>
        <p:spPr>
          <a:xfrm>
            <a:off x="1449732" y="5362755"/>
            <a:ext cx="4655718" cy="2489073"/>
          </a:xfrm>
          <a:prstGeom prst="rect">
            <a:avLst/>
          </a:prstGeom>
          <a:noFill/>
          <a:ln>
            <a:noFill/>
          </a:ln>
        </p:spPr>
        <p:txBody>
          <a:bodyPr anchorCtr="0" anchor="t" bIns="0" lIns="0" spcFirstLastPara="1" rIns="0" wrap="square" tIns="0">
            <a:spAutoFit/>
          </a:bodyPr>
          <a:lstStyle/>
          <a:p>
            <a:pPr indent="0" lvl="0" marL="0" marR="0" rtl="0" algn="l">
              <a:lnSpc>
                <a:spcPct val="174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249" name="Google Shape;249;p18"/>
          <p:cNvPicPr preferRelativeResize="0"/>
          <p:nvPr/>
        </p:nvPicPr>
        <p:blipFill>
          <a:blip r:embed="rId5">
            <a:alphaModFix/>
          </a:blip>
          <a:stretch>
            <a:fillRect/>
          </a:stretch>
        </p:blipFill>
        <p:spPr>
          <a:xfrm>
            <a:off x="9027825" y="1336939"/>
            <a:ext cx="3509224" cy="3496547"/>
          </a:xfrm>
          <a:prstGeom prst="rect">
            <a:avLst/>
          </a:prstGeom>
          <a:noFill/>
          <a:ln>
            <a:noFill/>
          </a:ln>
        </p:spPr>
      </p:pic>
      <p:pic>
        <p:nvPicPr>
          <p:cNvPr id="250" name="Google Shape;250;p18"/>
          <p:cNvPicPr preferRelativeResize="0"/>
          <p:nvPr/>
        </p:nvPicPr>
        <p:blipFill>
          <a:blip r:embed="rId6">
            <a:alphaModFix/>
          </a:blip>
          <a:stretch>
            <a:fillRect/>
          </a:stretch>
        </p:blipFill>
        <p:spPr>
          <a:xfrm>
            <a:off x="13190600" y="1336893"/>
            <a:ext cx="3509224" cy="3496614"/>
          </a:xfrm>
          <a:prstGeom prst="rect">
            <a:avLst/>
          </a:prstGeom>
          <a:noFill/>
          <a:ln>
            <a:noFill/>
          </a:ln>
        </p:spPr>
      </p:pic>
      <p:pic>
        <p:nvPicPr>
          <p:cNvPr id="251" name="Google Shape;251;p18"/>
          <p:cNvPicPr preferRelativeResize="0"/>
          <p:nvPr/>
        </p:nvPicPr>
        <p:blipFill>
          <a:blip r:embed="rId7">
            <a:alphaModFix/>
          </a:blip>
          <a:stretch>
            <a:fillRect/>
          </a:stretch>
        </p:blipFill>
        <p:spPr>
          <a:xfrm>
            <a:off x="9027825" y="5392975"/>
            <a:ext cx="3509224" cy="3509224"/>
          </a:xfrm>
          <a:prstGeom prst="rect">
            <a:avLst/>
          </a:prstGeom>
          <a:noFill/>
          <a:ln>
            <a:noFill/>
          </a:ln>
        </p:spPr>
      </p:pic>
      <p:pic>
        <p:nvPicPr>
          <p:cNvPr id="252" name="Google Shape;252;p18"/>
          <p:cNvPicPr preferRelativeResize="0"/>
          <p:nvPr/>
        </p:nvPicPr>
        <p:blipFill>
          <a:blip r:embed="rId8">
            <a:alphaModFix/>
          </a:blip>
          <a:stretch>
            <a:fillRect/>
          </a:stretch>
        </p:blipFill>
        <p:spPr>
          <a:xfrm>
            <a:off x="13190613" y="5392983"/>
            <a:ext cx="3509224" cy="3509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56" name="Shape 256"/>
        <p:cNvGrpSpPr/>
        <p:nvPr/>
      </p:nvGrpSpPr>
      <p:grpSpPr>
        <a:xfrm>
          <a:off x="0" y="0"/>
          <a:ext cx="0" cy="0"/>
          <a:chOff x="0" y="0"/>
          <a:chExt cx="0" cy="0"/>
        </a:xfrm>
      </p:grpSpPr>
      <p:pic>
        <p:nvPicPr>
          <p:cNvPr id="257" name="Google Shape;257;p19"/>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258" name="Google Shape;258;p19"/>
          <p:cNvSpPr txBox="1"/>
          <p:nvPr/>
        </p:nvSpPr>
        <p:spPr>
          <a:xfrm>
            <a:off x="1789120" y="1774973"/>
            <a:ext cx="14709900" cy="54465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8229" u="none" cap="none" strike="noStrike">
                <a:solidFill>
                  <a:srgbClr val="43BBCF"/>
                </a:solidFill>
                <a:latin typeface="MuseoModerno"/>
                <a:ea typeface="MuseoModerno"/>
                <a:cs typeface="MuseoModerno"/>
                <a:sym typeface="MuseoModerno"/>
              </a:rPr>
              <a:t>Did you know that every human shares about 99.9% of their DNA with every other person on the planet?</a:t>
            </a:r>
            <a:endParaRPr/>
          </a:p>
        </p:txBody>
      </p:sp>
      <p:sp>
        <p:nvSpPr>
          <p:cNvPr id="259" name="Google Shape;259;p19"/>
          <p:cNvSpPr/>
          <p:nvPr/>
        </p:nvSpPr>
        <p:spPr>
          <a:xfrm>
            <a:off x="15564751" y="6599372"/>
            <a:ext cx="3389099" cy="4114800"/>
          </a:xfrm>
          <a:custGeom>
            <a:rect b="b" l="l" r="r" t="t"/>
            <a:pathLst>
              <a:path extrusionOk="0" h="4114800" w="3389099">
                <a:moveTo>
                  <a:pt x="0" y="0"/>
                </a:moveTo>
                <a:lnTo>
                  <a:pt x="3389098" y="0"/>
                </a:lnTo>
                <a:lnTo>
                  <a:pt x="3389098" y="4114800"/>
                </a:lnTo>
                <a:lnTo>
                  <a:pt x="0" y="4114800"/>
                </a:lnTo>
                <a:lnTo>
                  <a:pt x="0" y="0"/>
                </a:lnTo>
                <a:close/>
              </a:path>
            </a:pathLst>
          </a:custGeom>
          <a:blipFill rotWithShape="1">
            <a:blip r:embed="rId4">
              <a:alphaModFix/>
            </a:blip>
            <a:stretch>
              <a:fillRect b="0" l="0" r="0" t="0"/>
            </a:stretch>
          </a:blipFill>
          <a:ln>
            <a:noFill/>
          </a:ln>
        </p:spPr>
      </p:sp>
      <p:sp>
        <p:nvSpPr>
          <p:cNvPr id="260" name="Google Shape;260;p19"/>
          <p:cNvSpPr txBox="1"/>
          <p:nvPr/>
        </p:nvSpPr>
        <p:spPr>
          <a:xfrm>
            <a:off x="4892943" y="7844099"/>
            <a:ext cx="8502113" cy="812673"/>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1900" u="none" cap="none" strike="noStrike">
                <a:solidFill>
                  <a:srgbClr val="000000"/>
                </a:solidFill>
                <a:latin typeface="Inter"/>
                <a:ea typeface="Inter"/>
                <a:cs typeface="Inter"/>
                <a:sym typeface="Inter"/>
              </a:rPr>
              <a:t>It’s that tiny 0.1% difference that makes each of us unique, influencing everything from our appearance to our susceptibility to certain diseases.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64" name="Shape 264"/>
        <p:cNvGrpSpPr/>
        <p:nvPr/>
      </p:nvGrpSpPr>
      <p:grpSpPr>
        <a:xfrm>
          <a:off x="0" y="0"/>
          <a:ext cx="0" cy="0"/>
          <a:chOff x="0" y="0"/>
          <a:chExt cx="0" cy="0"/>
        </a:xfrm>
      </p:grpSpPr>
      <p:pic>
        <p:nvPicPr>
          <p:cNvPr id="265" name="Google Shape;265;p20"/>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266" name="Google Shape;266;p20"/>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267" name="Google Shape;267;p20"/>
          <p:cNvSpPr/>
          <p:nvPr/>
        </p:nvSpPr>
        <p:spPr>
          <a:xfrm>
            <a:off x="1257952" y="3004144"/>
            <a:ext cx="3035551" cy="3035551"/>
          </a:xfrm>
          <a:custGeom>
            <a:rect b="b" l="l" r="r" t="t"/>
            <a:pathLst>
              <a:path extrusionOk="0" h="3035551" w="3035551">
                <a:moveTo>
                  <a:pt x="0" y="0"/>
                </a:moveTo>
                <a:lnTo>
                  <a:pt x="3035550" y="0"/>
                </a:lnTo>
                <a:lnTo>
                  <a:pt x="3035550" y="3035551"/>
                </a:lnTo>
                <a:lnTo>
                  <a:pt x="0" y="3035551"/>
                </a:lnTo>
                <a:lnTo>
                  <a:pt x="0" y="0"/>
                </a:lnTo>
                <a:close/>
              </a:path>
            </a:pathLst>
          </a:custGeom>
          <a:blipFill rotWithShape="1">
            <a:blip r:embed="rId4">
              <a:alphaModFix/>
            </a:blip>
            <a:stretch>
              <a:fillRect b="0" l="0" r="0" t="0"/>
            </a:stretch>
          </a:blipFill>
          <a:ln>
            <a:noFill/>
          </a:ln>
        </p:spPr>
      </p:sp>
      <p:grpSp>
        <p:nvGrpSpPr>
          <p:cNvPr id="268" name="Google Shape;268;p20"/>
          <p:cNvGrpSpPr/>
          <p:nvPr/>
        </p:nvGrpSpPr>
        <p:grpSpPr>
          <a:xfrm>
            <a:off x="4247902" y="4439787"/>
            <a:ext cx="1255565" cy="164266"/>
            <a:chOff x="0" y="0"/>
            <a:chExt cx="1674087" cy="219021"/>
          </a:xfrm>
        </p:grpSpPr>
        <p:sp>
          <p:nvSpPr>
            <p:cNvPr id="269" name="Google Shape;269;p20"/>
            <p:cNvSpPr/>
            <p:nvPr/>
          </p:nvSpPr>
          <p:spPr>
            <a:xfrm>
              <a:off x="0"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0" name="Google Shape;270;p20"/>
            <p:cNvSpPr/>
            <p:nvPr/>
          </p:nvSpPr>
          <p:spPr>
            <a:xfrm>
              <a:off x="485022"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1" name="Google Shape;271;p20"/>
            <p:cNvSpPr/>
            <p:nvPr/>
          </p:nvSpPr>
          <p:spPr>
            <a:xfrm>
              <a:off x="970044"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2" name="Google Shape;272;p20"/>
            <p:cNvSpPr/>
            <p:nvPr/>
          </p:nvSpPr>
          <p:spPr>
            <a:xfrm>
              <a:off x="1455066"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grpSp>
      <p:grpSp>
        <p:nvGrpSpPr>
          <p:cNvPr id="273" name="Google Shape;273;p20"/>
          <p:cNvGrpSpPr/>
          <p:nvPr/>
        </p:nvGrpSpPr>
        <p:grpSpPr>
          <a:xfrm>
            <a:off x="8537428" y="4439787"/>
            <a:ext cx="1255565" cy="164266"/>
            <a:chOff x="0" y="0"/>
            <a:chExt cx="1674087" cy="219021"/>
          </a:xfrm>
        </p:grpSpPr>
        <p:sp>
          <p:nvSpPr>
            <p:cNvPr id="274" name="Google Shape;274;p20"/>
            <p:cNvSpPr/>
            <p:nvPr/>
          </p:nvSpPr>
          <p:spPr>
            <a:xfrm>
              <a:off x="0"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5" name="Google Shape;275;p20"/>
            <p:cNvSpPr/>
            <p:nvPr/>
          </p:nvSpPr>
          <p:spPr>
            <a:xfrm>
              <a:off x="485022"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6" name="Google Shape;276;p20"/>
            <p:cNvSpPr/>
            <p:nvPr/>
          </p:nvSpPr>
          <p:spPr>
            <a:xfrm>
              <a:off x="970044"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77" name="Google Shape;277;p20"/>
            <p:cNvSpPr/>
            <p:nvPr/>
          </p:nvSpPr>
          <p:spPr>
            <a:xfrm>
              <a:off x="1455066"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grpSp>
      <p:grpSp>
        <p:nvGrpSpPr>
          <p:cNvPr id="278" name="Google Shape;278;p20"/>
          <p:cNvGrpSpPr/>
          <p:nvPr/>
        </p:nvGrpSpPr>
        <p:grpSpPr>
          <a:xfrm>
            <a:off x="12784533" y="4439787"/>
            <a:ext cx="1255565" cy="164266"/>
            <a:chOff x="0" y="0"/>
            <a:chExt cx="1674087" cy="219021"/>
          </a:xfrm>
        </p:grpSpPr>
        <p:sp>
          <p:nvSpPr>
            <p:cNvPr id="279" name="Google Shape;279;p20"/>
            <p:cNvSpPr/>
            <p:nvPr/>
          </p:nvSpPr>
          <p:spPr>
            <a:xfrm>
              <a:off x="0"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80" name="Google Shape;280;p20"/>
            <p:cNvSpPr/>
            <p:nvPr/>
          </p:nvSpPr>
          <p:spPr>
            <a:xfrm>
              <a:off x="485022"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81" name="Google Shape;281;p20"/>
            <p:cNvSpPr/>
            <p:nvPr/>
          </p:nvSpPr>
          <p:spPr>
            <a:xfrm>
              <a:off x="970044"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sp>
          <p:nvSpPr>
            <p:cNvPr id="282" name="Google Shape;282;p20"/>
            <p:cNvSpPr/>
            <p:nvPr/>
          </p:nvSpPr>
          <p:spPr>
            <a:xfrm>
              <a:off x="1455066" y="0"/>
              <a:ext cx="219021" cy="219021"/>
            </a:xfrm>
            <a:custGeom>
              <a:rect b="b" l="l" r="r" t="t"/>
              <a:pathLst>
                <a:path extrusionOk="0" h="219021" w="219021">
                  <a:moveTo>
                    <a:pt x="0" y="0"/>
                  </a:moveTo>
                  <a:lnTo>
                    <a:pt x="219021" y="0"/>
                  </a:lnTo>
                  <a:lnTo>
                    <a:pt x="219021" y="219021"/>
                  </a:lnTo>
                  <a:lnTo>
                    <a:pt x="0" y="219021"/>
                  </a:lnTo>
                  <a:lnTo>
                    <a:pt x="0" y="0"/>
                  </a:lnTo>
                  <a:close/>
                </a:path>
              </a:pathLst>
            </a:custGeom>
            <a:blipFill rotWithShape="1">
              <a:blip r:embed="rId4">
                <a:alphaModFix/>
              </a:blip>
              <a:stretch>
                <a:fillRect b="0" l="0" r="0" t="0"/>
              </a:stretch>
            </a:blipFill>
            <a:ln>
              <a:noFill/>
            </a:ln>
          </p:spPr>
        </p:sp>
      </p:grpSp>
      <p:sp>
        <p:nvSpPr>
          <p:cNvPr id="283" name="Google Shape;283;p20"/>
          <p:cNvSpPr/>
          <p:nvPr/>
        </p:nvSpPr>
        <p:spPr>
          <a:xfrm>
            <a:off x="5503467" y="3004144"/>
            <a:ext cx="3035551" cy="3035551"/>
          </a:xfrm>
          <a:custGeom>
            <a:rect b="b" l="l" r="r" t="t"/>
            <a:pathLst>
              <a:path extrusionOk="0" h="3035551" w="3035551">
                <a:moveTo>
                  <a:pt x="0" y="0"/>
                </a:moveTo>
                <a:lnTo>
                  <a:pt x="3035551" y="0"/>
                </a:lnTo>
                <a:lnTo>
                  <a:pt x="3035551" y="3035551"/>
                </a:lnTo>
                <a:lnTo>
                  <a:pt x="0" y="3035551"/>
                </a:lnTo>
                <a:lnTo>
                  <a:pt x="0" y="0"/>
                </a:lnTo>
                <a:close/>
              </a:path>
            </a:pathLst>
          </a:custGeom>
          <a:blipFill rotWithShape="1">
            <a:blip r:embed="rId4">
              <a:alphaModFix/>
            </a:blip>
            <a:stretch>
              <a:fillRect b="0" l="0" r="0" t="0"/>
            </a:stretch>
          </a:blipFill>
          <a:ln>
            <a:noFill/>
          </a:ln>
        </p:spPr>
      </p:sp>
      <p:sp>
        <p:nvSpPr>
          <p:cNvPr id="284" name="Google Shape;284;p20"/>
          <p:cNvSpPr/>
          <p:nvPr/>
        </p:nvSpPr>
        <p:spPr>
          <a:xfrm>
            <a:off x="9748982" y="3004144"/>
            <a:ext cx="3035551" cy="3035551"/>
          </a:xfrm>
          <a:custGeom>
            <a:rect b="b" l="l" r="r" t="t"/>
            <a:pathLst>
              <a:path extrusionOk="0" h="3035551" w="3035551">
                <a:moveTo>
                  <a:pt x="0" y="0"/>
                </a:moveTo>
                <a:lnTo>
                  <a:pt x="3035551" y="0"/>
                </a:lnTo>
                <a:lnTo>
                  <a:pt x="3035551" y="3035551"/>
                </a:lnTo>
                <a:lnTo>
                  <a:pt x="0" y="3035551"/>
                </a:lnTo>
                <a:lnTo>
                  <a:pt x="0" y="0"/>
                </a:lnTo>
                <a:close/>
              </a:path>
            </a:pathLst>
          </a:custGeom>
          <a:blipFill rotWithShape="1">
            <a:blip r:embed="rId4">
              <a:alphaModFix/>
            </a:blip>
            <a:stretch>
              <a:fillRect b="0" l="0" r="0" t="0"/>
            </a:stretch>
          </a:blipFill>
          <a:ln>
            <a:noFill/>
          </a:ln>
        </p:spPr>
      </p:sp>
      <p:sp>
        <p:nvSpPr>
          <p:cNvPr id="285" name="Google Shape;285;p20"/>
          <p:cNvSpPr/>
          <p:nvPr/>
        </p:nvSpPr>
        <p:spPr>
          <a:xfrm>
            <a:off x="13994498" y="3004144"/>
            <a:ext cx="3035551" cy="3035551"/>
          </a:xfrm>
          <a:custGeom>
            <a:rect b="b" l="l" r="r" t="t"/>
            <a:pathLst>
              <a:path extrusionOk="0" h="3035551" w="3035551">
                <a:moveTo>
                  <a:pt x="0" y="0"/>
                </a:moveTo>
                <a:lnTo>
                  <a:pt x="3035550" y="0"/>
                </a:lnTo>
                <a:lnTo>
                  <a:pt x="3035550" y="3035551"/>
                </a:lnTo>
                <a:lnTo>
                  <a:pt x="0" y="3035551"/>
                </a:lnTo>
                <a:lnTo>
                  <a:pt x="0" y="0"/>
                </a:lnTo>
                <a:close/>
              </a:path>
            </a:pathLst>
          </a:custGeom>
          <a:blipFill rotWithShape="1">
            <a:blip r:embed="rId4">
              <a:alphaModFix/>
            </a:blip>
            <a:stretch>
              <a:fillRect b="0" l="0" r="0" t="0"/>
            </a:stretch>
          </a:blipFill>
          <a:ln>
            <a:noFill/>
          </a:ln>
        </p:spPr>
      </p:sp>
      <p:sp>
        <p:nvSpPr>
          <p:cNvPr id="286" name="Google Shape;286;p20"/>
          <p:cNvSpPr txBox="1"/>
          <p:nvPr/>
        </p:nvSpPr>
        <p:spPr>
          <a:xfrm>
            <a:off x="2031066" y="3772303"/>
            <a:ext cx="1489322"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FFFFFF"/>
                </a:solidFill>
                <a:latin typeface="MuseoModerno"/>
                <a:ea typeface="MuseoModerno"/>
                <a:cs typeface="MuseoModerno"/>
                <a:sym typeface="MuseoModerno"/>
              </a:rPr>
              <a:t>01</a:t>
            </a:r>
            <a:endParaRPr/>
          </a:p>
        </p:txBody>
      </p:sp>
      <p:sp>
        <p:nvSpPr>
          <p:cNvPr id="287" name="Google Shape;287;p20"/>
          <p:cNvSpPr txBox="1"/>
          <p:nvPr/>
        </p:nvSpPr>
        <p:spPr>
          <a:xfrm>
            <a:off x="6276581" y="3772303"/>
            <a:ext cx="1489322"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FFFFFF"/>
                </a:solidFill>
                <a:latin typeface="MuseoModerno"/>
                <a:ea typeface="MuseoModerno"/>
                <a:cs typeface="MuseoModerno"/>
                <a:sym typeface="MuseoModerno"/>
              </a:rPr>
              <a:t>02</a:t>
            </a:r>
            <a:endParaRPr/>
          </a:p>
        </p:txBody>
      </p:sp>
      <p:sp>
        <p:nvSpPr>
          <p:cNvPr id="288" name="Google Shape;288;p20"/>
          <p:cNvSpPr txBox="1"/>
          <p:nvPr/>
        </p:nvSpPr>
        <p:spPr>
          <a:xfrm>
            <a:off x="10522097" y="3772303"/>
            <a:ext cx="1489322"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FFFFFF"/>
                </a:solidFill>
                <a:latin typeface="MuseoModerno"/>
                <a:ea typeface="MuseoModerno"/>
                <a:cs typeface="MuseoModerno"/>
                <a:sym typeface="MuseoModerno"/>
              </a:rPr>
              <a:t>03</a:t>
            </a:r>
            <a:endParaRPr/>
          </a:p>
        </p:txBody>
      </p:sp>
      <p:sp>
        <p:nvSpPr>
          <p:cNvPr id="289" name="Google Shape;289;p20"/>
          <p:cNvSpPr txBox="1"/>
          <p:nvPr/>
        </p:nvSpPr>
        <p:spPr>
          <a:xfrm>
            <a:off x="14767612" y="3772303"/>
            <a:ext cx="1489322"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FFFFFF"/>
                </a:solidFill>
                <a:latin typeface="MuseoModerno"/>
                <a:ea typeface="MuseoModerno"/>
                <a:cs typeface="MuseoModerno"/>
                <a:sym typeface="MuseoModerno"/>
              </a:rPr>
              <a:t>04</a:t>
            </a:r>
            <a:endParaRPr/>
          </a:p>
        </p:txBody>
      </p:sp>
      <p:sp>
        <p:nvSpPr>
          <p:cNvPr id="290" name="Google Shape;290;p20"/>
          <p:cNvSpPr txBox="1"/>
          <p:nvPr/>
        </p:nvSpPr>
        <p:spPr>
          <a:xfrm>
            <a:off x="899968" y="6100167"/>
            <a:ext cx="375151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Step 01</a:t>
            </a:r>
            <a:endParaRPr/>
          </a:p>
        </p:txBody>
      </p:sp>
      <p:sp>
        <p:nvSpPr>
          <p:cNvPr id="291" name="Google Shape;291;p20"/>
          <p:cNvSpPr txBox="1"/>
          <p:nvPr/>
        </p:nvSpPr>
        <p:spPr>
          <a:xfrm>
            <a:off x="1257952" y="6614033"/>
            <a:ext cx="3035700" cy="2193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92" name="Google Shape;292;p20"/>
          <p:cNvSpPr txBox="1"/>
          <p:nvPr/>
        </p:nvSpPr>
        <p:spPr>
          <a:xfrm>
            <a:off x="5503467" y="6614033"/>
            <a:ext cx="3035700" cy="2193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93" name="Google Shape;293;p20"/>
          <p:cNvSpPr txBox="1"/>
          <p:nvPr/>
        </p:nvSpPr>
        <p:spPr>
          <a:xfrm>
            <a:off x="9792994" y="6614033"/>
            <a:ext cx="3035700" cy="2193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94" name="Google Shape;294;p20"/>
          <p:cNvSpPr txBox="1"/>
          <p:nvPr/>
        </p:nvSpPr>
        <p:spPr>
          <a:xfrm>
            <a:off x="13994498" y="6614033"/>
            <a:ext cx="3035700" cy="2193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295" name="Google Shape;295;p20"/>
          <p:cNvSpPr txBox="1"/>
          <p:nvPr/>
        </p:nvSpPr>
        <p:spPr>
          <a:xfrm>
            <a:off x="9390999" y="6100167"/>
            <a:ext cx="375151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Step 03</a:t>
            </a:r>
            <a:endParaRPr/>
          </a:p>
        </p:txBody>
      </p:sp>
      <p:sp>
        <p:nvSpPr>
          <p:cNvPr id="296" name="Google Shape;296;p20"/>
          <p:cNvSpPr txBox="1"/>
          <p:nvPr/>
        </p:nvSpPr>
        <p:spPr>
          <a:xfrm>
            <a:off x="13636514" y="6100167"/>
            <a:ext cx="375151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Step 04</a:t>
            </a:r>
            <a:endParaRPr/>
          </a:p>
        </p:txBody>
      </p:sp>
      <p:sp>
        <p:nvSpPr>
          <p:cNvPr id="297" name="Google Shape;297;p20"/>
          <p:cNvSpPr txBox="1"/>
          <p:nvPr/>
        </p:nvSpPr>
        <p:spPr>
          <a:xfrm>
            <a:off x="5145483" y="6100167"/>
            <a:ext cx="3751518"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Step 02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01" name="Shape 301"/>
        <p:cNvGrpSpPr/>
        <p:nvPr/>
      </p:nvGrpSpPr>
      <p:grpSpPr>
        <a:xfrm>
          <a:off x="0" y="0"/>
          <a:ext cx="0" cy="0"/>
          <a:chOff x="0" y="0"/>
          <a:chExt cx="0" cy="0"/>
        </a:xfrm>
      </p:grpSpPr>
      <p:pic>
        <p:nvPicPr>
          <p:cNvPr id="302" name="Google Shape;302;p21"/>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03" name="Google Shape;303;p21"/>
          <p:cNvSpPr/>
          <p:nvPr/>
        </p:nvSpPr>
        <p:spPr>
          <a:xfrm>
            <a:off x="10293846" y="2700362"/>
            <a:ext cx="2118453" cy="2118453"/>
          </a:xfrm>
          <a:custGeom>
            <a:rect b="b" l="l" r="r" t="t"/>
            <a:pathLst>
              <a:path extrusionOk="0" h="2118453" w="2118453">
                <a:moveTo>
                  <a:pt x="0" y="0"/>
                </a:moveTo>
                <a:lnTo>
                  <a:pt x="2118453" y="0"/>
                </a:lnTo>
                <a:lnTo>
                  <a:pt x="2118453" y="2118453"/>
                </a:lnTo>
                <a:lnTo>
                  <a:pt x="0" y="2118453"/>
                </a:lnTo>
                <a:lnTo>
                  <a:pt x="0" y="0"/>
                </a:lnTo>
                <a:close/>
              </a:path>
            </a:pathLst>
          </a:custGeom>
          <a:blipFill rotWithShape="1">
            <a:blip r:embed="rId4">
              <a:alphaModFix/>
            </a:blip>
            <a:stretch>
              <a:fillRect b="0" l="0" r="0" t="0"/>
            </a:stretch>
          </a:blipFill>
          <a:ln>
            <a:noFill/>
          </a:ln>
        </p:spPr>
      </p:sp>
      <p:sp>
        <p:nvSpPr>
          <p:cNvPr id="304" name="Google Shape;304;p21"/>
          <p:cNvSpPr/>
          <p:nvPr/>
        </p:nvSpPr>
        <p:spPr>
          <a:xfrm>
            <a:off x="10293846" y="4871818"/>
            <a:ext cx="2118453" cy="2118453"/>
          </a:xfrm>
          <a:custGeom>
            <a:rect b="b" l="l" r="r" t="t"/>
            <a:pathLst>
              <a:path extrusionOk="0" h="2118453" w="2118453">
                <a:moveTo>
                  <a:pt x="0" y="0"/>
                </a:moveTo>
                <a:lnTo>
                  <a:pt x="2118453" y="0"/>
                </a:lnTo>
                <a:lnTo>
                  <a:pt x="2118453" y="2118453"/>
                </a:lnTo>
                <a:lnTo>
                  <a:pt x="0" y="2118453"/>
                </a:lnTo>
                <a:lnTo>
                  <a:pt x="0" y="0"/>
                </a:lnTo>
                <a:close/>
              </a:path>
            </a:pathLst>
          </a:custGeom>
          <a:blipFill rotWithShape="1">
            <a:blip r:embed="rId4">
              <a:alphaModFix/>
            </a:blip>
            <a:stretch>
              <a:fillRect b="0" l="0" r="0" t="0"/>
            </a:stretch>
          </a:blipFill>
          <a:ln>
            <a:noFill/>
          </a:ln>
        </p:spPr>
      </p:sp>
      <p:sp>
        <p:nvSpPr>
          <p:cNvPr id="305" name="Google Shape;305;p21"/>
          <p:cNvSpPr/>
          <p:nvPr/>
        </p:nvSpPr>
        <p:spPr>
          <a:xfrm>
            <a:off x="10293846" y="7043273"/>
            <a:ext cx="2118453" cy="2118453"/>
          </a:xfrm>
          <a:custGeom>
            <a:rect b="b" l="l" r="r" t="t"/>
            <a:pathLst>
              <a:path extrusionOk="0" h="2118453" w="2118453">
                <a:moveTo>
                  <a:pt x="0" y="0"/>
                </a:moveTo>
                <a:lnTo>
                  <a:pt x="2118453" y="0"/>
                </a:lnTo>
                <a:lnTo>
                  <a:pt x="2118453" y="2118453"/>
                </a:lnTo>
                <a:lnTo>
                  <a:pt x="0" y="2118453"/>
                </a:lnTo>
                <a:lnTo>
                  <a:pt x="0" y="0"/>
                </a:lnTo>
                <a:close/>
              </a:path>
            </a:pathLst>
          </a:custGeom>
          <a:blipFill rotWithShape="1">
            <a:blip r:embed="rId4">
              <a:alphaModFix/>
            </a:blip>
            <a:stretch>
              <a:fillRect b="0" l="0" r="0" t="0"/>
            </a:stretch>
          </a:blipFill>
          <a:ln>
            <a:noFill/>
          </a:ln>
        </p:spPr>
      </p:sp>
      <p:pic>
        <p:nvPicPr>
          <p:cNvPr id="306" name="Google Shape;306;p21"/>
          <p:cNvPicPr preferRelativeResize="0"/>
          <p:nvPr/>
        </p:nvPicPr>
        <p:blipFill rotWithShape="1">
          <a:blip r:embed="rId5">
            <a:alphaModFix/>
          </a:blip>
          <a:srcRect b="0" l="5302" r="25750" t="25893"/>
          <a:stretch/>
        </p:blipFill>
        <p:spPr>
          <a:xfrm>
            <a:off x="1445835" y="2824803"/>
            <a:ext cx="8254488" cy="6070505"/>
          </a:xfrm>
          <a:prstGeom prst="rect">
            <a:avLst/>
          </a:prstGeom>
          <a:noFill/>
          <a:ln>
            <a:noFill/>
          </a:ln>
        </p:spPr>
      </p:pic>
      <p:sp>
        <p:nvSpPr>
          <p:cNvPr id="307" name="Google Shape;307;p21"/>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308" name="Google Shape;308;p21"/>
          <p:cNvSpPr txBox="1"/>
          <p:nvPr/>
        </p:nvSpPr>
        <p:spPr>
          <a:xfrm>
            <a:off x="12807767" y="3176538"/>
            <a:ext cx="375151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Write a main idea here</a:t>
            </a:r>
            <a:endParaRPr/>
          </a:p>
        </p:txBody>
      </p:sp>
      <p:sp>
        <p:nvSpPr>
          <p:cNvPr id="309" name="Google Shape;309;p21"/>
          <p:cNvSpPr txBox="1"/>
          <p:nvPr/>
        </p:nvSpPr>
        <p:spPr>
          <a:xfrm>
            <a:off x="12807767" y="5300207"/>
            <a:ext cx="375151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Write a main idea here</a:t>
            </a:r>
            <a:endParaRPr/>
          </a:p>
        </p:txBody>
      </p:sp>
      <p:sp>
        <p:nvSpPr>
          <p:cNvPr id="310" name="Google Shape;310;p21"/>
          <p:cNvSpPr txBox="1"/>
          <p:nvPr/>
        </p:nvSpPr>
        <p:spPr>
          <a:xfrm>
            <a:off x="12807767" y="7471663"/>
            <a:ext cx="3751518"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19A4BB"/>
                </a:solidFill>
                <a:latin typeface="Inter"/>
                <a:ea typeface="Inter"/>
                <a:cs typeface="Inter"/>
                <a:sym typeface="Inter"/>
              </a:rPr>
              <a:t>Write a main idea here</a:t>
            </a:r>
            <a:endParaRPr/>
          </a:p>
        </p:txBody>
      </p:sp>
      <p:sp>
        <p:nvSpPr>
          <p:cNvPr id="311" name="Google Shape;311;p21"/>
          <p:cNvSpPr txBox="1"/>
          <p:nvPr/>
        </p:nvSpPr>
        <p:spPr>
          <a:xfrm>
            <a:off x="12807767" y="3651321"/>
            <a:ext cx="33879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sp>
        <p:nvSpPr>
          <p:cNvPr id="312" name="Google Shape;312;p21"/>
          <p:cNvSpPr txBox="1"/>
          <p:nvPr/>
        </p:nvSpPr>
        <p:spPr>
          <a:xfrm>
            <a:off x="12807767" y="5774990"/>
            <a:ext cx="33879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sp>
        <p:nvSpPr>
          <p:cNvPr id="313" name="Google Shape;313;p21"/>
          <p:cNvSpPr txBox="1"/>
          <p:nvPr/>
        </p:nvSpPr>
        <p:spPr>
          <a:xfrm>
            <a:off x="12807767" y="7946445"/>
            <a:ext cx="33879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sp>
        <p:nvSpPr>
          <p:cNvPr id="314" name="Google Shape;314;p21"/>
          <p:cNvSpPr txBox="1"/>
          <p:nvPr/>
        </p:nvSpPr>
        <p:spPr>
          <a:xfrm>
            <a:off x="10724334" y="3349467"/>
            <a:ext cx="1257477" cy="67983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3984" u="none" cap="none" strike="noStrike">
                <a:solidFill>
                  <a:srgbClr val="FFFFFF"/>
                </a:solidFill>
                <a:latin typeface="MuseoModerno"/>
                <a:ea typeface="MuseoModerno"/>
                <a:cs typeface="MuseoModerno"/>
                <a:sym typeface="MuseoModerno"/>
              </a:rPr>
              <a:t>01</a:t>
            </a:r>
            <a:endParaRPr/>
          </a:p>
        </p:txBody>
      </p:sp>
      <p:sp>
        <p:nvSpPr>
          <p:cNvPr id="315" name="Google Shape;315;p21"/>
          <p:cNvSpPr txBox="1"/>
          <p:nvPr/>
        </p:nvSpPr>
        <p:spPr>
          <a:xfrm>
            <a:off x="10724334" y="5552991"/>
            <a:ext cx="1257477" cy="67983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3984" u="none" cap="none" strike="noStrike">
                <a:solidFill>
                  <a:srgbClr val="FFFFFF"/>
                </a:solidFill>
                <a:latin typeface="MuseoModerno"/>
                <a:ea typeface="MuseoModerno"/>
                <a:cs typeface="MuseoModerno"/>
                <a:sym typeface="MuseoModerno"/>
              </a:rPr>
              <a:t>02</a:t>
            </a:r>
            <a:endParaRPr/>
          </a:p>
        </p:txBody>
      </p:sp>
      <p:sp>
        <p:nvSpPr>
          <p:cNvPr id="316" name="Google Shape;316;p21"/>
          <p:cNvSpPr txBox="1"/>
          <p:nvPr/>
        </p:nvSpPr>
        <p:spPr>
          <a:xfrm>
            <a:off x="10724334" y="7674272"/>
            <a:ext cx="1257477" cy="679830"/>
          </a:xfrm>
          <a:prstGeom prst="rect">
            <a:avLst/>
          </a:prstGeom>
          <a:noFill/>
          <a:ln>
            <a:noFill/>
          </a:ln>
        </p:spPr>
        <p:txBody>
          <a:bodyPr anchorCtr="0" anchor="t" bIns="0" lIns="0" spcFirstLastPara="1" rIns="0" wrap="square" tIns="0">
            <a:spAutoFit/>
          </a:bodyPr>
          <a:lstStyle/>
          <a:p>
            <a:pPr indent="0" lvl="0" marL="0" marR="0" rtl="0" algn="ctr">
              <a:lnSpc>
                <a:spcPct val="140035"/>
              </a:lnSpc>
              <a:spcBef>
                <a:spcPts val="0"/>
              </a:spcBef>
              <a:spcAft>
                <a:spcPts val="0"/>
              </a:spcAft>
              <a:buNone/>
            </a:pPr>
            <a:r>
              <a:rPr b="0" i="0" lang="en-US" sz="3984" u="none" cap="none" strike="noStrike">
                <a:solidFill>
                  <a:srgbClr val="FFFFFF"/>
                </a:solidFill>
                <a:latin typeface="MuseoModerno"/>
                <a:ea typeface="MuseoModerno"/>
                <a:cs typeface="MuseoModerno"/>
                <a:sym typeface="MuseoModerno"/>
              </a:rPr>
              <a:t>03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20" name="Shape 320"/>
        <p:cNvGrpSpPr/>
        <p:nvPr/>
      </p:nvGrpSpPr>
      <p:grpSpPr>
        <a:xfrm>
          <a:off x="0" y="0"/>
          <a:ext cx="0" cy="0"/>
          <a:chOff x="0" y="0"/>
          <a:chExt cx="0" cy="0"/>
        </a:xfrm>
      </p:grpSpPr>
      <p:pic>
        <p:nvPicPr>
          <p:cNvPr id="321" name="Google Shape;321;p22"/>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22" name="Google Shape;322;p22"/>
          <p:cNvSpPr/>
          <p:nvPr/>
        </p:nvSpPr>
        <p:spPr>
          <a:xfrm rot="-7296856">
            <a:off x="471933" y="2953628"/>
            <a:ext cx="727130" cy="5404348"/>
          </a:xfrm>
          <a:custGeom>
            <a:rect b="b" l="l" r="r" t="t"/>
            <a:pathLst>
              <a:path extrusionOk="0" h="5404348" w="727130">
                <a:moveTo>
                  <a:pt x="0" y="0"/>
                </a:moveTo>
                <a:lnTo>
                  <a:pt x="727130" y="0"/>
                </a:lnTo>
                <a:lnTo>
                  <a:pt x="727130" y="5404348"/>
                </a:lnTo>
                <a:lnTo>
                  <a:pt x="0" y="5404348"/>
                </a:lnTo>
                <a:lnTo>
                  <a:pt x="0" y="0"/>
                </a:lnTo>
                <a:close/>
              </a:path>
            </a:pathLst>
          </a:custGeom>
          <a:blipFill rotWithShape="1">
            <a:blip r:embed="rId4">
              <a:alphaModFix/>
            </a:blip>
            <a:stretch>
              <a:fillRect b="0" l="0" r="0" t="0"/>
            </a:stretch>
          </a:blipFill>
          <a:ln>
            <a:noFill/>
          </a:ln>
        </p:spPr>
      </p:sp>
      <p:pic>
        <p:nvPicPr>
          <p:cNvPr id="323" name="Google Shape;323;p22"/>
          <p:cNvPicPr preferRelativeResize="0"/>
          <p:nvPr/>
        </p:nvPicPr>
        <p:blipFill rotWithShape="1">
          <a:blip r:embed="rId5">
            <a:alphaModFix/>
          </a:blip>
          <a:srcRect b="0" l="0" r="0" t="0"/>
          <a:stretch/>
        </p:blipFill>
        <p:spPr>
          <a:xfrm rot="-5400000">
            <a:off x="2230522" y="4215940"/>
            <a:ext cx="4146641" cy="1382214"/>
          </a:xfrm>
          <a:prstGeom prst="rect">
            <a:avLst/>
          </a:prstGeom>
          <a:noFill/>
          <a:ln>
            <a:noFill/>
          </a:ln>
        </p:spPr>
      </p:pic>
      <p:pic>
        <p:nvPicPr>
          <p:cNvPr id="324" name="Google Shape;324;p22"/>
          <p:cNvPicPr preferRelativeResize="0"/>
          <p:nvPr/>
        </p:nvPicPr>
        <p:blipFill rotWithShape="1">
          <a:blip r:embed="rId6">
            <a:alphaModFix/>
          </a:blip>
          <a:srcRect b="0" l="0" r="0" t="0"/>
          <a:stretch/>
        </p:blipFill>
        <p:spPr>
          <a:xfrm rot="-5400000">
            <a:off x="7070680" y="4215940"/>
            <a:ext cx="4146641" cy="1382214"/>
          </a:xfrm>
          <a:prstGeom prst="rect">
            <a:avLst/>
          </a:prstGeom>
          <a:noFill/>
          <a:ln>
            <a:noFill/>
          </a:ln>
        </p:spPr>
      </p:pic>
      <p:pic>
        <p:nvPicPr>
          <p:cNvPr id="325" name="Google Shape;325;p22"/>
          <p:cNvPicPr preferRelativeResize="0"/>
          <p:nvPr/>
        </p:nvPicPr>
        <p:blipFill rotWithShape="1">
          <a:blip r:embed="rId7">
            <a:alphaModFix/>
          </a:blip>
          <a:srcRect b="0" l="0" r="0" t="0"/>
          <a:stretch/>
        </p:blipFill>
        <p:spPr>
          <a:xfrm rot="-5400000">
            <a:off x="11914687" y="4215940"/>
            <a:ext cx="4146641" cy="1382214"/>
          </a:xfrm>
          <a:prstGeom prst="rect">
            <a:avLst/>
          </a:prstGeom>
          <a:noFill/>
          <a:ln>
            <a:noFill/>
          </a:ln>
        </p:spPr>
      </p:pic>
      <p:sp>
        <p:nvSpPr>
          <p:cNvPr id="326" name="Google Shape;326;p22"/>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327" name="Google Shape;327;p22"/>
          <p:cNvSpPr txBox="1"/>
          <p:nvPr/>
        </p:nvSpPr>
        <p:spPr>
          <a:xfrm>
            <a:off x="3117712" y="7103123"/>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01</a:t>
            </a:r>
            <a:endParaRPr/>
          </a:p>
        </p:txBody>
      </p:sp>
      <p:sp>
        <p:nvSpPr>
          <p:cNvPr id="328" name="Google Shape;328;p22"/>
          <p:cNvSpPr txBox="1"/>
          <p:nvPr/>
        </p:nvSpPr>
        <p:spPr>
          <a:xfrm>
            <a:off x="7957870" y="7103123"/>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02</a:t>
            </a:r>
            <a:endParaRPr/>
          </a:p>
        </p:txBody>
      </p:sp>
      <p:sp>
        <p:nvSpPr>
          <p:cNvPr id="329" name="Google Shape;329;p22"/>
          <p:cNvSpPr txBox="1"/>
          <p:nvPr/>
        </p:nvSpPr>
        <p:spPr>
          <a:xfrm>
            <a:off x="12801877" y="7103123"/>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03</a:t>
            </a:r>
            <a:endParaRPr/>
          </a:p>
        </p:txBody>
      </p:sp>
      <p:sp>
        <p:nvSpPr>
          <p:cNvPr id="330" name="Google Shape;330;p22"/>
          <p:cNvSpPr txBox="1"/>
          <p:nvPr/>
        </p:nvSpPr>
        <p:spPr>
          <a:xfrm>
            <a:off x="2645534" y="7809185"/>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31" name="Google Shape;331;p22"/>
          <p:cNvSpPr txBox="1"/>
          <p:nvPr/>
        </p:nvSpPr>
        <p:spPr>
          <a:xfrm>
            <a:off x="7485692" y="7809185"/>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32" name="Google Shape;332;p22"/>
          <p:cNvSpPr txBox="1"/>
          <p:nvPr/>
        </p:nvSpPr>
        <p:spPr>
          <a:xfrm>
            <a:off x="12329699" y="7809185"/>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36" name="Shape 336"/>
        <p:cNvGrpSpPr/>
        <p:nvPr/>
      </p:nvGrpSpPr>
      <p:grpSpPr>
        <a:xfrm>
          <a:off x="0" y="0"/>
          <a:ext cx="0" cy="0"/>
          <a:chOff x="0" y="0"/>
          <a:chExt cx="0" cy="0"/>
        </a:xfrm>
      </p:grpSpPr>
      <p:pic>
        <p:nvPicPr>
          <p:cNvPr id="337" name="Google Shape;337;p23"/>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38" name="Google Shape;338;p23"/>
          <p:cNvSpPr/>
          <p:nvPr/>
        </p:nvSpPr>
        <p:spPr>
          <a:xfrm>
            <a:off x="1028700" y="1859552"/>
            <a:ext cx="8033645" cy="8033645"/>
          </a:xfrm>
          <a:custGeom>
            <a:rect b="b" l="l" r="r" t="t"/>
            <a:pathLst>
              <a:path extrusionOk="0" h="8033645" w="8033645">
                <a:moveTo>
                  <a:pt x="0" y="0"/>
                </a:moveTo>
                <a:lnTo>
                  <a:pt x="8033645" y="0"/>
                </a:lnTo>
                <a:lnTo>
                  <a:pt x="8033645" y="8033645"/>
                </a:lnTo>
                <a:lnTo>
                  <a:pt x="0" y="8033645"/>
                </a:lnTo>
                <a:lnTo>
                  <a:pt x="0" y="0"/>
                </a:lnTo>
                <a:close/>
              </a:path>
            </a:pathLst>
          </a:custGeom>
          <a:blipFill rotWithShape="1">
            <a:blip r:embed="rId4">
              <a:alphaModFix/>
            </a:blip>
            <a:stretch>
              <a:fillRect b="0" l="0" r="0" t="0"/>
            </a:stretch>
          </a:blipFill>
          <a:ln>
            <a:noFill/>
          </a:ln>
        </p:spPr>
      </p:sp>
      <p:pic>
        <p:nvPicPr>
          <p:cNvPr id="339" name="Google Shape;339;p23"/>
          <p:cNvPicPr preferRelativeResize="0"/>
          <p:nvPr/>
        </p:nvPicPr>
        <p:blipFill rotWithShape="1">
          <a:blip r:embed="rId5">
            <a:alphaModFix/>
          </a:blip>
          <a:srcRect b="0" l="0" r="0" t="0"/>
          <a:stretch/>
        </p:blipFill>
        <p:spPr>
          <a:xfrm>
            <a:off x="1683131" y="2513982"/>
            <a:ext cx="6724783" cy="6724783"/>
          </a:xfrm>
          <a:prstGeom prst="rect">
            <a:avLst/>
          </a:prstGeom>
          <a:noFill/>
          <a:ln>
            <a:noFill/>
          </a:ln>
        </p:spPr>
      </p:pic>
      <p:sp>
        <p:nvSpPr>
          <p:cNvPr id="340" name="Google Shape;340;p23"/>
          <p:cNvSpPr/>
          <p:nvPr/>
        </p:nvSpPr>
        <p:spPr>
          <a:xfrm>
            <a:off x="9871970" y="2503818"/>
            <a:ext cx="1936906" cy="1936906"/>
          </a:xfrm>
          <a:custGeom>
            <a:rect b="b" l="l" r="r" t="t"/>
            <a:pathLst>
              <a:path extrusionOk="0" h="1936906" w="1936906">
                <a:moveTo>
                  <a:pt x="0" y="0"/>
                </a:moveTo>
                <a:lnTo>
                  <a:pt x="1936906" y="0"/>
                </a:lnTo>
                <a:lnTo>
                  <a:pt x="1936906" y="1936906"/>
                </a:lnTo>
                <a:lnTo>
                  <a:pt x="0" y="1936906"/>
                </a:lnTo>
                <a:lnTo>
                  <a:pt x="0" y="0"/>
                </a:lnTo>
                <a:close/>
              </a:path>
            </a:pathLst>
          </a:custGeom>
          <a:blipFill rotWithShape="1">
            <a:blip r:embed="rId6">
              <a:alphaModFix/>
            </a:blip>
            <a:stretch>
              <a:fillRect b="0" l="0" r="0" t="0"/>
            </a:stretch>
          </a:blipFill>
          <a:ln>
            <a:noFill/>
          </a:ln>
        </p:spPr>
      </p:sp>
      <p:sp>
        <p:nvSpPr>
          <p:cNvPr id="341" name="Google Shape;341;p23"/>
          <p:cNvSpPr/>
          <p:nvPr/>
        </p:nvSpPr>
        <p:spPr>
          <a:xfrm>
            <a:off x="9871970" y="4765515"/>
            <a:ext cx="1936906" cy="1936906"/>
          </a:xfrm>
          <a:custGeom>
            <a:rect b="b" l="l" r="r" t="t"/>
            <a:pathLst>
              <a:path extrusionOk="0" h="1936906" w="1936906">
                <a:moveTo>
                  <a:pt x="0" y="0"/>
                </a:moveTo>
                <a:lnTo>
                  <a:pt x="1936906" y="0"/>
                </a:lnTo>
                <a:lnTo>
                  <a:pt x="1936906" y="1936906"/>
                </a:lnTo>
                <a:lnTo>
                  <a:pt x="0" y="1936906"/>
                </a:lnTo>
                <a:lnTo>
                  <a:pt x="0" y="0"/>
                </a:lnTo>
                <a:close/>
              </a:path>
            </a:pathLst>
          </a:custGeom>
          <a:blipFill rotWithShape="1">
            <a:blip r:embed="rId7">
              <a:alphaModFix/>
            </a:blip>
            <a:stretch>
              <a:fillRect b="0" l="0" r="0" t="0"/>
            </a:stretch>
          </a:blipFill>
          <a:ln>
            <a:noFill/>
          </a:ln>
        </p:spPr>
      </p:sp>
      <p:sp>
        <p:nvSpPr>
          <p:cNvPr id="342" name="Google Shape;342;p23"/>
          <p:cNvSpPr/>
          <p:nvPr/>
        </p:nvSpPr>
        <p:spPr>
          <a:xfrm>
            <a:off x="9871970" y="7027211"/>
            <a:ext cx="1936906" cy="1936906"/>
          </a:xfrm>
          <a:custGeom>
            <a:rect b="b" l="l" r="r" t="t"/>
            <a:pathLst>
              <a:path extrusionOk="0" h="1936906" w="1936906">
                <a:moveTo>
                  <a:pt x="0" y="0"/>
                </a:moveTo>
                <a:lnTo>
                  <a:pt x="1936906" y="0"/>
                </a:lnTo>
                <a:lnTo>
                  <a:pt x="1936906" y="1936906"/>
                </a:lnTo>
                <a:lnTo>
                  <a:pt x="0" y="1936906"/>
                </a:lnTo>
                <a:lnTo>
                  <a:pt x="0" y="0"/>
                </a:lnTo>
                <a:close/>
              </a:path>
            </a:pathLst>
          </a:custGeom>
          <a:blipFill rotWithShape="1">
            <a:blip r:embed="rId8">
              <a:alphaModFix/>
            </a:blip>
            <a:stretch>
              <a:fillRect b="0" l="0" r="0" t="0"/>
            </a:stretch>
          </a:blipFill>
          <a:ln>
            <a:noFill/>
          </a:ln>
        </p:spPr>
      </p:sp>
      <p:sp>
        <p:nvSpPr>
          <p:cNvPr id="343" name="Google Shape;343;p23"/>
          <p:cNvSpPr/>
          <p:nvPr/>
        </p:nvSpPr>
        <p:spPr>
          <a:xfrm>
            <a:off x="10442533" y="3074381"/>
            <a:ext cx="795780" cy="795780"/>
          </a:xfrm>
          <a:custGeom>
            <a:rect b="b" l="l" r="r" t="t"/>
            <a:pathLst>
              <a:path extrusionOk="0" h="795780" w="795780">
                <a:moveTo>
                  <a:pt x="0" y="0"/>
                </a:moveTo>
                <a:lnTo>
                  <a:pt x="795780" y="0"/>
                </a:lnTo>
                <a:lnTo>
                  <a:pt x="795780" y="795780"/>
                </a:lnTo>
                <a:lnTo>
                  <a:pt x="0" y="795780"/>
                </a:lnTo>
                <a:lnTo>
                  <a:pt x="0" y="0"/>
                </a:lnTo>
                <a:close/>
              </a:path>
            </a:pathLst>
          </a:custGeom>
          <a:blipFill rotWithShape="1">
            <a:blip r:embed="rId9">
              <a:alphaModFix/>
            </a:blip>
            <a:stretch>
              <a:fillRect b="0" l="0" r="0" t="0"/>
            </a:stretch>
          </a:blipFill>
          <a:ln>
            <a:noFill/>
          </a:ln>
        </p:spPr>
      </p:sp>
      <p:sp>
        <p:nvSpPr>
          <p:cNvPr id="344" name="Google Shape;344;p23"/>
          <p:cNvSpPr/>
          <p:nvPr/>
        </p:nvSpPr>
        <p:spPr>
          <a:xfrm>
            <a:off x="10414475" y="5302529"/>
            <a:ext cx="851895" cy="862877"/>
          </a:xfrm>
          <a:custGeom>
            <a:rect b="b" l="l" r="r" t="t"/>
            <a:pathLst>
              <a:path extrusionOk="0" h="862877" w="851895">
                <a:moveTo>
                  <a:pt x="0" y="0"/>
                </a:moveTo>
                <a:lnTo>
                  <a:pt x="851896" y="0"/>
                </a:lnTo>
                <a:lnTo>
                  <a:pt x="851896" y="862877"/>
                </a:lnTo>
                <a:lnTo>
                  <a:pt x="0" y="862877"/>
                </a:lnTo>
                <a:lnTo>
                  <a:pt x="0" y="0"/>
                </a:lnTo>
                <a:close/>
              </a:path>
            </a:pathLst>
          </a:custGeom>
          <a:blipFill rotWithShape="1">
            <a:blip r:embed="rId10">
              <a:alphaModFix/>
            </a:blip>
            <a:stretch>
              <a:fillRect b="0" l="0" r="0" t="0"/>
            </a:stretch>
          </a:blipFill>
          <a:ln>
            <a:noFill/>
          </a:ln>
        </p:spPr>
      </p:sp>
      <p:sp>
        <p:nvSpPr>
          <p:cNvPr id="345" name="Google Shape;345;p23"/>
          <p:cNvSpPr/>
          <p:nvPr/>
        </p:nvSpPr>
        <p:spPr>
          <a:xfrm>
            <a:off x="10477398" y="7597771"/>
            <a:ext cx="760915" cy="760915"/>
          </a:xfrm>
          <a:custGeom>
            <a:rect b="b" l="l" r="r" t="t"/>
            <a:pathLst>
              <a:path extrusionOk="0" h="760915" w="760915">
                <a:moveTo>
                  <a:pt x="0" y="0"/>
                </a:moveTo>
                <a:lnTo>
                  <a:pt x="760915" y="0"/>
                </a:lnTo>
                <a:lnTo>
                  <a:pt x="760915" y="760915"/>
                </a:lnTo>
                <a:lnTo>
                  <a:pt x="0" y="760915"/>
                </a:lnTo>
                <a:lnTo>
                  <a:pt x="0" y="0"/>
                </a:lnTo>
                <a:close/>
              </a:path>
            </a:pathLst>
          </a:custGeom>
          <a:blipFill rotWithShape="1">
            <a:blip r:embed="rId11">
              <a:alphaModFix/>
            </a:blip>
            <a:stretch>
              <a:fillRect b="0" l="0" r="0" t="0"/>
            </a:stretch>
          </a:blipFill>
          <a:ln>
            <a:noFill/>
          </a:ln>
        </p:spPr>
      </p:sp>
      <p:sp>
        <p:nvSpPr>
          <p:cNvPr id="346" name="Google Shape;346;p23"/>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347" name="Google Shape;347;p23"/>
          <p:cNvSpPr txBox="1"/>
          <p:nvPr/>
        </p:nvSpPr>
        <p:spPr>
          <a:xfrm>
            <a:off x="5389903" y="4040031"/>
            <a:ext cx="1615321" cy="780030"/>
          </a:xfrm>
          <a:prstGeom prst="rect">
            <a:avLst/>
          </a:prstGeom>
          <a:noFill/>
          <a:ln>
            <a:noFill/>
          </a:ln>
        </p:spPr>
        <p:txBody>
          <a:bodyPr anchorCtr="0" anchor="t" bIns="0" lIns="0" spcFirstLastPara="1" rIns="0" wrap="square" tIns="0">
            <a:spAutoFit/>
          </a:bodyPr>
          <a:lstStyle/>
          <a:p>
            <a:pPr indent="0" lvl="0" marL="0" marR="0" rtl="0" algn="ctr">
              <a:lnSpc>
                <a:spcPct val="131986"/>
              </a:lnSpc>
              <a:spcBef>
                <a:spcPts val="0"/>
              </a:spcBef>
              <a:spcAft>
                <a:spcPts val="0"/>
              </a:spcAft>
              <a:buNone/>
            </a:pPr>
            <a:r>
              <a:rPr b="0" i="0" lang="en-US" sz="4827" u="none" cap="none" strike="noStrike">
                <a:solidFill>
                  <a:srgbClr val="FFFFFF"/>
                </a:solidFill>
                <a:latin typeface="MuseoModerno"/>
                <a:ea typeface="MuseoModerno"/>
                <a:cs typeface="MuseoModerno"/>
                <a:sym typeface="MuseoModerno"/>
              </a:rPr>
              <a:t>20%</a:t>
            </a:r>
            <a:endParaRPr/>
          </a:p>
        </p:txBody>
      </p:sp>
      <p:sp>
        <p:nvSpPr>
          <p:cNvPr id="348" name="Google Shape;348;p23"/>
          <p:cNvSpPr txBox="1"/>
          <p:nvPr/>
        </p:nvSpPr>
        <p:spPr>
          <a:xfrm>
            <a:off x="4582243" y="6620286"/>
            <a:ext cx="1615321" cy="780030"/>
          </a:xfrm>
          <a:prstGeom prst="rect">
            <a:avLst/>
          </a:prstGeom>
          <a:noFill/>
          <a:ln>
            <a:noFill/>
          </a:ln>
        </p:spPr>
        <p:txBody>
          <a:bodyPr anchorCtr="0" anchor="t" bIns="0" lIns="0" spcFirstLastPara="1" rIns="0" wrap="square" tIns="0">
            <a:spAutoFit/>
          </a:bodyPr>
          <a:lstStyle/>
          <a:p>
            <a:pPr indent="0" lvl="0" marL="0" marR="0" rtl="0" algn="ctr">
              <a:lnSpc>
                <a:spcPct val="131986"/>
              </a:lnSpc>
              <a:spcBef>
                <a:spcPts val="0"/>
              </a:spcBef>
              <a:spcAft>
                <a:spcPts val="0"/>
              </a:spcAft>
              <a:buNone/>
            </a:pPr>
            <a:r>
              <a:rPr b="0" i="0" lang="en-US" sz="4827" u="none" cap="none" strike="noStrike">
                <a:solidFill>
                  <a:srgbClr val="FFFFFF"/>
                </a:solidFill>
                <a:latin typeface="MuseoModerno"/>
                <a:ea typeface="MuseoModerno"/>
                <a:cs typeface="MuseoModerno"/>
                <a:sym typeface="MuseoModerno"/>
              </a:rPr>
              <a:t>50%</a:t>
            </a:r>
            <a:endParaRPr/>
          </a:p>
        </p:txBody>
      </p:sp>
      <p:sp>
        <p:nvSpPr>
          <p:cNvPr id="349" name="Google Shape;349;p23"/>
          <p:cNvSpPr txBox="1"/>
          <p:nvPr/>
        </p:nvSpPr>
        <p:spPr>
          <a:xfrm>
            <a:off x="2966922" y="4406233"/>
            <a:ext cx="1615321" cy="780030"/>
          </a:xfrm>
          <a:prstGeom prst="rect">
            <a:avLst/>
          </a:prstGeom>
          <a:noFill/>
          <a:ln>
            <a:noFill/>
          </a:ln>
        </p:spPr>
        <p:txBody>
          <a:bodyPr anchorCtr="0" anchor="t" bIns="0" lIns="0" spcFirstLastPara="1" rIns="0" wrap="square" tIns="0">
            <a:spAutoFit/>
          </a:bodyPr>
          <a:lstStyle/>
          <a:p>
            <a:pPr indent="0" lvl="0" marL="0" marR="0" rtl="0" algn="ctr">
              <a:lnSpc>
                <a:spcPct val="131986"/>
              </a:lnSpc>
              <a:spcBef>
                <a:spcPts val="0"/>
              </a:spcBef>
              <a:spcAft>
                <a:spcPts val="0"/>
              </a:spcAft>
              <a:buNone/>
            </a:pPr>
            <a:r>
              <a:rPr b="0" i="0" lang="en-US" sz="4827" u="none" cap="none" strike="noStrike">
                <a:solidFill>
                  <a:srgbClr val="FFFFFF"/>
                </a:solidFill>
                <a:latin typeface="MuseoModerno"/>
                <a:ea typeface="MuseoModerno"/>
                <a:cs typeface="MuseoModerno"/>
                <a:sym typeface="MuseoModerno"/>
              </a:rPr>
              <a:t>30%</a:t>
            </a:r>
            <a:endParaRPr/>
          </a:p>
        </p:txBody>
      </p:sp>
      <p:sp>
        <p:nvSpPr>
          <p:cNvPr id="350" name="Google Shape;350;p23"/>
          <p:cNvSpPr txBox="1"/>
          <p:nvPr/>
        </p:nvSpPr>
        <p:spPr>
          <a:xfrm>
            <a:off x="12192204" y="3320268"/>
            <a:ext cx="48366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51" name="Google Shape;351;p23"/>
          <p:cNvSpPr txBox="1"/>
          <p:nvPr/>
        </p:nvSpPr>
        <p:spPr>
          <a:xfrm>
            <a:off x="12192204" y="2863512"/>
            <a:ext cx="48366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19A4BB"/>
                </a:solidFill>
                <a:latin typeface="Inter"/>
                <a:ea typeface="Inter"/>
                <a:cs typeface="Inter"/>
                <a:sym typeface="Inter"/>
              </a:rPr>
              <a:t>Write a main idea here</a:t>
            </a:r>
            <a:endParaRPr/>
          </a:p>
        </p:txBody>
      </p:sp>
      <p:sp>
        <p:nvSpPr>
          <p:cNvPr id="352" name="Google Shape;352;p23"/>
          <p:cNvSpPr txBox="1"/>
          <p:nvPr/>
        </p:nvSpPr>
        <p:spPr>
          <a:xfrm>
            <a:off x="12192204" y="5581965"/>
            <a:ext cx="48366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53" name="Google Shape;353;p23"/>
          <p:cNvSpPr txBox="1"/>
          <p:nvPr/>
        </p:nvSpPr>
        <p:spPr>
          <a:xfrm>
            <a:off x="12192204" y="5125209"/>
            <a:ext cx="48366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19A4BB"/>
                </a:solidFill>
                <a:latin typeface="Inter"/>
                <a:ea typeface="Inter"/>
                <a:cs typeface="Inter"/>
                <a:sym typeface="Inter"/>
              </a:rPr>
              <a:t>Write a main idea here</a:t>
            </a:r>
            <a:endParaRPr/>
          </a:p>
        </p:txBody>
      </p:sp>
      <p:sp>
        <p:nvSpPr>
          <p:cNvPr id="354" name="Google Shape;354;p23"/>
          <p:cNvSpPr txBox="1"/>
          <p:nvPr/>
        </p:nvSpPr>
        <p:spPr>
          <a:xfrm>
            <a:off x="12192204" y="7843661"/>
            <a:ext cx="48366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55" name="Google Shape;355;p23"/>
          <p:cNvSpPr txBox="1"/>
          <p:nvPr/>
        </p:nvSpPr>
        <p:spPr>
          <a:xfrm>
            <a:off x="12192204" y="7386905"/>
            <a:ext cx="48366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399" u="none" cap="none" strike="noStrike">
                <a:solidFill>
                  <a:srgbClr val="19A4BB"/>
                </a:solidFill>
                <a:latin typeface="Inter"/>
                <a:ea typeface="Inter"/>
                <a:cs typeface="Inter"/>
                <a:sym typeface="Inter"/>
              </a:rPr>
              <a:t>Write a main idea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59" name="Shape 359"/>
        <p:cNvGrpSpPr/>
        <p:nvPr/>
      </p:nvGrpSpPr>
      <p:grpSpPr>
        <a:xfrm>
          <a:off x="0" y="0"/>
          <a:ext cx="0" cy="0"/>
          <a:chOff x="0" y="0"/>
          <a:chExt cx="0" cy="0"/>
        </a:xfrm>
      </p:grpSpPr>
      <p:pic>
        <p:nvPicPr>
          <p:cNvPr id="360" name="Google Shape;360;p24"/>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61" name="Google Shape;361;p24"/>
          <p:cNvSpPr/>
          <p:nvPr/>
        </p:nvSpPr>
        <p:spPr>
          <a:xfrm>
            <a:off x="6848605" y="2443954"/>
            <a:ext cx="4594524" cy="5809169"/>
          </a:xfrm>
          <a:custGeom>
            <a:rect b="b" l="l" r="r" t="t"/>
            <a:pathLst>
              <a:path extrusionOk="0" h="5809169" w="4594524">
                <a:moveTo>
                  <a:pt x="0" y="0"/>
                </a:moveTo>
                <a:lnTo>
                  <a:pt x="4594525" y="0"/>
                </a:lnTo>
                <a:lnTo>
                  <a:pt x="4594525" y="5809169"/>
                </a:lnTo>
                <a:lnTo>
                  <a:pt x="0" y="5809169"/>
                </a:lnTo>
                <a:lnTo>
                  <a:pt x="0" y="0"/>
                </a:lnTo>
                <a:close/>
              </a:path>
            </a:pathLst>
          </a:custGeom>
          <a:blipFill rotWithShape="1">
            <a:blip r:embed="rId4">
              <a:alphaModFix/>
            </a:blip>
            <a:stretch>
              <a:fillRect b="0" l="0" r="0" t="0"/>
            </a:stretch>
          </a:blipFill>
          <a:ln>
            <a:noFill/>
          </a:ln>
        </p:spPr>
      </p:sp>
      <p:sp>
        <p:nvSpPr>
          <p:cNvPr id="362" name="Google Shape;362;p24"/>
          <p:cNvSpPr/>
          <p:nvPr/>
        </p:nvSpPr>
        <p:spPr>
          <a:xfrm>
            <a:off x="11812066" y="2443954"/>
            <a:ext cx="4594524" cy="5809169"/>
          </a:xfrm>
          <a:custGeom>
            <a:rect b="b" l="l" r="r" t="t"/>
            <a:pathLst>
              <a:path extrusionOk="0" h="5809169" w="4594524">
                <a:moveTo>
                  <a:pt x="0" y="0"/>
                </a:moveTo>
                <a:lnTo>
                  <a:pt x="4594524" y="0"/>
                </a:lnTo>
                <a:lnTo>
                  <a:pt x="4594524" y="5809169"/>
                </a:lnTo>
                <a:lnTo>
                  <a:pt x="0" y="5809169"/>
                </a:lnTo>
                <a:lnTo>
                  <a:pt x="0" y="0"/>
                </a:lnTo>
                <a:close/>
              </a:path>
            </a:pathLst>
          </a:custGeom>
          <a:blipFill rotWithShape="1">
            <a:blip r:embed="rId4">
              <a:alphaModFix/>
            </a:blip>
            <a:stretch>
              <a:fillRect b="0" l="0" r="0" t="0"/>
            </a:stretch>
          </a:blipFill>
          <a:ln>
            <a:noFill/>
          </a:ln>
        </p:spPr>
      </p:sp>
      <p:sp>
        <p:nvSpPr>
          <p:cNvPr id="363" name="Google Shape;363;p24"/>
          <p:cNvSpPr/>
          <p:nvPr/>
        </p:nvSpPr>
        <p:spPr>
          <a:xfrm>
            <a:off x="1901658" y="2443954"/>
            <a:ext cx="4594524" cy="5809169"/>
          </a:xfrm>
          <a:custGeom>
            <a:rect b="b" l="l" r="r" t="t"/>
            <a:pathLst>
              <a:path extrusionOk="0" h="5809169" w="4594524">
                <a:moveTo>
                  <a:pt x="0" y="0"/>
                </a:moveTo>
                <a:lnTo>
                  <a:pt x="4594524" y="0"/>
                </a:lnTo>
                <a:lnTo>
                  <a:pt x="4594524" y="5809169"/>
                </a:lnTo>
                <a:lnTo>
                  <a:pt x="0" y="5809169"/>
                </a:lnTo>
                <a:lnTo>
                  <a:pt x="0" y="0"/>
                </a:lnTo>
                <a:close/>
              </a:path>
            </a:pathLst>
          </a:custGeom>
          <a:blipFill rotWithShape="1">
            <a:blip r:embed="rId4">
              <a:alphaModFix/>
            </a:blip>
            <a:stretch>
              <a:fillRect b="0" l="0" r="0" t="0"/>
            </a:stretch>
          </a:blipFill>
          <a:ln>
            <a:noFill/>
          </a:ln>
        </p:spPr>
      </p:sp>
      <p:sp>
        <p:nvSpPr>
          <p:cNvPr id="364" name="Google Shape;364;p24"/>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365" name="Google Shape;365;p24"/>
          <p:cNvSpPr txBox="1"/>
          <p:nvPr/>
        </p:nvSpPr>
        <p:spPr>
          <a:xfrm>
            <a:off x="2480346" y="8062512"/>
            <a:ext cx="3437147" cy="739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sp>
        <p:nvSpPr>
          <p:cNvPr id="366" name="Google Shape;366;p24"/>
          <p:cNvSpPr txBox="1"/>
          <p:nvPr/>
        </p:nvSpPr>
        <p:spPr>
          <a:xfrm>
            <a:off x="7425426" y="8062512"/>
            <a:ext cx="3437147" cy="739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sp>
        <p:nvSpPr>
          <p:cNvPr id="367" name="Google Shape;367;p24"/>
          <p:cNvSpPr txBox="1"/>
          <p:nvPr/>
        </p:nvSpPr>
        <p:spPr>
          <a:xfrm>
            <a:off x="12371704" y="8062512"/>
            <a:ext cx="3437147" cy="739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a:t>
            </a:r>
            <a:endParaRPr/>
          </a:p>
        </p:txBody>
      </p:sp>
      <p:pic>
        <p:nvPicPr>
          <p:cNvPr id="368" name="Google Shape;368;p24"/>
          <p:cNvPicPr preferRelativeResize="0"/>
          <p:nvPr/>
        </p:nvPicPr>
        <p:blipFill>
          <a:blip r:embed="rId5">
            <a:alphaModFix/>
          </a:blip>
          <a:stretch>
            <a:fillRect/>
          </a:stretch>
        </p:blipFill>
        <p:spPr>
          <a:xfrm>
            <a:off x="2399825" y="2956845"/>
            <a:ext cx="3437100" cy="4692900"/>
          </a:xfrm>
          <a:prstGeom prst="round2SameRect">
            <a:avLst>
              <a:gd fmla="val 50000" name="adj1"/>
              <a:gd fmla="val 0" name="adj2"/>
            </a:avLst>
          </a:prstGeom>
          <a:noFill/>
          <a:ln>
            <a:noFill/>
          </a:ln>
        </p:spPr>
      </p:pic>
      <p:pic>
        <p:nvPicPr>
          <p:cNvPr id="369" name="Google Shape;369;p24"/>
          <p:cNvPicPr preferRelativeResize="0"/>
          <p:nvPr/>
        </p:nvPicPr>
        <p:blipFill>
          <a:blip r:embed="rId6">
            <a:alphaModFix/>
          </a:blip>
          <a:stretch>
            <a:fillRect/>
          </a:stretch>
        </p:blipFill>
        <p:spPr>
          <a:xfrm>
            <a:off x="7347725" y="2956848"/>
            <a:ext cx="3437100" cy="4692900"/>
          </a:xfrm>
          <a:prstGeom prst="round2SameRect">
            <a:avLst>
              <a:gd fmla="val 50000" name="adj1"/>
              <a:gd fmla="val 0" name="adj2"/>
            </a:avLst>
          </a:prstGeom>
          <a:noFill/>
          <a:ln>
            <a:noFill/>
          </a:ln>
        </p:spPr>
      </p:pic>
      <p:pic>
        <p:nvPicPr>
          <p:cNvPr id="370" name="Google Shape;370;p24"/>
          <p:cNvPicPr preferRelativeResize="0"/>
          <p:nvPr/>
        </p:nvPicPr>
        <p:blipFill>
          <a:blip r:embed="rId7">
            <a:alphaModFix/>
          </a:blip>
          <a:stretch>
            <a:fillRect/>
          </a:stretch>
        </p:blipFill>
        <p:spPr>
          <a:xfrm>
            <a:off x="12295625" y="2956869"/>
            <a:ext cx="3437100" cy="4692900"/>
          </a:xfrm>
          <a:prstGeom prst="round2SameRect">
            <a:avLst>
              <a:gd fmla="val 50000" name="adj1"/>
              <a:gd fmla="val 0" name="adj2"/>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74" name="Shape 374"/>
        <p:cNvGrpSpPr/>
        <p:nvPr/>
      </p:nvGrpSpPr>
      <p:grpSpPr>
        <a:xfrm>
          <a:off x="0" y="0"/>
          <a:ext cx="0" cy="0"/>
          <a:chOff x="0" y="0"/>
          <a:chExt cx="0" cy="0"/>
        </a:xfrm>
      </p:grpSpPr>
      <p:pic>
        <p:nvPicPr>
          <p:cNvPr id="375" name="Google Shape;375;p25"/>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76" name="Google Shape;376;p25"/>
          <p:cNvSpPr/>
          <p:nvPr/>
        </p:nvSpPr>
        <p:spPr>
          <a:xfrm>
            <a:off x="1223672" y="2890847"/>
            <a:ext cx="3848239" cy="3848239"/>
          </a:xfrm>
          <a:custGeom>
            <a:rect b="b" l="l" r="r" t="t"/>
            <a:pathLst>
              <a:path extrusionOk="0" h="3848239" w="3848239">
                <a:moveTo>
                  <a:pt x="0" y="0"/>
                </a:moveTo>
                <a:lnTo>
                  <a:pt x="3848240" y="0"/>
                </a:lnTo>
                <a:lnTo>
                  <a:pt x="3848240" y="3848239"/>
                </a:lnTo>
                <a:lnTo>
                  <a:pt x="0" y="3848239"/>
                </a:lnTo>
                <a:lnTo>
                  <a:pt x="0" y="0"/>
                </a:lnTo>
                <a:close/>
              </a:path>
            </a:pathLst>
          </a:custGeom>
          <a:blipFill rotWithShape="1">
            <a:blip r:embed="rId4">
              <a:alphaModFix/>
            </a:blip>
            <a:stretch>
              <a:fillRect b="0" l="0" r="0" t="0"/>
            </a:stretch>
          </a:blipFill>
          <a:ln>
            <a:noFill/>
          </a:ln>
        </p:spPr>
      </p:sp>
      <p:sp>
        <p:nvSpPr>
          <p:cNvPr id="377" name="Google Shape;377;p25"/>
          <p:cNvSpPr/>
          <p:nvPr/>
        </p:nvSpPr>
        <p:spPr>
          <a:xfrm>
            <a:off x="13216088" y="2890847"/>
            <a:ext cx="3848239" cy="3848239"/>
          </a:xfrm>
          <a:custGeom>
            <a:rect b="b" l="l" r="r" t="t"/>
            <a:pathLst>
              <a:path extrusionOk="0" h="3848239" w="3848239">
                <a:moveTo>
                  <a:pt x="0" y="0"/>
                </a:moveTo>
                <a:lnTo>
                  <a:pt x="3848240" y="0"/>
                </a:lnTo>
                <a:lnTo>
                  <a:pt x="3848240" y="3848239"/>
                </a:lnTo>
                <a:lnTo>
                  <a:pt x="0" y="3848239"/>
                </a:lnTo>
                <a:lnTo>
                  <a:pt x="0" y="0"/>
                </a:lnTo>
                <a:close/>
              </a:path>
            </a:pathLst>
          </a:custGeom>
          <a:blipFill rotWithShape="1">
            <a:blip r:embed="rId4">
              <a:alphaModFix/>
            </a:blip>
            <a:stretch>
              <a:fillRect b="0" l="0" r="0" t="0"/>
            </a:stretch>
          </a:blipFill>
          <a:ln>
            <a:noFill/>
          </a:ln>
        </p:spPr>
      </p:sp>
      <p:sp>
        <p:nvSpPr>
          <p:cNvPr id="378" name="Google Shape;378;p25"/>
          <p:cNvSpPr/>
          <p:nvPr/>
        </p:nvSpPr>
        <p:spPr>
          <a:xfrm>
            <a:off x="5220043" y="2890847"/>
            <a:ext cx="3848239" cy="3848239"/>
          </a:xfrm>
          <a:custGeom>
            <a:rect b="b" l="l" r="r" t="t"/>
            <a:pathLst>
              <a:path extrusionOk="0" h="3848239" w="3848239">
                <a:moveTo>
                  <a:pt x="0" y="0"/>
                </a:moveTo>
                <a:lnTo>
                  <a:pt x="3848239" y="0"/>
                </a:lnTo>
                <a:lnTo>
                  <a:pt x="3848239" y="3848239"/>
                </a:lnTo>
                <a:lnTo>
                  <a:pt x="0" y="3848239"/>
                </a:lnTo>
                <a:lnTo>
                  <a:pt x="0" y="0"/>
                </a:lnTo>
                <a:close/>
              </a:path>
            </a:pathLst>
          </a:custGeom>
          <a:blipFill rotWithShape="1">
            <a:blip r:embed="rId4">
              <a:alphaModFix/>
            </a:blip>
            <a:stretch>
              <a:fillRect b="0" l="0" r="0" t="0"/>
            </a:stretch>
          </a:blipFill>
          <a:ln>
            <a:noFill/>
          </a:ln>
        </p:spPr>
      </p:sp>
      <p:sp>
        <p:nvSpPr>
          <p:cNvPr id="379" name="Google Shape;379;p25"/>
          <p:cNvSpPr/>
          <p:nvPr/>
        </p:nvSpPr>
        <p:spPr>
          <a:xfrm>
            <a:off x="9216414" y="2890847"/>
            <a:ext cx="3848239" cy="3848239"/>
          </a:xfrm>
          <a:custGeom>
            <a:rect b="b" l="l" r="r" t="t"/>
            <a:pathLst>
              <a:path extrusionOk="0" h="3848239" w="3848239">
                <a:moveTo>
                  <a:pt x="0" y="0"/>
                </a:moveTo>
                <a:lnTo>
                  <a:pt x="3848239" y="0"/>
                </a:lnTo>
                <a:lnTo>
                  <a:pt x="3848239" y="3848239"/>
                </a:lnTo>
                <a:lnTo>
                  <a:pt x="0" y="3848239"/>
                </a:lnTo>
                <a:lnTo>
                  <a:pt x="0" y="0"/>
                </a:lnTo>
                <a:close/>
              </a:path>
            </a:pathLst>
          </a:custGeom>
          <a:blipFill rotWithShape="1">
            <a:blip r:embed="rId4">
              <a:alphaModFix/>
            </a:blip>
            <a:stretch>
              <a:fillRect b="0" l="0" r="0" t="0"/>
            </a:stretch>
          </a:blipFill>
          <a:ln>
            <a:noFill/>
          </a:ln>
        </p:spPr>
      </p:sp>
      <p:sp>
        <p:nvSpPr>
          <p:cNvPr id="380" name="Google Shape;380;p25"/>
          <p:cNvSpPr/>
          <p:nvPr/>
        </p:nvSpPr>
        <p:spPr>
          <a:xfrm>
            <a:off x="6472087" y="3924880"/>
            <a:ext cx="1344152" cy="1756018"/>
          </a:xfrm>
          <a:custGeom>
            <a:rect b="b" l="l" r="r" t="t"/>
            <a:pathLst>
              <a:path extrusionOk="0" h="1756018" w="1344152">
                <a:moveTo>
                  <a:pt x="0" y="0"/>
                </a:moveTo>
                <a:lnTo>
                  <a:pt x="1344152" y="0"/>
                </a:lnTo>
                <a:lnTo>
                  <a:pt x="1344152" y="1756018"/>
                </a:lnTo>
                <a:lnTo>
                  <a:pt x="0" y="1756018"/>
                </a:lnTo>
                <a:lnTo>
                  <a:pt x="0" y="0"/>
                </a:lnTo>
                <a:close/>
              </a:path>
            </a:pathLst>
          </a:custGeom>
          <a:blipFill rotWithShape="1">
            <a:blip r:embed="rId5">
              <a:alphaModFix/>
            </a:blip>
            <a:stretch>
              <a:fillRect b="0" l="0" r="0" t="0"/>
            </a:stretch>
          </a:blipFill>
          <a:ln>
            <a:noFill/>
          </a:ln>
        </p:spPr>
      </p:sp>
      <p:sp>
        <p:nvSpPr>
          <p:cNvPr id="381" name="Google Shape;381;p25"/>
          <p:cNvSpPr/>
          <p:nvPr/>
        </p:nvSpPr>
        <p:spPr>
          <a:xfrm>
            <a:off x="14469016" y="4073691"/>
            <a:ext cx="1342383" cy="1482551"/>
          </a:xfrm>
          <a:custGeom>
            <a:rect b="b" l="l" r="r" t="t"/>
            <a:pathLst>
              <a:path extrusionOk="0" h="1482551" w="1342383">
                <a:moveTo>
                  <a:pt x="0" y="0"/>
                </a:moveTo>
                <a:lnTo>
                  <a:pt x="1342383" y="0"/>
                </a:lnTo>
                <a:lnTo>
                  <a:pt x="1342383" y="1482551"/>
                </a:lnTo>
                <a:lnTo>
                  <a:pt x="0" y="1482551"/>
                </a:lnTo>
                <a:lnTo>
                  <a:pt x="0" y="0"/>
                </a:lnTo>
                <a:close/>
              </a:path>
            </a:pathLst>
          </a:custGeom>
          <a:blipFill rotWithShape="1">
            <a:blip r:embed="rId6">
              <a:alphaModFix/>
            </a:blip>
            <a:stretch>
              <a:fillRect b="0" l="0" r="0" t="0"/>
            </a:stretch>
          </a:blipFill>
          <a:ln>
            <a:noFill/>
          </a:ln>
        </p:spPr>
      </p:sp>
      <p:sp>
        <p:nvSpPr>
          <p:cNvPr id="382" name="Google Shape;382;p25"/>
          <p:cNvSpPr/>
          <p:nvPr/>
        </p:nvSpPr>
        <p:spPr>
          <a:xfrm>
            <a:off x="2254565" y="4073691"/>
            <a:ext cx="1786454" cy="1458396"/>
          </a:xfrm>
          <a:custGeom>
            <a:rect b="b" l="l" r="r" t="t"/>
            <a:pathLst>
              <a:path extrusionOk="0" h="1458396" w="1786454">
                <a:moveTo>
                  <a:pt x="0" y="0"/>
                </a:moveTo>
                <a:lnTo>
                  <a:pt x="1786454" y="0"/>
                </a:lnTo>
                <a:lnTo>
                  <a:pt x="1786454" y="1458396"/>
                </a:lnTo>
                <a:lnTo>
                  <a:pt x="0" y="1458396"/>
                </a:lnTo>
                <a:lnTo>
                  <a:pt x="0" y="0"/>
                </a:lnTo>
                <a:close/>
              </a:path>
            </a:pathLst>
          </a:custGeom>
          <a:blipFill rotWithShape="1">
            <a:blip r:embed="rId7">
              <a:alphaModFix/>
            </a:blip>
            <a:stretch>
              <a:fillRect b="0" l="0" r="0" t="0"/>
            </a:stretch>
          </a:blipFill>
          <a:ln>
            <a:noFill/>
          </a:ln>
        </p:spPr>
      </p:sp>
      <p:sp>
        <p:nvSpPr>
          <p:cNvPr id="383" name="Google Shape;383;p25"/>
          <p:cNvSpPr/>
          <p:nvPr/>
        </p:nvSpPr>
        <p:spPr>
          <a:xfrm>
            <a:off x="10363853" y="3865781"/>
            <a:ext cx="1556664" cy="1898371"/>
          </a:xfrm>
          <a:custGeom>
            <a:rect b="b" l="l" r="r" t="t"/>
            <a:pathLst>
              <a:path extrusionOk="0" h="1898371" w="1556664">
                <a:moveTo>
                  <a:pt x="0" y="0"/>
                </a:moveTo>
                <a:lnTo>
                  <a:pt x="1556664" y="0"/>
                </a:lnTo>
                <a:lnTo>
                  <a:pt x="1556664" y="1898371"/>
                </a:lnTo>
                <a:lnTo>
                  <a:pt x="0" y="1898371"/>
                </a:lnTo>
                <a:lnTo>
                  <a:pt x="0" y="0"/>
                </a:lnTo>
                <a:close/>
              </a:path>
            </a:pathLst>
          </a:custGeom>
          <a:blipFill rotWithShape="1">
            <a:blip r:embed="rId8">
              <a:alphaModFix/>
            </a:blip>
            <a:stretch>
              <a:fillRect b="0" l="0" r="0" t="0"/>
            </a:stretch>
          </a:blipFill>
          <a:ln>
            <a:noFill/>
          </a:ln>
        </p:spPr>
      </p:sp>
      <p:sp>
        <p:nvSpPr>
          <p:cNvPr id="384" name="Google Shape;384;p25"/>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385" name="Google Shape;385;p25"/>
          <p:cNvSpPr txBox="1"/>
          <p:nvPr/>
        </p:nvSpPr>
        <p:spPr>
          <a:xfrm>
            <a:off x="1961662" y="6909864"/>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01</a:t>
            </a:r>
            <a:endParaRPr/>
          </a:p>
        </p:txBody>
      </p:sp>
      <p:sp>
        <p:nvSpPr>
          <p:cNvPr id="386" name="Google Shape;386;p25"/>
          <p:cNvSpPr txBox="1"/>
          <p:nvPr/>
        </p:nvSpPr>
        <p:spPr>
          <a:xfrm>
            <a:off x="5958033" y="6909864"/>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02</a:t>
            </a:r>
            <a:endParaRPr/>
          </a:p>
        </p:txBody>
      </p:sp>
      <p:sp>
        <p:nvSpPr>
          <p:cNvPr id="387" name="Google Shape;387;p25"/>
          <p:cNvSpPr txBox="1"/>
          <p:nvPr/>
        </p:nvSpPr>
        <p:spPr>
          <a:xfrm>
            <a:off x="9954403" y="6909864"/>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03</a:t>
            </a:r>
            <a:endParaRPr/>
          </a:p>
        </p:txBody>
      </p:sp>
      <p:sp>
        <p:nvSpPr>
          <p:cNvPr id="388" name="Google Shape;388;p25"/>
          <p:cNvSpPr txBox="1"/>
          <p:nvPr/>
        </p:nvSpPr>
        <p:spPr>
          <a:xfrm>
            <a:off x="13954078" y="6909864"/>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04</a:t>
            </a:r>
            <a:endParaRPr/>
          </a:p>
        </p:txBody>
      </p:sp>
      <p:sp>
        <p:nvSpPr>
          <p:cNvPr id="389" name="Google Shape;389;p25"/>
          <p:cNvSpPr txBox="1"/>
          <p:nvPr/>
        </p:nvSpPr>
        <p:spPr>
          <a:xfrm>
            <a:off x="1489484" y="7615927"/>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90" name="Google Shape;390;p25"/>
          <p:cNvSpPr txBox="1"/>
          <p:nvPr/>
        </p:nvSpPr>
        <p:spPr>
          <a:xfrm>
            <a:off x="5485855" y="7615927"/>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91" name="Google Shape;391;p25"/>
          <p:cNvSpPr txBox="1"/>
          <p:nvPr/>
        </p:nvSpPr>
        <p:spPr>
          <a:xfrm>
            <a:off x="9482225" y="7615927"/>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392" name="Google Shape;392;p25"/>
          <p:cNvSpPr txBox="1"/>
          <p:nvPr/>
        </p:nvSpPr>
        <p:spPr>
          <a:xfrm>
            <a:off x="13481900" y="7615927"/>
            <a:ext cx="3316500" cy="1052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396" name="Shape 396"/>
        <p:cNvGrpSpPr/>
        <p:nvPr/>
      </p:nvGrpSpPr>
      <p:grpSpPr>
        <a:xfrm>
          <a:off x="0" y="0"/>
          <a:ext cx="0" cy="0"/>
          <a:chOff x="0" y="0"/>
          <a:chExt cx="0" cy="0"/>
        </a:xfrm>
      </p:grpSpPr>
      <p:pic>
        <p:nvPicPr>
          <p:cNvPr id="397" name="Google Shape;397;p26"/>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398" name="Google Shape;398;p26"/>
          <p:cNvSpPr/>
          <p:nvPr/>
        </p:nvSpPr>
        <p:spPr>
          <a:xfrm>
            <a:off x="1672003" y="3173530"/>
            <a:ext cx="6941401" cy="4758015"/>
          </a:xfrm>
          <a:custGeom>
            <a:rect b="b" l="l" r="r" t="t"/>
            <a:pathLst>
              <a:path extrusionOk="0" h="4758015" w="6941401">
                <a:moveTo>
                  <a:pt x="0" y="0"/>
                </a:moveTo>
                <a:lnTo>
                  <a:pt x="6941401" y="0"/>
                </a:lnTo>
                <a:lnTo>
                  <a:pt x="6941401" y="4758015"/>
                </a:lnTo>
                <a:lnTo>
                  <a:pt x="0" y="4758015"/>
                </a:lnTo>
                <a:lnTo>
                  <a:pt x="0" y="0"/>
                </a:lnTo>
                <a:close/>
              </a:path>
            </a:pathLst>
          </a:custGeom>
          <a:blipFill rotWithShape="1">
            <a:blip r:embed="rId4">
              <a:alphaModFix/>
            </a:blip>
            <a:stretch>
              <a:fillRect b="0" l="0" r="0" t="0"/>
            </a:stretch>
          </a:blipFill>
          <a:ln>
            <a:noFill/>
          </a:ln>
        </p:spPr>
      </p:sp>
      <p:sp>
        <p:nvSpPr>
          <p:cNvPr id="399" name="Google Shape;399;p26"/>
          <p:cNvSpPr/>
          <p:nvPr/>
        </p:nvSpPr>
        <p:spPr>
          <a:xfrm>
            <a:off x="9674596" y="3173530"/>
            <a:ext cx="6941401" cy="4758015"/>
          </a:xfrm>
          <a:custGeom>
            <a:rect b="b" l="l" r="r" t="t"/>
            <a:pathLst>
              <a:path extrusionOk="0" h="4758015" w="6941401">
                <a:moveTo>
                  <a:pt x="0" y="0"/>
                </a:moveTo>
                <a:lnTo>
                  <a:pt x="6941401" y="0"/>
                </a:lnTo>
                <a:lnTo>
                  <a:pt x="6941401" y="4758015"/>
                </a:lnTo>
                <a:lnTo>
                  <a:pt x="0" y="4758015"/>
                </a:lnTo>
                <a:lnTo>
                  <a:pt x="0" y="0"/>
                </a:lnTo>
                <a:close/>
              </a:path>
            </a:pathLst>
          </a:custGeom>
          <a:blipFill rotWithShape="1">
            <a:blip r:embed="rId4">
              <a:alphaModFix/>
            </a:blip>
            <a:stretch>
              <a:fillRect b="0" l="0" r="0" t="0"/>
            </a:stretch>
          </a:blipFill>
          <a:ln>
            <a:noFill/>
          </a:ln>
        </p:spPr>
      </p:sp>
      <p:pic>
        <p:nvPicPr>
          <p:cNvPr id="400" name="Google Shape;400;p26"/>
          <p:cNvPicPr preferRelativeResize="0"/>
          <p:nvPr/>
        </p:nvPicPr>
        <p:blipFill rotWithShape="1">
          <a:blip r:embed="rId5">
            <a:alphaModFix/>
          </a:blip>
          <a:srcRect b="30470" l="11730" r="18305" t="9924"/>
          <a:stretch/>
        </p:blipFill>
        <p:spPr>
          <a:xfrm>
            <a:off x="2014471" y="3590388"/>
            <a:ext cx="6256465" cy="3806604"/>
          </a:xfrm>
          <a:prstGeom prst="rect">
            <a:avLst/>
          </a:prstGeom>
          <a:noFill/>
          <a:ln>
            <a:noFill/>
          </a:ln>
        </p:spPr>
      </p:pic>
      <p:pic>
        <p:nvPicPr>
          <p:cNvPr id="401" name="Google Shape;401;p26"/>
          <p:cNvPicPr preferRelativeResize="0"/>
          <p:nvPr/>
        </p:nvPicPr>
        <p:blipFill rotWithShape="1">
          <a:blip r:embed="rId6">
            <a:alphaModFix/>
          </a:blip>
          <a:srcRect b="49345" l="0" r="0" t="10244"/>
          <a:stretch/>
        </p:blipFill>
        <p:spPr>
          <a:xfrm>
            <a:off x="10017064" y="3590388"/>
            <a:ext cx="6256465" cy="3806604"/>
          </a:xfrm>
          <a:prstGeom prst="rect">
            <a:avLst/>
          </a:prstGeom>
          <a:noFill/>
          <a:ln>
            <a:noFill/>
          </a:ln>
        </p:spPr>
      </p:pic>
      <p:sp>
        <p:nvSpPr>
          <p:cNvPr id="402" name="Google Shape;402;p26"/>
          <p:cNvSpPr txBox="1"/>
          <p:nvPr/>
        </p:nvSpPr>
        <p:spPr>
          <a:xfrm>
            <a:off x="1672003" y="8209407"/>
            <a:ext cx="6941400" cy="11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Email: jane.doe@university.edu</a:t>
            </a:r>
            <a:endParaRPr/>
          </a:p>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Office Hours: Tuesdays &amp; Thursdays, 2:00 PM - 4:00 PM,</a:t>
            </a:r>
            <a:endParaRPr/>
          </a:p>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Room 301, Science Building</a:t>
            </a:r>
            <a:endParaRPr/>
          </a:p>
        </p:txBody>
      </p:sp>
      <p:sp>
        <p:nvSpPr>
          <p:cNvPr id="403" name="Google Shape;403;p26"/>
          <p:cNvSpPr txBox="1"/>
          <p:nvPr/>
        </p:nvSpPr>
        <p:spPr>
          <a:xfrm>
            <a:off x="1672003" y="7763244"/>
            <a:ext cx="6941401" cy="377190"/>
          </a:xfrm>
          <a:prstGeom prst="rect">
            <a:avLst/>
          </a:prstGeom>
          <a:noFill/>
          <a:ln>
            <a:noFill/>
          </a:ln>
        </p:spPr>
        <p:txBody>
          <a:bodyPr anchorCtr="0" anchor="t" bIns="0" lIns="0" spcFirstLastPara="1" rIns="0" wrap="square" tIns="0">
            <a:spAutoFit/>
          </a:bodyPr>
          <a:lstStyle/>
          <a:p>
            <a:pPr indent="0" lvl="0" marL="0" marR="0" rtl="0" algn="ctr">
              <a:lnSpc>
                <a:spcPct val="159000"/>
              </a:lnSpc>
              <a:spcBef>
                <a:spcPts val="0"/>
              </a:spcBef>
              <a:spcAft>
                <a:spcPts val="0"/>
              </a:spcAft>
              <a:buNone/>
            </a:pPr>
            <a:r>
              <a:rPr b="1" i="0" lang="en-US" sz="2000" u="none" cap="none" strike="noStrike">
                <a:solidFill>
                  <a:srgbClr val="000000"/>
                </a:solidFill>
                <a:latin typeface="Inter"/>
                <a:ea typeface="Inter"/>
                <a:cs typeface="Inter"/>
                <a:sym typeface="Inter"/>
              </a:rPr>
              <a:t>Professor's Name: Dr. Jane Doe</a:t>
            </a:r>
            <a:endParaRPr/>
          </a:p>
        </p:txBody>
      </p:sp>
      <p:sp>
        <p:nvSpPr>
          <p:cNvPr id="404" name="Google Shape;404;p26"/>
          <p:cNvSpPr txBox="1"/>
          <p:nvPr/>
        </p:nvSpPr>
        <p:spPr>
          <a:xfrm>
            <a:off x="9674596" y="7763244"/>
            <a:ext cx="6941401" cy="377190"/>
          </a:xfrm>
          <a:prstGeom prst="rect">
            <a:avLst/>
          </a:prstGeom>
          <a:noFill/>
          <a:ln>
            <a:noFill/>
          </a:ln>
        </p:spPr>
        <p:txBody>
          <a:bodyPr anchorCtr="0" anchor="t" bIns="0" lIns="0" spcFirstLastPara="1" rIns="0" wrap="square" tIns="0">
            <a:spAutoFit/>
          </a:bodyPr>
          <a:lstStyle/>
          <a:p>
            <a:pPr indent="0" lvl="0" marL="0" marR="0" rtl="0" algn="ctr">
              <a:lnSpc>
                <a:spcPct val="159000"/>
              </a:lnSpc>
              <a:spcBef>
                <a:spcPts val="0"/>
              </a:spcBef>
              <a:spcAft>
                <a:spcPts val="0"/>
              </a:spcAft>
              <a:buNone/>
            </a:pPr>
            <a:r>
              <a:rPr b="1" i="0" lang="en-US" sz="2000" u="none" cap="none" strike="noStrike">
                <a:solidFill>
                  <a:srgbClr val="000000"/>
                </a:solidFill>
                <a:latin typeface="Inter"/>
                <a:ea typeface="Inter"/>
                <a:cs typeface="Inter"/>
                <a:sym typeface="Inter"/>
              </a:rPr>
              <a:t>Teaching Assistant: John Smith</a:t>
            </a:r>
            <a:endParaRPr/>
          </a:p>
        </p:txBody>
      </p:sp>
      <p:sp>
        <p:nvSpPr>
          <p:cNvPr id="405" name="Google Shape;405;p26"/>
          <p:cNvSpPr txBox="1"/>
          <p:nvPr/>
        </p:nvSpPr>
        <p:spPr>
          <a:xfrm>
            <a:off x="9706064" y="8209407"/>
            <a:ext cx="6878400" cy="11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Email: john.smith@university.edu</a:t>
            </a:r>
            <a:endParaRPr/>
          </a:p>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Available: Monday to Friday, 9:00 AM - 11:00 AM,</a:t>
            </a:r>
            <a:endParaRPr/>
          </a:p>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via email or appointment</a:t>
            </a:r>
            <a:endParaRPr/>
          </a:p>
        </p:txBody>
      </p:sp>
      <p:sp>
        <p:nvSpPr>
          <p:cNvPr id="406" name="Google Shape;406;p26"/>
          <p:cNvSpPr txBox="1"/>
          <p:nvPr/>
        </p:nvSpPr>
        <p:spPr>
          <a:xfrm>
            <a:off x="4632773" y="2519481"/>
            <a:ext cx="9022453"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Inter"/>
                <a:ea typeface="Inter"/>
                <a:cs typeface="Inter"/>
                <a:sym typeface="Inter"/>
              </a:rPr>
              <a:t>Feel free to reach out with any questions, and good luck with your studies!</a:t>
            </a:r>
            <a:endParaRPr/>
          </a:p>
        </p:txBody>
      </p:sp>
      <p:sp>
        <p:nvSpPr>
          <p:cNvPr id="407" name="Google Shape;407;p26"/>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Questions?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411" name="Shape 411"/>
        <p:cNvGrpSpPr/>
        <p:nvPr/>
      </p:nvGrpSpPr>
      <p:grpSpPr>
        <a:xfrm>
          <a:off x="0" y="0"/>
          <a:ext cx="0" cy="0"/>
          <a:chOff x="0" y="0"/>
          <a:chExt cx="0" cy="0"/>
        </a:xfrm>
      </p:grpSpPr>
      <p:pic>
        <p:nvPicPr>
          <p:cNvPr id="412" name="Google Shape;412;p27"/>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413" name="Google Shape;413;p27"/>
          <p:cNvSpPr txBox="1"/>
          <p:nvPr/>
        </p:nvSpPr>
        <p:spPr>
          <a:xfrm>
            <a:off x="5038682" y="827530"/>
            <a:ext cx="8210636" cy="1391456"/>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Resource Page</a:t>
            </a:r>
            <a:endParaRPr/>
          </a:p>
        </p:txBody>
      </p:sp>
      <p:sp>
        <p:nvSpPr>
          <p:cNvPr id="414" name="Google Shape;414;p27"/>
          <p:cNvSpPr txBox="1"/>
          <p:nvPr/>
        </p:nvSpPr>
        <p:spPr>
          <a:xfrm>
            <a:off x="1425894" y="7132454"/>
            <a:ext cx="3654929" cy="795864"/>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Inter"/>
                <a:ea typeface="Inter"/>
                <a:cs typeface="Inter"/>
                <a:sym typeface="Inter"/>
              </a:rPr>
              <a:t>COLORS</a:t>
            </a:r>
            <a:endParaRPr/>
          </a:p>
        </p:txBody>
      </p:sp>
      <p:sp>
        <p:nvSpPr>
          <p:cNvPr id="415" name="Google Shape;415;p27"/>
          <p:cNvSpPr txBox="1"/>
          <p:nvPr/>
        </p:nvSpPr>
        <p:spPr>
          <a:xfrm>
            <a:off x="1425894" y="6539872"/>
            <a:ext cx="4870368"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0" i="0" lang="en-US" sz="2199" u="none" cap="none" strike="noStrike">
                <a:solidFill>
                  <a:srgbClr val="000000"/>
                </a:solidFill>
                <a:latin typeface="Inter"/>
                <a:ea typeface="Inter"/>
                <a:cs typeface="Inter"/>
                <a:sym typeface="Inter"/>
              </a:rPr>
              <a:t>You can find these fonts online too.</a:t>
            </a:r>
            <a:endParaRPr/>
          </a:p>
        </p:txBody>
      </p:sp>
      <p:sp>
        <p:nvSpPr>
          <p:cNvPr id="416" name="Google Shape;416;p27"/>
          <p:cNvSpPr txBox="1"/>
          <p:nvPr/>
        </p:nvSpPr>
        <p:spPr>
          <a:xfrm>
            <a:off x="1425894" y="2685710"/>
            <a:ext cx="3805306" cy="814070"/>
          </a:xfrm>
          <a:prstGeom prst="rect">
            <a:avLst/>
          </a:prstGeom>
          <a:noFill/>
          <a:ln>
            <a:noFill/>
          </a:ln>
        </p:spPr>
        <p:txBody>
          <a:bodyPr anchorCtr="0" anchor="t" bIns="0" lIns="0" spcFirstLastPara="1" rIns="0" wrap="square" tIns="0">
            <a:spAutoFit/>
          </a:bodyPr>
          <a:lstStyle/>
          <a:p>
            <a:pPr indent="0" lvl="0" marL="0" marR="0" rtl="0" algn="l">
              <a:lnSpc>
                <a:spcPct val="167000"/>
              </a:lnSpc>
              <a:spcBef>
                <a:spcPts val="0"/>
              </a:spcBef>
              <a:spcAft>
                <a:spcPts val="0"/>
              </a:spcAft>
              <a:buNone/>
            </a:pPr>
            <a:r>
              <a:rPr b="1" i="0" lang="en-US" sz="2000" u="none" cap="none" strike="noStrike">
                <a:solidFill>
                  <a:srgbClr val="000000"/>
                </a:solidFill>
                <a:latin typeface="Inter"/>
                <a:ea typeface="Inter"/>
                <a:cs typeface="Inter"/>
                <a:sym typeface="Inter"/>
              </a:rPr>
              <a:t>This presentation template uses the following free fonts:</a:t>
            </a:r>
            <a:endParaRPr/>
          </a:p>
        </p:txBody>
      </p:sp>
      <p:sp>
        <p:nvSpPr>
          <p:cNvPr id="417" name="Google Shape;417;p27"/>
          <p:cNvSpPr txBox="1"/>
          <p:nvPr/>
        </p:nvSpPr>
        <p:spPr>
          <a:xfrm>
            <a:off x="1425894" y="3824746"/>
            <a:ext cx="3143299" cy="421132"/>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Inter"/>
                <a:ea typeface="Inter"/>
                <a:cs typeface="Inter"/>
                <a:sym typeface="Inter"/>
              </a:rPr>
              <a:t>Titles :</a:t>
            </a:r>
            <a:endParaRPr/>
          </a:p>
        </p:txBody>
      </p:sp>
      <p:sp>
        <p:nvSpPr>
          <p:cNvPr id="418" name="Google Shape;418;p27"/>
          <p:cNvSpPr txBox="1"/>
          <p:nvPr/>
        </p:nvSpPr>
        <p:spPr>
          <a:xfrm>
            <a:off x="1425894" y="4710239"/>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Inter"/>
                <a:ea typeface="Inter"/>
                <a:cs typeface="Inter"/>
                <a:sym typeface="Inter"/>
              </a:rPr>
              <a:t>Headers :</a:t>
            </a:r>
            <a:endParaRPr/>
          </a:p>
        </p:txBody>
      </p:sp>
      <p:sp>
        <p:nvSpPr>
          <p:cNvPr id="419" name="Google Shape;419;p27"/>
          <p:cNvSpPr txBox="1"/>
          <p:nvPr/>
        </p:nvSpPr>
        <p:spPr>
          <a:xfrm>
            <a:off x="1425894" y="5595732"/>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Inter"/>
                <a:ea typeface="Inter"/>
                <a:cs typeface="Inter"/>
                <a:sym typeface="Inter"/>
              </a:rPr>
              <a:t>Body Copy :</a:t>
            </a:r>
            <a:endParaRPr/>
          </a:p>
        </p:txBody>
      </p:sp>
      <p:sp>
        <p:nvSpPr>
          <p:cNvPr id="420" name="Google Shape;420;p27"/>
          <p:cNvSpPr txBox="1"/>
          <p:nvPr/>
        </p:nvSpPr>
        <p:spPr>
          <a:xfrm>
            <a:off x="1425894" y="4229948"/>
            <a:ext cx="3143299"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Inter"/>
                <a:ea typeface="Inter"/>
                <a:cs typeface="Inter"/>
                <a:sym typeface="Inter"/>
              </a:rPr>
              <a:t>Museo Moderno</a:t>
            </a:r>
            <a:endParaRPr/>
          </a:p>
        </p:txBody>
      </p:sp>
      <p:sp>
        <p:nvSpPr>
          <p:cNvPr id="421" name="Google Shape;421;p27"/>
          <p:cNvSpPr txBox="1"/>
          <p:nvPr/>
        </p:nvSpPr>
        <p:spPr>
          <a:xfrm>
            <a:off x="1425894" y="5115441"/>
            <a:ext cx="3805306"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Inter"/>
                <a:ea typeface="Inter"/>
                <a:cs typeface="Inter"/>
                <a:sym typeface="Inter"/>
              </a:rPr>
              <a:t>Inter</a:t>
            </a:r>
            <a:endParaRPr/>
          </a:p>
        </p:txBody>
      </p:sp>
      <p:sp>
        <p:nvSpPr>
          <p:cNvPr id="422" name="Google Shape;422;p27"/>
          <p:cNvSpPr txBox="1"/>
          <p:nvPr/>
        </p:nvSpPr>
        <p:spPr>
          <a:xfrm>
            <a:off x="1425894" y="6000934"/>
            <a:ext cx="4293101" cy="421132"/>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Inter"/>
                <a:ea typeface="Inter"/>
                <a:cs typeface="Inter"/>
                <a:sym typeface="Inter"/>
              </a:rPr>
              <a:t>Inter</a:t>
            </a:r>
            <a:endParaRPr/>
          </a:p>
        </p:txBody>
      </p:sp>
      <p:grpSp>
        <p:nvGrpSpPr>
          <p:cNvPr id="423" name="Google Shape;423;p27"/>
          <p:cNvGrpSpPr/>
          <p:nvPr/>
        </p:nvGrpSpPr>
        <p:grpSpPr>
          <a:xfrm>
            <a:off x="1545777" y="8137868"/>
            <a:ext cx="715003" cy="715003"/>
            <a:chOff x="0" y="0"/>
            <a:chExt cx="812800" cy="812800"/>
          </a:xfrm>
        </p:grpSpPr>
        <p:sp>
          <p:nvSpPr>
            <p:cNvPr id="424" name="Google Shape;42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99D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txBox="1"/>
            <p:nvPr/>
          </p:nvSpPr>
          <p:spPr>
            <a:xfrm>
              <a:off x="76200" y="38100"/>
              <a:ext cx="660400" cy="698500"/>
            </a:xfrm>
            <a:prstGeom prst="rect">
              <a:avLst/>
            </a:prstGeom>
            <a:noFill/>
            <a:ln>
              <a:noFill/>
            </a:ln>
          </p:spPr>
          <p:txBody>
            <a:bodyPr anchorCtr="0" anchor="ctr" bIns="40025" lIns="40025" spcFirstLastPara="1" rIns="40025" wrap="square" tIns="40025">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6" name="Google Shape;426;p27"/>
          <p:cNvSpPr txBox="1"/>
          <p:nvPr/>
        </p:nvSpPr>
        <p:spPr>
          <a:xfrm>
            <a:off x="1245808" y="8967172"/>
            <a:ext cx="1314941" cy="394970"/>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Inter"/>
                <a:ea typeface="Inter"/>
                <a:cs typeface="Inter"/>
                <a:sym typeface="Inter"/>
              </a:rPr>
              <a:t>#99D9E4</a:t>
            </a:r>
            <a:endParaRPr/>
          </a:p>
        </p:txBody>
      </p:sp>
      <p:sp>
        <p:nvSpPr>
          <p:cNvPr id="427" name="Google Shape;427;p27"/>
          <p:cNvSpPr/>
          <p:nvPr/>
        </p:nvSpPr>
        <p:spPr>
          <a:xfrm rot="-5400000">
            <a:off x="6737501" y="2482261"/>
            <a:ext cx="1326495" cy="1708600"/>
          </a:xfrm>
          <a:custGeom>
            <a:rect b="b" l="l" r="r" t="t"/>
            <a:pathLst>
              <a:path extrusionOk="0" h="1708600" w="1326495">
                <a:moveTo>
                  <a:pt x="0" y="0"/>
                </a:moveTo>
                <a:lnTo>
                  <a:pt x="1326495" y="0"/>
                </a:lnTo>
                <a:lnTo>
                  <a:pt x="1326495" y="1708600"/>
                </a:lnTo>
                <a:lnTo>
                  <a:pt x="0" y="1708600"/>
                </a:lnTo>
                <a:lnTo>
                  <a:pt x="0" y="0"/>
                </a:lnTo>
                <a:close/>
              </a:path>
            </a:pathLst>
          </a:custGeom>
          <a:blipFill rotWithShape="1">
            <a:blip r:embed="rId4">
              <a:alphaModFix/>
            </a:blip>
            <a:stretch>
              <a:fillRect b="0" l="0" r="0" t="0"/>
            </a:stretch>
          </a:blipFill>
          <a:ln>
            <a:noFill/>
          </a:ln>
        </p:spPr>
      </p:sp>
      <p:sp>
        <p:nvSpPr>
          <p:cNvPr id="428" name="Google Shape;428;p27"/>
          <p:cNvSpPr/>
          <p:nvPr/>
        </p:nvSpPr>
        <p:spPr>
          <a:xfrm>
            <a:off x="6830011" y="4437897"/>
            <a:ext cx="1058561" cy="1058561"/>
          </a:xfrm>
          <a:custGeom>
            <a:rect b="b" l="l" r="r" t="t"/>
            <a:pathLst>
              <a:path extrusionOk="0" h="1058561" w="1058561">
                <a:moveTo>
                  <a:pt x="0" y="0"/>
                </a:moveTo>
                <a:lnTo>
                  <a:pt x="1058561" y="0"/>
                </a:lnTo>
                <a:lnTo>
                  <a:pt x="1058561" y="1058561"/>
                </a:lnTo>
                <a:lnTo>
                  <a:pt x="0" y="1058561"/>
                </a:lnTo>
                <a:lnTo>
                  <a:pt x="0" y="0"/>
                </a:lnTo>
                <a:close/>
              </a:path>
            </a:pathLst>
          </a:custGeom>
          <a:blipFill rotWithShape="1">
            <a:blip r:embed="rId5">
              <a:alphaModFix/>
            </a:blip>
            <a:stretch>
              <a:fillRect b="0" l="0" r="0" t="0"/>
            </a:stretch>
          </a:blipFill>
          <a:ln>
            <a:noFill/>
          </a:ln>
        </p:spPr>
      </p:sp>
      <p:sp>
        <p:nvSpPr>
          <p:cNvPr id="429" name="Google Shape;429;p27"/>
          <p:cNvSpPr/>
          <p:nvPr/>
        </p:nvSpPr>
        <p:spPr>
          <a:xfrm>
            <a:off x="8432667" y="4645101"/>
            <a:ext cx="1485626" cy="834652"/>
          </a:xfrm>
          <a:custGeom>
            <a:rect b="b" l="l" r="r" t="t"/>
            <a:pathLst>
              <a:path extrusionOk="0" h="834652" w="1485626">
                <a:moveTo>
                  <a:pt x="0" y="0"/>
                </a:moveTo>
                <a:lnTo>
                  <a:pt x="1485626" y="0"/>
                </a:lnTo>
                <a:lnTo>
                  <a:pt x="1485626" y="834652"/>
                </a:lnTo>
                <a:lnTo>
                  <a:pt x="0" y="834652"/>
                </a:lnTo>
                <a:lnTo>
                  <a:pt x="0" y="0"/>
                </a:lnTo>
                <a:close/>
              </a:path>
            </a:pathLst>
          </a:custGeom>
          <a:blipFill rotWithShape="1">
            <a:blip r:embed="rId6">
              <a:alphaModFix/>
            </a:blip>
            <a:stretch>
              <a:fillRect b="0" l="0" r="0" t="0"/>
            </a:stretch>
          </a:blipFill>
          <a:ln>
            <a:noFill/>
          </a:ln>
        </p:spPr>
      </p:sp>
      <p:sp>
        <p:nvSpPr>
          <p:cNvPr id="430" name="Google Shape;430;p27"/>
          <p:cNvSpPr/>
          <p:nvPr/>
        </p:nvSpPr>
        <p:spPr>
          <a:xfrm>
            <a:off x="9860301" y="2778056"/>
            <a:ext cx="1117010" cy="1117010"/>
          </a:xfrm>
          <a:custGeom>
            <a:rect b="b" l="l" r="r" t="t"/>
            <a:pathLst>
              <a:path extrusionOk="0" h="1117010" w="1117010">
                <a:moveTo>
                  <a:pt x="0" y="0"/>
                </a:moveTo>
                <a:lnTo>
                  <a:pt x="1117010" y="0"/>
                </a:lnTo>
                <a:lnTo>
                  <a:pt x="1117010" y="1117010"/>
                </a:lnTo>
                <a:lnTo>
                  <a:pt x="0" y="1117010"/>
                </a:lnTo>
                <a:lnTo>
                  <a:pt x="0" y="0"/>
                </a:lnTo>
                <a:close/>
              </a:path>
            </a:pathLst>
          </a:custGeom>
          <a:blipFill rotWithShape="1">
            <a:blip r:embed="rId7">
              <a:alphaModFix/>
            </a:blip>
            <a:stretch>
              <a:fillRect b="0" l="0" r="0" t="0"/>
            </a:stretch>
          </a:blipFill>
          <a:ln>
            <a:noFill/>
          </a:ln>
        </p:spPr>
      </p:sp>
      <p:sp>
        <p:nvSpPr>
          <p:cNvPr id="431" name="Google Shape;431;p27"/>
          <p:cNvSpPr/>
          <p:nvPr/>
        </p:nvSpPr>
        <p:spPr>
          <a:xfrm>
            <a:off x="10270718" y="4532527"/>
            <a:ext cx="1025116" cy="1059800"/>
          </a:xfrm>
          <a:custGeom>
            <a:rect b="b" l="l" r="r" t="t"/>
            <a:pathLst>
              <a:path extrusionOk="0" h="1059800" w="1025116">
                <a:moveTo>
                  <a:pt x="0" y="0"/>
                </a:moveTo>
                <a:lnTo>
                  <a:pt x="1025116" y="0"/>
                </a:lnTo>
                <a:lnTo>
                  <a:pt x="1025116" y="1059800"/>
                </a:lnTo>
                <a:lnTo>
                  <a:pt x="0" y="1059800"/>
                </a:lnTo>
                <a:lnTo>
                  <a:pt x="0" y="0"/>
                </a:lnTo>
                <a:close/>
              </a:path>
            </a:pathLst>
          </a:custGeom>
          <a:blipFill rotWithShape="1">
            <a:blip r:embed="rId8">
              <a:alphaModFix/>
            </a:blip>
            <a:stretch>
              <a:fillRect b="0" l="0" r="0" t="0"/>
            </a:stretch>
          </a:blipFill>
          <a:ln>
            <a:noFill/>
          </a:ln>
        </p:spPr>
      </p:sp>
      <p:sp>
        <p:nvSpPr>
          <p:cNvPr id="432" name="Google Shape;432;p27"/>
          <p:cNvSpPr/>
          <p:nvPr/>
        </p:nvSpPr>
        <p:spPr>
          <a:xfrm rot="5400000">
            <a:off x="15155780" y="2993252"/>
            <a:ext cx="722066" cy="686619"/>
          </a:xfrm>
          <a:custGeom>
            <a:rect b="b" l="l" r="r" t="t"/>
            <a:pathLst>
              <a:path extrusionOk="0" h="686619" w="722066">
                <a:moveTo>
                  <a:pt x="0" y="0"/>
                </a:moveTo>
                <a:lnTo>
                  <a:pt x="722066" y="0"/>
                </a:lnTo>
                <a:lnTo>
                  <a:pt x="722066" y="686619"/>
                </a:lnTo>
                <a:lnTo>
                  <a:pt x="0" y="686619"/>
                </a:lnTo>
                <a:lnTo>
                  <a:pt x="0" y="0"/>
                </a:lnTo>
                <a:close/>
              </a:path>
            </a:pathLst>
          </a:custGeom>
          <a:blipFill rotWithShape="1">
            <a:blip r:embed="rId9">
              <a:alphaModFix/>
            </a:blip>
            <a:stretch>
              <a:fillRect b="0" l="0" r="0" t="0"/>
            </a:stretch>
          </a:blipFill>
          <a:ln>
            <a:noFill/>
          </a:ln>
        </p:spPr>
      </p:sp>
      <p:sp>
        <p:nvSpPr>
          <p:cNvPr id="433" name="Google Shape;433;p27"/>
          <p:cNvSpPr/>
          <p:nvPr/>
        </p:nvSpPr>
        <p:spPr>
          <a:xfrm>
            <a:off x="8505118" y="2784004"/>
            <a:ext cx="1105114" cy="1105114"/>
          </a:xfrm>
          <a:custGeom>
            <a:rect b="b" l="l" r="r" t="t"/>
            <a:pathLst>
              <a:path extrusionOk="0" h="1105114" w="1105114">
                <a:moveTo>
                  <a:pt x="0" y="0"/>
                </a:moveTo>
                <a:lnTo>
                  <a:pt x="1105114" y="0"/>
                </a:lnTo>
                <a:lnTo>
                  <a:pt x="1105114" y="1105114"/>
                </a:lnTo>
                <a:lnTo>
                  <a:pt x="0" y="1105114"/>
                </a:lnTo>
                <a:lnTo>
                  <a:pt x="0" y="0"/>
                </a:lnTo>
                <a:close/>
              </a:path>
            </a:pathLst>
          </a:custGeom>
          <a:blipFill rotWithShape="1">
            <a:blip r:embed="rId10">
              <a:alphaModFix/>
            </a:blip>
            <a:stretch>
              <a:fillRect b="0" l="0" r="0" t="0"/>
            </a:stretch>
          </a:blipFill>
          <a:ln>
            <a:noFill/>
          </a:ln>
        </p:spPr>
      </p:sp>
      <p:sp>
        <p:nvSpPr>
          <p:cNvPr id="434" name="Google Shape;434;p27"/>
          <p:cNvSpPr/>
          <p:nvPr/>
        </p:nvSpPr>
        <p:spPr>
          <a:xfrm>
            <a:off x="16110192" y="2732928"/>
            <a:ext cx="1207267" cy="1207267"/>
          </a:xfrm>
          <a:custGeom>
            <a:rect b="b" l="l" r="r" t="t"/>
            <a:pathLst>
              <a:path extrusionOk="0" h="1207267" w="1207267">
                <a:moveTo>
                  <a:pt x="0" y="0"/>
                </a:moveTo>
                <a:lnTo>
                  <a:pt x="1207267" y="0"/>
                </a:lnTo>
                <a:lnTo>
                  <a:pt x="1207267" y="1207267"/>
                </a:lnTo>
                <a:lnTo>
                  <a:pt x="0" y="1207267"/>
                </a:lnTo>
                <a:lnTo>
                  <a:pt x="0" y="0"/>
                </a:lnTo>
                <a:close/>
              </a:path>
            </a:pathLst>
          </a:custGeom>
          <a:blipFill rotWithShape="1">
            <a:blip r:embed="rId11">
              <a:alphaModFix/>
            </a:blip>
            <a:stretch>
              <a:fillRect b="0" l="0" r="0" t="0"/>
            </a:stretch>
          </a:blipFill>
          <a:ln>
            <a:noFill/>
          </a:ln>
        </p:spPr>
      </p:sp>
      <p:sp>
        <p:nvSpPr>
          <p:cNvPr id="435" name="Google Shape;435;p27"/>
          <p:cNvSpPr/>
          <p:nvPr/>
        </p:nvSpPr>
        <p:spPr>
          <a:xfrm>
            <a:off x="14000795" y="2753283"/>
            <a:ext cx="922639" cy="1166556"/>
          </a:xfrm>
          <a:custGeom>
            <a:rect b="b" l="l" r="r" t="t"/>
            <a:pathLst>
              <a:path extrusionOk="0" h="1166556" w="922639">
                <a:moveTo>
                  <a:pt x="0" y="0"/>
                </a:moveTo>
                <a:lnTo>
                  <a:pt x="922639" y="0"/>
                </a:lnTo>
                <a:lnTo>
                  <a:pt x="922639" y="1166556"/>
                </a:lnTo>
                <a:lnTo>
                  <a:pt x="0" y="1166556"/>
                </a:lnTo>
                <a:lnTo>
                  <a:pt x="0" y="0"/>
                </a:lnTo>
                <a:close/>
              </a:path>
            </a:pathLst>
          </a:custGeom>
          <a:blipFill rotWithShape="1">
            <a:blip r:embed="rId12">
              <a:alphaModFix/>
            </a:blip>
            <a:stretch>
              <a:fillRect b="0" l="0" r="0" t="0"/>
            </a:stretch>
          </a:blipFill>
          <a:ln>
            <a:noFill/>
          </a:ln>
        </p:spPr>
      </p:sp>
      <p:sp>
        <p:nvSpPr>
          <p:cNvPr id="436" name="Google Shape;436;p27"/>
          <p:cNvSpPr/>
          <p:nvPr/>
        </p:nvSpPr>
        <p:spPr>
          <a:xfrm>
            <a:off x="11616421" y="4459768"/>
            <a:ext cx="1205319" cy="1205319"/>
          </a:xfrm>
          <a:custGeom>
            <a:rect b="b" l="l" r="r" t="t"/>
            <a:pathLst>
              <a:path extrusionOk="0" h="1205319" w="1205319">
                <a:moveTo>
                  <a:pt x="0" y="0"/>
                </a:moveTo>
                <a:lnTo>
                  <a:pt x="1205318" y="0"/>
                </a:lnTo>
                <a:lnTo>
                  <a:pt x="1205318" y="1205319"/>
                </a:lnTo>
                <a:lnTo>
                  <a:pt x="0" y="1205319"/>
                </a:lnTo>
                <a:lnTo>
                  <a:pt x="0" y="0"/>
                </a:lnTo>
                <a:close/>
              </a:path>
            </a:pathLst>
          </a:custGeom>
          <a:blipFill rotWithShape="1">
            <a:blip r:embed="rId13">
              <a:alphaModFix/>
            </a:blip>
            <a:stretch>
              <a:fillRect b="0" l="0" r="0" t="0"/>
            </a:stretch>
          </a:blipFill>
          <a:ln>
            <a:noFill/>
          </a:ln>
        </p:spPr>
      </p:sp>
      <p:sp>
        <p:nvSpPr>
          <p:cNvPr id="437" name="Google Shape;437;p27"/>
          <p:cNvSpPr/>
          <p:nvPr/>
        </p:nvSpPr>
        <p:spPr>
          <a:xfrm>
            <a:off x="11227381" y="2879702"/>
            <a:ext cx="1333012" cy="913719"/>
          </a:xfrm>
          <a:custGeom>
            <a:rect b="b" l="l" r="r" t="t"/>
            <a:pathLst>
              <a:path extrusionOk="0" h="913719" w="1333012">
                <a:moveTo>
                  <a:pt x="0" y="0"/>
                </a:moveTo>
                <a:lnTo>
                  <a:pt x="1333012" y="0"/>
                </a:lnTo>
                <a:lnTo>
                  <a:pt x="1333012" y="913719"/>
                </a:lnTo>
                <a:lnTo>
                  <a:pt x="0" y="913719"/>
                </a:lnTo>
                <a:lnTo>
                  <a:pt x="0" y="0"/>
                </a:lnTo>
                <a:close/>
              </a:path>
            </a:pathLst>
          </a:custGeom>
          <a:blipFill rotWithShape="1">
            <a:blip r:embed="rId14">
              <a:alphaModFix/>
            </a:blip>
            <a:stretch>
              <a:fillRect b="0" l="0" r="0" t="0"/>
            </a:stretch>
          </a:blipFill>
          <a:ln>
            <a:noFill/>
          </a:ln>
        </p:spPr>
      </p:sp>
      <p:sp>
        <p:nvSpPr>
          <p:cNvPr id="438" name="Google Shape;438;p27"/>
          <p:cNvSpPr/>
          <p:nvPr/>
        </p:nvSpPr>
        <p:spPr>
          <a:xfrm>
            <a:off x="12810462" y="2857723"/>
            <a:ext cx="940264" cy="957676"/>
          </a:xfrm>
          <a:custGeom>
            <a:rect b="b" l="l" r="r" t="t"/>
            <a:pathLst>
              <a:path extrusionOk="0" h="957676" w="940264">
                <a:moveTo>
                  <a:pt x="0" y="0"/>
                </a:moveTo>
                <a:lnTo>
                  <a:pt x="940264" y="0"/>
                </a:lnTo>
                <a:lnTo>
                  <a:pt x="940264" y="957676"/>
                </a:lnTo>
                <a:lnTo>
                  <a:pt x="0" y="957676"/>
                </a:lnTo>
                <a:lnTo>
                  <a:pt x="0" y="0"/>
                </a:lnTo>
                <a:close/>
              </a:path>
            </a:pathLst>
          </a:custGeom>
          <a:blipFill rotWithShape="1">
            <a:blip r:embed="rId15">
              <a:alphaModFix/>
            </a:blip>
            <a:stretch>
              <a:fillRect b="0" l="0" r="0" t="0"/>
            </a:stretch>
          </a:blipFill>
          <a:ln>
            <a:noFill/>
          </a:ln>
        </p:spPr>
      </p:sp>
      <p:sp>
        <p:nvSpPr>
          <p:cNvPr id="439" name="Google Shape;439;p27"/>
          <p:cNvSpPr/>
          <p:nvPr/>
        </p:nvSpPr>
        <p:spPr>
          <a:xfrm>
            <a:off x="13145589" y="4516953"/>
            <a:ext cx="1090949" cy="1090949"/>
          </a:xfrm>
          <a:custGeom>
            <a:rect b="b" l="l" r="r" t="t"/>
            <a:pathLst>
              <a:path extrusionOk="0" h="1090949" w="1090949">
                <a:moveTo>
                  <a:pt x="0" y="0"/>
                </a:moveTo>
                <a:lnTo>
                  <a:pt x="1090949" y="0"/>
                </a:lnTo>
                <a:lnTo>
                  <a:pt x="1090949" y="1090948"/>
                </a:lnTo>
                <a:lnTo>
                  <a:pt x="0" y="1090948"/>
                </a:lnTo>
                <a:lnTo>
                  <a:pt x="0" y="0"/>
                </a:lnTo>
                <a:close/>
              </a:path>
            </a:pathLst>
          </a:custGeom>
          <a:blipFill rotWithShape="1">
            <a:blip r:embed="rId16">
              <a:alphaModFix/>
            </a:blip>
            <a:stretch>
              <a:fillRect b="0" l="0" r="0" t="0"/>
            </a:stretch>
          </a:blipFill>
          <a:ln>
            <a:noFill/>
          </a:ln>
        </p:spPr>
      </p:sp>
      <p:sp>
        <p:nvSpPr>
          <p:cNvPr id="440" name="Google Shape;440;p27"/>
          <p:cNvSpPr/>
          <p:nvPr/>
        </p:nvSpPr>
        <p:spPr>
          <a:xfrm>
            <a:off x="14437883" y="4397260"/>
            <a:ext cx="1182538" cy="1389735"/>
          </a:xfrm>
          <a:custGeom>
            <a:rect b="b" l="l" r="r" t="t"/>
            <a:pathLst>
              <a:path extrusionOk="0" h="1389735" w="1182538">
                <a:moveTo>
                  <a:pt x="0" y="0"/>
                </a:moveTo>
                <a:lnTo>
                  <a:pt x="1182538" y="0"/>
                </a:lnTo>
                <a:lnTo>
                  <a:pt x="1182538" y="1389734"/>
                </a:lnTo>
                <a:lnTo>
                  <a:pt x="0" y="1389734"/>
                </a:lnTo>
                <a:lnTo>
                  <a:pt x="0" y="0"/>
                </a:lnTo>
                <a:close/>
              </a:path>
            </a:pathLst>
          </a:custGeom>
          <a:blipFill rotWithShape="1">
            <a:blip r:embed="rId17">
              <a:alphaModFix/>
            </a:blip>
            <a:stretch>
              <a:fillRect b="0" l="0" r="0" t="0"/>
            </a:stretch>
          </a:blipFill>
          <a:ln>
            <a:noFill/>
          </a:ln>
        </p:spPr>
      </p:sp>
      <p:sp>
        <p:nvSpPr>
          <p:cNvPr id="441" name="Google Shape;441;p27"/>
          <p:cNvSpPr/>
          <p:nvPr/>
        </p:nvSpPr>
        <p:spPr>
          <a:xfrm>
            <a:off x="6830011" y="6083476"/>
            <a:ext cx="1014608" cy="1167436"/>
          </a:xfrm>
          <a:custGeom>
            <a:rect b="b" l="l" r="r" t="t"/>
            <a:pathLst>
              <a:path extrusionOk="0" h="1167436" w="1014608">
                <a:moveTo>
                  <a:pt x="0" y="0"/>
                </a:moveTo>
                <a:lnTo>
                  <a:pt x="1014609" y="0"/>
                </a:lnTo>
                <a:lnTo>
                  <a:pt x="1014609" y="1167437"/>
                </a:lnTo>
                <a:lnTo>
                  <a:pt x="0" y="1167437"/>
                </a:lnTo>
                <a:lnTo>
                  <a:pt x="0" y="0"/>
                </a:lnTo>
                <a:close/>
              </a:path>
            </a:pathLst>
          </a:custGeom>
          <a:blipFill rotWithShape="1">
            <a:blip r:embed="rId18">
              <a:alphaModFix/>
            </a:blip>
            <a:stretch>
              <a:fillRect b="0" l="0" r="0" t="0"/>
            </a:stretch>
          </a:blipFill>
          <a:ln>
            <a:noFill/>
          </a:ln>
        </p:spPr>
      </p:sp>
      <p:sp>
        <p:nvSpPr>
          <p:cNvPr id="442" name="Google Shape;442;p27"/>
          <p:cNvSpPr/>
          <p:nvPr/>
        </p:nvSpPr>
        <p:spPr>
          <a:xfrm>
            <a:off x="16214527" y="4341145"/>
            <a:ext cx="939998" cy="1323941"/>
          </a:xfrm>
          <a:custGeom>
            <a:rect b="b" l="l" r="r" t="t"/>
            <a:pathLst>
              <a:path extrusionOk="0" h="1323941" w="939998">
                <a:moveTo>
                  <a:pt x="0" y="0"/>
                </a:moveTo>
                <a:lnTo>
                  <a:pt x="939998" y="0"/>
                </a:lnTo>
                <a:lnTo>
                  <a:pt x="939998" y="1323942"/>
                </a:lnTo>
                <a:lnTo>
                  <a:pt x="0" y="1323942"/>
                </a:lnTo>
                <a:lnTo>
                  <a:pt x="0" y="0"/>
                </a:lnTo>
                <a:close/>
              </a:path>
            </a:pathLst>
          </a:custGeom>
          <a:blipFill rotWithShape="1">
            <a:blip r:embed="rId19">
              <a:alphaModFix/>
            </a:blip>
            <a:stretch>
              <a:fillRect b="0" l="0" r="0" t="0"/>
            </a:stretch>
          </a:blipFill>
          <a:ln>
            <a:noFill/>
          </a:ln>
        </p:spPr>
      </p:sp>
      <p:sp>
        <p:nvSpPr>
          <p:cNvPr id="443" name="Google Shape;443;p27"/>
          <p:cNvSpPr/>
          <p:nvPr/>
        </p:nvSpPr>
        <p:spPr>
          <a:xfrm rot="-5400000">
            <a:off x="9772512" y="5459592"/>
            <a:ext cx="350586" cy="2605706"/>
          </a:xfrm>
          <a:custGeom>
            <a:rect b="b" l="l" r="r" t="t"/>
            <a:pathLst>
              <a:path extrusionOk="0" h="2605706" w="350586">
                <a:moveTo>
                  <a:pt x="0" y="0"/>
                </a:moveTo>
                <a:lnTo>
                  <a:pt x="350586" y="0"/>
                </a:lnTo>
                <a:lnTo>
                  <a:pt x="350586" y="2605705"/>
                </a:lnTo>
                <a:lnTo>
                  <a:pt x="0" y="2605705"/>
                </a:lnTo>
                <a:lnTo>
                  <a:pt x="0" y="0"/>
                </a:lnTo>
                <a:close/>
              </a:path>
            </a:pathLst>
          </a:custGeom>
          <a:blipFill rotWithShape="1">
            <a:blip r:embed="rId20">
              <a:alphaModFix/>
            </a:blip>
            <a:stretch>
              <a:fillRect b="0" l="0" r="0" t="0"/>
            </a:stretch>
          </a:blipFill>
          <a:ln>
            <a:noFill/>
          </a:ln>
        </p:spPr>
      </p:sp>
      <p:sp>
        <p:nvSpPr>
          <p:cNvPr id="444" name="Google Shape;444;p27"/>
          <p:cNvSpPr/>
          <p:nvPr/>
        </p:nvSpPr>
        <p:spPr>
          <a:xfrm>
            <a:off x="14674740" y="6317370"/>
            <a:ext cx="325309" cy="890149"/>
          </a:xfrm>
          <a:custGeom>
            <a:rect b="b" l="l" r="r" t="t"/>
            <a:pathLst>
              <a:path extrusionOk="0" h="890149" w="325309">
                <a:moveTo>
                  <a:pt x="0" y="0"/>
                </a:moveTo>
                <a:lnTo>
                  <a:pt x="325309" y="0"/>
                </a:lnTo>
                <a:lnTo>
                  <a:pt x="325309" y="890149"/>
                </a:lnTo>
                <a:lnTo>
                  <a:pt x="0" y="890149"/>
                </a:lnTo>
                <a:lnTo>
                  <a:pt x="0" y="0"/>
                </a:lnTo>
                <a:close/>
              </a:path>
            </a:pathLst>
          </a:custGeom>
          <a:blipFill rotWithShape="1">
            <a:blip r:embed="rId21">
              <a:alphaModFix/>
            </a:blip>
            <a:stretch>
              <a:fillRect b="0" l="0" r="0" t="0"/>
            </a:stretch>
          </a:blipFill>
          <a:ln>
            <a:noFill/>
          </a:ln>
        </p:spPr>
      </p:sp>
      <p:sp>
        <p:nvSpPr>
          <p:cNvPr id="445" name="Google Shape;445;p27"/>
          <p:cNvSpPr/>
          <p:nvPr/>
        </p:nvSpPr>
        <p:spPr>
          <a:xfrm>
            <a:off x="13563206" y="6109158"/>
            <a:ext cx="311202" cy="1306572"/>
          </a:xfrm>
          <a:custGeom>
            <a:rect b="b" l="l" r="r" t="t"/>
            <a:pathLst>
              <a:path extrusionOk="0" h="1306572" w="311202">
                <a:moveTo>
                  <a:pt x="0" y="0"/>
                </a:moveTo>
                <a:lnTo>
                  <a:pt x="311202" y="0"/>
                </a:lnTo>
                <a:lnTo>
                  <a:pt x="311202" y="1306572"/>
                </a:lnTo>
                <a:lnTo>
                  <a:pt x="0" y="1306572"/>
                </a:lnTo>
                <a:lnTo>
                  <a:pt x="0" y="0"/>
                </a:lnTo>
                <a:close/>
              </a:path>
            </a:pathLst>
          </a:custGeom>
          <a:blipFill rotWithShape="1">
            <a:blip r:embed="rId22">
              <a:alphaModFix/>
            </a:blip>
            <a:stretch>
              <a:fillRect b="0" l="0" r="0" t="0"/>
            </a:stretch>
          </a:blipFill>
          <a:ln>
            <a:noFill/>
          </a:ln>
        </p:spPr>
      </p:sp>
      <p:sp>
        <p:nvSpPr>
          <p:cNvPr id="446" name="Google Shape;446;p27"/>
          <p:cNvSpPr/>
          <p:nvPr/>
        </p:nvSpPr>
        <p:spPr>
          <a:xfrm>
            <a:off x="12050991" y="6325463"/>
            <a:ext cx="711883" cy="873963"/>
          </a:xfrm>
          <a:custGeom>
            <a:rect b="b" l="l" r="r" t="t"/>
            <a:pathLst>
              <a:path extrusionOk="0" h="873963" w="711883">
                <a:moveTo>
                  <a:pt x="0" y="0"/>
                </a:moveTo>
                <a:lnTo>
                  <a:pt x="711883" y="0"/>
                </a:lnTo>
                <a:lnTo>
                  <a:pt x="711883" y="873963"/>
                </a:lnTo>
                <a:lnTo>
                  <a:pt x="0" y="873963"/>
                </a:lnTo>
                <a:lnTo>
                  <a:pt x="0" y="0"/>
                </a:lnTo>
                <a:close/>
              </a:path>
            </a:pathLst>
          </a:custGeom>
          <a:blipFill rotWithShape="1">
            <a:blip r:embed="rId23">
              <a:alphaModFix/>
            </a:blip>
            <a:stretch>
              <a:fillRect b="0" l="0" r="0" t="0"/>
            </a:stretch>
          </a:blipFill>
          <a:ln>
            <a:noFill/>
          </a:ln>
        </p:spPr>
      </p:sp>
      <p:sp>
        <p:nvSpPr>
          <p:cNvPr id="447" name="Google Shape;447;p27"/>
          <p:cNvSpPr/>
          <p:nvPr/>
        </p:nvSpPr>
        <p:spPr>
          <a:xfrm>
            <a:off x="15800382" y="6259410"/>
            <a:ext cx="1251896" cy="1006069"/>
          </a:xfrm>
          <a:custGeom>
            <a:rect b="b" l="l" r="r" t="t"/>
            <a:pathLst>
              <a:path extrusionOk="0" h="1006069" w="1251896">
                <a:moveTo>
                  <a:pt x="0" y="0"/>
                </a:moveTo>
                <a:lnTo>
                  <a:pt x="1251896" y="0"/>
                </a:lnTo>
                <a:lnTo>
                  <a:pt x="1251896" y="1006069"/>
                </a:lnTo>
                <a:lnTo>
                  <a:pt x="0" y="1006069"/>
                </a:lnTo>
                <a:lnTo>
                  <a:pt x="0" y="0"/>
                </a:lnTo>
                <a:close/>
              </a:path>
            </a:pathLst>
          </a:custGeom>
          <a:blipFill rotWithShape="1">
            <a:blip r:embed="rId24">
              <a:alphaModFix/>
            </a:blip>
            <a:stretch>
              <a:fillRect b="0" l="0" r="0" t="0"/>
            </a:stretch>
          </a:blipFill>
          <a:ln>
            <a:noFill/>
          </a:ln>
        </p:spPr>
      </p:sp>
      <p:sp>
        <p:nvSpPr>
          <p:cNvPr id="448" name="Google Shape;448;p27"/>
          <p:cNvSpPr/>
          <p:nvPr/>
        </p:nvSpPr>
        <p:spPr>
          <a:xfrm>
            <a:off x="8124953" y="7872678"/>
            <a:ext cx="949246" cy="1240107"/>
          </a:xfrm>
          <a:custGeom>
            <a:rect b="b" l="l" r="r" t="t"/>
            <a:pathLst>
              <a:path extrusionOk="0" h="1240107" w="949246">
                <a:moveTo>
                  <a:pt x="0" y="0"/>
                </a:moveTo>
                <a:lnTo>
                  <a:pt x="949246" y="0"/>
                </a:lnTo>
                <a:lnTo>
                  <a:pt x="949246" y="1240107"/>
                </a:lnTo>
                <a:lnTo>
                  <a:pt x="0" y="1240107"/>
                </a:lnTo>
                <a:lnTo>
                  <a:pt x="0" y="0"/>
                </a:lnTo>
                <a:close/>
              </a:path>
            </a:pathLst>
          </a:custGeom>
          <a:blipFill rotWithShape="1">
            <a:blip r:embed="rId25">
              <a:alphaModFix/>
            </a:blip>
            <a:stretch>
              <a:fillRect b="0" l="0" r="0" t="0"/>
            </a:stretch>
          </a:blipFill>
          <a:ln>
            <a:noFill/>
          </a:ln>
        </p:spPr>
      </p:sp>
      <p:sp>
        <p:nvSpPr>
          <p:cNvPr id="449" name="Google Shape;449;p27"/>
          <p:cNvSpPr/>
          <p:nvPr/>
        </p:nvSpPr>
        <p:spPr>
          <a:xfrm>
            <a:off x="10807330" y="7969239"/>
            <a:ext cx="947996" cy="1046984"/>
          </a:xfrm>
          <a:custGeom>
            <a:rect b="b" l="l" r="r" t="t"/>
            <a:pathLst>
              <a:path extrusionOk="0" h="1046984" w="947996">
                <a:moveTo>
                  <a:pt x="0" y="0"/>
                </a:moveTo>
                <a:lnTo>
                  <a:pt x="947997" y="0"/>
                </a:lnTo>
                <a:lnTo>
                  <a:pt x="947997" y="1046984"/>
                </a:lnTo>
                <a:lnTo>
                  <a:pt x="0" y="1046984"/>
                </a:lnTo>
                <a:lnTo>
                  <a:pt x="0" y="0"/>
                </a:lnTo>
                <a:close/>
              </a:path>
            </a:pathLst>
          </a:custGeom>
          <a:blipFill rotWithShape="1">
            <a:blip r:embed="rId26">
              <a:alphaModFix/>
            </a:blip>
            <a:stretch>
              <a:fillRect b="0" l="0" r="0" t="0"/>
            </a:stretch>
          </a:blipFill>
          <a:ln>
            <a:noFill/>
          </a:ln>
        </p:spPr>
      </p:sp>
      <p:sp>
        <p:nvSpPr>
          <p:cNvPr id="450" name="Google Shape;450;p27"/>
          <p:cNvSpPr/>
          <p:nvPr/>
        </p:nvSpPr>
        <p:spPr>
          <a:xfrm>
            <a:off x="6546448" y="7977769"/>
            <a:ext cx="1261601" cy="1029925"/>
          </a:xfrm>
          <a:custGeom>
            <a:rect b="b" l="l" r="r" t="t"/>
            <a:pathLst>
              <a:path extrusionOk="0" h="1029925" w="1261601">
                <a:moveTo>
                  <a:pt x="0" y="0"/>
                </a:moveTo>
                <a:lnTo>
                  <a:pt x="1261601" y="0"/>
                </a:lnTo>
                <a:lnTo>
                  <a:pt x="1261601" y="1029925"/>
                </a:lnTo>
                <a:lnTo>
                  <a:pt x="0" y="1029925"/>
                </a:lnTo>
                <a:lnTo>
                  <a:pt x="0" y="0"/>
                </a:lnTo>
                <a:close/>
              </a:path>
            </a:pathLst>
          </a:custGeom>
          <a:blipFill rotWithShape="1">
            <a:blip r:embed="rId27">
              <a:alphaModFix/>
            </a:blip>
            <a:stretch>
              <a:fillRect b="0" l="0" r="0" t="0"/>
            </a:stretch>
          </a:blipFill>
          <a:ln>
            <a:noFill/>
          </a:ln>
        </p:spPr>
      </p:sp>
      <p:sp>
        <p:nvSpPr>
          <p:cNvPr id="451" name="Google Shape;451;p27"/>
          <p:cNvSpPr/>
          <p:nvPr/>
        </p:nvSpPr>
        <p:spPr>
          <a:xfrm>
            <a:off x="9391103" y="7822413"/>
            <a:ext cx="1099323" cy="1340637"/>
          </a:xfrm>
          <a:custGeom>
            <a:rect b="b" l="l" r="r" t="t"/>
            <a:pathLst>
              <a:path extrusionOk="0" h="1340637" w="1099323">
                <a:moveTo>
                  <a:pt x="0" y="0"/>
                </a:moveTo>
                <a:lnTo>
                  <a:pt x="1099323" y="0"/>
                </a:lnTo>
                <a:lnTo>
                  <a:pt x="1099323" y="1340637"/>
                </a:lnTo>
                <a:lnTo>
                  <a:pt x="0" y="1340637"/>
                </a:lnTo>
                <a:lnTo>
                  <a:pt x="0" y="0"/>
                </a:lnTo>
                <a:close/>
              </a:path>
            </a:pathLst>
          </a:custGeom>
          <a:blipFill rotWithShape="1">
            <a:blip r:embed="rId28">
              <a:alphaModFix/>
            </a:blip>
            <a:stretch>
              <a:fillRect b="0" l="0" r="0" t="0"/>
            </a:stretch>
          </a:blipFill>
          <a:ln>
            <a:noFill/>
          </a:ln>
        </p:spPr>
      </p:sp>
      <p:sp>
        <p:nvSpPr>
          <p:cNvPr id="452" name="Google Shape;452;p27"/>
          <p:cNvSpPr/>
          <p:nvPr/>
        </p:nvSpPr>
        <p:spPr>
          <a:xfrm>
            <a:off x="15431535" y="8090348"/>
            <a:ext cx="557484" cy="804767"/>
          </a:xfrm>
          <a:custGeom>
            <a:rect b="b" l="l" r="r" t="t"/>
            <a:pathLst>
              <a:path extrusionOk="0" h="804767" w="557484">
                <a:moveTo>
                  <a:pt x="0" y="0"/>
                </a:moveTo>
                <a:lnTo>
                  <a:pt x="557484" y="0"/>
                </a:lnTo>
                <a:lnTo>
                  <a:pt x="557484" y="804767"/>
                </a:lnTo>
                <a:lnTo>
                  <a:pt x="0" y="804767"/>
                </a:lnTo>
                <a:lnTo>
                  <a:pt x="0" y="0"/>
                </a:lnTo>
                <a:close/>
              </a:path>
            </a:pathLst>
          </a:custGeom>
          <a:blipFill rotWithShape="1">
            <a:blip r:embed="rId29">
              <a:alphaModFix/>
            </a:blip>
            <a:stretch>
              <a:fillRect b="0" l="0" r="0" t="0"/>
            </a:stretch>
          </a:blipFill>
          <a:ln>
            <a:noFill/>
          </a:ln>
        </p:spPr>
      </p:sp>
      <p:sp>
        <p:nvSpPr>
          <p:cNvPr id="453" name="Google Shape;453;p27"/>
          <p:cNvSpPr/>
          <p:nvPr/>
        </p:nvSpPr>
        <p:spPr>
          <a:xfrm>
            <a:off x="16305924" y="8075370"/>
            <a:ext cx="858126" cy="834723"/>
          </a:xfrm>
          <a:custGeom>
            <a:rect b="b" l="l" r="r" t="t"/>
            <a:pathLst>
              <a:path extrusionOk="0" h="834723" w="858126">
                <a:moveTo>
                  <a:pt x="0" y="0"/>
                </a:moveTo>
                <a:lnTo>
                  <a:pt x="858126" y="0"/>
                </a:lnTo>
                <a:lnTo>
                  <a:pt x="858126" y="834723"/>
                </a:lnTo>
                <a:lnTo>
                  <a:pt x="0" y="834723"/>
                </a:lnTo>
                <a:lnTo>
                  <a:pt x="0" y="0"/>
                </a:lnTo>
                <a:close/>
              </a:path>
            </a:pathLst>
          </a:custGeom>
          <a:blipFill rotWithShape="1">
            <a:blip r:embed="rId30">
              <a:alphaModFix/>
            </a:blip>
            <a:stretch>
              <a:fillRect b="0" l="0" r="0" t="0"/>
            </a:stretch>
          </a:blipFill>
          <a:ln>
            <a:noFill/>
          </a:ln>
        </p:spPr>
      </p:sp>
      <p:sp>
        <p:nvSpPr>
          <p:cNvPr id="454" name="Google Shape;454;p27"/>
          <p:cNvSpPr/>
          <p:nvPr/>
        </p:nvSpPr>
        <p:spPr>
          <a:xfrm>
            <a:off x="13150051" y="8094841"/>
            <a:ext cx="795780" cy="795780"/>
          </a:xfrm>
          <a:custGeom>
            <a:rect b="b" l="l" r="r" t="t"/>
            <a:pathLst>
              <a:path extrusionOk="0" h="795780" w="795780">
                <a:moveTo>
                  <a:pt x="0" y="0"/>
                </a:moveTo>
                <a:lnTo>
                  <a:pt x="795780" y="0"/>
                </a:lnTo>
                <a:lnTo>
                  <a:pt x="795780" y="795780"/>
                </a:lnTo>
                <a:lnTo>
                  <a:pt x="0" y="795780"/>
                </a:lnTo>
                <a:lnTo>
                  <a:pt x="0" y="0"/>
                </a:lnTo>
                <a:close/>
              </a:path>
            </a:pathLst>
          </a:custGeom>
          <a:blipFill rotWithShape="1">
            <a:blip r:embed="rId31">
              <a:alphaModFix/>
            </a:blip>
            <a:stretch>
              <a:fillRect b="0" l="0" r="0" t="0"/>
            </a:stretch>
          </a:blipFill>
          <a:ln>
            <a:noFill/>
          </a:ln>
        </p:spPr>
      </p:sp>
      <p:sp>
        <p:nvSpPr>
          <p:cNvPr id="455" name="Google Shape;455;p27"/>
          <p:cNvSpPr/>
          <p:nvPr/>
        </p:nvSpPr>
        <p:spPr>
          <a:xfrm>
            <a:off x="14262735" y="8061293"/>
            <a:ext cx="851895" cy="862877"/>
          </a:xfrm>
          <a:custGeom>
            <a:rect b="b" l="l" r="r" t="t"/>
            <a:pathLst>
              <a:path extrusionOk="0" h="862877" w="851895">
                <a:moveTo>
                  <a:pt x="0" y="0"/>
                </a:moveTo>
                <a:lnTo>
                  <a:pt x="851896" y="0"/>
                </a:lnTo>
                <a:lnTo>
                  <a:pt x="851896" y="862877"/>
                </a:lnTo>
                <a:lnTo>
                  <a:pt x="0" y="862877"/>
                </a:lnTo>
                <a:lnTo>
                  <a:pt x="0" y="0"/>
                </a:lnTo>
                <a:close/>
              </a:path>
            </a:pathLst>
          </a:custGeom>
          <a:blipFill rotWithShape="1">
            <a:blip r:embed="rId32">
              <a:alphaModFix/>
            </a:blip>
            <a:stretch>
              <a:fillRect b="0" l="0" r="0" t="0"/>
            </a:stretch>
          </a:blipFill>
          <a:ln>
            <a:noFill/>
          </a:ln>
        </p:spPr>
      </p:sp>
      <p:sp>
        <p:nvSpPr>
          <p:cNvPr id="456" name="Google Shape;456;p27"/>
          <p:cNvSpPr/>
          <p:nvPr/>
        </p:nvSpPr>
        <p:spPr>
          <a:xfrm>
            <a:off x="12072231" y="8112274"/>
            <a:ext cx="760915" cy="760915"/>
          </a:xfrm>
          <a:custGeom>
            <a:rect b="b" l="l" r="r" t="t"/>
            <a:pathLst>
              <a:path extrusionOk="0" h="760915" w="760915">
                <a:moveTo>
                  <a:pt x="0" y="0"/>
                </a:moveTo>
                <a:lnTo>
                  <a:pt x="760915" y="0"/>
                </a:lnTo>
                <a:lnTo>
                  <a:pt x="760915" y="760915"/>
                </a:lnTo>
                <a:lnTo>
                  <a:pt x="0" y="760915"/>
                </a:lnTo>
                <a:lnTo>
                  <a:pt x="0" y="0"/>
                </a:lnTo>
                <a:close/>
              </a:path>
            </a:pathLst>
          </a:custGeom>
          <a:blipFill rotWithShape="1">
            <a:blip r:embed="rId3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114" name="Shape 114"/>
        <p:cNvGrpSpPr/>
        <p:nvPr/>
      </p:nvGrpSpPr>
      <p:grpSpPr>
        <a:xfrm>
          <a:off x="0" y="0"/>
          <a:ext cx="0" cy="0"/>
          <a:chOff x="0" y="0"/>
          <a:chExt cx="0" cy="0"/>
        </a:xfrm>
      </p:grpSpPr>
      <p:pic>
        <p:nvPicPr>
          <p:cNvPr id="115" name="Google Shape;115;p10"/>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116" name="Google Shape;116;p10"/>
          <p:cNvSpPr/>
          <p:nvPr/>
        </p:nvSpPr>
        <p:spPr>
          <a:xfrm>
            <a:off x="12461550" y="3230784"/>
            <a:ext cx="4304433" cy="4304433"/>
          </a:xfrm>
          <a:custGeom>
            <a:rect b="b" l="l" r="r" t="t"/>
            <a:pathLst>
              <a:path extrusionOk="0" h="4304433" w="4304433">
                <a:moveTo>
                  <a:pt x="0" y="0"/>
                </a:moveTo>
                <a:lnTo>
                  <a:pt x="4304433" y="0"/>
                </a:lnTo>
                <a:lnTo>
                  <a:pt x="4304433" y="4304433"/>
                </a:lnTo>
                <a:lnTo>
                  <a:pt x="0" y="4304433"/>
                </a:lnTo>
                <a:lnTo>
                  <a:pt x="0" y="0"/>
                </a:lnTo>
                <a:close/>
              </a:path>
            </a:pathLst>
          </a:custGeom>
          <a:blipFill rotWithShape="1">
            <a:blip r:embed="rId4">
              <a:alphaModFix/>
            </a:blip>
            <a:stretch>
              <a:fillRect b="0" l="0" r="0" t="0"/>
            </a:stretch>
          </a:blipFill>
          <a:ln>
            <a:noFill/>
          </a:ln>
        </p:spPr>
      </p:sp>
      <p:sp>
        <p:nvSpPr>
          <p:cNvPr id="117" name="Google Shape;117;p10"/>
          <p:cNvSpPr/>
          <p:nvPr/>
        </p:nvSpPr>
        <p:spPr>
          <a:xfrm>
            <a:off x="1526990" y="3230784"/>
            <a:ext cx="4304433" cy="4304433"/>
          </a:xfrm>
          <a:custGeom>
            <a:rect b="b" l="l" r="r" t="t"/>
            <a:pathLst>
              <a:path extrusionOk="0" h="4304433" w="4304433">
                <a:moveTo>
                  <a:pt x="0" y="0"/>
                </a:moveTo>
                <a:lnTo>
                  <a:pt x="4304433" y="0"/>
                </a:lnTo>
                <a:lnTo>
                  <a:pt x="4304433" y="4304433"/>
                </a:lnTo>
                <a:lnTo>
                  <a:pt x="0" y="4304433"/>
                </a:lnTo>
                <a:lnTo>
                  <a:pt x="0" y="0"/>
                </a:lnTo>
                <a:close/>
              </a:path>
            </a:pathLst>
          </a:custGeom>
          <a:blipFill rotWithShape="1">
            <a:blip r:embed="rId4">
              <a:alphaModFix/>
            </a:blip>
            <a:stretch>
              <a:fillRect b="0" l="0" r="0" t="0"/>
            </a:stretch>
          </a:blipFill>
          <a:ln>
            <a:noFill/>
          </a:ln>
        </p:spPr>
      </p:sp>
      <p:sp>
        <p:nvSpPr>
          <p:cNvPr id="118" name="Google Shape;118;p10"/>
          <p:cNvSpPr/>
          <p:nvPr/>
        </p:nvSpPr>
        <p:spPr>
          <a:xfrm>
            <a:off x="6991783" y="3230784"/>
            <a:ext cx="4304433" cy="4304433"/>
          </a:xfrm>
          <a:custGeom>
            <a:rect b="b" l="l" r="r" t="t"/>
            <a:pathLst>
              <a:path extrusionOk="0" h="4304433" w="4304433">
                <a:moveTo>
                  <a:pt x="0" y="0"/>
                </a:moveTo>
                <a:lnTo>
                  <a:pt x="4304434" y="0"/>
                </a:lnTo>
                <a:lnTo>
                  <a:pt x="4304434" y="4304433"/>
                </a:lnTo>
                <a:lnTo>
                  <a:pt x="0" y="4304433"/>
                </a:lnTo>
                <a:lnTo>
                  <a:pt x="0" y="0"/>
                </a:lnTo>
                <a:close/>
              </a:path>
            </a:pathLst>
          </a:custGeom>
          <a:blipFill rotWithShape="1">
            <a:blip r:embed="rId4">
              <a:alphaModFix/>
            </a:blip>
            <a:stretch>
              <a:fillRect b="0" l="0" r="0" t="0"/>
            </a:stretch>
          </a:blipFill>
          <a:ln>
            <a:noFill/>
          </a:ln>
        </p:spPr>
      </p:sp>
      <p:sp>
        <p:nvSpPr>
          <p:cNvPr id="119" name="Google Shape;119;p10"/>
          <p:cNvSpPr txBox="1"/>
          <p:nvPr/>
        </p:nvSpPr>
        <p:spPr>
          <a:xfrm>
            <a:off x="3679206" y="1176783"/>
            <a:ext cx="10929587" cy="1568667"/>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Table of Contents</a:t>
            </a:r>
            <a:endParaRPr/>
          </a:p>
        </p:txBody>
      </p:sp>
      <p:sp>
        <p:nvSpPr>
          <p:cNvPr id="120" name="Google Shape;120;p10"/>
          <p:cNvSpPr txBox="1"/>
          <p:nvPr/>
        </p:nvSpPr>
        <p:spPr>
          <a:xfrm>
            <a:off x="7963783" y="4474842"/>
            <a:ext cx="2360435" cy="1568667"/>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02</a:t>
            </a:r>
            <a:endParaRPr/>
          </a:p>
        </p:txBody>
      </p:sp>
      <p:sp>
        <p:nvSpPr>
          <p:cNvPr id="121" name="Google Shape;121;p10"/>
          <p:cNvSpPr txBox="1"/>
          <p:nvPr/>
        </p:nvSpPr>
        <p:spPr>
          <a:xfrm>
            <a:off x="2498989" y="4474842"/>
            <a:ext cx="2360435" cy="1568667"/>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01</a:t>
            </a:r>
            <a:endParaRPr/>
          </a:p>
        </p:txBody>
      </p:sp>
      <p:sp>
        <p:nvSpPr>
          <p:cNvPr id="122" name="Google Shape;122;p10"/>
          <p:cNvSpPr txBox="1"/>
          <p:nvPr/>
        </p:nvSpPr>
        <p:spPr>
          <a:xfrm>
            <a:off x="13433549" y="4474842"/>
            <a:ext cx="2360435" cy="1568667"/>
          </a:xfrm>
          <a:prstGeom prst="rect">
            <a:avLst/>
          </a:prstGeom>
          <a:noFill/>
          <a:ln>
            <a:noFill/>
          </a:ln>
        </p:spPr>
        <p:txBody>
          <a:bodyPr anchorCtr="0" anchor="t" bIns="0" lIns="0" spcFirstLastPara="1" rIns="0" wrap="square" tIns="0">
            <a:spAutoFit/>
          </a:bodyPr>
          <a:lstStyle/>
          <a:p>
            <a:pPr indent="0" lvl="0" marL="0" marR="0" rtl="0" algn="ctr">
              <a:lnSpc>
                <a:spcPct val="131999"/>
              </a:lnSpc>
              <a:spcBef>
                <a:spcPts val="0"/>
              </a:spcBef>
              <a:spcAft>
                <a:spcPts val="0"/>
              </a:spcAft>
              <a:buNone/>
            </a:pPr>
            <a:r>
              <a:rPr b="0" i="0" lang="en-US" sz="9569" u="none" cap="none" strike="noStrike">
                <a:solidFill>
                  <a:srgbClr val="43BBCF"/>
                </a:solidFill>
                <a:latin typeface="MuseoModerno"/>
                <a:ea typeface="MuseoModerno"/>
                <a:cs typeface="MuseoModerno"/>
                <a:sym typeface="MuseoModerno"/>
              </a:rPr>
              <a:t>03</a:t>
            </a:r>
            <a:endParaRPr/>
          </a:p>
        </p:txBody>
      </p:sp>
      <p:sp>
        <p:nvSpPr>
          <p:cNvPr id="123" name="Google Shape;123;p10"/>
          <p:cNvSpPr txBox="1"/>
          <p:nvPr/>
        </p:nvSpPr>
        <p:spPr>
          <a:xfrm>
            <a:off x="2849404" y="7674887"/>
            <a:ext cx="1659604" cy="8604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Inter"/>
                <a:ea typeface="Inter"/>
                <a:cs typeface="Inter"/>
                <a:sym typeface="Inter"/>
              </a:rPr>
              <a:t>Main title goes here</a:t>
            </a:r>
            <a:endParaRPr/>
          </a:p>
        </p:txBody>
      </p:sp>
      <p:sp>
        <p:nvSpPr>
          <p:cNvPr id="124" name="Google Shape;124;p10"/>
          <p:cNvSpPr txBox="1"/>
          <p:nvPr/>
        </p:nvSpPr>
        <p:spPr>
          <a:xfrm>
            <a:off x="8314198" y="7674887"/>
            <a:ext cx="1659604" cy="8604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Inter"/>
                <a:ea typeface="Inter"/>
                <a:cs typeface="Inter"/>
                <a:sym typeface="Inter"/>
              </a:rPr>
              <a:t>Main title goes here</a:t>
            </a:r>
            <a:endParaRPr/>
          </a:p>
        </p:txBody>
      </p:sp>
      <p:sp>
        <p:nvSpPr>
          <p:cNvPr id="125" name="Google Shape;125;p10"/>
          <p:cNvSpPr txBox="1"/>
          <p:nvPr/>
        </p:nvSpPr>
        <p:spPr>
          <a:xfrm>
            <a:off x="13783965" y="7674887"/>
            <a:ext cx="1659604" cy="8604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Inter"/>
                <a:ea typeface="Inter"/>
                <a:cs typeface="Inter"/>
                <a:sym typeface="Inter"/>
              </a:rPr>
              <a:t>Main title goes here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460" name="Shape 460"/>
        <p:cNvGrpSpPr/>
        <p:nvPr/>
      </p:nvGrpSpPr>
      <p:grpSpPr>
        <a:xfrm>
          <a:off x="0" y="0"/>
          <a:ext cx="0" cy="0"/>
          <a:chOff x="0" y="0"/>
          <a:chExt cx="0" cy="0"/>
        </a:xfrm>
      </p:grpSpPr>
      <p:pic>
        <p:nvPicPr>
          <p:cNvPr id="461" name="Google Shape;461;p28"/>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462" name="Google Shape;462;p28"/>
          <p:cNvSpPr txBox="1"/>
          <p:nvPr/>
        </p:nvSpPr>
        <p:spPr>
          <a:xfrm>
            <a:off x="6447195" y="7696920"/>
            <a:ext cx="5393610" cy="70819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912" u="none" cap="none" strike="noStrike">
                <a:solidFill>
                  <a:srgbClr val="41B8D5"/>
                </a:solidFill>
                <a:latin typeface="MuseoModerno"/>
                <a:ea typeface="MuseoModerno"/>
                <a:cs typeface="MuseoModerno"/>
                <a:sym typeface="MuseoModerno"/>
              </a:rPr>
              <a:t>Pexels &amp; Pixabay</a:t>
            </a:r>
            <a:endParaRPr/>
          </a:p>
        </p:txBody>
      </p:sp>
      <p:sp>
        <p:nvSpPr>
          <p:cNvPr id="463" name="Google Shape;463;p28"/>
          <p:cNvSpPr txBox="1"/>
          <p:nvPr/>
        </p:nvSpPr>
        <p:spPr>
          <a:xfrm>
            <a:off x="6094486" y="8552198"/>
            <a:ext cx="6099028"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Inter"/>
                <a:ea typeface="Inter"/>
                <a:cs typeface="Inter"/>
                <a:sym typeface="Inter"/>
              </a:rPr>
              <a:t>for the photos</a:t>
            </a:r>
            <a:endParaRPr/>
          </a:p>
        </p:txBody>
      </p:sp>
      <p:sp>
        <p:nvSpPr>
          <p:cNvPr id="464" name="Google Shape;464;p28"/>
          <p:cNvSpPr txBox="1"/>
          <p:nvPr/>
        </p:nvSpPr>
        <p:spPr>
          <a:xfrm>
            <a:off x="5856289" y="6309839"/>
            <a:ext cx="6575421" cy="488951"/>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Inter"/>
                <a:ea typeface="Inter"/>
                <a:cs typeface="Inter"/>
                <a:sym typeface="Inter"/>
              </a:rPr>
              <a:t>for the presentation template</a:t>
            </a:r>
            <a:endParaRPr/>
          </a:p>
        </p:txBody>
      </p:sp>
      <p:sp>
        <p:nvSpPr>
          <p:cNvPr id="465" name="Google Shape;465;p28"/>
          <p:cNvSpPr txBox="1"/>
          <p:nvPr/>
        </p:nvSpPr>
        <p:spPr>
          <a:xfrm>
            <a:off x="5609645" y="3026711"/>
            <a:ext cx="7068710" cy="1121695"/>
          </a:xfrm>
          <a:prstGeom prst="rect">
            <a:avLst/>
          </a:prstGeom>
          <a:noFill/>
          <a:ln>
            <a:noFill/>
          </a:ln>
        </p:spPr>
        <p:txBody>
          <a:bodyPr anchorCtr="0" anchor="t" bIns="0" lIns="0" spcFirstLastPara="1" rIns="0" wrap="square" tIns="0">
            <a:spAutoFit/>
          </a:bodyPr>
          <a:lstStyle/>
          <a:p>
            <a:pPr indent="0" lvl="0" marL="0" marR="0" rtl="0" algn="ctr">
              <a:lnSpc>
                <a:spcPct val="167018"/>
              </a:lnSpc>
              <a:spcBef>
                <a:spcPts val="0"/>
              </a:spcBef>
              <a:spcAft>
                <a:spcPts val="0"/>
              </a:spcAft>
              <a:buNone/>
            </a:pPr>
            <a:r>
              <a:rPr b="1" i="0" lang="en-US" sz="2750" u="none" cap="none" strike="noStrike">
                <a:solidFill>
                  <a:srgbClr val="000000"/>
                </a:solidFill>
                <a:latin typeface="Inter"/>
                <a:ea typeface="Inter"/>
                <a:cs typeface="Inter"/>
                <a:sym typeface="Inter"/>
              </a:rPr>
              <a:t>This presentation template is free for</a:t>
            </a:r>
            <a:endParaRPr/>
          </a:p>
          <a:p>
            <a:pPr indent="0" lvl="1" marL="0" marR="0" rtl="0" algn="ctr">
              <a:lnSpc>
                <a:spcPct val="167018"/>
              </a:lnSpc>
              <a:spcBef>
                <a:spcPts val="0"/>
              </a:spcBef>
              <a:spcAft>
                <a:spcPts val="0"/>
              </a:spcAft>
              <a:buNone/>
            </a:pPr>
            <a:r>
              <a:rPr b="1" i="0" lang="en-US" sz="2750" u="none" cap="none" strike="noStrike">
                <a:solidFill>
                  <a:srgbClr val="000000"/>
                </a:solidFill>
                <a:latin typeface="Inter"/>
                <a:ea typeface="Inter"/>
                <a:cs typeface="Inter"/>
                <a:sym typeface="Inter"/>
              </a:rPr>
              <a:t>everyone to use thanks to the following:</a:t>
            </a:r>
            <a:endParaRPr/>
          </a:p>
        </p:txBody>
      </p:sp>
      <p:sp>
        <p:nvSpPr>
          <p:cNvPr id="466" name="Google Shape;466;p28"/>
          <p:cNvSpPr txBox="1"/>
          <p:nvPr/>
        </p:nvSpPr>
        <p:spPr>
          <a:xfrm>
            <a:off x="5072100" y="490953"/>
            <a:ext cx="8143799" cy="2356783"/>
          </a:xfrm>
          <a:prstGeom prst="rect">
            <a:avLst/>
          </a:prstGeom>
          <a:noFill/>
          <a:ln>
            <a:noFill/>
          </a:ln>
        </p:spPr>
        <p:txBody>
          <a:bodyPr anchorCtr="0" anchor="t" bIns="0" lIns="0" spcFirstLastPara="1" rIns="0" wrap="square" tIns="0">
            <a:spAutoFit/>
          </a:bodyPr>
          <a:lstStyle/>
          <a:p>
            <a:pPr indent="0" lvl="0" marL="0" marR="0" rtl="0" algn="ctr">
              <a:lnSpc>
                <a:spcPct val="131997"/>
              </a:lnSpc>
              <a:spcBef>
                <a:spcPts val="0"/>
              </a:spcBef>
              <a:spcAft>
                <a:spcPts val="0"/>
              </a:spcAft>
              <a:buNone/>
            </a:pPr>
            <a:r>
              <a:rPr b="0" i="0" lang="en-US" sz="14420" u="none" cap="none" strike="noStrike">
                <a:solidFill>
                  <a:srgbClr val="43BBCF"/>
                </a:solidFill>
                <a:latin typeface="MuseoModerno"/>
                <a:ea typeface="MuseoModerno"/>
                <a:cs typeface="MuseoModerno"/>
                <a:sym typeface="MuseoModerno"/>
              </a:rPr>
              <a:t>Credits</a:t>
            </a:r>
            <a:endParaRPr/>
          </a:p>
        </p:txBody>
      </p:sp>
      <p:pic>
        <p:nvPicPr>
          <p:cNvPr id="467" name="Google Shape;467;p28"/>
          <p:cNvPicPr preferRelativeResize="0"/>
          <p:nvPr/>
        </p:nvPicPr>
        <p:blipFill>
          <a:blip r:embed="rId4">
            <a:alphaModFix/>
          </a:blip>
          <a:stretch>
            <a:fillRect/>
          </a:stretch>
        </p:blipFill>
        <p:spPr>
          <a:xfrm>
            <a:off x="6447200" y="4598131"/>
            <a:ext cx="5393599" cy="13483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129" name="Shape 129"/>
        <p:cNvGrpSpPr/>
        <p:nvPr/>
      </p:nvGrpSpPr>
      <p:grpSpPr>
        <a:xfrm>
          <a:off x="0" y="0"/>
          <a:ext cx="0" cy="0"/>
          <a:chOff x="0" y="0"/>
          <a:chExt cx="0" cy="0"/>
        </a:xfrm>
      </p:grpSpPr>
      <p:pic>
        <p:nvPicPr>
          <p:cNvPr id="130" name="Google Shape;130;p11"/>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131" name="Google Shape;131;p11"/>
          <p:cNvSpPr/>
          <p:nvPr/>
        </p:nvSpPr>
        <p:spPr>
          <a:xfrm>
            <a:off x="1711939" y="2175319"/>
            <a:ext cx="4746380" cy="2666603"/>
          </a:xfrm>
          <a:custGeom>
            <a:rect b="b" l="l" r="r" t="t"/>
            <a:pathLst>
              <a:path extrusionOk="0" h="2666603" w="4746380">
                <a:moveTo>
                  <a:pt x="0" y="0"/>
                </a:moveTo>
                <a:lnTo>
                  <a:pt x="4746380" y="0"/>
                </a:lnTo>
                <a:lnTo>
                  <a:pt x="4746380" y="2666602"/>
                </a:lnTo>
                <a:lnTo>
                  <a:pt x="0" y="2666602"/>
                </a:lnTo>
                <a:lnTo>
                  <a:pt x="0" y="0"/>
                </a:lnTo>
                <a:close/>
              </a:path>
            </a:pathLst>
          </a:custGeom>
          <a:blipFill rotWithShape="1">
            <a:blip r:embed="rId4">
              <a:alphaModFix/>
            </a:blip>
            <a:stretch>
              <a:fillRect b="0" l="0" r="0" t="0"/>
            </a:stretch>
          </a:blipFill>
          <a:ln>
            <a:noFill/>
          </a:ln>
        </p:spPr>
      </p:sp>
      <p:sp>
        <p:nvSpPr>
          <p:cNvPr id="132" name="Google Shape;132;p11"/>
          <p:cNvSpPr/>
          <p:nvPr/>
        </p:nvSpPr>
        <p:spPr>
          <a:xfrm>
            <a:off x="11826565" y="3895183"/>
            <a:ext cx="4746380" cy="2666603"/>
          </a:xfrm>
          <a:custGeom>
            <a:rect b="b" l="l" r="r" t="t"/>
            <a:pathLst>
              <a:path extrusionOk="0" h="2666603" w="4746380">
                <a:moveTo>
                  <a:pt x="0" y="0"/>
                </a:moveTo>
                <a:lnTo>
                  <a:pt x="4746380" y="0"/>
                </a:lnTo>
                <a:lnTo>
                  <a:pt x="4746380" y="2666603"/>
                </a:lnTo>
                <a:lnTo>
                  <a:pt x="0" y="2666603"/>
                </a:lnTo>
                <a:lnTo>
                  <a:pt x="0" y="0"/>
                </a:lnTo>
                <a:close/>
              </a:path>
            </a:pathLst>
          </a:custGeom>
          <a:blipFill rotWithShape="1">
            <a:blip r:embed="rId4">
              <a:alphaModFix/>
            </a:blip>
            <a:stretch>
              <a:fillRect b="0" l="0" r="0" t="0"/>
            </a:stretch>
          </a:blipFill>
          <a:ln>
            <a:noFill/>
          </a:ln>
        </p:spPr>
      </p:sp>
      <p:sp>
        <p:nvSpPr>
          <p:cNvPr id="133" name="Google Shape;133;p11"/>
          <p:cNvSpPr/>
          <p:nvPr/>
        </p:nvSpPr>
        <p:spPr>
          <a:xfrm>
            <a:off x="1559539" y="5520875"/>
            <a:ext cx="4746380" cy="2666603"/>
          </a:xfrm>
          <a:custGeom>
            <a:rect b="b" l="l" r="r" t="t"/>
            <a:pathLst>
              <a:path extrusionOk="0" h="2666603" w="4746380">
                <a:moveTo>
                  <a:pt x="0" y="0"/>
                </a:moveTo>
                <a:lnTo>
                  <a:pt x="4746380" y="0"/>
                </a:lnTo>
                <a:lnTo>
                  <a:pt x="4746380" y="2666603"/>
                </a:lnTo>
                <a:lnTo>
                  <a:pt x="0" y="2666603"/>
                </a:lnTo>
                <a:lnTo>
                  <a:pt x="0" y="0"/>
                </a:lnTo>
                <a:close/>
              </a:path>
            </a:pathLst>
          </a:custGeom>
          <a:blipFill rotWithShape="1">
            <a:blip r:embed="rId4">
              <a:alphaModFix/>
            </a:blip>
            <a:stretch>
              <a:fillRect b="0" l="0" r="0" t="0"/>
            </a:stretch>
          </a:blipFill>
          <a:ln>
            <a:noFill/>
          </a:ln>
        </p:spPr>
      </p:sp>
      <p:sp>
        <p:nvSpPr>
          <p:cNvPr id="134" name="Google Shape;134;p11"/>
          <p:cNvSpPr/>
          <p:nvPr/>
        </p:nvSpPr>
        <p:spPr>
          <a:xfrm>
            <a:off x="11826565" y="7189863"/>
            <a:ext cx="4746380" cy="2666603"/>
          </a:xfrm>
          <a:custGeom>
            <a:rect b="b" l="l" r="r" t="t"/>
            <a:pathLst>
              <a:path extrusionOk="0" h="2666603" w="4746380">
                <a:moveTo>
                  <a:pt x="0" y="0"/>
                </a:moveTo>
                <a:lnTo>
                  <a:pt x="4746380" y="0"/>
                </a:lnTo>
                <a:lnTo>
                  <a:pt x="4746380" y="2666602"/>
                </a:lnTo>
                <a:lnTo>
                  <a:pt x="0" y="2666602"/>
                </a:lnTo>
                <a:lnTo>
                  <a:pt x="0" y="0"/>
                </a:lnTo>
                <a:close/>
              </a:path>
            </a:pathLst>
          </a:custGeom>
          <a:blipFill rotWithShape="1">
            <a:blip r:embed="rId4">
              <a:alphaModFix/>
            </a:blip>
            <a:stretch>
              <a:fillRect b="0" l="0" r="0" t="0"/>
            </a:stretch>
          </a:blipFill>
          <a:ln>
            <a:noFill/>
          </a:ln>
        </p:spPr>
      </p:sp>
      <p:sp>
        <p:nvSpPr>
          <p:cNvPr id="135" name="Google Shape;135;p11"/>
          <p:cNvSpPr txBox="1"/>
          <p:nvPr/>
        </p:nvSpPr>
        <p:spPr>
          <a:xfrm>
            <a:off x="3004978" y="847725"/>
            <a:ext cx="12278043" cy="1400119"/>
          </a:xfrm>
          <a:prstGeom prst="rect">
            <a:avLst/>
          </a:prstGeom>
          <a:noFill/>
          <a:ln>
            <a:noFill/>
          </a:ln>
        </p:spPr>
        <p:txBody>
          <a:bodyPr anchorCtr="0" anchor="t" bIns="0" lIns="0" spcFirstLastPara="1" rIns="0" wrap="square" tIns="0">
            <a:spAutoFit/>
          </a:bodyPr>
          <a:lstStyle/>
          <a:p>
            <a:pPr indent="0" lvl="0" marL="0" marR="0" rtl="0" algn="ctr">
              <a:lnSpc>
                <a:spcPct val="132011"/>
              </a:lnSpc>
              <a:spcBef>
                <a:spcPts val="0"/>
              </a:spcBef>
              <a:spcAft>
                <a:spcPts val="0"/>
              </a:spcAft>
              <a:buNone/>
            </a:pPr>
            <a:r>
              <a:rPr b="0" i="0" lang="en-US" sz="8522" u="none" cap="none" strike="noStrike">
                <a:solidFill>
                  <a:srgbClr val="43BBCF"/>
                </a:solidFill>
                <a:latin typeface="MuseoModerno"/>
                <a:ea typeface="MuseoModerno"/>
                <a:cs typeface="MuseoModerno"/>
                <a:sym typeface="MuseoModerno"/>
              </a:rPr>
              <a:t>Write a main idea here</a:t>
            </a:r>
            <a:endParaRPr/>
          </a:p>
        </p:txBody>
      </p:sp>
      <p:sp>
        <p:nvSpPr>
          <p:cNvPr id="136" name="Google Shape;136;p11"/>
          <p:cNvSpPr txBox="1"/>
          <p:nvPr/>
        </p:nvSpPr>
        <p:spPr>
          <a:xfrm>
            <a:off x="2801151" y="3259408"/>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01</a:t>
            </a:r>
            <a:endParaRPr/>
          </a:p>
        </p:txBody>
      </p:sp>
      <p:sp>
        <p:nvSpPr>
          <p:cNvPr id="137" name="Google Shape;137;p11"/>
          <p:cNvSpPr txBox="1"/>
          <p:nvPr/>
        </p:nvSpPr>
        <p:spPr>
          <a:xfrm>
            <a:off x="13013625" y="4893477"/>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02</a:t>
            </a:r>
            <a:endParaRPr/>
          </a:p>
        </p:txBody>
      </p:sp>
      <p:sp>
        <p:nvSpPr>
          <p:cNvPr id="138" name="Google Shape;138;p11"/>
          <p:cNvSpPr txBox="1"/>
          <p:nvPr/>
        </p:nvSpPr>
        <p:spPr>
          <a:xfrm>
            <a:off x="2801151" y="6547931"/>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03</a:t>
            </a:r>
            <a:endParaRPr/>
          </a:p>
        </p:txBody>
      </p:sp>
      <p:sp>
        <p:nvSpPr>
          <p:cNvPr id="139" name="Google Shape;139;p11"/>
          <p:cNvSpPr txBox="1"/>
          <p:nvPr/>
        </p:nvSpPr>
        <p:spPr>
          <a:xfrm>
            <a:off x="13013625" y="8210361"/>
            <a:ext cx="2372260" cy="49085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04</a:t>
            </a:r>
            <a:endParaRPr/>
          </a:p>
        </p:txBody>
      </p:sp>
      <p:cxnSp>
        <p:nvCxnSpPr>
          <p:cNvPr id="140" name="Google Shape;140;p11"/>
          <p:cNvCxnSpPr/>
          <p:nvPr/>
        </p:nvCxnSpPr>
        <p:spPr>
          <a:xfrm>
            <a:off x="5698550" y="3508613"/>
            <a:ext cx="5479062" cy="0"/>
          </a:xfrm>
          <a:prstGeom prst="straightConnector1">
            <a:avLst/>
          </a:prstGeom>
          <a:noFill/>
          <a:ln cap="rnd" cmpd="sng" w="95250">
            <a:solidFill>
              <a:srgbClr val="99D9E4"/>
            </a:solidFill>
            <a:prstDash val="dot"/>
            <a:round/>
            <a:headEnd len="sm" w="sm" type="none"/>
            <a:tailEnd len="sm" w="sm" type="none"/>
          </a:ln>
        </p:spPr>
      </p:cxnSp>
      <p:cxnSp>
        <p:nvCxnSpPr>
          <p:cNvPr id="141" name="Google Shape;141;p11"/>
          <p:cNvCxnSpPr/>
          <p:nvPr/>
        </p:nvCxnSpPr>
        <p:spPr>
          <a:xfrm>
            <a:off x="5698550" y="6798121"/>
            <a:ext cx="5479200" cy="0"/>
          </a:xfrm>
          <a:prstGeom prst="straightConnector1">
            <a:avLst/>
          </a:prstGeom>
          <a:noFill/>
          <a:ln cap="rnd" cmpd="sng" w="95250">
            <a:solidFill>
              <a:srgbClr val="99D9E4"/>
            </a:solidFill>
            <a:prstDash val="dot"/>
            <a:round/>
            <a:headEnd len="sm" w="sm" type="none"/>
            <a:tailEnd len="sm" w="sm" type="none"/>
          </a:ln>
        </p:spPr>
      </p:cxnSp>
      <p:cxnSp>
        <p:nvCxnSpPr>
          <p:cNvPr id="142" name="Google Shape;142;p11"/>
          <p:cNvCxnSpPr/>
          <p:nvPr/>
        </p:nvCxnSpPr>
        <p:spPr>
          <a:xfrm>
            <a:off x="7030942" y="8634882"/>
            <a:ext cx="5479062" cy="0"/>
          </a:xfrm>
          <a:prstGeom prst="straightConnector1">
            <a:avLst/>
          </a:prstGeom>
          <a:noFill/>
          <a:ln cap="rnd" cmpd="sng" w="95250">
            <a:solidFill>
              <a:srgbClr val="99D9E4"/>
            </a:solidFill>
            <a:prstDash val="dot"/>
            <a:round/>
            <a:headEnd len="sm" w="sm" type="none"/>
            <a:tailEnd len="sm" w="sm" type="none"/>
          </a:ln>
        </p:spPr>
      </p:cxnSp>
      <p:cxnSp>
        <p:nvCxnSpPr>
          <p:cNvPr id="143" name="Google Shape;143;p11"/>
          <p:cNvCxnSpPr/>
          <p:nvPr/>
        </p:nvCxnSpPr>
        <p:spPr>
          <a:xfrm>
            <a:off x="7030942" y="5238917"/>
            <a:ext cx="5479062" cy="0"/>
          </a:xfrm>
          <a:prstGeom prst="straightConnector1">
            <a:avLst/>
          </a:prstGeom>
          <a:noFill/>
          <a:ln cap="rnd" cmpd="sng" w="95250">
            <a:solidFill>
              <a:srgbClr val="99D9E4"/>
            </a:solidFill>
            <a:prstDash val="dot"/>
            <a:round/>
            <a:headEnd len="sm" w="sm" type="none"/>
            <a:tailEnd len="sm" w="sm" type="none"/>
          </a:ln>
        </p:spPr>
      </p:cxnSp>
      <p:sp>
        <p:nvSpPr>
          <p:cNvPr id="144" name="Google Shape;144;p11"/>
          <p:cNvSpPr txBox="1"/>
          <p:nvPr/>
        </p:nvSpPr>
        <p:spPr>
          <a:xfrm>
            <a:off x="1448445" y="4769422"/>
            <a:ext cx="5077671" cy="6565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45" name="Google Shape;145;p11"/>
          <p:cNvSpPr txBox="1"/>
          <p:nvPr/>
        </p:nvSpPr>
        <p:spPr>
          <a:xfrm>
            <a:off x="11660919" y="6401246"/>
            <a:ext cx="5077671" cy="6565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46" name="Google Shape;146;p11"/>
          <p:cNvSpPr txBox="1"/>
          <p:nvPr/>
        </p:nvSpPr>
        <p:spPr>
          <a:xfrm>
            <a:off x="11660919" y="3078718"/>
            <a:ext cx="5077671" cy="6565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47" name="Google Shape;147;p11"/>
          <p:cNvSpPr txBox="1"/>
          <p:nvPr/>
        </p:nvSpPr>
        <p:spPr>
          <a:xfrm>
            <a:off x="1448445" y="8287537"/>
            <a:ext cx="5077671" cy="6565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151" name="Shape 151"/>
        <p:cNvGrpSpPr/>
        <p:nvPr/>
      </p:nvGrpSpPr>
      <p:grpSpPr>
        <a:xfrm>
          <a:off x="0" y="0"/>
          <a:ext cx="0" cy="0"/>
          <a:chOff x="0" y="0"/>
          <a:chExt cx="0" cy="0"/>
        </a:xfrm>
      </p:grpSpPr>
      <p:pic>
        <p:nvPicPr>
          <p:cNvPr id="152" name="Google Shape;152;p12"/>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153" name="Google Shape;153;p12"/>
          <p:cNvSpPr/>
          <p:nvPr/>
        </p:nvSpPr>
        <p:spPr>
          <a:xfrm>
            <a:off x="896867" y="2286884"/>
            <a:ext cx="5270013" cy="5270013"/>
          </a:xfrm>
          <a:custGeom>
            <a:rect b="b" l="l" r="r" t="t"/>
            <a:pathLst>
              <a:path extrusionOk="0" h="5270013" w="5270013">
                <a:moveTo>
                  <a:pt x="0" y="0"/>
                </a:moveTo>
                <a:lnTo>
                  <a:pt x="5270013" y="0"/>
                </a:lnTo>
                <a:lnTo>
                  <a:pt x="5270013" y="5270013"/>
                </a:lnTo>
                <a:lnTo>
                  <a:pt x="0" y="5270013"/>
                </a:lnTo>
                <a:lnTo>
                  <a:pt x="0" y="0"/>
                </a:lnTo>
                <a:close/>
              </a:path>
            </a:pathLst>
          </a:custGeom>
          <a:blipFill rotWithShape="1">
            <a:blip r:embed="rId4">
              <a:alphaModFix/>
            </a:blip>
            <a:stretch>
              <a:fillRect b="0" l="0" r="0" t="0"/>
            </a:stretch>
          </a:blipFill>
          <a:ln>
            <a:noFill/>
          </a:ln>
        </p:spPr>
      </p:sp>
      <p:pic>
        <p:nvPicPr>
          <p:cNvPr id="154" name="Google Shape;154;p12"/>
          <p:cNvPicPr preferRelativeResize="0"/>
          <p:nvPr/>
        </p:nvPicPr>
        <p:blipFill rotWithShape="1">
          <a:blip r:embed="rId5">
            <a:alphaModFix/>
          </a:blip>
          <a:srcRect b="0" l="15062" r="15061" t="0"/>
          <a:stretch/>
        </p:blipFill>
        <p:spPr>
          <a:xfrm>
            <a:off x="1468790" y="2949597"/>
            <a:ext cx="4154356" cy="3963637"/>
          </a:xfrm>
          <a:prstGeom prst="rect">
            <a:avLst/>
          </a:prstGeom>
          <a:noFill/>
          <a:ln>
            <a:noFill/>
          </a:ln>
        </p:spPr>
      </p:pic>
      <p:sp>
        <p:nvSpPr>
          <p:cNvPr id="155" name="Google Shape;155;p12"/>
          <p:cNvSpPr/>
          <p:nvPr/>
        </p:nvSpPr>
        <p:spPr>
          <a:xfrm>
            <a:off x="6508993" y="3194626"/>
            <a:ext cx="5270013" cy="5270013"/>
          </a:xfrm>
          <a:custGeom>
            <a:rect b="b" l="l" r="r" t="t"/>
            <a:pathLst>
              <a:path extrusionOk="0" h="5270013" w="5270013">
                <a:moveTo>
                  <a:pt x="0" y="0"/>
                </a:moveTo>
                <a:lnTo>
                  <a:pt x="5270014" y="0"/>
                </a:lnTo>
                <a:lnTo>
                  <a:pt x="5270014" y="5270013"/>
                </a:lnTo>
                <a:lnTo>
                  <a:pt x="0" y="5270013"/>
                </a:lnTo>
                <a:lnTo>
                  <a:pt x="0" y="0"/>
                </a:lnTo>
                <a:close/>
              </a:path>
            </a:pathLst>
          </a:custGeom>
          <a:blipFill rotWithShape="1">
            <a:blip r:embed="rId4">
              <a:alphaModFix/>
            </a:blip>
            <a:stretch>
              <a:fillRect b="0" l="0" r="0" t="0"/>
            </a:stretch>
          </a:blipFill>
          <a:ln>
            <a:noFill/>
          </a:ln>
        </p:spPr>
      </p:sp>
      <p:pic>
        <p:nvPicPr>
          <p:cNvPr id="156" name="Google Shape;156;p12"/>
          <p:cNvPicPr preferRelativeResize="0"/>
          <p:nvPr/>
        </p:nvPicPr>
        <p:blipFill rotWithShape="1">
          <a:blip r:embed="rId6">
            <a:alphaModFix/>
          </a:blip>
          <a:srcRect b="18196" l="0" r="0" t="18196"/>
          <a:stretch/>
        </p:blipFill>
        <p:spPr>
          <a:xfrm>
            <a:off x="7066822" y="3847814"/>
            <a:ext cx="4154356" cy="3963637"/>
          </a:xfrm>
          <a:prstGeom prst="rect">
            <a:avLst/>
          </a:prstGeom>
          <a:noFill/>
          <a:ln>
            <a:noFill/>
          </a:ln>
        </p:spPr>
      </p:pic>
      <p:sp>
        <p:nvSpPr>
          <p:cNvPr id="157" name="Google Shape;157;p12"/>
          <p:cNvSpPr/>
          <p:nvPr/>
        </p:nvSpPr>
        <p:spPr>
          <a:xfrm>
            <a:off x="12111149" y="2255056"/>
            <a:ext cx="5270013" cy="5270013"/>
          </a:xfrm>
          <a:custGeom>
            <a:rect b="b" l="l" r="r" t="t"/>
            <a:pathLst>
              <a:path extrusionOk="0" h="5270013" w="5270013">
                <a:moveTo>
                  <a:pt x="0" y="0"/>
                </a:moveTo>
                <a:lnTo>
                  <a:pt x="5270014" y="0"/>
                </a:lnTo>
                <a:lnTo>
                  <a:pt x="5270014" y="5270013"/>
                </a:lnTo>
                <a:lnTo>
                  <a:pt x="0" y="5270013"/>
                </a:lnTo>
                <a:lnTo>
                  <a:pt x="0" y="0"/>
                </a:lnTo>
                <a:close/>
              </a:path>
            </a:pathLst>
          </a:custGeom>
          <a:blipFill rotWithShape="1">
            <a:blip r:embed="rId4">
              <a:alphaModFix/>
            </a:blip>
            <a:stretch>
              <a:fillRect b="0" l="0" r="0" t="0"/>
            </a:stretch>
          </a:blipFill>
          <a:ln>
            <a:noFill/>
          </a:ln>
        </p:spPr>
      </p:sp>
      <p:pic>
        <p:nvPicPr>
          <p:cNvPr id="158" name="Google Shape;158;p12"/>
          <p:cNvPicPr preferRelativeResize="0"/>
          <p:nvPr/>
        </p:nvPicPr>
        <p:blipFill rotWithShape="1">
          <a:blip r:embed="rId7">
            <a:alphaModFix/>
          </a:blip>
          <a:srcRect b="2294" l="0" r="0" t="2295"/>
          <a:stretch/>
        </p:blipFill>
        <p:spPr>
          <a:xfrm>
            <a:off x="12668978" y="2949597"/>
            <a:ext cx="4154356" cy="3963637"/>
          </a:xfrm>
          <a:prstGeom prst="rect">
            <a:avLst/>
          </a:prstGeom>
          <a:noFill/>
          <a:ln>
            <a:noFill/>
          </a:ln>
        </p:spPr>
      </p:pic>
      <p:sp>
        <p:nvSpPr>
          <p:cNvPr id="159" name="Google Shape;159;p12"/>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160" name="Google Shape;160;p12"/>
          <p:cNvSpPr txBox="1"/>
          <p:nvPr/>
        </p:nvSpPr>
        <p:spPr>
          <a:xfrm>
            <a:off x="1841103" y="7429819"/>
            <a:ext cx="3409731" cy="118173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61" name="Google Shape;161;p12"/>
          <p:cNvSpPr txBox="1"/>
          <p:nvPr/>
        </p:nvSpPr>
        <p:spPr>
          <a:xfrm>
            <a:off x="7439134" y="8171815"/>
            <a:ext cx="3409731" cy="118173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62" name="Google Shape;162;p12"/>
          <p:cNvSpPr txBox="1"/>
          <p:nvPr/>
        </p:nvSpPr>
        <p:spPr>
          <a:xfrm>
            <a:off x="13041290" y="7429819"/>
            <a:ext cx="3409731" cy="1181735"/>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20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166" name="Shape 166"/>
        <p:cNvGrpSpPr/>
        <p:nvPr/>
      </p:nvGrpSpPr>
      <p:grpSpPr>
        <a:xfrm>
          <a:off x="0" y="0"/>
          <a:ext cx="0" cy="0"/>
          <a:chOff x="0" y="0"/>
          <a:chExt cx="0" cy="0"/>
        </a:xfrm>
      </p:grpSpPr>
      <p:pic>
        <p:nvPicPr>
          <p:cNvPr id="167" name="Google Shape;167;p13"/>
          <p:cNvPicPr preferRelativeResize="0"/>
          <p:nvPr/>
        </p:nvPicPr>
        <p:blipFill>
          <a:blip r:embed="rId3">
            <a:alphaModFix/>
          </a:blip>
          <a:stretch>
            <a:fillRect/>
          </a:stretch>
        </p:blipFill>
        <p:spPr>
          <a:xfrm>
            <a:off x="-295471" y="-101278"/>
            <a:ext cx="19129600" cy="10807074"/>
          </a:xfrm>
          <a:prstGeom prst="rect">
            <a:avLst/>
          </a:prstGeom>
          <a:noFill/>
          <a:ln>
            <a:noFill/>
          </a:ln>
        </p:spPr>
      </p:pic>
      <p:pic>
        <p:nvPicPr>
          <p:cNvPr id="168" name="Google Shape;168;p13"/>
          <p:cNvPicPr preferRelativeResize="0"/>
          <p:nvPr/>
        </p:nvPicPr>
        <p:blipFill rotWithShape="1">
          <a:blip r:embed="rId4">
            <a:alphaModFix/>
          </a:blip>
          <a:srcRect b="0" l="0" r="0" t="0"/>
          <a:stretch/>
        </p:blipFill>
        <p:spPr>
          <a:xfrm>
            <a:off x="2055355" y="5887415"/>
            <a:ext cx="3656038" cy="914010"/>
          </a:xfrm>
          <a:prstGeom prst="rect">
            <a:avLst/>
          </a:prstGeom>
          <a:noFill/>
          <a:ln>
            <a:noFill/>
          </a:ln>
        </p:spPr>
      </p:pic>
      <p:pic>
        <p:nvPicPr>
          <p:cNvPr id="169" name="Google Shape;169;p13"/>
          <p:cNvPicPr preferRelativeResize="0"/>
          <p:nvPr/>
        </p:nvPicPr>
        <p:blipFill rotWithShape="1">
          <a:blip r:embed="rId5">
            <a:alphaModFix/>
          </a:blip>
          <a:srcRect b="0" l="0" r="0" t="0"/>
          <a:stretch/>
        </p:blipFill>
        <p:spPr>
          <a:xfrm>
            <a:off x="7315981" y="5887415"/>
            <a:ext cx="3656038" cy="914010"/>
          </a:xfrm>
          <a:prstGeom prst="rect">
            <a:avLst/>
          </a:prstGeom>
          <a:noFill/>
          <a:ln>
            <a:noFill/>
          </a:ln>
        </p:spPr>
      </p:pic>
      <p:pic>
        <p:nvPicPr>
          <p:cNvPr id="170" name="Google Shape;170;p13"/>
          <p:cNvPicPr preferRelativeResize="0"/>
          <p:nvPr/>
        </p:nvPicPr>
        <p:blipFill rotWithShape="1">
          <a:blip r:embed="rId6">
            <a:alphaModFix/>
          </a:blip>
          <a:srcRect b="0" l="0" r="0" t="0"/>
          <a:stretch/>
        </p:blipFill>
        <p:spPr>
          <a:xfrm>
            <a:off x="12572479" y="5887415"/>
            <a:ext cx="3656038" cy="914010"/>
          </a:xfrm>
          <a:prstGeom prst="rect">
            <a:avLst/>
          </a:prstGeom>
          <a:noFill/>
          <a:ln>
            <a:noFill/>
          </a:ln>
        </p:spPr>
      </p:pic>
      <p:sp>
        <p:nvSpPr>
          <p:cNvPr id="171" name="Google Shape;171;p13"/>
          <p:cNvSpPr/>
          <p:nvPr/>
        </p:nvSpPr>
        <p:spPr>
          <a:xfrm>
            <a:off x="2618195" y="3075738"/>
            <a:ext cx="2530358" cy="2615972"/>
          </a:xfrm>
          <a:custGeom>
            <a:rect b="b" l="l" r="r" t="t"/>
            <a:pathLst>
              <a:path extrusionOk="0" h="2615972" w="2530358">
                <a:moveTo>
                  <a:pt x="0" y="0"/>
                </a:moveTo>
                <a:lnTo>
                  <a:pt x="2530358" y="0"/>
                </a:lnTo>
                <a:lnTo>
                  <a:pt x="2530358" y="2615971"/>
                </a:lnTo>
                <a:lnTo>
                  <a:pt x="0" y="2615971"/>
                </a:lnTo>
                <a:lnTo>
                  <a:pt x="0" y="0"/>
                </a:lnTo>
                <a:close/>
              </a:path>
            </a:pathLst>
          </a:custGeom>
          <a:blipFill rotWithShape="1">
            <a:blip r:embed="rId7">
              <a:alphaModFix/>
            </a:blip>
            <a:stretch>
              <a:fillRect b="0" l="0" r="0" t="0"/>
            </a:stretch>
          </a:blipFill>
          <a:ln>
            <a:noFill/>
          </a:ln>
        </p:spPr>
      </p:sp>
      <p:sp>
        <p:nvSpPr>
          <p:cNvPr id="172" name="Google Shape;172;p13"/>
          <p:cNvSpPr/>
          <p:nvPr/>
        </p:nvSpPr>
        <p:spPr>
          <a:xfrm>
            <a:off x="7878821" y="3233172"/>
            <a:ext cx="2530358" cy="2577216"/>
          </a:xfrm>
          <a:custGeom>
            <a:rect b="b" l="l" r="r" t="t"/>
            <a:pathLst>
              <a:path extrusionOk="0" h="2577216" w="2530358">
                <a:moveTo>
                  <a:pt x="0" y="0"/>
                </a:moveTo>
                <a:lnTo>
                  <a:pt x="2530358" y="0"/>
                </a:lnTo>
                <a:lnTo>
                  <a:pt x="2530358" y="2577217"/>
                </a:lnTo>
                <a:lnTo>
                  <a:pt x="0" y="2577217"/>
                </a:lnTo>
                <a:lnTo>
                  <a:pt x="0" y="0"/>
                </a:lnTo>
                <a:close/>
              </a:path>
            </a:pathLst>
          </a:custGeom>
          <a:blipFill rotWithShape="1">
            <a:blip r:embed="rId8">
              <a:alphaModFix/>
            </a:blip>
            <a:stretch>
              <a:fillRect b="0" l="0" r="0" t="0"/>
            </a:stretch>
          </a:blipFill>
          <a:ln>
            <a:noFill/>
          </a:ln>
        </p:spPr>
      </p:sp>
      <p:sp>
        <p:nvSpPr>
          <p:cNvPr id="173" name="Google Shape;173;p13"/>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174" name="Google Shape;174;p13"/>
          <p:cNvSpPr txBox="1"/>
          <p:nvPr/>
        </p:nvSpPr>
        <p:spPr>
          <a:xfrm>
            <a:off x="7286293" y="6835697"/>
            <a:ext cx="3715415" cy="1501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175" name="Google Shape;175;p13"/>
          <p:cNvSpPr txBox="1"/>
          <p:nvPr/>
        </p:nvSpPr>
        <p:spPr>
          <a:xfrm>
            <a:off x="12542790" y="6835697"/>
            <a:ext cx="3715415" cy="1501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176" name="Google Shape;176;p13"/>
          <p:cNvSpPr txBox="1"/>
          <p:nvPr/>
        </p:nvSpPr>
        <p:spPr>
          <a:xfrm>
            <a:off x="2025666" y="6835697"/>
            <a:ext cx="3715415" cy="1501267"/>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 incididunt ut labore et dolore magna aliqua.</a:t>
            </a:r>
            <a:endParaRPr/>
          </a:p>
        </p:txBody>
      </p:sp>
      <p:sp>
        <p:nvSpPr>
          <p:cNvPr id="177" name="Google Shape;177;p13"/>
          <p:cNvSpPr/>
          <p:nvPr/>
        </p:nvSpPr>
        <p:spPr>
          <a:xfrm>
            <a:off x="13135319" y="3256601"/>
            <a:ext cx="2530358" cy="2530358"/>
          </a:xfrm>
          <a:custGeom>
            <a:rect b="b" l="l" r="r" t="t"/>
            <a:pathLst>
              <a:path extrusionOk="0" h="2530358" w="2530358">
                <a:moveTo>
                  <a:pt x="0" y="0"/>
                </a:moveTo>
                <a:lnTo>
                  <a:pt x="2530358" y="0"/>
                </a:lnTo>
                <a:lnTo>
                  <a:pt x="2530358" y="2530358"/>
                </a:lnTo>
                <a:lnTo>
                  <a:pt x="0" y="2530358"/>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181" name="Shape 181"/>
        <p:cNvGrpSpPr/>
        <p:nvPr/>
      </p:nvGrpSpPr>
      <p:grpSpPr>
        <a:xfrm>
          <a:off x="0" y="0"/>
          <a:ext cx="0" cy="0"/>
          <a:chOff x="0" y="0"/>
          <a:chExt cx="0" cy="0"/>
        </a:xfrm>
      </p:grpSpPr>
      <p:pic>
        <p:nvPicPr>
          <p:cNvPr id="182" name="Google Shape;182;p14"/>
          <p:cNvPicPr preferRelativeResize="0"/>
          <p:nvPr/>
        </p:nvPicPr>
        <p:blipFill>
          <a:blip r:embed="rId3">
            <a:alphaModFix/>
          </a:blip>
          <a:stretch>
            <a:fillRect/>
          </a:stretch>
        </p:blipFill>
        <p:spPr>
          <a:xfrm>
            <a:off x="-295471" y="-101278"/>
            <a:ext cx="19129600" cy="10807074"/>
          </a:xfrm>
          <a:prstGeom prst="rect">
            <a:avLst/>
          </a:prstGeom>
          <a:noFill/>
          <a:ln>
            <a:noFill/>
          </a:ln>
        </p:spPr>
      </p:pic>
      <p:pic>
        <p:nvPicPr>
          <p:cNvPr id="183" name="Google Shape;183;p14"/>
          <p:cNvPicPr preferRelativeResize="0"/>
          <p:nvPr/>
        </p:nvPicPr>
        <p:blipFill rotWithShape="1">
          <a:blip r:embed="rId4">
            <a:alphaModFix/>
          </a:blip>
          <a:srcRect b="7730" l="0" r="0" t="7729"/>
          <a:stretch/>
        </p:blipFill>
        <p:spPr>
          <a:xfrm>
            <a:off x="6626407" y="2824803"/>
            <a:ext cx="5035186" cy="6221396"/>
          </a:xfrm>
          <a:prstGeom prst="rect">
            <a:avLst/>
          </a:prstGeom>
          <a:noFill/>
          <a:ln>
            <a:noFill/>
          </a:ln>
        </p:spPr>
      </p:pic>
      <p:sp>
        <p:nvSpPr>
          <p:cNvPr id="184" name="Google Shape;184;p14"/>
          <p:cNvSpPr/>
          <p:nvPr/>
        </p:nvSpPr>
        <p:spPr>
          <a:xfrm rot="5400000">
            <a:off x="1476915" y="3281416"/>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5">
              <a:alphaModFix/>
            </a:blip>
            <a:stretch>
              <a:fillRect b="0" l="0" r="0" t="0"/>
            </a:stretch>
          </a:blipFill>
          <a:ln>
            <a:noFill/>
          </a:ln>
        </p:spPr>
      </p:sp>
      <p:sp>
        <p:nvSpPr>
          <p:cNvPr id="185" name="Google Shape;185;p14"/>
          <p:cNvSpPr/>
          <p:nvPr/>
        </p:nvSpPr>
        <p:spPr>
          <a:xfrm rot="5400000">
            <a:off x="12410379" y="3281416"/>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5">
              <a:alphaModFix/>
            </a:blip>
            <a:stretch>
              <a:fillRect b="0" l="0" r="0" t="0"/>
            </a:stretch>
          </a:blipFill>
          <a:ln>
            <a:noFill/>
          </a:ln>
        </p:spPr>
      </p:sp>
      <p:sp>
        <p:nvSpPr>
          <p:cNvPr id="186" name="Google Shape;186;p14"/>
          <p:cNvSpPr/>
          <p:nvPr/>
        </p:nvSpPr>
        <p:spPr>
          <a:xfrm rot="5400000">
            <a:off x="1476915" y="6556218"/>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5">
              <a:alphaModFix/>
            </a:blip>
            <a:stretch>
              <a:fillRect b="0" l="0" r="0" t="0"/>
            </a:stretch>
          </a:blipFill>
          <a:ln>
            <a:noFill/>
          </a:ln>
        </p:spPr>
      </p:sp>
      <p:sp>
        <p:nvSpPr>
          <p:cNvPr id="187" name="Google Shape;187;p14"/>
          <p:cNvSpPr/>
          <p:nvPr/>
        </p:nvSpPr>
        <p:spPr>
          <a:xfrm rot="5400000">
            <a:off x="12410379" y="6556218"/>
            <a:ext cx="746568" cy="709918"/>
          </a:xfrm>
          <a:custGeom>
            <a:rect b="b" l="l" r="r" t="t"/>
            <a:pathLst>
              <a:path extrusionOk="0" h="709918" w="746568">
                <a:moveTo>
                  <a:pt x="0" y="0"/>
                </a:moveTo>
                <a:lnTo>
                  <a:pt x="746568" y="0"/>
                </a:lnTo>
                <a:lnTo>
                  <a:pt x="746568" y="709918"/>
                </a:lnTo>
                <a:lnTo>
                  <a:pt x="0" y="709918"/>
                </a:lnTo>
                <a:lnTo>
                  <a:pt x="0" y="0"/>
                </a:lnTo>
                <a:close/>
              </a:path>
            </a:pathLst>
          </a:custGeom>
          <a:blipFill rotWithShape="1">
            <a:blip r:embed="rId5">
              <a:alphaModFix/>
            </a:blip>
            <a:stretch>
              <a:fillRect b="0" l="0" r="0" t="0"/>
            </a:stretch>
          </a:blipFill>
          <a:ln>
            <a:noFill/>
          </a:ln>
        </p:spPr>
      </p:sp>
      <p:sp>
        <p:nvSpPr>
          <p:cNvPr id="188" name="Google Shape;188;p14"/>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189" name="Google Shape;189;p14"/>
          <p:cNvSpPr txBox="1"/>
          <p:nvPr/>
        </p:nvSpPr>
        <p:spPr>
          <a:xfrm>
            <a:off x="2428390" y="3357610"/>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01</a:t>
            </a:r>
            <a:endParaRPr/>
          </a:p>
        </p:txBody>
      </p:sp>
      <p:sp>
        <p:nvSpPr>
          <p:cNvPr id="190" name="Google Shape;190;p14"/>
          <p:cNvSpPr txBox="1"/>
          <p:nvPr/>
        </p:nvSpPr>
        <p:spPr>
          <a:xfrm>
            <a:off x="13545206" y="3357610"/>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02</a:t>
            </a:r>
            <a:endParaRPr/>
          </a:p>
        </p:txBody>
      </p:sp>
      <p:sp>
        <p:nvSpPr>
          <p:cNvPr id="191" name="Google Shape;191;p14"/>
          <p:cNvSpPr txBox="1"/>
          <p:nvPr/>
        </p:nvSpPr>
        <p:spPr>
          <a:xfrm>
            <a:off x="2428390" y="6561706"/>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03</a:t>
            </a:r>
            <a:endParaRPr/>
          </a:p>
        </p:txBody>
      </p:sp>
      <p:sp>
        <p:nvSpPr>
          <p:cNvPr id="192" name="Google Shape;192;p14"/>
          <p:cNvSpPr txBox="1"/>
          <p:nvPr/>
        </p:nvSpPr>
        <p:spPr>
          <a:xfrm>
            <a:off x="13545206" y="6561706"/>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Idea 04</a:t>
            </a:r>
            <a:endParaRPr/>
          </a:p>
        </p:txBody>
      </p:sp>
      <p:sp>
        <p:nvSpPr>
          <p:cNvPr id="193" name="Google Shape;193;p14"/>
          <p:cNvSpPr txBox="1"/>
          <p:nvPr/>
        </p:nvSpPr>
        <p:spPr>
          <a:xfrm>
            <a:off x="2428390" y="3993370"/>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94" name="Google Shape;194;p14"/>
          <p:cNvSpPr txBox="1"/>
          <p:nvPr/>
        </p:nvSpPr>
        <p:spPr>
          <a:xfrm>
            <a:off x="13545206" y="3993370"/>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95" name="Google Shape;195;p14"/>
          <p:cNvSpPr txBox="1"/>
          <p:nvPr/>
        </p:nvSpPr>
        <p:spPr>
          <a:xfrm>
            <a:off x="2428390" y="7197466"/>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196" name="Google Shape;196;p14"/>
          <p:cNvSpPr txBox="1"/>
          <p:nvPr/>
        </p:nvSpPr>
        <p:spPr>
          <a:xfrm>
            <a:off x="13545206" y="7197466"/>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00" name="Shape 200"/>
        <p:cNvGrpSpPr/>
        <p:nvPr/>
      </p:nvGrpSpPr>
      <p:grpSpPr>
        <a:xfrm>
          <a:off x="0" y="0"/>
          <a:ext cx="0" cy="0"/>
          <a:chOff x="0" y="0"/>
          <a:chExt cx="0" cy="0"/>
        </a:xfrm>
      </p:grpSpPr>
      <p:pic>
        <p:nvPicPr>
          <p:cNvPr id="201" name="Google Shape;201;p15"/>
          <p:cNvPicPr preferRelativeResize="0"/>
          <p:nvPr/>
        </p:nvPicPr>
        <p:blipFill>
          <a:blip r:embed="rId3">
            <a:alphaModFix/>
          </a:blip>
          <a:stretch>
            <a:fillRect/>
          </a:stretch>
        </p:blipFill>
        <p:spPr>
          <a:xfrm>
            <a:off x="-143071" y="51122"/>
            <a:ext cx="19129600" cy="10807074"/>
          </a:xfrm>
          <a:prstGeom prst="rect">
            <a:avLst/>
          </a:prstGeom>
          <a:noFill/>
          <a:ln>
            <a:noFill/>
          </a:ln>
        </p:spPr>
      </p:pic>
      <p:pic>
        <p:nvPicPr>
          <p:cNvPr id="202" name="Google Shape;202;p15"/>
          <p:cNvPicPr preferRelativeResize="0"/>
          <p:nvPr/>
        </p:nvPicPr>
        <p:blipFill rotWithShape="1">
          <a:blip r:embed="rId4">
            <a:alphaModFix/>
          </a:blip>
          <a:srcRect b="0" l="0" r="0" t="0"/>
          <a:stretch/>
        </p:blipFill>
        <p:spPr>
          <a:xfrm>
            <a:off x="816138" y="1969949"/>
            <a:ext cx="9955530" cy="7611078"/>
          </a:xfrm>
          <a:prstGeom prst="rect">
            <a:avLst/>
          </a:prstGeom>
          <a:noFill/>
          <a:ln>
            <a:noFill/>
          </a:ln>
        </p:spPr>
      </p:pic>
      <p:grpSp>
        <p:nvGrpSpPr>
          <p:cNvPr id="203" name="Google Shape;203;p15"/>
          <p:cNvGrpSpPr/>
          <p:nvPr/>
        </p:nvGrpSpPr>
        <p:grpSpPr>
          <a:xfrm>
            <a:off x="11312115" y="3316449"/>
            <a:ext cx="1384021" cy="1528682"/>
            <a:chOff x="0" y="-38100"/>
            <a:chExt cx="364516" cy="402616"/>
          </a:xfrm>
        </p:grpSpPr>
        <p:sp>
          <p:nvSpPr>
            <p:cNvPr id="204" name="Google Shape;204;p15"/>
            <p:cNvSpPr/>
            <p:nvPr/>
          </p:nvSpPr>
          <p:spPr>
            <a:xfrm>
              <a:off x="0" y="0"/>
              <a:ext cx="364516" cy="364516"/>
            </a:xfrm>
            <a:custGeom>
              <a:rect b="b" l="l" r="r" t="t"/>
              <a:pathLst>
                <a:path extrusionOk="0" h="364516" w="364516">
                  <a:moveTo>
                    <a:pt x="182258" y="0"/>
                  </a:moveTo>
                  <a:lnTo>
                    <a:pt x="182258" y="0"/>
                  </a:lnTo>
                  <a:cubicBezTo>
                    <a:pt x="230596" y="0"/>
                    <a:pt x="276954" y="19202"/>
                    <a:pt x="311134" y="53382"/>
                  </a:cubicBezTo>
                  <a:cubicBezTo>
                    <a:pt x="345314" y="87562"/>
                    <a:pt x="364516" y="133920"/>
                    <a:pt x="364516" y="182258"/>
                  </a:cubicBezTo>
                  <a:lnTo>
                    <a:pt x="364516" y="182258"/>
                  </a:lnTo>
                  <a:cubicBezTo>
                    <a:pt x="364516" y="230596"/>
                    <a:pt x="345314" y="276954"/>
                    <a:pt x="311134" y="311134"/>
                  </a:cubicBezTo>
                  <a:cubicBezTo>
                    <a:pt x="276954" y="345314"/>
                    <a:pt x="230596" y="364516"/>
                    <a:pt x="182258" y="364516"/>
                  </a:cubicBezTo>
                  <a:lnTo>
                    <a:pt x="182258" y="364516"/>
                  </a:lnTo>
                  <a:cubicBezTo>
                    <a:pt x="133920" y="364516"/>
                    <a:pt x="87562" y="345314"/>
                    <a:pt x="53382" y="311134"/>
                  </a:cubicBezTo>
                  <a:cubicBezTo>
                    <a:pt x="19202" y="276954"/>
                    <a:pt x="0" y="230596"/>
                    <a:pt x="0" y="182258"/>
                  </a:cubicBezTo>
                  <a:lnTo>
                    <a:pt x="0" y="182258"/>
                  </a:lnTo>
                  <a:cubicBezTo>
                    <a:pt x="0" y="133920"/>
                    <a:pt x="19202" y="87562"/>
                    <a:pt x="53382" y="53382"/>
                  </a:cubicBezTo>
                  <a:cubicBezTo>
                    <a:pt x="87562" y="19202"/>
                    <a:pt x="133920" y="0"/>
                    <a:pt x="182258" y="0"/>
                  </a:cubicBezTo>
                  <a:close/>
                </a:path>
              </a:pathLst>
            </a:custGeom>
            <a:solidFill>
              <a:srgbClr val="DF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txBox="1"/>
            <p:nvPr/>
          </p:nvSpPr>
          <p:spPr>
            <a:xfrm>
              <a:off x="0" y="-38100"/>
              <a:ext cx="364516" cy="402616"/>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5"/>
          <p:cNvGrpSpPr/>
          <p:nvPr/>
        </p:nvGrpSpPr>
        <p:grpSpPr>
          <a:xfrm>
            <a:off x="11312115" y="6413458"/>
            <a:ext cx="1384021" cy="1528682"/>
            <a:chOff x="0" y="-38100"/>
            <a:chExt cx="364516" cy="402616"/>
          </a:xfrm>
        </p:grpSpPr>
        <p:sp>
          <p:nvSpPr>
            <p:cNvPr id="207" name="Google Shape;207;p15"/>
            <p:cNvSpPr/>
            <p:nvPr/>
          </p:nvSpPr>
          <p:spPr>
            <a:xfrm>
              <a:off x="0" y="0"/>
              <a:ext cx="364516" cy="364516"/>
            </a:xfrm>
            <a:custGeom>
              <a:rect b="b" l="l" r="r" t="t"/>
              <a:pathLst>
                <a:path extrusionOk="0" h="364516" w="364516">
                  <a:moveTo>
                    <a:pt x="182258" y="0"/>
                  </a:moveTo>
                  <a:lnTo>
                    <a:pt x="182258" y="0"/>
                  </a:lnTo>
                  <a:cubicBezTo>
                    <a:pt x="230596" y="0"/>
                    <a:pt x="276954" y="19202"/>
                    <a:pt x="311134" y="53382"/>
                  </a:cubicBezTo>
                  <a:cubicBezTo>
                    <a:pt x="345314" y="87562"/>
                    <a:pt x="364516" y="133920"/>
                    <a:pt x="364516" y="182258"/>
                  </a:cubicBezTo>
                  <a:lnTo>
                    <a:pt x="364516" y="182258"/>
                  </a:lnTo>
                  <a:cubicBezTo>
                    <a:pt x="364516" y="230596"/>
                    <a:pt x="345314" y="276954"/>
                    <a:pt x="311134" y="311134"/>
                  </a:cubicBezTo>
                  <a:cubicBezTo>
                    <a:pt x="276954" y="345314"/>
                    <a:pt x="230596" y="364516"/>
                    <a:pt x="182258" y="364516"/>
                  </a:cubicBezTo>
                  <a:lnTo>
                    <a:pt x="182258" y="364516"/>
                  </a:lnTo>
                  <a:cubicBezTo>
                    <a:pt x="133920" y="364516"/>
                    <a:pt x="87562" y="345314"/>
                    <a:pt x="53382" y="311134"/>
                  </a:cubicBezTo>
                  <a:cubicBezTo>
                    <a:pt x="19202" y="276954"/>
                    <a:pt x="0" y="230596"/>
                    <a:pt x="0" y="182258"/>
                  </a:cubicBezTo>
                  <a:lnTo>
                    <a:pt x="0" y="182258"/>
                  </a:lnTo>
                  <a:cubicBezTo>
                    <a:pt x="0" y="133920"/>
                    <a:pt x="19202" y="87562"/>
                    <a:pt x="53382" y="53382"/>
                  </a:cubicBezTo>
                  <a:cubicBezTo>
                    <a:pt x="87562" y="19202"/>
                    <a:pt x="133920" y="0"/>
                    <a:pt x="182258" y="0"/>
                  </a:cubicBezTo>
                  <a:close/>
                </a:path>
              </a:pathLst>
            </a:custGeom>
            <a:solidFill>
              <a:srgbClr val="99D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txBox="1"/>
            <p:nvPr/>
          </p:nvSpPr>
          <p:spPr>
            <a:xfrm>
              <a:off x="0" y="-38100"/>
              <a:ext cx="364516" cy="402616"/>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5"/>
          <p:cNvSpPr/>
          <p:nvPr/>
        </p:nvSpPr>
        <p:spPr>
          <a:xfrm>
            <a:off x="11725383" y="3750737"/>
            <a:ext cx="557484" cy="804767"/>
          </a:xfrm>
          <a:custGeom>
            <a:rect b="b" l="l" r="r" t="t"/>
            <a:pathLst>
              <a:path extrusionOk="0" h="804767" w="557484">
                <a:moveTo>
                  <a:pt x="0" y="0"/>
                </a:moveTo>
                <a:lnTo>
                  <a:pt x="557484" y="0"/>
                </a:lnTo>
                <a:lnTo>
                  <a:pt x="557484" y="804767"/>
                </a:lnTo>
                <a:lnTo>
                  <a:pt x="0" y="804767"/>
                </a:lnTo>
                <a:lnTo>
                  <a:pt x="0" y="0"/>
                </a:lnTo>
                <a:close/>
              </a:path>
            </a:pathLst>
          </a:custGeom>
          <a:blipFill rotWithShape="1">
            <a:blip r:embed="rId5">
              <a:alphaModFix/>
            </a:blip>
            <a:stretch>
              <a:fillRect b="0" l="0" r="0" t="0"/>
            </a:stretch>
          </a:blipFill>
          <a:ln>
            <a:noFill/>
          </a:ln>
        </p:spPr>
      </p:sp>
      <p:sp>
        <p:nvSpPr>
          <p:cNvPr id="210" name="Google Shape;210;p15"/>
          <p:cNvSpPr/>
          <p:nvPr/>
        </p:nvSpPr>
        <p:spPr>
          <a:xfrm>
            <a:off x="11575062" y="6832768"/>
            <a:ext cx="858126" cy="834723"/>
          </a:xfrm>
          <a:custGeom>
            <a:rect b="b" l="l" r="r" t="t"/>
            <a:pathLst>
              <a:path extrusionOk="0" h="834723" w="858126">
                <a:moveTo>
                  <a:pt x="0" y="0"/>
                </a:moveTo>
                <a:lnTo>
                  <a:pt x="858126" y="0"/>
                </a:lnTo>
                <a:lnTo>
                  <a:pt x="858126" y="834723"/>
                </a:lnTo>
                <a:lnTo>
                  <a:pt x="0" y="834723"/>
                </a:lnTo>
                <a:lnTo>
                  <a:pt x="0" y="0"/>
                </a:lnTo>
                <a:close/>
              </a:path>
            </a:pathLst>
          </a:custGeom>
          <a:blipFill rotWithShape="1">
            <a:blip r:embed="rId6">
              <a:alphaModFix/>
            </a:blip>
            <a:stretch>
              <a:fillRect b="0" l="0" r="0" t="0"/>
            </a:stretch>
          </a:blipFill>
          <a:ln>
            <a:noFill/>
          </a:ln>
        </p:spPr>
      </p:sp>
      <p:sp>
        <p:nvSpPr>
          <p:cNvPr id="211" name="Google Shape;211;p15"/>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212" name="Google Shape;212;p15"/>
          <p:cNvSpPr txBox="1"/>
          <p:nvPr/>
        </p:nvSpPr>
        <p:spPr>
          <a:xfrm>
            <a:off x="13170568" y="3394435"/>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Series 01</a:t>
            </a:r>
            <a:endParaRPr/>
          </a:p>
        </p:txBody>
      </p:sp>
      <p:sp>
        <p:nvSpPr>
          <p:cNvPr id="213" name="Google Shape;213;p15"/>
          <p:cNvSpPr txBox="1"/>
          <p:nvPr/>
        </p:nvSpPr>
        <p:spPr>
          <a:xfrm>
            <a:off x="13170568" y="6491444"/>
            <a:ext cx="2372260"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19A4BB"/>
                </a:solidFill>
                <a:latin typeface="Inter"/>
                <a:ea typeface="Inter"/>
                <a:cs typeface="Inter"/>
                <a:sym typeface="Inter"/>
              </a:rPr>
              <a:t>Series 02</a:t>
            </a:r>
            <a:endParaRPr/>
          </a:p>
        </p:txBody>
      </p:sp>
      <p:sp>
        <p:nvSpPr>
          <p:cNvPr id="214" name="Google Shape;214;p15"/>
          <p:cNvSpPr txBox="1"/>
          <p:nvPr/>
        </p:nvSpPr>
        <p:spPr>
          <a:xfrm>
            <a:off x="13170568" y="4030196"/>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15" name="Google Shape;215;p15"/>
          <p:cNvSpPr txBox="1"/>
          <p:nvPr/>
        </p:nvSpPr>
        <p:spPr>
          <a:xfrm>
            <a:off x="13170568" y="7127205"/>
            <a:ext cx="3316616" cy="9353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19" name="Shape 219"/>
        <p:cNvGrpSpPr/>
        <p:nvPr/>
      </p:nvGrpSpPr>
      <p:grpSpPr>
        <a:xfrm>
          <a:off x="0" y="0"/>
          <a:ext cx="0" cy="0"/>
          <a:chOff x="0" y="0"/>
          <a:chExt cx="0" cy="0"/>
        </a:xfrm>
      </p:grpSpPr>
      <p:pic>
        <p:nvPicPr>
          <p:cNvPr id="220" name="Google Shape;220;p16"/>
          <p:cNvPicPr preferRelativeResize="0"/>
          <p:nvPr/>
        </p:nvPicPr>
        <p:blipFill>
          <a:blip r:embed="rId3">
            <a:alphaModFix/>
          </a:blip>
          <a:stretch>
            <a:fillRect/>
          </a:stretch>
        </p:blipFill>
        <p:spPr>
          <a:xfrm>
            <a:off x="-295471" y="-101278"/>
            <a:ext cx="19129600" cy="10807074"/>
          </a:xfrm>
          <a:prstGeom prst="rect">
            <a:avLst/>
          </a:prstGeom>
          <a:noFill/>
          <a:ln>
            <a:noFill/>
          </a:ln>
        </p:spPr>
      </p:pic>
      <p:sp>
        <p:nvSpPr>
          <p:cNvPr id="221" name="Google Shape;221;p16"/>
          <p:cNvSpPr/>
          <p:nvPr/>
        </p:nvSpPr>
        <p:spPr>
          <a:xfrm>
            <a:off x="1664944" y="2242184"/>
            <a:ext cx="4784891" cy="6163208"/>
          </a:xfrm>
          <a:custGeom>
            <a:rect b="b" l="l" r="r" t="t"/>
            <a:pathLst>
              <a:path extrusionOk="0" h="6163208" w="4784891">
                <a:moveTo>
                  <a:pt x="0" y="0"/>
                </a:moveTo>
                <a:lnTo>
                  <a:pt x="4784891" y="0"/>
                </a:lnTo>
                <a:lnTo>
                  <a:pt x="4784891" y="6163209"/>
                </a:lnTo>
                <a:lnTo>
                  <a:pt x="0" y="6163209"/>
                </a:lnTo>
                <a:lnTo>
                  <a:pt x="0" y="0"/>
                </a:lnTo>
                <a:close/>
              </a:path>
            </a:pathLst>
          </a:custGeom>
          <a:blipFill rotWithShape="1">
            <a:blip r:embed="rId4">
              <a:alphaModFix/>
            </a:blip>
            <a:stretch>
              <a:fillRect b="0" l="0" r="0" t="0"/>
            </a:stretch>
          </a:blipFill>
          <a:ln>
            <a:noFill/>
          </a:ln>
        </p:spPr>
      </p:sp>
      <p:sp>
        <p:nvSpPr>
          <p:cNvPr id="222" name="Google Shape;222;p16"/>
          <p:cNvSpPr/>
          <p:nvPr/>
        </p:nvSpPr>
        <p:spPr>
          <a:xfrm>
            <a:off x="11838165" y="2242184"/>
            <a:ext cx="4784891" cy="6163208"/>
          </a:xfrm>
          <a:custGeom>
            <a:rect b="b" l="l" r="r" t="t"/>
            <a:pathLst>
              <a:path extrusionOk="0" h="6163208" w="4784891">
                <a:moveTo>
                  <a:pt x="0" y="0"/>
                </a:moveTo>
                <a:lnTo>
                  <a:pt x="4784891" y="0"/>
                </a:lnTo>
                <a:lnTo>
                  <a:pt x="4784891" y="6163209"/>
                </a:lnTo>
                <a:lnTo>
                  <a:pt x="0" y="6163209"/>
                </a:lnTo>
                <a:lnTo>
                  <a:pt x="0" y="0"/>
                </a:lnTo>
                <a:close/>
              </a:path>
            </a:pathLst>
          </a:custGeom>
          <a:blipFill rotWithShape="1">
            <a:blip r:embed="rId4">
              <a:alphaModFix/>
            </a:blip>
            <a:stretch>
              <a:fillRect b="0" l="0" r="0" t="0"/>
            </a:stretch>
          </a:blipFill>
          <a:ln>
            <a:noFill/>
          </a:ln>
        </p:spPr>
      </p:sp>
      <p:sp>
        <p:nvSpPr>
          <p:cNvPr id="223" name="Google Shape;223;p16"/>
          <p:cNvSpPr/>
          <p:nvPr/>
        </p:nvSpPr>
        <p:spPr>
          <a:xfrm>
            <a:off x="6751555" y="2242184"/>
            <a:ext cx="4784891" cy="6163208"/>
          </a:xfrm>
          <a:custGeom>
            <a:rect b="b" l="l" r="r" t="t"/>
            <a:pathLst>
              <a:path extrusionOk="0" h="6163208" w="4784891">
                <a:moveTo>
                  <a:pt x="0" y="0"/>
                </a:moveTo>
                <a:lnTo>
                  <a:pt x="4784890" y="0"/>
                </a:lnTo>
                <a:lnTo>
                  <a:pt x="4784890" y="6163209"/>
                </a:lnTo>
                <a:lnTo>
                  <a:pt x="0" y="6163209"/>
                </a:lnTo>
                <a:lnTo>
                  <a:pt x="0" y="0"/>
                </a:lnTo>
                <a:close/>
              </a:path>
            </a:pathLst>
          </a:custGeom>
          <a:blipFill rotWithShape="1">
            <a:blip r:embed="rId4">
              <a:alphaModFix/>
            </a:blip>
            <a:stretch>
              <a:fillRect b="0" l="0" r="0" t="0"/>
            </a:stretch>
          </a:blipFill>
          <a:ln>
            <a:noFill/>
          </a:ln>
        </p:spPr>
      </p:sp>
      <p:sp>
        <p:nvSpPr>
          <p:cNvPr id="224" name="Google Shape;224;p16"/>
          <p:cNvSpPr/>
          <p:nvPr/>
        </p:nvSpPr>
        <p:spPr>
          <a:xfrm>
            <a:off x="7896328" y="3836247"/>
            <a:ext cx="2495345" cy="2932563"/>
          </a:xfrm>
          <a:custGeom>
            <a:rect b="b" l="l" r="r" t="t"/>
            <a:pathLst>
              <a:path extrusionOk="0" h="2932563" w="2495345">
                <a:moveTo>
                  <a:pt x="0" y="0"/>
                </a:moveTo>
                <a:lnTo>
                  <a:pt x="2495344" y="0"/>
                </a:lnTo>
                <a:lnTo>
                  <a:pt x="2495344" y="2932564"/>
                </a:lnTo>
                <a:lnTo>
                  <a:pt x="0" y="2932564"/>
                </a:lnTo>
                <a:lnTo>
                  <a:pt x="0" y="0"/>
                </a:lnTo>
                <a:close/>
              </a:path>
            </a:pathLst>
          </a:custGeom>
          <a:blipFill rotWithShape="1">
            <a:blip r:embed="rId5">
              <a:alphaModFix/>
            </a:blip>
            <a:stretch>
              <a:fillRect b="0" l="0" r="0" t="0"/>
            </a:stretch>
          </a:blipFill>
          <a:ln>
            <a:noFill/>
          </a:ln>
        </p:spPr>
      </p:sp>
      <p:sp>
        <p:nvSpPr>
          <p:cNvPr id="225" name="Google Shape;225;p16"/>
          <p:cNvSpPr/>
          <p:nvPr/>
        </p:nvSpPr>
        <p:spPr>
          <a:xfrm>
            <a:off x="13132510" y="4032690"/>
            <a:ext cx="2140987" cy="2463479"/>
          </a:xfrm>
          <a:custGeom>
            <a:rect b="b" l="l" r="r" t="t"/>
            <a:pathLst>
              <a:path extrusionOk="0" h="2463479" w="2140987">
                <a:moveTo>
                  <a:pt x="0" y="0"/>
                </a:moveTo>
                <a:lnTo>
                  <a:pt x="2140987" y="0"/>
                </a:lnTo>
                <a:lnTo>
                  <a:pt x="2140987" y="2463478"/>
                </a:lnTo>
                <a:lnTo>
                  <a:pt x="0" y="2463478"/>
                </a:lnTo>
                <a:lnTo>
                  <a:pt x="0" y="0"/>
                </a:lnTo>
                <a:close/>
              </a:path>
            </a:pathLst>
          </a:custGeom>
          <a:blipFill rotWithShape="1">
            <a:blip r:embed="rId6">
              <a:alphaModFix/>
            </a:blip>
            <a:stretch>
              <a:fillRect b="0" l="0" r="0" t="0"/>
            </a:stretch>
          </a:blipFill>
          <a:ln>
            <a:noFill/>
          </a:ln>
        </p:spPr>
      </p:sp>
      <p:sp>
        <p:nvSpPr>
          <p:cNvPr id="226" name="Google Shape;226;p16"/>
          <p:cNvSpPr/>
          <p:nvPr/>
        </p:nvSpPr>
        <p:spPr>
          <a:xfrm>
            <a:off x="2900440" y="3746635"/>
            <a:ext cx="1983548" cy="2793729"/>
          </a:xfrm>
          <a:custGeom>
            <a:rect b="b" l="l" r="r" t="t"/>
            <a:pathLst>
              <a:path extrusionOk="0" h="2793729" w="1983548">
                <a:moveTo>
                  <a:pt x="0" y="0"/>
                </a:moveTo>
                <a:lnTo>
                  <a:pt x="1983548" y="0"/>
                </a:lnTo>
                <a:lnTo>
                  <a:pt x="1983548" y="2793730"/>
                </a:lnTo>
                <a:lnTo>
                  <a:pt x="0" y="2793730"/>
                </a:lnTo>
                <a:lnTo>
                  <a:pt x="0" y="0"/>
                </a:lnTo>
                <a:close/>
              </a:path>
            </a:pathLst>
          </a:custGeom>
          <a:blipFill rotWithShape="1">
            <a:blip r:embed="rId7">
              <a:alphaModFix/>
            </a:blip>
            <a:stretch>
              <a:fillRect b="0" l="0" r="0" t="0"/>
            </a:stretch>
          </a:blipFill>
          <a:ln>
            <a:noFill/>
          </a:ln>
        </p:spPr>
      </p:sp>
      <p:sp>
        <p:nvSpPr>
          <p:cNvPr id="227" name="Google Shape;227;p16"/>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Write a main idea here</a:t>
            </a:r>
            <a:endParaRPr/>
          </a:p>
        </p:txBody>
      </p:sp>
      <p:sp>
        <p:nvSpPr>
          <p:cNvPr id="228" name="Google Shape;228;p16"/>
          <p:cNvSpPr txBox="1"/>
          <p:nvPr/>
        </p:nvSpPr>
        <p:spPr>
          <a:xfrm>
            <a:off x="2399081" y="8367293"/>
            <a:ext cx="3316616" cy="9899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29" name="Google Shape;229;p16"/>
          <p:cNvSpPr txBox="1"/>
          <p:nvPr/>
        </p:nvSpPr>
        <p:spPr>
          <a:xfrm>
            <a:off x="7485692" y="8367293"/>
            <a:ext cx="3316616" cy="9899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
        <p:nvSpPr>
          <p:cNvPr id="230" name="Google Shape;230;p16"/>
          <p:cNvSpPr txBox="1"/>
          <p:nvPr/>
        </p:nvSpPr>
        <p:spPr>
          <a:xfrm>
            <a:off x="12572303" y="8367293"/>
            <a:ext cx="3316616" cy="98996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Inter"/>
                <a:ea typeface="Inter"/>
                <a:cs typeface="Inter"/>
                <a:sym typeface="Inter"/>
              </a:rPr>
              <a:t>Lorem ipsum dolor sit amet, consectetur adipiscing elit, sed do eiusmod tempor.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D9E4"/>
        </a:solidFill>
      </p:bgPr>
    </p:bg>
    <p:spTree>
      <p:nvGrpSpPr>
        <p:cNvPr id="234" name="Shape 234"/>
        <p:cNvGrpSpPr/>
        <p:nvPr/>
      </p:nvGrpSpPr>
      <p:grpSpPr>
        <a:xfrm>
          <a:off x="0" y="0"/>
          <a:ext cx="0" cy="0"/>
          <a:chOff x="0" y="0"/>
          <a:chExt cx="0" cy="0"/>
        </a:xfrm>
      </p:grpSpPr>
      <p:pic>
        <p:nvPicPr>
          <p:cNvPr id="235" name="Google Shape;235;p17"/>
          <p:cNvPicPr preferRelativeResize="0"/>
          <p:nvPr/>
        </p:nvPicPr>
        <p:blipFill>
          <a:blip r:embed="rId3">
            <a:alphaModFix/>
          </a:blip>
          <a:stretch>
            <a:fillRect/>
          </a:stretch>
        </p:blipFill>
        <p:spPr>
          <a:xfrm>
            <a:off x="-295471" y="-101278"/>
            <a:ext cx="19129600" cy="10807074"/>
          </a:xfrm>
          <a:prstGeom prst="rect">
            <a:avLst/>
          </a:prstGeom>
          <a:noFill/>
          <a:ln>
            <a:noFill/>
          </a:ln>
        </p:spPr>
      </p:pic>
      <p:graphicFrame>
        <p:nvGraphicFramePr>
          <p:cNvPr id="236" name="Google Shape;236;p17"/>
          <p:cNvGraphicFramePr/>
          <p:nvPr/>
        </p:nvGraphicFramePr>
        <p:xfrm>
          <a:off x="1463856" y="2747558"/>
          <a:ext cx="3000000" cy="3000000"/>
        </p:xfrm>
        <a:graphic>
          <a:graphicData uri="http://schemas.openxmlformats.org/drawingml/2006/table">
            <a:tbl>
              <a:tblPr>
                <a:noFill/>
                <a:tableStyleId>{27EB4680-AA72-45E5-89F9-FD2B46DAC108}</a:tableStyleId>
              </a:tblPr>
              <a:tblGrid>
                <a:gridCol w="3056475"/>
                <a:gridCol w="4427775"/>
                <a:gridCol w="3448275"/>
                <a:gridCol w="4623675"/>
              </a:tblGrid>
              <a:tr h="633975">
                <a:tc>
                  <a:txBody>
                    <a:bodyPr/>
                    <a:lstStyle/>
                    <a:p>
                      <a:pPr indent="0" lvl="0" marL="0" marR="0" rtl="0" algn="l">
                        <a:lnSpc>
                          <a:spcPct val="140018"/>
                        </a:lnSpc>
                        <a:spcBef>
                          <a:spcPts val="0"/>
                        </a:spcBef>
                        <a:spcAft>
                          <a:spcPts val="0"/>
                        </a:spcAft>
                        <a:buNone/>
                      </a:pPr>
                      <a:r>
                        <a:rPr b="1" lang="en-US" sz="2199" u="none" cap="none" strike="noStrike">
                          <a:solidFill>
                            <a:srgbClr val="43BBCF"/>
                          </a:solidFill>
                          <a:latin typeface="Inter"/>
                          <a:ea typeface="Inter"/>
                          <a:cs typeface="Inter"/>
                          <a:sym typeface="Inter"/>
                        </a:rPr>
                        <a:t>Topic</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alpha val="0"/>
                        </a:srgbClr>
                      </a:solidFill>
                      <a:prstDash val="solid"/>
                      <a:round/>
                      <a:headEnd len="sm" w="sm" type="none"/>
                      <a:tailEnd len="sm" w="sm" type="none"/>
                    </a:lnT>
                    <a:lnB cap="flat" cmpd="sng" w="57150">
                      <a:solidFill>
                        <a:srgbClr val="99D9E4"/>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b="1" lang="en-US" sz="2199" u="none" cap="none" strike="noStrike">
                          <a:solidFill>
                            <a:srgbClr val="43BBCF"/>
                          </a:solidFill>
                          <a:latin typeface="Inter"/>
                          <a:ea typeface="Inter"/>
                          <a:cs typeface="Inter"/>
                          <a:sym typeface="Inter"/>
                        </a:rPr>
                        <a:t>Description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alpha val="0"/>
                        </a:srgbClr>
                      </a:solidFill>
                      <a:prstDash val="solid"/>
                      <a:round/>
                      <a:headEnd len="sm" w="sm" type="none"/>
                      <a:tailEnd len="sm" w="sm" type="none"/>
                    </a:lnT>
                    <a:lnB cap="flat" cmpd="sng" w="57150">
                      <a:solidFill>
                        <a:srgbClr val="99D9E4"/>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b="1" lang="en-US" sz="2199" u="none" cap="none" strike="noStrike">
                          <a:solidFill>
                            <a:srgbClr val="43BBCF"/>
                          </a:solidFill>
                          <a:latin typeface="Inter"/>
                          <a:ea typeface="Inter"/>
                          <a:cs typeface="Inter"/>
                          <a:sym typeface="Inter"/>
                        </a:rPr>
                        <a:t>Example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alpha val="0"/>
                        </a:srgbClr>
                      </a:solidFill>
                      <a:prstDash val="solid"/>
                      <a:round/>
                      <a:headEnd len="sm" w="sm" type="none"/>
                      <a:tailEnd len="sm" w="sm" type="none"/>
                    </a:lnT>
                    <a:lnB cap="flat" cmpd="sng" w="57150">
                      <a:solidFill>
                        <a:srgbClr val="99D9E4"/>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b="1" lang="en-US" sz="2199" u="none" cap="none" strike="noStrike">
                          <a:solidFill>
                            <a:srgbClr val="43BBCF"/>
                          </a:solidFill>
                          <a:latin typeface="Inter"/>
                          <a:ea typeface="Inter"/>
                          <a:cs typeface="Inter"/>
                          <a:sym typeface="Inter"/>
                        </a:rPr>
                        <a:t>Relevance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alpha val="0"/>
                        </a:srgbClr>
                      </a:solidFill>
                      <a:prstDash val="solid"/>
                      <a:round/>
                      <a:headEnd len="sm" w="sm" type="none"/>
                      <a:tailEnd len="sm" w="sm" type="none"/>
                    </a:lnT>
                    <a:lnB cap="flat" cmpd="sng" w="57150">
                      <a:solidFill>
                        <a:srgbClr val="99D9E4"/>
                      </a:solidFill>
                      <a:prstDash val="solid"/>
                      <a:round/>
                      <a:headEnd len="sm" w="sm" type="none"/>
                      <a:tailEnd len="sm" w="sm" type="none"/>
                    </a:lnB>
                  </a:tcPr>
                </a:tc>
              </a:tr>
              <a:tr h="1239350">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Genetic Disorder</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A condition caused by</a:t>
                      </a:r>
                      <a:endParaRPr sz="1100" u="none" cap="none" strike="noStrike"/>
                    </a:p>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changes in a person’s DNA.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Cystic Fibrosis</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Diagnosed through genetic testing.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r>
              <a:tr h="1224000">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Inheritance Pattern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The way genetic traits are passed from parents to offspring.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Autosomal Dominant</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Helps predict disease likelihood.</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r>
              <a:tr h="1229900">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Genetic Testing Method</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Techniques used to analyze</a:t>
                      </a:r>
                      <a:endParaRPr sz="1100" u="none" cap="none" strike="noStrike"/>
                    </a:p>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DNA for mutations or abnormalities.</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Whole Genome Sequencing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Used in diagnosis and research.</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r>
              <a:tr h="1224000">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Precision Medicine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Customizing healthcare based</a:t>
                      </a:r>
                      <a:endParaRPr sz="1100" u="none" cap="none" strike="noStrike"/>
                    </a:p>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on individual genetic information.</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Personalized cancer treatment</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Tailors medical treatment.</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28575">
                      <a:solidFill>
                        <a:srgbClr val="99D9E4"/>
                      </a:solidFill>
                      <a:prstDash val="solid"/>
                      <a:round/>
                      <a:headEnd len="sm" w="sm" type="none"/>
                      <a:tailEnd len="sm" w="sm" type="none"/>
                    </a:lnB>
                  </a:tcPr>
                </a:tc>
              </a:tr>
              <a:tr h="1224000">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Genetic Counseling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47625">
                      <a:solidFill>
                        <a:srgbClr val="99D9E4">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Providing advice to patients about</a:t>
                      </a:r>
                      <a:endParaRPr sz="1100" u="none" cap="none" strike="noStrike"/>
                    </a:p>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the risks and benefits of testing.</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47625">
                      <a:solidFill>
                        <a:srgbClr val="99D9E4">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Family planning consultation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47625">
                      <a:solidFill>
                        <a:srgbClr val="99D9E4">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1900" u="none" cap="none" strike="noStrike">
                          <a:solidFill>
                            <a:srgbClr val="000000"/>
                          </a:solidFill>
                          <a:latin typeface="Inter"/>
                          <a:ea typeface="Inter"/>
                          <a:cs typeface="Inter"/>
                          <a:sym typeface="Inter"/>
                        </a:rPr>
                        <a:t>Helps families make informed decisions.</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9D9E4"/>
                      </a:solidFill>
                      <a:prstDash val="solid"/>
                      <a:round/>
                      <a:headEnd len="sm" w="sm" type="none"/>
                      <a:tailEnd len="sm" w="sm" type="none"/>
                    </a:lnT>
                    <a:lnB cap="flat" cmpd="sng" w="47625">
                      <a:solidFill>
                        <a:srgbClr val="99D9E4">
                          <a:alpha val="0"/>
                        </a:srgbClr>
                      </a:solidFill>
                      <a:prstDash val="solid"/>
                      <a:round/>
                      <a:headEnd len="sm" w="sm" type="none"/>
                      <a:tailEnd len="sm" w="sm" type="none"/>
                    </a:lnB>
                  </a:tcPr>
                </a:tc>
              </a:tr>
            </a:tbl>
          </a:graphicData>
        </a:graphic>
      </p:graphicFrame>
      <p:sp>
        <p:nvSpPr>
          <p:cNvPr id="237" name="Google Shape;237;p17"/>
          <p:cNvSpPr txBox="1"/>
          <p:nvPr/>
        </p:nvSpPr>
        <p:spPr>
          <a:xfrm>
            <a:off x="3004978" y="847725"/>
            <a:ext cx="12278043" cy="1394459"/>
          </a:xfrm>
          <a:prstGeom prst="rect">
            <a:avLst/>
          </a:prstGeom>
          <a:noFill/>
          <a:ln>
            <a:noFill/>
          </a:ln>
        </p:spPr>
        <p:txBody>
          <a:bodyPr anchorCtr="0" anchor="t" bIns="0" lIns="0" spcFirstLastPara="1" rIns="0" wrap="square" tIns="0">
            <a:spAutoFit/>
          </a:bodyPr>
          <a:lstStyle/>
          <a:p>
            <a:pPr indent="0" lvl="0" marL="0" marR="0" rtl="0" algn="ctr">
              <a:lnSpc>
                <a:spcPct val="132000"/>
              </a:lnSpc>
              <a:spcBef>
                <a:spcPts val="0"/>
              </a:spcBef>
              <a:spcAft>
                <a:spcPts val="0"/>
              </a:spcAft>
              <a:buNone/>
            </a:pPr>
            <a:r>
              <a:rPr b="0" i="0" lang="en-US" sz="8500" u="none" cap="none" strike="noStrike">
                <a:solidFill>
                  <a:srgbClr val="43BBCF"/>
                </a:solidFill>
                <a:latin typeface="MuseoModerno"/>
                <a:ea typeface="MuseoModerno"/>
                <a:cs typeface="MuseoModerno"/>
                <a:sym typeface="MuseoModerno"/>
              </a:rPr>
              <a:t>Important Table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