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10287000" cx="18288000"/>
  <p:notesSz cx="6858000" cy="9144000"/>
  <p:embeddedFontLst>
    <p:embeddedFont>
      <p:font typeface="Assistant SemiBold"/>
      <p:regular r:id="rId27"/>
      <p:bold r:id="rId28"/>
    </p:embeddedFont>
    <p:embeddedFont>
      <p:font typeface="Assistant"/>
      <p:regular r:id="rId29"/>
      <p:bold r:id="rId30"/>
    </p:embeddedFont>
    <p:embeddedFont>
      <p:font typeface="Special Elite"/>
      <p:regular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1B9642D-8503-4B80-AE2B-8E49823B85DC}">
  <a:tblStyle styleId="{D1B9642D-8503-4B80-AE2B-8E49823B85DC}"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AssistantSemiBold-bold.fntdata"/><Relationship Id="rId27" Type="http://schemas.openxmlformats.org/officeDocument/2006/relationships/font" Target="fonts/AssistantSemiBold-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Assistant-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SpecialElite-regular.fntdata"/><Relationship Id="rId30" Type="http://schemas.openxmlformats.org/officeDocument/2006/relationships/font" Target="fonts/Assistant-bold.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9.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9" name="Shape 9"/>
        <p:cNvGrpSpPr/>
        <p:nvPr/>
      </p:nvGrpSpPr>
      <p:grpSpPr>
        <a:xfrm>
          <a:off x="0" y="0"/>
          <a:ext cx="0" cy="0"/>
          <a:chOff x="0" y="0"/>
          <a:chExt cx="0" cy="0"/>
        </a:xfrm>
      </p:grpSpPr>
      <p:grpSp>
        <p:nvGrpSpPr>
          <p:cNvPr id="10" name="Google Shape;10;p3"/>
          <p:cNvGrpSpPr/>
          <p:nvPr/>
        </p:nvGrpSpPr>
        <p:grpSpPr>
          <a:xfrm>
            <a:off x="-204318" y="0"/>
            <a:ext cx="18492318" cy="8957624"/>
            <a:chOff x="0" y="0"/>
            <a:chExt cx="24656424" cy="11943498"/>
          </a:xfrm>
        </p:grpSpPr>
        <p:sp>
          <p:nvSpPr>
            <p:cNvPr id="11" name="Google Shape;11;p3"/>
            <p:cNvSpPr/>
            <p:nvPr/>
          </p:nvSpPr>
          <p:spPr>
            <a:xfrm>
              <a:off x="12469181" y="0"/>
              <a:ext cx="12187243" cy="11943498"/>
            </a:xfrm>
            <a:custGeom>
              <a:rect b="b" l="l" r="r" t="t"/>
              <a:pathLst>
                <a:path extrusionOk="0" h="11943498" w="12187243">
                  <a:moveTo>
                    <a:pt x="0" y="0"/>
                  </a:moveTo>
                  <a:lnTo>
                    <a:pt x="12187243" y="0"/>
                  </a:lnTo>
                  <a:lnTo>
                    <a:pt x="12187243" y="11943498"/>
                  </a:lnTo>
                  <a:lnTo>
                    <a:pt x="0" y="11943498"/>
                  </a:lnTo>
                  <a:lnTo>
                    <a:pt x="0" y="0"/>
                  </a:lnTo>
                  <a:close/>
                </a:path>
              </a:pathLst>
            </a:custGeom>
            <a:blipFill rotWithShape="1">
              <a:blip r:embed="rId2">
                <a:alphaModFix amt="11000"/>
              </a:blip>
              <a:stretch>
                <a:fillRect b="0" l="0" r="0" t="0"/>
              </a:stretch>
            </a:blipFill>
            <a:ln>
              <a:noFill/>
            </a:ln>
          </p:spPr>
        </p:sp>
        <p:sp>
          <p:nvSpPr>
            <p:cNvPr id="12" name="Google Shape;12;p3"/>
            <p:cNvSpPr/>
            <p:nvPr/>
          </p:nvSpPr>
          <p:spPr>
            <a:xfrm>
              <a:off x="0" y="0"/>
              <a:ext cx="12187243" cy="11943498"/>
            </a:xfrm>
            <a:custGeom>
              <a:rect b="b" l="l" r="r" t="t"/>
              <a:pathLst>
                <a:path extrusionOk="0" h="11943498" w="12187243">
                  <a:moveTo>
                    <a:pt x="0" y="0"/>
                  </a:moveTo>
                  <a:lnTo>
                    <a:pt x="12187243" y="0"/>
                  </a:lnTo>
                  <a:lnTo>
                    <a:pt x="12187243" y="11943498"/>
                  </a:lnTo>
                  <a:lnTo>
                    <a:pt x="0" y="11943498"/>
                  </a:lnTo>
                  <a:lnTo>
                    <a:pt x="0" y="0"/>
                  </a:lnTo>
                  <a:close/>
                </a:path>
              </a:pathLst>
            </a:custGeom>
            <a:blipFill rotWithShape="1">
              <a:blip r:embed="rId2">
                <a:alphaModFix amt="11000"/>
              </a:blip>
              <a:stretch>
                <a:fillRect b="0" l="0" r="0" t="0"/>
              </a:stretch>
            </a:blipFill>
            <a:ln>
              <a:noFill/>
            </a:ln>
          </p:spPr>
        </p:sp>
      </p:grpSp>
      <p:sp>
        <p:nvSpPr>
          <p:cNvPr id="13" name="Google Shape;13;p3"/>
          <p:cNvSpPr/>
          <p:nvPr/>
        </p:nvSpPr>
        <p:spPr>
          <a:xfrm>
            <a:off x="4107079" y="1452676"/>
            <a:ext cx="10073843" cy="6892629"/>
          </a:xfrm>
          <a:custGeom>
            <a:rect b="b" l="l" r="r" t="t"/>
            <a:pathLst>
              <a:path extrusionOk="0" h="6892629" w="10073843">
                <a:moveTo>
                  <a:pt x="0" y="0"/>
                </a:moveTo>
                <a:lnTo>
                  <a:pt x="10073842" y="0"/>
                </a:lnTo>
                <a:lnTo>
                  <a:pt x="10073842" y="6892630"/>
                </a:lnTo>
                <a:lnTo>
                  <a:pt x="0" y="6892630"/>
                </a:lnTo>
                <a:lnTo>
                  <a:pt x="0" y="0"/>
                </a:lnTo>
                <a:close/>
              </a:path>
            </a:pathLst>
          </a:custGeom>
          <a:blipFill rotWithShape="1">
            <a:blip r:embed="rId3">
              <a:alphaModFix/>
            </a:blip>
            <a:stretch>
              <a:fillRect b="0" l="0" r="0" t="0"/>
            </a:stretch>
          </a:blipFill>
          <a:ln>
            <a:noFill/>
          </a:ln>
        </p:spPr>
      </p:sp>
      <p:grpSp>
        <p:nvGrpSpPr>
          <p:cNvPr id="14" name="Google Shape;14;p3"/>
          <p:cNvGrpSpPr/>
          <p:nvPr/>
        </p:nvGrpSpPr>
        <p:grpSpPr>
          <a:xfrm>
            <a:off x="0" y="7851224"/>
            <a:ext cx="18288118" cy="2435791"/>
            <a:chOff x="0" y="-38100"/>
            <a:chExt cx="4816592" cy="641521"/>
          </a:xfrm>
        </p:grpSpPr>
        <p:sp>
          <p:nvSpPr>
            <p:cNvPr id="15" name="Google Shape;15;p3"/>
            <p:cNvSpPr/>
            <p:nvPr/>
          </p:nvSpPr>
          <p:spPr>
            <a:xfrm>
              <a:off x="0" y="0"/>
              <a:ext cx="4816592" cy="603421"/>
            </a:xfrm>
            <a:custGeom>
              <a:rect b="b" l="l" r="r" t="t"/>
              <a:pathLst>
                <a:path extrusionOk="0" h="603421" w="4816592">
                  <a:moveTo>
                    <a:pt x="0" y="0"/>
                  </a:moveTo>
                  <a:lnTo>
                    <a:pt x="4816592" y="0"/>
                  </a:lnTo>
                  <a:lnTo>
                    <a:pt x="4816592" y="603421"/>
                  </a:lnTo>
                  <a:lnTo>
                    <a:pt x="0" y="603421"/>
                  </a:lnTo>
                  <a:close/>
                </a:path>
              </a:pathLst>
            </a:custGeom>
            <a:solidFill>
              <a:srgbClr val="819F3F"/>
            </a:solidFill>
            <a:ln>
              <a:noFill/>
            </a:ln>
          </p:spPr>
        </p:sp>
        <p:sp>
          <p:nvSpPr>
            <p:cNvPr id="16" name="Google Shape;16;p3"/>
            <p:cNvSpPr txBox="1"/>
            <p:nvPr/>
          </p:nvSpPr>
          <p:spPr>
            <a:xfrm>
              <a:off x="0" y="-38100"/>
              <a:ext cx="4816500" cy="641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 name="Google Shape;17;p3"/>
          <p:cNvSpPr/>
          <p:nvPr/>
        </p:nvSpPr>
        <p:spPr>
          <a:xfrm rot="-5400000">
            <a:off x="3241183" y="2190784"/>
            <a:ext cx="1003122" cy="1388405"/>
          </a:xfrm>
          <a:custGeom>
            <a:rect b="b" l="l" r="r" t="t"/>
            <a:pathLst>
              <a:path extrusionOk="0" h="1388405" w="1003122">
                <a:moveTo>
                  <a:pt x="0" y="0"/>
                </a:moveTo>
                <a:lnTo>
                  <a:pt x="1003122" y="0"/>
                </a:lnTo>
                <a:lnTo>
                  <a:pt x="1003122" y="1388405"/>
                </a:lnTo>
                <a:lnTo>
                  <a:pt x="0" y="1388405"/>
                </a:lnTo>
                <a:lnTo>
                  <a:pt x="0" y="0"/>
                </a:lnTo>
                <a:close/>
              </a:path>
            </a:pathLst>
          </a:custGeom>
          <a:blipFill rotWithShape="1">
            <a:blip r:embed="rId4">
              <a:alphaModFix/>
            </a:blip>
            <a:stretch>
              <a:fillRect b="0" l="0" r="0" t="0"/>
            </a:stretch>
          </a:blipFill>
          <a:ln>
            <a:noFill/>
          </a:ln>
        </p:spPr>
      </p:sp>
      <p:sp>
        <p:nvSpPr>
          <p:cNvPr id="18" name="Google Shape;18;p3"/>
          <p:cNvSpPr/>
          <p:nvPr/>
        </p:nvSpPr>
        <p:spPr>
          <a:xfrm flipH="1" rot="5400000">
            <a:off x="14043695" y="2190784"/>
            <a:ext cx="1003122" cy="1388405"/>
          </a:xfrm>
          <a:custGeom>
            <a:rect b="b" l="l" r="r" t="t"/>
            <a:pathLst>
              <a:path extrusionOk="0" h="1388405" w="1003122">
                <a:moveTo>
                  <a:pt x="0" y="1388405"/>
                </a:moveTo>
                <a:lnTo>
                  <a:pt x="1003122" y="1388405"/>
                </a:lnTo>
                <a:lnTo>
                  <a:pt x="1003122" y="0"/>
                </a:lnTo>
                <a:lnTo>
                  <a:pt x="0" y="0"/>
                </a:lnTo>
                <a:lnTo>
                  <a:pt x="0" y="1388405"/>
                </a:lnTo>
                <a:close/>
              </a:path>
            </a:pathLst>
          </a:custGeom>
          <a:blipFill rotWithShape="1">
            <a:blip r:embed="rId4">
              <a:alphaModFix/>
            </a:blip>
            <a:stretch>
              <a:fillRect b="0" l="0" r="0" t="0"/>
            </a:stretch>
          </a:blipFill>
          <a:ln>
            <a:noFill/>
          </a:ln>
        </p:spPr>
      </p:sp>
      <p:sp>
        <p:nvSpPr>
          <p:cNvPr id="19" name="Google Shape;19;p3"/>
          <p:cNvSpPr txBox="1"/>
          <p:nvPr>
            <p:ph idx="1" type="subTitle"/>
          </p:nvPr>
        </p:nvSpPr>
        <p:spPr>
          <a:xfrm>
            <a:off x="416725" y="8269100"/>
            <a:ext cx="17250300" cy="1805700"/>
          </a:xfrm>
          <a:prstGeom prst="rect">
            <a:avLst/>
          </a:prstGeom>
        </p:spPr>
        <p:txBody>
          <a:bodyPr anchorCtr="0" anchor="t" bIns="45700" lIns="91425" spcFirstLastPara="1" rIns="91425" wrap="square" tIns="45700">
            <a:noAutofit/>
          </a:bodyPr>
          <a:lstStyle>
            <a:lvl1pPr lvl="0">
              <a:spcBef>
                <a:spcPts val="640"/>
              </a:spcBef>
              <a:spcAft>
                <a:spcPts val="0"/>
              </a:spcAft>
              <a:buClr>
                <a:schemeClr val="lt1"/>
              </a:buClr>
              <a:buSzPts val="11050"/>
              <a:buFont typeface="Special Elite"/>
              <a:buNone/>
              <a:defRPr sz="11050">
                <a:solidFill>
                  <a:schemeClr val="lt1"/>
                </a:solidFill>
                <a:latin typeface="Special Elite"/>
                <a:ea typeface="Special Elite"/>
                <a:cs typeface="Special Elite"/>
                <a:sym typeface="Special Elite"/>
              </a:defRPr>
            </a:lvl1pPr>
            <a:lvl2pPr lvl="1">
              <a:spcBef>
                <a:spcPts val="560"/>
              </a:spcBef>
              <a:spcAft>
                <a:spcPts val="0"/>
              </a:spcAft>
              <a:buSzPts val="2150"/>
              <a:buNone/>
              <a:defRPr/>
            </a:lvl2pPr>
            <a:lvl3pPr lvl="2">
              <a:spcBef>
                <a:spcPts val="480"/>
              </a:spcBef>
              <a:spcAft>
                <a:spcPts val="0"/>
              </a:spcAft>
              <a:buSzPts val="2150"/>
              <a:buNone/>
              <a:defRPr/>
            </a:lvl3pPr>
            <a:lvl4pPr lvl="3">
              <a:spcBef>
                <a:spcPts val="400"/>
              </a:spcBef>
              <a:spcAft>
                <a:spcPts val="0"/>
              </a:spcAft>
              <a:buSzPts val="2150"/>
              <a:buNone/>
              <a:defRPr/>
            </a:lvl4pPr>
            <a:lvl5pPr lvl="4">
              <a:spcBef>
                <a:spcPts val="400"/>
              </a:spcBef>
              <a:spcAft>
                <a:spcPts val="0"/>
              </a:spcAft>
              <a:buSzPts val="2150"/>
              <a:buNone/>
              <a:defRPr/>
            </a:lvl5pPr>
            <a:lvl6pPr lvl="5">
              <a:spcBef>
                <a:spcPts val="400"/>
              </a:spcBef>
              <a:spcAft>
                <a:spcPts val="0"/>
              </a:spcAft>
              <a:buSzPts val="2150"/>
              <a:buNone/>
              <a:defRPr/>
            </a:lvl6pPr>
            <a:lvl7pPr lvl="6">
              <a:spcBef>
                <a:spcPts val="400"/>
              </a:spcBef>
              <a:spcAft>
                <a:spcPts val="0"/>
              </a:spcAft>
              <a:buSzPts val="2150"/>
              <a:buNone/>
              <a:defRPr/>
            </a:lvl7pPr>
            <a:lvl8pPr lvl="7">
              <a:spcBef>
                <a:spcPts val="400"/>
              </a:spcBef>
              <a:spcAft>
                <a:spcPts val="0"/>
              </a:spcAft>
              <a:buSzPts val="2150"/>
              <a:buNone/>
              <a:defRPr/>
            </a:lvl8pPr>
            <a:lvl9pPr lvl="8">
              <a:spcBef>
                <a:spcPts val="400"/>
              </a:spcBef>
              <a:spcAft>
                <a:spcPts val="0"/>
              </a:spcAft>
              <a:buSzPts val="2150"/>
              <a:buNone/>
              <a:defRPr/>
            </a:lvl9pPr>
          </a:lstStyle>
          <a:p/>
        </p:txBody>
      </p:sp>
      <p:sp>
        <p:nvSpPr>
          <p:cNvPr id="20" name="Google Shape;20;p3"/>
          <p:cNvSpPr txBox="1"/>
          <p:nvPr>
            <p:ph idx="2" type="subTitle"/>
          </p:nvPr>
        </p:nvSpPr>
        <p:spPr>
          <a:xfrm>
            <a:off x="4474500" y="450069"/>
            <a:ext cx="9339000" cy="595200"/>
          </a:xfrm>
          <a:prstGeom prst="rect">
            <a:avLst/>
          </a:prstGeom>
        </p:spPr>
        <p:txBody>
          <a:bodyPr anchorCtr="0" anchor="t" bIns="45700" lIns="91425" spcFirstLastPara="1" rIns="91425" wrap="square" tIns="45700">
            <a:noAutofit/>
          </a:bodyPr>
          <a:lstStyle>
            <a:lvl1pPr lvl="0">
              <a:spcBef>
                <a:spcPts val="640"/>
              </a:spcBef>
              <a:spcAft>
                <a:spcPts val="0"/>
              </a:spcAft>
              <a:buSzPts val="2800"/>
              <a:buNone/>
              <a:defRPr b="1" sz="2800"/>
            </a:lvl1pPr>
            <a:lvl2pPr lvl="1">
              <a:spcBef>
                <a:spcPts val="560"/>
              </a:spcBef>
              <a:spcAft>
                <a:spcPts val="0"/>
              </a:spcAft>
              <a:buSzPts val="2150"/>
              <a:buNone/>
              <a:defRPr/>
            </a:lvl2pPr>
            <a:lvl3pPr lvl="2">
              <a:spcBef>
                <a:spcPts val="480"/>
              </a:spcBef>
              <a:spcAft>
                <a:spcPts val="0"/>
              </a:spcAft>
              <a:buSzPts val="2150"/>
              <a:buNone/>
              <a:defRPr/>
            </a:lvl3pPr>
            <a:lvl4pPr lvl="3">
              <a:spcBef>
                <a:spcPts val="400"/>
              </a:spcBef>
              <a:spcAft>
                <a:spcPts val="0"/>
              </a:spcAft>
              <a:buSzPts val="2150"/>
              <a:buNone/>
              <a:defRPr/>
            </a:lvl4pPr>
            <a:lvl5pPr lvl="4">
              <a:spcBef>
                <a:spcPts val="400"/>
              </a:spcBef>
              <a:spcAft>
                <a:spcPts val="0"/>
              </a:spcAft>
              <a:buSzPts val="2150"/>
              <a:buNone/>
              <a:defRPr/>
            </a:lvl5pPr>
            <a:lvl6pPr lvl="5">
              <a:spcBef>
                <a:spcPts val="400"/>
              </a:spcBef>
              <a:spcAft>
                <a:spcPts val="0"/>
              </a:spcAft>
              <a:buSzPts val="2150"/>
              <a:buNone/>
              <a:defRPr/>
            </a:lvl6pPr>
            <a:lvl7pPr lvl="6">
              <a:spcBef>
                <a:spcPts val="400"/>
              </a:spcBef>
              <a:spcAft>
                <a:spcPts val="0"/>
              </a:spcAft>
              <a:buSzPts val="2150"/>
              <a:buNone/>
              <a:defRPr/>
            </a:lvl7pPr>
            <a:lvl8pPr lvl="7">
              <a:spcBef>
                <a:spcPts val="400"/>
              </a:spcBef>
              <a:spcAft>
                <a:spcPts val="0"/>
              </a:spcAft>
              <a:buSzPts val="2150"/>
              <a:buNone/>
              <a:defRPr/>
            </a:lvl8pPr>
            <a:lvl9pPr lvl="8">
              <a:spcBef>
                <a:spcPts val="400"/>
              </a:spcBef>
              <a:spcAft>
                <a:spcPts val="0"/>
              </a:spcAft>
              <a:buSzPts val="215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21" name="Shape 21"/>
        <p:cNvGrpSpPr/>
        <p:nvPr/>
      </p:nvGrpSpPr>
      <p:grpSpPr>
        <a:xfrm>
          <a:off x="0" y="0"/>
          <a:ext cx="0" cy="0"/>
          <a:chOff x="0" y="0"/>
          <a:chExt cx="0" cy="0"/>
        </a:xfrm>
      </p:grpSpPr>
      <p:grpSp>
        <p:nvGrpSpPr>
          <p:cNvPr id="22" name="Google Shape;22;p4"/>
          <p:cNvGrpSpPr/>
          <p:nvPr/>
        </p:nvGrpSpPr>
        <p:grpSpPr>
          <a:xfrm>
            <a:off x="-204318" y="1581703"/>
            <a:ext cx="18492318" cy="8957624"/>
            <a:chOff x="0" y="0"/>
            <a:chExt cx="24656424" cy="11943498"/>
          </a:xfrm>
        </p:grpSpPr>
        <p:sp>
          <p:nvSpPr>
            <p:cNvPr id="23" name="Google Shape;23;p4"/>
            <p:cNvSpPr/>
            <p:nvPr/>
          </p:nvSpPr>
          <p:spPr>
            <a:xfrm>
              <a:off x="12469181" y="0"/>
              <a:ext cx="12187243" cy="11943498"/>
            </a:xfrm>
            <a:custGeom>
              <a:rect b="b" l="l" r="r" t="t"/>
              <a:pathLst>
                <a:path extrusionOk="0" h="11943498" w="12187243">
                  <a:moveTo>
                    <a:pt x="0" y="0"/>
                  </a:moveTo>
                  <a:lnTo>
                    <a:pt x="12187243" y="0"/>
                  </a:lnTo>
                  <a:lnTo>
                    <a:pt x="12187243" y="11943498"/>
                  </a:lnTo>
                  <a:lnTo>
                    <a:pt x="0" y="11943498"/>
                  </a:lnTo>
                  <a:lnTo>
                    <a:pt x="0" y="0"/>
                  </a:lnTo>
                  <a:close/>
                </a:path>
              </a:pathLst>
            </a:custGeom>
            <a:blipFill rotWithShape="1">
              <a:blip r:embed="rId2">
                <a:alphaModFix amt="7000"/>
              </a:blip>
              <a:stretch>
                <a:fillRect b="0" l="0" r="0" t="0"/>
              </a:stretch>
            </a:blipFill>
            <a:ln>
              <a:noFill/>
            </a:ln>
          </p:spPr>
        </p:sp>
        <p:sp>
          <p:nvSpPr>
            <p:cNvPr id="24" name="Google Shape;24;p4"/>
            <p:cNvSpPr/>
            <p:nvPr/>
          </p:nvSpPr>
          <p:spPr>
            <a:xfrm>
              <a:off x="0" y="0"/>
              <a:ext cx="12187243" cy="11943498"/>
            </a:xfrm>
            <a:custGeom>
              <a:rect b="b" l="l" r="r" t="t"/>
              <a:pathLst>
                <a:path extrusionOk="0" h="11943498" w="12187243">
                  <a:moveTo>
                    <a:pt x="0" y="0"/>
                  </a:moveTo>
                  <a:lnTo>
                    <a:pt x="12187243" y="0"/>
                  </a:lnTo>
                  <a:lnTo>
                    <a:pt x="12187243" y="11943498"/>
                  </a:lnTo>
                  <a:lnTo>
                    <a:pt x="0" y="11943498"/>
                  </a:lnTo>
                  <a:lnTo>
                    <a:pt x="0" y="0"/>
                  </a:lnTo>
                  <a:close/>
                </a:path>
              </a:pathLst>
            </a:custGeom>
            <a:blipFill rotWithShape="1">
              <a:blip r:embed="rId2">
                <a:alphaModFix amt="7000"/>
              </a:blip>
              <a:stretch>
                <a:fillRect b="0" l="0" r="0" t="0"/>
              </a:stretch>
            </a:blipFill>
            <a:ln>
              <a:noFill/>
            </a:ln>
          </p:spPr>
        </p:sp>
      </p:grpSp>
      <p:sp>
        <p:nvSpPr>
          <p:cNvPr id="25" name="Google Shape;25;p4"/>
          <p:cNvSpPr/>
          <p:nvPr/>
        </p:nvSpPr>
        <p:spPr>
          <a:xfrm rot="-894226">
            <a:off x="10263137" y="3707170"/>
            <a:ext cx="7676972" cy="5680960"/>
          </a:xfrm>
          <a:custGeom>
            <a:rect b="b" l="l" r="r" t="t"/>
            <a:pathLst>
              <a:path extrusionOk="0" h="5674261" w="7667920">
                <a:moveTo>
                  <a:pt x="0" y="0"/>
                </a:moveTo>
                <a:lnTo>
                  <a:pt x="7667920" y="0"/>
                </a:lnTo>
                <a:lnTo>
                  <a:pt x="7667920" y="5674261"/>
                </a:lnTo>
                <a:lnTo>
                  <a:pt x="0" y="5674261"/>
                </a:lnTo>
                <a:lnTo>
                  <a:pt x="0" y="0"/>
                </a:lnTo>
                <a:close/>
              </a:path>
            </a:pathLst>
          </a:custGeom>
          <a:blipFill rotWithShape="1">
            <a:blip r:embed="rId3">
              <a:alphaModFix amt="44000"/>
            </a:blip>
            <a:stretch>
              <a:fillRect b="0" l="0" r="0" t="0"/>
            </a:stretch>
          </a:blipFill>
          <a:ln>
            <a:noFill/>
          </a:ln>
        </p:spPr>
      </p:sp>
      <p:grpSp>
        <p:nvGrpSpPr>
          <p:cNvPr id="26" name="Google Shape;26;p4"/>
          <p:cNvGrpSpPr/>
          <p:nvPr/>
        </p:nvGrpSpPr>
        <p:grpSpPr>
          <a:xfrm>
            <a:off x="0" y="-144662"/>
            <a:ext cx="18288118" cy="2371544"/>
            <a:chOff x="0" y="-38100"/>
            <a:chExt cx="4816592" cy="624600"/>
          </a:xfrm>
        </p:grpSpPr>
        <p:sp>
          <p:nvSpPr>
            <p:cNvPr id="27" name="Google Shape;27;p4"/>
            <p:cNvSpPr/>
            <p:nvPr/>
          </p:nvSpPr>
          <p:spPr>
            <a:xfrm>
              <a:off x="0" y="0"/>
              <a:ext cx="4816592" cy="586413"/>
            </a:xfrm>
            <a:custGeom>
              <a:rect b="b" l="l" r="r" t="t"/>
              <a:pathLst>
                <a:path extrusionOk="0" h="586413" w="4816592">
                  <a:moveTo>
                    <a:pt x="0" y="0"/>
                  </a:moveTo>
                  <a:lnTo>
                    <a:pt x="4816592" y="0"/>
                  </a:lnTo>
                  <a:lnTo>
                    <a:pt x="4816592" y="586413"/>
                  </a:lnTo>
                  <a:lnTo>
                    <a:pt x="0" y="586413"/>
                  </a:lnTo>
                  <a:close/>
                </a:path>
              </a:pathLst>
            </a:custGeom>
            <a:solidFill>
              <a:srgbClr val="819F3F"/>
            </a:solidFill>
            <a:ln>
              <a:noFill/>
            </a:ln>
          </p:spPr>
        </p:sp>
        <p:sp>
          <p:nvSpPr>
            <p:cNvPr id="28" name="Google Shape;28;p4"/>
            <p:cNvSpPr txBox="1"/>
            <p:nvPr/>
          </p:nvSpPr>
          <p:spPr>
            <a:xfrm>
              <a:off x="0" y="-38100"/>
              <a:ext cx="4816500" cy="624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 name="Google Shape;29;p4"/>
          <p:cNvSpPr/>
          <p:nvPr/>
        </p:nvSpPr>
        <p:spPr>
          <a:xfrm>
            <a:off x="11648522" y="2824126"/>
            <a:ext cx="5252519" cy="7015050"/>
          </a:xfrm>
          <a:custGeom>
            <a:rect b="b" l="l" r="r" t="t"/>
            <a:pathLst>
              <a:path extrusionOk="0" h="7015050" w="5252519">
                <a:moveTo>
                  <a:pt x="0" y="0"/>
                </a:moveTo>
                <a:lnTo>
                  <a:pt x="5252519" y="0"/>
                </a:lnTo>
                <a:lnTo>
                  <a:pt x="5252519" y="7015050"/>
                </a:lnTo>
                <a:lnTo>
                  <a:pt x="0" y="7015050"/>
                </a:lnTo>
                <a:lnTo>
                  <a:pt x="0" y="0"/>
                </a:lnTo>
                <a:close/>
              </a:path>
            </a:pathLst>
          </a:custGeom>
          <a:blipFill rotWithShape="1">
            <a:blip r:embed="rId4">
              <a:alphaModFix/>
            </a:blip>
            <a:stretch>
              <a:fillRect b="0" l="0" r="0" t="0"/>
            </a:stretch>
          </a:blipFill>
          <a:ln>
            <a:noFill/>
          </a:ln>
        </p:spPr>
      </p:sp>
      <p:sp>
        <p:nvSpPr>
          <p:cNvPr id="30" name="Google Shape;30;p4"/>
          <p:cNvSpPr txBox="1"/>
          <p:nvPr/>
        </p:nvSpPr>
        <p:spPr>
          <a:xfrm>
            <a:off x="1647756" y="3157650"/>
            <a:ext cx="2301000" cy="1560900"/>
          </a:xfrm>
          <a:prstGeom prst="rect">
            <a:avLst/>
          </a:prstGeom>
          <a:noFill/>
          <a:ln>
            <a:noFill/>
          </a:ln>
        </p:spPr>
        <p:txBody>
          <a:bodyPr anchorCtr="0" anchor="t" bIns="0" lIns="0" spcFirstLastPara="1" rIns="0" wrap="square" tIns="0">
            <a:spAutoFit/>
          </a:bodyPr>
          <a:lstStyle/>
          <a:p>
            <a:pPr indent="0" lvl="0" marL="0" marR="0" rtl="0" algn="ctr">
              <a:lnSpc>
                <a:spcPct val="121005"/>
              </a:lnSpc>
              <a:spcBef>
                <a:spcPts val="0"/>
              </a:spcBef>
              <a:spcAft>
                <a:spcPts val="0"/>
              </a:spcAft>
              <a:buNone/>
            </a:pPr>
            <a:r>
              <a:rPr b="0" i="0" lang="en-US" sz="10140" u="none" cap="none" strike="noStrike">
                <a:solidFill>
                  <a:srgbClr val="819F3F"/>
                </a:solidFill>
                <a:latin typeface="Special Elite"/>
                <a:ea typeface="Special Elite"/>
                <a:cs typeface="Special Elite"/>
                <a:sym typeface="Special Elite"/>
              </a:rPr>
              <a:t>01</a:t>
            </a:r>
            <a:endParaRPr/>
          </a:p>
        </p:txBody>
      </p:sp>
      <p:sp>
        <p:nvSpPr>
          <p:cNvPr id="31" name="Google Shape;31;p4"/>
          <p:cNvSpPr txBox="1"/>
          <p:nvPr/>
        </p:nvSpPr>
        <p:spPr>
          <a:xfrm>
            <a:off x="6651678" y="3157650"/>
            <a:ext cx="2301000" cy="1560900"/>
          </a:xfrm>
          <a:prstGeom prst="rect">
            <a:avLst/>
          </a:prstGeom>
          <a:noFill/>
          <a:ln>
            <a:noFill/>
          </a:ln>
        </p:spPr>
        <p:txBody>
          <a:bodyPr anchorCtr="0" anchor="t" bIns="0" lIns="0" spcFirstLastPara="1" rIns="0" wrap="square" tIns="0">
            <a:spAutoFit/>
          </a:bodyPr>
          <a:lstStyle/>
          <a:p>
            <a:pPr indent="0" lvl="0" marL="0" marR="0" rtl="0" algn="ctr">
              <a:lnSpc>
                <a:spcPct val="121005"/>
              </a:lnSpc>
              <a:spcBef>
                <a:spcPts val="0"/>
              </a:spcBef>
              <a:spcAft>
                <a:spcPts val="0"/>
              </a:spcAft>
              <a:buNone/>
            </a:pPr>
            <a:r>
              <a:rPr b="0" i="0" lang="en-US" sz="10140" u="none" cap="none" strike="noStrike">
                <a:solidFill>
                  <a:srgbClr val="819F3F"/>
                </a:solidFill>
                <a:latin typeface="Special Elite"/>
                <a:ea typeface="Special Elite"/>
                <a:cs typeface="Special Elite"/>
                <a:sym typeface="Special Elite"/>
              </a:rPr>
              <a:t>02</a:t>
            </a:r>
            <a:endParaRPr/>
          </a:p>
        </p:txBody>
      </p:sp>
      <p:sp>
        <p:nvSpPr>
          <p:cNvPr id="32" name="Google Shape;32;p4"/>
          <p:cNvSpPr txBox="1"/>
          <p:nvPr/>
        </p:nvSpPr>
        <p:spPr>
          <a:xfrm>
            <a:off x="1647756" y="6620346"/>
            <a:ext cx="2301000" cy="1560900"/>
          </a:xfrm>
          <a:prstGeom prst="rect">
            <a:avLst/>
          </a:prstGeom>
          <a:noFill/>
          <a:ln>
            <a:noFill/>
          </a:ln>
        </p:spPr>
        <p:txBody>
          <a:bodyPr anchorCtr="0" anchor="t" bIns="0" lIns="0" spcFirstLastPara="1" rIns="0" wrap="square" tIns="0">
            <a:spAutoFit/>
          </a:bodyPr>
          <a:lstStyle/>
          <a:p>
            <a:pPr indent="0" lvl="0" marL="0" marR="0" rtl="0" algn="ctr">
              <a:lnSpc>
                <a:spcPct val="121005"/>
              </a:lnSpc>
              <a:spcBef>
                <a:spcPts val="0"/>
              </a:spcBef>
              <a:spcAft>
                <a:spcPts val="0"/>
              </a:spcAft>
              <a:buNone/>
            </a:pPr>
            <a:r>
              <a:rPr b="0" i="0" lang="en-US" sz="10140" u="none" cap="none" strike="noStrike">
                <a:solidFill>
                  <a:srgbClr val="819F3F"/>
                </a:solidFill>
                <a:latin typeface="Special Elite"/>
                <a:ea typeface="Special Elite"/>
                <a:cs typeface="Special Elite"/>
                <a:sym typeface="Special Elite"/>
              </a:rPr>
              <a:t>03</a:t>
            </a:r>
            <a:endParaRPr/>
          </a:p>
        </p:txBody>
      </p:sp>
      <p:sp>
        <p:nvSpPr>
          <p:cNvPr id="33" name="Google Shape;33;p4"/>
          <p:cNvSpPr txBox="1"/>
          <p:nvPr/>
        </p:nvSpPr>
        <p:spPr>
          <a:xfrm>
            <a:off x="6651678" y="6620346"/>
            <a:ext cx="2301000" cy="1560900"/>
          </a:xfrm>
          <a:prstGeom prst="rect">
            <a:avLst/>
          </a:prstGeom>
          <a:noFill/>
          <a:ln>
            <a:noFill/>
          </a:ln>
        </p:spPr>
        <p:txBody>
          <a:bodyPr anchorCtr="0" anchor="t" bIns="0" lIns="0" spcFirstLastPara="1" rIns="0" wrap="square" tIns="0">
            <a:spAutoFit/>
          </a:bodyPr>
          <a:lstStyle/>
          <a:p>
            <a:pPr indent="0" lvl="0" marL="0" marR="0" rtl="0" algn="ctr">
              <a:lnSpc>
                <a:spcPct val="121005"/>
              </a:lnSpc>
              <a:spcBef>
                <a:spcPts val="0"/>
              </a:spcBef>
              <a:spcAft>
                <a:spcPts val="0"/>
              </a:spcAft>
              <a:buNone/>
            </a:pPr>
            <a:r>
              <a:rPr b="0" i="0" lang="en-US" sz="10140" u="none" cap="none" strike="noStrike">
                <a:solidFill>
                  <a:srgbClr val="819F3F"/>
                </a:solidFill>
                <a:latin typeface="Special Elite"/>
                <a:ea typeface="Special Elite"/>
                <a:cs typeface="Special Elite"/>
                <a:sym typeface="Special Elite"/>
              </a:rPr>
              <a:t>04</a:t>
            </a:r>
            <a:endParaRPr/>
          </a:p>
        </p:txBody>
      </p:sp>
      <p:sp>
        <p:nvSpPr>
          <p:cNvPr id="34" name="Google Shape;34;p4"/>
          <p:cNvSpPr txBox="1"/>
          <p:nvPr>
            <p:ph type="title"/>
          </p:nvPr>
        </p:nvSpPr>
        <p:spPr>
          <a:xfrm>
            <a:off x="-682650" y="239469"/>
            <a:ext cx="19653300" cy="1868400"/>
          </a:xfrm>
          <a:prstGeom prst="rect">
            <a:avLst/>
          </a:prstGeom>
        </p:spPr>
        <p:txBody>
          <a:bodyPr anchorCtr="0" anchor="t" bIns="45700" lIns="91425" spcFirstLastPara="1" rIns="91425" wrap="square" tIns="45700">
            <a:noAutofit/>
          </a:bodyPr>
          <a:lstStyle>
            <a:lvl1pPr lvl="0">
              <a:spcBef>
                <a:spcPts val="0"/>
              </a:spcBef>
              <a:spcAft>
                <a:spcPts val="0"/>
              </a:spcAft>
              <a:buSzPts val="945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4"/>
          <p:cNvSpPr txBox="1"/>
          <p:nvPr>
            <p:ph idx="1" type="body"/>
          </p:nvPr>
        </p:nvSpPr>
        <p:spPr>
          <a:xfrm>
            <a:off x="1091675" y="8232444"/>
            <a:ext cx="3413100" cy="1032000"/>
          </a:xfrm>
          <a:prstGeom prst="rect">
            <a:avLst/>
          </a:prstGeom>
        </p:spPr>
        <p:txBody>
          <a:bodyPr anchorCtr="0" anchor="t" bIns="45700" lIns="91425" spcFirstLastPara="1" rIns="91425" wrap="square" tIns="45700">
            <a:noAutofit/>
          </a:bodyPr>
          <a:lstStyle>
            <a:lvl1pPr indent="-390525" lvl="0" marL="457200">
              <a:spcBef>
                <a:spcPts val="640"/>
              </a:spcBef>
              <a:spcAft>
                <a:spcPts val="0"/>
              </a:spcAft>
              <a:buSzPts val="2550"/>
              <a:buChar char="•"/>
              <a:defRPr sz="2550"/>
            </a:lvl1pPr>
            <a:lvl2pPr indent="-390525" lvl="1" marL="914400">
              <a:spcBef>
                <a:spcPts val="560"/>
              </a:spcBef>
              <a:spcAft>
                <a:spcPts val="0"/>
              </a:spcAft>
              <a:buSzPts val="2550"/>
              <a:buChar char="–"/>
              <a:defRPr sz="2550"/>
            </a:lvl2pPr>
            <a:lvl3pPr indent="-390525" lvl="2" marL="1371600">
              <a:spcBef>
                <a:spcPts val="480"/>
              </a:spcBef>
              <a:spcAft>
                <a:spcPts val="0"/>
              </a:spcAft>
              <a:buSzPts val="2550"/>
              <a:buChar char="•"/>
              <a:defRPr sz="2550"/>
            </a:lvl3pPr>
            <a:lvl4pPr indent="-390525" lvl="3" marL="1828800">
              <a:spcBef>
                <a:spcPts val="400"/>
              </a:spcBef>
              <a:spcAft>
                <a:spcPts val="0"/>
              </a:spcAft>
              <a:buSzPts val="2550"/>
              <a:buChar char="–"/>
              <a:defRPr sz="2550"/>
            </a:lvl4pPr>
            <a:lvl5pPr indent="-390525" lvl="4" marL="2286000">
              <a:spcBef>
                <a:spcPts val="400"/>
              </a:spcBef>
              <a:spcAft>
                <a:spcPts val="0"/>
              </a:spcAft>
              <a:buSzPts val="2550"/>
              <a:buChar char="»"/>
              <a:defRPr sz="2550"/>
            </a:lvl5pPr>
            <a:lvl6pPr indent="-390525" lvl="5" marL="2743200">
              <a:spcBef>
                <a:spcPts val="400"/>
              </a:spcBef>
              <a:spcAft>
                <a:spcPts val="0"/>
              </a:spcAft>
              <a:buSzPts val="2550"/>
              <a:buChar char="•"/>
              <a:defRPr sz="2550"/>
            </a:lvl6pPr>
            <a:lvl7pPr indent="-390525" lvl="6" marL="3200400">
              <a:spcBef>
                <a:spcPts val="400"/>
              </a:spcBef>
              <a:spcAft>
                <a:spcPts val="0"/>
              </a:spcAft>
              <a:buSzPts val="2550"/>
              <a:buChar char="•"/>
              <a:defRPr sz="2550"/>
            </a:lvl7pPr>
            <a:lvl8pPr indent="-390525" lvl="7" marL="3657600">
              <a:spcBef>
                <a:spcPts val="400"/>
              </a:spcBef>
              <a:spcAft>
                <a:spcPts val="0"/>
              </a:spcAft>
              <a:buSzPts val="2550"/>
              <a:buChar char="•"/>
              <a:defRPr sz="2550"/>
            </a:lvl8pPr>
            <a:lvl9pPr indent="-390525" lvl="8" marL="4114800">
              <a:spcBef>
                <a:spcPts val="400"/>
              </a:spcBef>
              <a:spcAft>
                <a:spcPts val="0"/>
              </a:spcAft>
              <a:buSzPts val="2550"/>
              <a:buChar char="•"/>
              <a:defRPr sz="2550"/>
            </a:lvl9pPr>
          </a:lstStyle>
          <a:p/>
        </p:txBody>
      </p:sp>
      <p:sp>
        <p:nvSpPr>
          <p:cNvPr id="36" name="Google Shape;36;p4"/>
          <p:cNvSpPr txBox="1"/>
          <p:nvPr>
            <p:ph idx="2" type="body"/>
          </p:nvPr>
        </p:nvSpPr>
        <p:spPr>
          <a:xfrm>
            <a:off x="6095625" y="8232444"/>
            <a:ext cx="3413100" cy="1032000"/>
          </a:xfrm>
          <a:prstGeom prst="rect">
            <a:avLst/>
          </a:prstGeom>
        </p:spPr>
        <p:txBody>
          <a:bodyPr anchorCtr="0" anchor="t" bIns="45700" lIns="91425" spcFirstLastPara="1" rIns="91425" wrap="square" tIns="45700">
            <a:noAutofit/>
          </a:bodyPr>
          <a:lstStyle>
            <a:lvl1pPr indent="-390525" lvl="0" marL="457200" rtl="0">
              <a:spcBef>
                <a:spcPts val="640"/>
              </a:spcBef>
              <a:spcAft>
                <a:spcPts val="0"/>
              </a:spcAft>
              <a:buSzPts val="2550"/>
              <a:buChar char="•"/>
              <a:defRPr sz="2550"/>
            </a:lvl1pPr>
            <a:lvl2pPr indent="-390525" lvl="1" marL="914400" rtl="0">
              <a:spcBef>
                <a:spcPts val="560"/>
              </a:spcBef>
              <a:spcAft>
                <a:spcPts val="0"/>
              </a:spcAft>
              <a:buSzPts val="2550"/>
              <a:buChar char="–"/>
              <a:defRPr sz="2550"/>
            </a:lvl2pPr>
            <a:lvl3pPr indent="-390525" lvl="2" marL="1371600" rtl="0">
              <a:spcBef>
                <a:spcPts val="480"/>
              </a:spcBef>
              <a:spcAft>
                <a:spcPts val="0"/>
              </a:spcAft>
              <a:buSzPts val="2550"/>
              <a:buChar char="•"/>
              <a:defRPr sz="2550"/>
            </a:lvl3pPr>
            <a:lvl4pPr indent="-390525" lvl="3" marL="1828800" rtl="0">
              <a:spcBef>
                <a:spcPts val="400"/>
              </a:spcBef>
              <a:spcAft>
                <a:spcPts val="0"/>
              </a:spcAft>
              <a:buSzPts val="2550"/>
              <a:buChar char="–"/>
              <a:defRPr sz="2550"/>
            </a:lvl4pPr>
            <a:lvl5pPr indent="-390525" lvl="4" marL="2286000" rtl="0">
              <a:spcBef>
                <a:spcPts val="400"/>
              </a:spcBef>
              <a:spcAft>
                <a:spcPts val="0"/>
              </a:spcAft>
              <a:buSzPts val="2550"/>
              <a:buChar char="»"/>
              <a:defRPr sz="2550"/>
            </a:lvl5pPr>
            <a:lvl6pPr indent="-390525" lvl="5" marL="2743200" rtl="0">
              <a:spcBef>
                <a:spcPts val="400"/>
              </a:spcBef>
              <a:spcAft>
                <a:spcPts val="0"/>
              </a:spcAft>
              <a:buSzPts val="2550"/>
              <a:buChar char="•"/>
              <a:defRPr sz="2550"/>
            </a:lvl6pPr>
            <a:lvl7pPr indent="-390525" lvl="6" marL="3200400" rtl="0">
              <a:spcBef>
                <a:spcPts val="400"/>
              </a:spcBef>
              <a:spcAft>
                <a:spcPts val="0"/>
              </a:spcAft>
              <a:buSzPts val="2550"/>
              <a:buChar char="•"/>
              <a:defRPr sz="2550"/>
            </a:lvl7pPr>
            <a:lvl8pPr indent="-390525" lvl="7" marL="3657600" rtl="0">
              <a:spcBef>
                <a:spcPts val="400"/>
              </a:spcBef>
              <a:spcAft>
                <a:spcPts val="0"/>
              </a:spcAft>
              <a:buSzPts val="2550"/>
              <a:buChar char="•"/>
              <a:defRPr sz="2550"/>
            </a:lvl8pPr>
            <a:lvl9pPr indent="-390525" lvl="8" marL="4114800" rtl="0">
              <a:spcBef>
                <a:spcPts val="400"/>
              </a:spcBef>
              <a:spcAft>
                <a:spcPts val="0"/>
              </a:spcAft>
              <a:buSzPts val="2550"/>
              <a:buChar char="•"/>
              <a:defRPr sz="2550"/>
            </a:lvl9pPr>
          </a:lstStyle>
          <a:p/>
        </p:txBody>
      </p:sp>
      <p:sp>
        <p:nvSpPr>
          <p:cNvPr id="37" name="Google Shape;37;p4"/>
          <p:cNvSpPr txBox="1"/>
          <p:nvPr>
            <p:ph idx="3" type="body"/>
          </p:nvPr>
        </p:nvSpPr>
        <p:spPr>
          <a:xfrm>
            <a:off x="1091675" y="4750169"/>
            <a:ext cx="3413100" cy="1032000"/>
          </a:xfrm>
          <a:prstGeom prst="rect">
            <a:avLst/>
          </a:prstGeom>
        </p:spPr>
        <p:txBody>
          <a:bodyPr anchorCtr="0" anchor="t" bIns="45700" lIns="91425" spcFirstLastPara="1" rIns="91425" wrap="square" tIns="45700">
            <a:noAutofit/>
          </a:bodyPr>
          <a:lstStyle>
            <a:lvl1pPr indent="-390525" lvl="0" marL="457200" rtl="0">
              <a:spcBef>
                <a:spcPts val="640"/>
              </a:spcBef>
              <a:spcAft>
                <a:spcPts val="0"/>
              </a:spcAft>
              <a:buSzPts val="2550"/>
              <a:buChar char="•"/>
              <a:defRPr sz="2550"/>
            </a:lvl1pPr>
            <a:lvl2pPr indent="-390525" lvl="1" marL="914400" rtl="0">
              <a:spcBef>
                <a:spcPts val="560"/>
              </a:spcBef>
              <a:spcAft>
                <a:spcPts val="0"/>
              </a:spcAft>
              <a:buSzPts val="2550"/>
              <a:buChar char="–"/>
              <a:defRPr sz="2550"/>
            </a:lvl2pPr>
            <a:lvl3pPr indent="-390525" lvl="2" marL="1371600" rtl="0">
              <a:spcBef>
                <a:spcPts val="480"/>
              </a:spcBef>
              <a:spcAft>
                <a:spcPts val="0"/>
              </a:spcAft>
              <a:buSzPts val="2550"/>
              <a:buChar char="•"/>
              <a:defRPr sz="2550"/>
            </a:lvl3pPr>
            <a:lvl4pPr indent="-390525" lvl="3" marL="1828800" rtl="0">
              <a:spcBef>
                <a:spcPts val="400"/>
              </a:spcBef>
              <a:spcAft>
                <a:spcPts val="0"/>
              </a:spcAft>
              <a:buSzPts val="2550"/>
              <a:buChar char="–"/>
              <a:defRPr sz="2550"/>
            </a:lvl4pPr>
            <a:lvl5pPr indent="-390525" lvl="4" marL="2286000" rtl="0">
              <a:spcBef>
                <a:spcPts val="400"/>
              </a:spcBef>
              <a:spcAft>
                <a:spcPts val="0"/>
              </a:spcAft>
              <a:buSzPts val="2550"/>
              <a:buChar char="»"/>
              <a:defRPr sz="2550"/>
            </a:lvl5pPr>
            <a:lvl6pPr indent="-390525" lvl="5" marL="2743200" rtl="0">
              <a:spcBef>
                <a:spcPts val="400"/>
              </a:spcBef>
              <a:spcAft>
                <a:spcPts val="0"/>
              </a:spcAft>
              <a:buSzPts val="2550"/>
              <a:buChar char="•"/>
              <a:defRPr sz="2550"/>
            </a:lvl6pPr>
            <a:lvl7pPr indent="-390525" lvl="6" marL="3200400" rtl="0">
              <a:spcBef>
                <a:spcPts val="400"/>
              </a:spcBef>
              <a:spcAft>
                <a:spcPts val="0"/>
              </a:spcAft>
              <a:buSzPts val="2550"/>
              <a:buChar char="•"/>
              <a:defRPr sz="2550"/>
            </a:lvl7pPr>
            <a:lvl8pPr indent="-390525" lvl="7" marL="3657600" rtl="0">
              <a:spcBef>
                <a:spcPts val="400"/>
              </a:spcBef>
              <a:spcAft>
                <a:spcPts val="0"/>
              </a:spcAft>
              <a:buSzPts val="2550"/>
              <a:buChar char="•"/>
              <a:defRPr sz="2550"/>
            </a:lvl8pPr>
            <a:lvl9pPr indent="-390525" lvl="8" marL="4114800" rtl="0">
              <a:spcBef>
                <a:spcPts val="400"/>
              </a:spcBef>
              <a:spcAft>
                <a:spcPts val="0"/>
              </a:spcAft>
              <a:buSzPts val="2550"/>
              <a:buChar char="•"/>
              <a:defRPr sz="2550"/>
            </a:lvl9pPr>
          </a:lstStyle>
          <a:p/>
        </p:txBody>
      </p:sp>
      <p:sp>
        <p:nvSpPr>
          <p:cNvPr id="38" name="Google Shape;38;p4"/>
          <p:cNvSpPr txBox="1"/>
          <p:nvPr>
            <p:ph idx="4" type="body"/>
          </p:nvPr>
        </p:nvSpPr>
        <p:spPr>
          <a:xfrm>
            <a:off x="6095625" y="4750169"/>
            <a:ext cx="3413100" cy="1032000"/>
          </a:xfrm>
          <a:prstGeom prst="rect">
            <a:avLst/>
          </a:prstGeom>
        </p:spPr>
        <p:txBody>
          <a:bodyPr anchorCtr="0" anchor="t" bIns="45700" lIns="91425" spcFirstLastPara="1" rIns="91425" wrap="square" tIns="45700">
            <a:noAutofit/>
          </a:bodyPr>
          <a:lstStyle>
            <a:lvl1pPr indent="-390525" lvl="0" marL="457200" rtl="0">
              <a:spcBef>
                <a:spcPts val="640"/>
              </a:spcBef>
              <a:spcAft>
                <a:spcPts val="0"/>
              </a:spcAft>
              <a:buSzPts val="2550"/>
              <a:buChar char="•"/>
              <a:defRPr sz="2550"/>
            </a:lvl1pPr>
            <a:lvl2pPr indent="-390525" lvl="1" marL="914400" rtl="0">
              <a:spcBef>
                <a:spcPts val="560"/>
              </a:spcBef>
              <a:spcAft>
                <a:spcPts val="0"/>
              </a:spcAft>
              <a:buSzPts val="2550"/>
              <a:buChar char="–"/>
              <a:defRPr sz="2550"/>
            </a:lvl2pPr>
            <a:lvl3pPr indent="-390525" lvl="2" marL="1371600" rtl="0">
              <a:spcBef>
                <a:spcPts val="480"/>
              </a:spcBef>
              <a:spcAft>
                <a:spcPts val="0"/>
              </a:spcAft>
              <a:buSzPts val="2550"/>
              <a:buChar char="•"/>
              <a:defRPr sz="2550"/>
            </a:lvl3pPr>
            <a:lvl4pPr indent="-390525" lvl="3" marL="1828800" rtl="0">
              <a:spcBef>
                <a:spcPts val="400"/>
              </a:spcBef>
              <a:spcAft>
                <a:spcPts val="0"/>
              </a:spcAft>
              <a:buSzPts val="2550"/>
              <a:buChar char="–"/>
              <a:defRPr sz="2550"/>
            </a:lvl4pPr>
            <a:lvl5pPr indent="-390525" lvl="4" marL="2286000" rtl="0">
              <a:spcBef>
                <a:spcPts val="400"/>
              </a:spcBef>
              <a:spcAft>
                <a:spcPts val="0"/>
              </a:spcAft>
              <a:buSzPts val="2550"/>
              <a:buChar char="»"/>
              <a:defRPr sz="2550"/>
            </a:lvl5pPr>
            <a:lvl6pPr indent="-390525" lvl="5" marL="2743200" rtl="0">
              <a:spcBef>
                <a:spcPts val="400"/>
              </a:spcBef>
              <a:spcAft>
                <a:spcPts val="0"/>
              </a:spcAft>
              <a:buSzPts val="2550"/>
              <a:buChar char="•"/>
              <a:defRPr sz="2550"/>
            </a:lvl6pPr>
            <a:lvl7pPr indent="-390525" lvl="6" marL="3200400" rtl="0">
              <a:spcBef>
                <a:spcPts val="400"/>
              </a:spcBef>
              <a:spcAft>
                <a:spcPts val="0"/>
              </a:spcAft>
              <a:buSzPts val="2550"/>
              <a:buChar char="•"/>
              <a:defRPr sz="2550"/>
            </a:lvl7pPr>
            <a:lvl8pPr indent="-390525" lvl="7" marL="3657600" rtl="0">
              <a:spcBef>
                <a:spcPts val="400"/>
              </a:spcBef>
              <a:spcAft>
                <a:spcPts val="0"/>
              </a:spcAft>
              <a:buSzPts val="2550"/>
              <a:buChar char="•"/>
              <a:defRPr sz="2550"/>
            </a:lvl8pPr>
            <a:lvl9pPr indent="-390525" lvl="8" marL="4114800" rtl="0">
              <a:spcBef>
                <a:spcPts val="400"/>
              </a:spcBef>
              <a:spcAft>
                <a:spcPts val="0"/>
              </a:spcAft>
              <a:buSzPts val="2550"/>
              <a:buChar char="•"/>
              <a:defRPr sz="255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39" name="Shape 39"/>
        <p:cNvGrpSpPr/>
        <p:nvPr/>
      </p:nvGrpSpPr>
      <p:grpSpPr>
        <a:xfrm>
          <a:off x="0" y="0"/>
          <a:ext cx="0" cy="0"/>
          <a:chOff x="0" y="0"/>
          <a:chExt cx="0" cy="0"/>
        </a:xfrm>
      </p:grpSpPr>
      <p:grpSp>
        <p:nvGrpSpPr>
          <p:cNvPr id="40" name="Google Shape;40;p5"/>
          <p:cNvGrpSpPr/>
          <p:nvPr/>
        </p:nvGrpSpPr>
        <p:grpSpPr>
          <a:xfrm>
            <a:off x="0" y="-144662"/>
            <a:ext cx="10152838" cy="10431728"/>
            <a:chOff x="0" y="-38100"/>
            <a:chExt cx="2673981" cy="2747433"/>
          </a:xfrm>
        </p:grpSpPr>
        <p:sp>
          <p:nvSpPr>
            <p:cNvPr id="41" name="Google Shape;41;p5"/>
            <p:cNvSpPr/>
            <p:nvPr/>
          </p:nvSpPr>
          <p:spPr>
            <a:xfrm>
              <a:off x="0" y="0"/>
              <a:ext cx="2673981" cy="2709333"/>
            </a:xfrm>
            <a:custGeom>
              <a:rect b="b" l="l" r="r" t="t"/>
              <a:pathLst>
                <a:path extrusionOk="0" h="2709333" w="2673981">
                  <a:moveTo>
                    <a:pt x="0" y="0"/>
                  </a:moveTo>
                  <a:lnTo>
                    <a:pt x="2673981" y="0"/>
                  </a:lnTo>
                  <a:lnTo>
                    <a:pt x="2673981" y="2709333"/>
                  </a:lnTo>
                  <a:lnTo>
                    <a:pt x="0" y="2709333"/>
                  </a:lnTo>
                  <a:close/>
                </a:path>
              </a:pathLst>
            </a:custGeom>
            <a:solidFill>
              <a:srgbClr val="EFEAE3"/>
            </a:solidFill>
            <a:ln>
              <a:noFill/>
            </a:ln>
          </p:spPr>
        </p:sp>
        <p:sp>
          <p:nvSpPr>
            <p:cNvPr id="42" name="Google Shape;42;p5"/>
            <p:cNvSpPr txBox="1"/>
            <p:nvPr/>
          </p:nvSpPr>
          <p:spPr>
            <a:xfrm>
              <a:off x="0" y="-38100"/>
              <a:ext cx="26739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 name="Google Shape;43;p5"/>
          <p:cNvGrpSpPr/>
          <p:nvPr/>
        </p:nvGrpSpPr>
        <p:grpSpPr>
          <a:xfrm>
            <a:off x="0" y="-6578077"/>
            <a:ext cx="10152772" cy="19825341"/>
            <a:chOff x="0" y="0"/>
            <a:chExt cx="13537029" cy="26433788"/>
          </a:xfrm>
        </p:grpSpPr>
        <p:sp>
          <p:nvSpPr>
            <p:cNvPr id="44" name="Google Shape;44;p5"/>
            <p:cNvSpPr/>
            <p:nvPr/>
          </p:nvSpPr>
          <p:spPr>
            <a:xfrm>
              <a:off x="301034" y="0"/>
              <a:ext cx="13235995" cy="12971276"/>
            </a:xfrm>
            <a:custGeom>
              <a:rect b="b" l="l" r="r" t="t"/>
              <a:pathLst>
                <a:path extrusionOk="0" h="12971276" w="13235995">
                  <a:moveTo>
                    <a:pt x="0" y="0"/>
                  </a:moveTo>
                  <a:lnTo>
                    <a:pt x="13235995" y="0"/>
                  </a:lnTo>
                  <a:lnTo>
                    <a:pt x="13235995" y="12971276"/>
                  </a:lnTo>
                  <a:lnTo>
                    <a:pt x="0" y="12971276"/>
                  </a:lnTo>
                  <a:lnTo>
                    <a:pt x="0" y="0"/>
                  </a:lnTo>
                  <a:close/>
                </a:path>
              </a:pathLst>
            </a:custGeom>
            <a:blipFill rotWithShape="1">
              <a:blip r:embed="rId2">
                <a:alphaModFix amt="7000"/>
              </a:blip>
              <a:stretch>
                <a:fillRect b="0" l="0" r="0" t="0"/>
              </a:stretch>
            </a:blipFill>
            <a:ln>
              <a:noFill/>
            </a:ln>
          </p:spPr>
        </p:sp>
        <p:sp>
          <p:nvSpPr>
            <p:cNvPr id="45" name="Google Shape;45;p5"/>
            <p:cNvSpPr/>
            <p:nvPr/>
          </p:nvSpPr>
          <p:spPr>
            <a:xfrm>
              <a:off x="0" y="13462512"/>
              <a:ext cx="13235995" cy="12971276"/>
            </a:xfrm>
            <a:custGeom>
              <a:rect b="b" l="l" r="r" t="t"/>
              <a:pathLst>
                <a:path extrusionOk="0" h="12971276" w="13235995">
                  <a:moveTo>
                    <a:pt x="0" y="0"/>
                  </a:moveTo>
                  <a:lnTo>
                    <a:pt x="13235995" y="0"/>
                  </a:lnTo>
                  <a:lnTo>
                    <a:pt x="13235995" y="12971276"/>
                  </a:lnTo>
                  <a:lnTo>
                    <a:pt x="0" y="12971276"/>
                  </a:lnTo>
                  <a:lnTo>
                    <a:pt x="0" y="0"/>
                  </a:lnTo>
                  <a:close/>
                </a:path>
              </a:pathLst>
            </a:custGeom>
            <a:blipFill rotWithShape="1">
              <a:blip r:embed="rId2">
                <a:alphaModFix amt="7000"/>
              </a:blip>
              <a:stretch>
                <a:fillRect b="0" l="0" r="0" t="0"/>
              </a:stretch>
            </a:blipFill>
            <a:ln>
              <a:noFill/>
            </a:ln>
          </p:spPr>
        </p:sp>
      </p:grpSp>
      <p:grpSp>
        <p:nvGrpSpPr>
          <p:cNvPr id="46" name="Google Shape;46;p5"/>
          <p:cNvGrpSpPr/>
          <p:nvPr/>
        </p:nvGrpSpPr>
        <p:grpSpPr>
          <a:xfrm>
            <a:off x="0" y="2789117"/>
            <a:ext cx="10152838" cy="5024738"/>
            <a:chOff x="0" y="-38100"/>
            <a:chExt cx="2673981" cy="1323379"/>
          </a:xfrm>
        </p:grpSpPr>
        <p:sp>
          <p:nvSpPr>
            <p:cNvPr id="47" name="Google Shape;47;p5"/>
            <p:cNvSpPr/>
            <p:nvPr/>
          </p:nvSpPr>
          <p:spPr>
            <a:xfrm>
              <a:off x="0" y="0"/>
              <a:ext cx="2673981" cy="1285279"/>
            </a:xfrm>
            <a:custGeom>
              <a:rect b="b" l="l" r="r" t="t"/>
              <a:pathLst>
                <a:path extrusionOk="0" h="1285279" w="2673981">
                  <a:moveTo>
                    <a:pt x="0" y="0"/>
                  </a:moveTo>
                  <a:lnTo>
                    <a:pt x="2673981" y="0"/>
                  </a:lnTo>
                  <a:lnTo>
                    <a:pt x="2673981" y="1285279"/>
                  </a:lnTo>
                  <a:lnTo>
                    <a:pt x="0" y="1285279"/>
                  </a:lnTo>
                  <a:close/>
                </a:path>
              </a:pathLst>
            </a:custGeom>
            <a:solidFill>
              <a:srgbClr val="819F3F"/>
            </a:solidFill>
            <a:ln>
              <a:noFill/>
            </a:ln>
          </p:spPr>
        </p:sp>
        <p:sp>
          <p:nvSpPr>
            <p:cNvPr id="48" name="Google Shape;48;p5"/>
            <p:cNvSpPr txBox="1"/>
            <p:nvPr/>
          </p:nvSpPr>
          <p:spPr>
            <a:xfrm>
              <a:off x="0" y="-38100"/>
              <a:ext cx="2673900" cy="13233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9" name="Google Shape;49;p5"/>
          <p:cNvSpPr/>
          <p:nvPr/>
        </p:nvSpPr>
        <p:spPr>
          <a:xfrm rot="5744346">
            <a:off x="4083685" y="6938024"/>
            <a:ext cx="1669108" cy="4212261"/>
          </a:xfrm>
          <a:custGeom>
            <a:rect b="b" l="l" r="r" t="t"/>
            <a:pathLst>
              <a:path extrusionOk="0" h="4212208" w="1669087">
                <a:moveTo>
                  <a:pt x="0" y="0"/>
                </a:moveTo>
                <a:lnTo>
                  <a:pt x="1669087" y="0"/>
                </a:lnTo>
                <a:lnTo>
                  <a:pt x="1669087" y="4212208"/>
                </a:lnTo>
                <a:lnTo>
                  <a:pt x="0" y="4212208"/>
                </a:lnTo>
                <a:lnTo>
                  <a:pt x="0" y="0"/>
                </a:lnTo>
                <a:close/>
              </a:path>
            </a:pathLst>
          </a:custGeom>
          <a:blipFill rotWithShape="1">
            <a:blip r:embed="rId3">
              <a:alphaModFix/>
            </a:blip>
            <a:stretch>
              <a:fillRect b="0" l="0" r="0" t="0"/>
            </a:stretch>
          </a:blipFill>
          <a:ln>
            <a:noFill/>
          </a:ln>
        </p:spPr>
      </p:sp>
      <p:sp>
        <p:nvSpPr>
          <p:cNvPr id="50" name="Google Shape;50;p5"/>
          <p:cNvSpPr txBox="1"/>
          <p:nvPr>
            <p:ph type="title"/>
          </p:nvPr>
        </p:nvSpPr>
        <p:spPr>
          <a:xfrm>
            <a:off x="0" y="612000"/>
            <a:ext cx="10152900" cy="1868400"/>
          </a:xfrm>
          <a:prstGeom prst="rect">
            <a:avLst/>
          </a:prstGeom>
        </p:spPr>
        <p:txBody>
          <a:bodyPr anchorCtr="0" anchor="t" bIns="45700" lIns="91425" spcFirstLastPara="1" rIns="91425" wrap="square" tIns="45700">
            <a:noAutofit/>
          </a:bodyPr>
          <a:lstStyle>
            <a:lvl1pPr lvl="0">
              <a:spcBef>
                <a:spcPts val="0"/>
              </a:spcBef>
              <a:spcAft>
                <a:spcPts val="0"/>
              </a:spcAft>
              <a:buClr>
                <a:srgbClr val="819F3F"/>
              </a:buClr>
              <a:buSzPts val="9450"/>
              <a:buNone/>
              <a:defRPr>
                <a:solidFill>
                  <a:srgbClr val="819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5"/>
          <p:cNvSpPr txBox="1"/>
          <p:nvPr>
            <p:ph idx="1" type="body"/>
          </p:nvPr>
        </p:nvSpPr>
        <p:spPr>
          <a:xfrm>
            <a:off x="1038788" y="3366788"/>
            <a:ext cx="7758900" cy="3869400"/>
          </a:xfrm>
          <a:prstGeom prst="rect">
            <a:avLst/>
          </a:prstGeom>
        </p:spPr>
        <p:txBody>
          <a:bodyPr anchorCtr="0" anchor="ctr" bIns="45700" lIns="91425" spcFirstLastPara="1" rIns="91425" wrap="square" tIns="45700">
            <a:noAutofit/>
          </a:bodyPr>
          <a:lstStyle>
            <a:lvl1pPr indent="-365125" lvl="0" marL="457200">
              <a:spcBef>
                <a:spcPts val="640"/>
              </a:spcBef>
              <a:spcAft>
                <a:spcPts val="0"/>
              </a:spcAft>
              <a:buClr>
                <a:schemeClr val="lt1"/>
              </a:buClr>
              <a:buSzPts val="2150"/>
              <a:buChar char="•"/>
              <a:defRPr>
                <a:solidFill>
                  <a:schemeClr val="lt1"/>
                </a:solidFill>
              </a:defRPr>
            </a:lvl1pPr>
            <a:lvl2pPr indent="-365125" lvl="1" marL="914400">
              <a:spcBef>
                <a:spcPts val="560"/>
              </a:spcBef>
              <a:spcAft>
                <a:spcPts val="0"/>
              </a:spcAft>
              <a:buClr>
                <a:schemeClr val="lt1"/>
              </a:buClr>
              <a:buSzPts val="2150"/>
              <a:buChar char="–"/>
              <a:defRPr>
                <a:solidFill>
                  <a:schemeClr val="lt1"/>
                </a:solidFill>
              </a:defRPr>
            </a:lvl2pPr>
            <a:lvl3pPr indent="-365125" lvl="2" marL="1371600">
              <a:spcBef>
                <a:spcPts val="480"/>
              </a:spcBef>
              <a:spcAft>
                <a:spcPts val="0"/>
              </a:spcAft>
              <a:buClr>
                <a:schemeClr val="lt1"/>
              </a:buClr>
              <a:buSzPts val="2150"/>
              <a:buChar char="•"/>
              <a:defRPr>
                <a:solidFill>
                  <a:schemeClr val="lt1"/>
                </a:solidFill>
              </a:defRPr>
            </a:lvl3pPr>
            <a:lvl4pPr indent="-365125" lvl="3" marL="1828800">
              <a:spcBef>
                <a:spcPts val="400"/>
              </a:spcBef>
              <a:spcAft>
                <a:spcPts val="0"/>
              </a:spcAft>
              <a:buClr>
                <a:schemeClr val="lt1"/>
              </a:buClr>
              <a:buSzPts val="2150"/>
              <a:buChar char="–"/>
              <a:defRPr>
                <a:solidFill>
                  <a:schemeClr val="lt1"/>
                </a:solidFill>
              </a:defRPr>
            </a:lvl4pPr>
            <a:lvl5pPr indent="-365125" lvl="4" marL="2286000">
              <a:spcBef>
                <a:spcPts val="400"/>
              </a:spcBef>
              <a:spcAft>
                <a:spcPts val="0"/>
              </a:spcAft>
              <a:buClr>
                <a:schemeClr val="lt1"/>
              </a:buClr>
              <a:buSzPts val="2150"/>
              <a:buChar char="»"/>
              <a:defRPr>
                <a:solidFill>
                  <a:schemeClr val="lt1"/>
                </a:solidFill>
              </a:defRPr>
            </a:lvl5pPr>
            <a:lvl6pPr indent="-365125" lvl="5" marL="2743200">
              <a:spcBef>
                <a:spcPts val="400"/>
              </a:spcBef>
              <a:spcAft>
                <a:spcPts val="0"/>
              </a:spcAft>
              <a:buClr>
                <a:schemeClr val="lt1"/>
              </a:buClr>
              <a:buSzPts val="2150"/>
              <a:buChar char="•"/>
              <a:defRPr>
                <a:solidFill>
                  <a:schemeClr val="lt1"/>
                </a:solidFill>
              </a:defRPr>
            </a:lvl6pPr>
            <a:lvl7pPr indent="-365125" lvl="6" marL="3200400">
              <a:spcBef>
                <a:spcPts val="400"/>
              </a:spcBef>
              <a:spcAft>
                <a:spcPts val="0"/>
              </a:spcAft>
              <a:buClr>
                <a:schemeClr val="lt1"/>
              </a:buClr>
              <a:buSzPts val="2150"/>
              <a:buChar char="•"/>
              <a:defRPr>
                <a:solidFill>
                  <a:schemeClr val="lt1"/>
                </a:solidFill>
              </a:defRPr>
            </a:lvl7pPr>
            <a:lvl8pPr indent="-365125" lvl="7" marL="3657600">
              <a:spcBef>
                <a:spcPts val="400"/>
              </a:spcBef>
              <a:spcAft>
                <a:spcPts val="0"/>
              </a:spcAft>
              <a:buClr>
                <a:schemeClr val="lt1"/>
              </a:buClr>
              <a:buSzPts val="2150"/>
              <a:buChar char="•"/>
              <a:defRPr>
                <a:solidFill>
                  <a:schemeClr val="lt1"/>
                </a:solidFill>
              </a:defRPr>
            </a:lvl8pPr>
            <a:lvl9pPr indent="-365125" lvl="8" marL="4114800">
              <a:spcBef>
                <a:spcPts val="400"/>
              </a:spcBef>
              <a:spcAft>
                <a:spcPts val="0"/>
              </a:spcAft>
              <a:buClr>
                <a:schemeClr val="lt1"/>
              </a:buClr>
              <a:buSzPts val="2150"/>
              <a:buChar char="•"/>
              <a:defRPr>
                <a:solidFill>
                  <a:schemeClr val="lt1"/>
                </a:solidFill>
              </a:defRPr>
            </a:lvl9pPr>
          </a:lstStyle>
          <a:p/>
        </p:txBody>
      </p:sp>
      <p:sp>
        <p:nvSpPr>
          <p:cNvPr id="52" name="Google Shape;52;p5"/>
          <p:cNvSpPr/>
          <p:nvPr>
            <p:ph idx="2" type="pic"/>
          </p:nvPr>
        </p:nvSpPr>
        <p:spPr>
          <a:xfrm>
            <a:off x="10152900" y="0"/>
            <a:ext cx="8135100" cy="102870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53" name="Shape 53"/>
        <p:cNvGrpSpPr/>
        <p:nvPr/>
      </p:nvGrpSpPr>
      <p:grpSpPr>
        <a:xfrm>
          <a:off x="0" y="0"/>
          <a:ext cx="0" cy="0"/>
          <a:chOff x="0" y="0"/>
          <a:chExt cx="0" cy="0"/>
        </a:xfrm>
      </p:grpSpPr>
      <p:grpSp>
        <p:nvGrpSpPr>
          <p:cNvPr id="54" name="Google Shape;54;p6"/>
          <p:cNvGrpSpPr/>
          <p:nvPr/>
        </p:nvGrpSpPr>
        <p:grpSpPr>
          <a:xfrm>
            <a:off x="-1576515" y="0"/>
            <a:ext cx="21236713" cy="10287000"/>
            <a:chOff x="0" y="0"/>
            <a:chExt cx="28315617" cy="13716000"/>
          </a:xfrm>
        </p:grpSpPr>
        <p:sp>
          <p:nvSpPr>
            <p:cNvPr id="55" name="Google Shape;55;p6"/>
            <p:cNvSpPr/>
            <p:nvPr/>
          </p:nvSpPr>
          <p:spPr>
            <a:xfrm>
              <a:off x="14319699" y="0"/>
              <a:ext cx="13995918" cy="13716000"/>
            </a:xfrm>
            <a:custGeom>
              <a:rect b="b" l="l" r="r" t="t"/>
              <a:pathLst>
                <a:path extrusionOk="0" h="13716000" w="13995918">
                  <a:moveTo>
                    <a:pt x="0" y="0"/>
                  </a:moveTo>
                  <a:lnTo>
                    <a:pt x="13995918" y="0"/>
                  </a:lnTo>
                  <a:lnTo>
                    <a:pt x="13995918" y="13716000"/>
                  </a:lnTo>
                  <a:lnTo>
                    <a:pt x="0" y="13716000"/>
                  </a:lnTo>
                  <a:lnTo>
                    <a:pt x="0" y="0"/>
                  </a:lnTo>
                  <a:close/>
                </a:path>
              </a:pathLst>
            </a:custGeom>
            <a:blipFill rotWithShape="1">
              <a:blip r:embed="rId2">
                <a:alphaModFix amt="7000"/>
              </a:blip>
              <a:stretch>
                <a:fillRect b="0" l="0" r="0" t="0"/>
              </a:stretch>
            </a:blipFill>
            <a:ln>
              <a:noFill/>
            </a:ln>
          </p:spPr>
        </p:sp>
        <p:sp>
          <p:nvSpPr>
            <p:cNvPr id="56" name="Google Shape;56;p6"/>
            <p:cNvSpPr/>
            <p:nvPr/>
          </p:nvSpPr>
          <p:spPr>
            <a:xfrm>
              <a:off x="0" y="0"/>
              <a:ext cx="13995918" cy="13716000"/>
            </a:xfrm>
            <a:custGeom>
              <a:rect b="b" l="l" r="r" t="t"/>
              <a:pathLst>
                <a:path extrusionOk="0" h="13716000" w="13995918">
                  <a:moveTo>
                    <a:pt x="0" y="0"/>
                  </a:moveTo>
                  <a:lnTo>
                    <a:pt x="13995918" y="0"/>
                  </a:lnTo>
                  <a:lnTo>
                    <a:pt x="13995918" y="13716000"/>
                  </a:lnTo>
                  <a:lnTo>
                    <a:pt x="0" y="13716000"/>
                  </a:lnTo>
                  <a:lnTo>
                    <a:pt x="0" y="0"/>
                  </a:lnTo>
                  <a:close/>
                </a:path>
              </a:pathLst>
            </a:custGeom>
            <a:blipFill rotWithShape="1">
              <a:blip r:embed="rId2">
                <a:alphaModFix amt="7000"/>
              </a:blip>
              <a:stretch>
                <a:fillRect b="0" l="0" r="0" t="0"/>
              </a:stretch>
            </a:blipFill>
            <a:ln>
              <a:noFill/>
            </a:ln>
          </p:spPr>
        </p:sp>
      </p:grpSp>
      <p:sp>
        <p:nvSpPr>
          <p:cNvPr id="57" name="Google Shape;57;p6"/>
          <p:cNvSpPr/>
          <p:nvPr/>
        </p:nvSpPr>
        <p:spPr>
          <a:xfrm rot="-275120">
            <a:off x="3545792" y="2351204"/>
            <a:ext cx="10997645" cy="5198887"/>
          </a:xfrm>
          <a:custGeom>
            <a:rect b="b" l="l" r="r" t="t"/>
            <a:pathLst>
              <a:path extrusionOk="0" h="5195235" w="10989920">
                <a:moveTo>
                  <a:pt x="0" y="0"/>
                </a:moveTo>
                <a:lnTo>
                  <a:pt x="10989920" y="0"/>
                </a:lnTo>
                <a:lnTo>
                  <a:pt x="10989920" y="5195235"/>
                </a:lnTo>
                <a:lnTo>
                  <a:pt x="0" y="5195235"/>
                </a:lnTo>
                <a:lnTo>
                  <a:pt x="0" y="0"/>
                </a:lnTo>
                <a:close/>
              </a:path>
            </a:pathLst>
          </a:custGeom>
          <a:blipFill rotWithShape="1">
            <a:blip r:embed="rId3">
              <a:alphaModFix amt="44000"/>
            </a:blip>
            <a:stretch>
              <a:fillRect b="0" l="0" r="0" t="0"/>
            </a:stretch>
          </a:blipFill>
          <a:ln>
            <a:noFill/>
          </a:ln>
        </p:spPr>
      </p:sp>
      <p:pic>
        <p:nvPicPr>
          <p:cNvPr id="58" name="Google Shape;58;p6"/>
          <p:cNvPicPr preferRelativeResize="0"/>
          <p:nvPr/>
        </p:nvPicPr>
        <p:blipFill>
          <a:blip r:embed="rId4">
            <a:alphaModFix/>
          </a:blip>
          <a:stretch>
            <a:fillRect/>
          </a:stretch>
        </p:blipFill>
        <p:spPr>
          <a:xfrm>
            <a:off x="4303350" y="2186900"/>
            <a:ext cx="9345976" cy="6169899"/>
          </a:xfrm>
          <a:prstGeom prst="rect">
            <a:avLst/>
          </a:prstGeom>
          <a:noFill/>
          <a:ln>
            <a:noFill/>
          </a:ln>
        </p:spPr>
      </p:pic>
      <p:grpSp>
        <p:nvGrpSpPr>
          <p:cNvPr id="59" name="Google Shape;59;p6"/>
          <p:cNvGrpSpPr/>
          <p:nvPr/>
        </p:nvGrpSpPr>
        <p:grpSpPr>
          <a:xfrm>
            <a:off x="0" y="-144662"/>
            <a:ext cx="18288118" cy="2059439"/>
            <a:chOff x="0" y="-38100"/>
            <a:chExt cx="4816592" cy="542400"/>
          </a:xfrm>
        </p:grpSpPr>
        <p:sp>
          <p:nvSpPr>
            <p:cNvPr id="60" name="Google Shape;60;p6"/>
            <p:cNvSpPr/>
            <p:nvPr/>
          </p:nvSpPr>
          <p:spPr>
            <a:xfrm>
              <a:off x="0" y="0"/>
              <a:ext cx="4816592" cy="504180"/>
            </a:xfrm>
            <a:custGeom>
              <a:rect b="b" l="l" r="r" t="t"/>
              <a:pathLst>
                <a:path extrusionOk="0" h="504180" w="4816592">
                  <a:moveTo>
                    <a:pt x="0" y="0"/>
                  </a:moveTo>
                  <a:lnTo>
                    <a:pt x="4816592" y="0"/>
                  </a:lnTo>
                  <a:lnTo>
                    <a:pt x="4816592" y="504180"/>
                  </a:lnTo>
                  <a:lnTo>
                    <a:pt x="0" y="504180"/>
                  </a:lnTo>
                  <a:close/>
                </a:path>
              </a:pathLst>
            </a:custGeom>
            <a:solidFill>
              <a:srgbClr val="819F3F"/>
            </a:solidFill>
            <a:ln>
              <a:noFill/>
            </a:ln>
          </p:spPr>
        </p:sp>
        <p:sp>
          <p:nvSpPr>
            <p:cNvPr id="61" name="Google Shape;61;p6"/>
            <p:cNvSpPr txBox="1"/>
            <p:nvPr/>
          </p:nvSpPr>
          <p:spPr>
            <a:xfrm>
              <a:off x="0" y="-38100"/>
              <a:ext cx="4816500" cy="542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2" name="Google Shape;62;p6"/>
          <p:cNvSpPr txBox="1"/>
          <p:nvPr>
            <p:ph type="title"/>
          </p:nvPr>
        </p:nvSpPr>
        <p:spPr>
          <a:xfrm>
            <a:off x="-682650" y="166100"/>
            <a:ext cx="19653300" cy="1868400"/>
          </a:xfrm>
          <a:prstGeom prst="rect">
            <a:avLst/>
          </a:prstGeom>
        </p:spPr>
        <p:txBody>
          <a:bodyPr anchorCtr="0" anchor="t" bIns="45700" lIns="91425" spcFirstLastPara="1" rIns="91425" wrap="square" tIns="45700">
            <a:noAutofit/>
          </a:bodyPr>
          <a:lstStyle>
            <a:lvl1pPr lvl="0">
              <a:spcBef>
                <a:spcPts val="0"/>
              </a:spcBef>
              <a:spcAft>
                <a:spcPts val="0"/>
              </a:spcAft>
              <a:buSzPts val="945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6"/>
          <p:cNvSpPr txBox="1"/>
          <p:nvPr>
            <p:ph idx="1" type="body"/>
          </p:nvPr>
        </p:nvSpPr>
        <p:spPr>
          <a:xfrm>
            <a:off x="2496300" y="7931156"/>
            <a:ext cx="13295400" cy="2143200"/>
          </a:xfrm>
          <a:prstGeom prst="rect">
            <a:avLst/>
          </a:prstGeom>
        </p:spPr>
        <p:txBody>
          <a:bodyPr anchorCtr="0" anchor="ctr" bIns="45700" lIns="91425" spcFirstLastPara="1" rIns="91425" wrap="square" tIns="45700">
            <a:noAutofit/>
          </a:bodyPr>
          <a:lstStyle>
            <a:lvl1pPr indent="-365125" lvl="0" marL="457200">
              <a:spcBef>
                <a:spcPts val="640"/>
              </a:spcBef>
              <a:spcAft>
                <a:spcPts val="0"/>
              </a:spcAft>
              <a:buSzPts val="2150"/>
              <a:buChar char="•"/>
              <a:defRPr/>
            </a:lvl1pPr>
            <a:lvl2pPr indent="-365125" lvl="1" marL="914400">
              <a:spcBef>
                <a:spcPts val="560"/>
              </a:spcBef>
              <a:spcAft>
                <a:spcPts val="0"/>
              </a:spcAft>
              <a:buSzPts val="2150"/>
              <a:buChar char="–"/>
              <a:defRPr/>
            </a:lvl2pPr>
            <a:lvl3pPr indent="-365125" lvl="2" marL="1371600">
              <a:spcBef>
                <a:spcPts val="480"/>
              </a:spcBef>
              <a:spcAft>
                <a:spcPts val="0"/>
              </a:spcAft>
              <a:buSzPts val="2150"/>
              <a:buChar char="•"/>
              <a:defRPr/>
            </a:lvl3pPr>
            <a:lvl4pPr indent="-365125" lvl="3" marL="1828800">
              <a:spcBef>
                <a:spcPts val="400"/>
              </a:spcBef>
              <a:spcAft>
                <a:spcPts val="0"/>
              </a:spcAft>
              <a:buSzPts val="2150"/>
              <a:buChar char="–"/>
              <a:defRPr/>
            </a:lvl4pPr>
            <a:lvl5pPr indent="-365125" lvl="4" marL="2286000">
              <a:spcBef>
                <a:spcPts val="400"/>
              </a:spcBef>
              <a:spcAft>
                <a:spcPts val="0"/>
              </a:spcAft>
              <a:buSzPts val="2150"/>
              <a:buChar char="»"/>
              <a:defRPr/>
            </a:lvl5pPr>
            <a:lvl6pPr indent="-365125" lvl="5" marL="2743200">
              <a:spcBef>
                <a:spcPts val="400"/>
              </a:spcBef>
              <a:spcAft>
                <a:spcPts val="0"/>
              </a:spcAft>
              <a:buSzPts val="2150"/>
              <a:buChar char="•"/>
              <a:defRPr/>
            </a:lvl6pPr>
            <a:lvl7pPr indent="-365125" lvl="6" marL="3200400">
              <a:spcBef>
                <a:spcPts val="400"/>
              </a:spcBef>
              <a:spcAft>
                <a:spcPts val="0"/>
              </a:spcAft>
              <a:buSzPts val="2150"/>
              <a:buChar char="•"/>
              <a:defRPr/>
            </a:lvl7pPr>
            <a:lvl8pPr indent="-365125" lvl="7" marL="3657600">
              <a:spcBef>
                <a:spcPts val="400"/>
              </a:spcBef>
              <a:spcAft>
                <a:spcPts val="0"/>
              </a:spcAft>
              <a:buSzPts val="2150"/>
              <a:buChar char="•"/>
              <a:defRPr/>
            </a:lvl8pPr>
            <a:lvl9pPr indent="-365125" lvl="8" marL="4114800">
              <a:spcBef>
                <a:spcPts val="400"/>
              </a:spcBef>
              <a:spcAft>
                <a:spcPts val="0"/>
              </a:spcAft>
              <a:buSzPts val="215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64" name="Shape 64"/>
        <p:cNvGrpSpPr/>
        <p:nvPr/>
      </p:nvGrpSpPr>
      <p:grpSpPr>
        <a:xfrm>
          <a:off x="0" y="0"/>
          <a:ext cx="0" cy="0"/>
          <a:chOff x="0" y="0"/>
          <a:chExt cx="0" cy="0"/>
        </a:xfrm>
      </p:grpSpPr>
      <p:grpSp>
        <p:nvGrpSpPr>
          <p:cNvPr id="65" name="Google Shape;65;p7"/>
          <p:cNvGrpSpPr/>
          <p:nvPr/>
        </p:nvGrpSpPr>
        <p:grpSpPr>
          <a:xfrm>
            <a:off x="-1576515" y="0"/>
            <a:ext cx="21236713" cy="10287000"/>
            <a:chOff x="0" y="0"/>
            <a:chExt cx="28315617" cy="13716000"/>
          </a:xfrm>
        </p:grpSpPr>
        <p:sp>
          <p:nvSpPr>
            <p:cNvPr id="66" name="Google Shape;66;p7"/>
            <p:cNvSpPr/>
            <p:nvPr/>
          </p:nvSpPr>
          <p:spPr>
            <a:xfrm>
              <a:off x="14319699" y="0"/>
              <a:ext cx="13995918" cy="13716000"/>
            </a:xfrm>
            <a:custGeom>
              <a:rect b="b" l="l" r="r" t="t"/>
              <a:pathLst>
                <a:path extrusionOk="0" h="13716000" w="13995918">
                  <a:moveTo>
                    <a:pt x="0" y="0"/>
                  </a:moveTo>
                  <a:lnTo>
                    <a:pt x="13995918" y="0"/>
                  </a:lnTo>
                  <a:lnTo>
                    <a:pt x="13995918" y="13716000"/>
                  </a:lnTo>
                  <a:lnTo>
                    <a:pt x="0" y="13716000"/>
                  </a:lnTo>
                  <a:lnTo>
                    <a:pt x="0" y="0"/>
                  </a:lnTo>
                  <a:close/>
                </a:path>
              </a:pathLst>
            </a:custGeom>
            <a:blipFill rotWithShape="1">
              <a:blip r:embed="rId2">
                <a:alphaModFix amt="7000"/>
              </a:blip>
              <a:stretch>
                <a:fillRect b="0" l="0" r="0" t="0"/>
              </a:stretch>
            </a:blipFill>
            <a:ln>
              <a:noFill/>
            </a:ln>
          </p:spPr>
        </p:sp>
        <p:sp>
          <p:nvSpPr>
            <p:cNvPr id="67" name="Google Shape;67;p7"/>
            <p:cNvSpPr/>
            <p:nvPr/>
          </p:nvSpPr>
          <p:spPr>
            <a:xfrm>
              <a:off x="0" y="0"/>
              <a:ext cx="13995918" cy="13716000"/>
            </a:xfrm>
            <a:custGeom>
              <a:rect b="b" l="l" r="r" t="t"/>
              <a:pathLst>
                <a:path extrusionOk="0" h="13716000" w="13995918">
                  <a:moveTo>
                    <a:pt x="0" y="0"/>
                  </a:moveTo>
                  <a:lnTo>
                    <a:pt x="13995918" y="0"/>
                  </a:lnTo>
                  <a:lnTo>
                    <a:pt x="13995918" y="13716000"/>
                  </a:lnTo>
                  <a:lnTo>
                    <a:pt x="0" y="13716000"/>
                  </a:lnTo>
                  <a:lnTo>
                    <a:pt x="0" y="0"/>
                  </a:lnTo>
                  <a:close/>
                </a:path>
              </a:pathLst>
            </a:custGeom>
            <a:blipFill rotWithShape="1">
              <a:blip r:embed="rId2">
                <a:alphaModFix amt="7000"/>
              </a:blip>
              <a:stretch>
                <a:fillRect b="0" l="0" r="0" t="0"/>
              </a:stretch>
            </a:blipFill>
            <a:ln>
              <a:noFill/>
            </a:ln>
          </p:spPr>
        </p:sp>
      </p:grpSp>
      <p:sp>
        <p:nvSpPr>
          <p:cNvPr id="68" name="Google Shape;68;p7"/>
          <p:cNvSpPr/>
          <p:nvPr/>
        </p:nvSpPr>
        <p:spPr>
          <a:xfrm>
            <a:off x="1222457" y="2429054"/>
            <a:ext cx="4206129" cy="4244717"/>
          </a:xfrm>
          <a:custGeom>
            <a:rect b="b" l="l" r="r" t="t"/>
            <a:pathLst>
              <a:path extrusionOk="0" h="4244717" w="4206129">
                <a:moveTo>
                  <a:pt x="0" y="0"/>
                </a:moveTo>
                <a:lnTo>
                  <a:pt x="4206129" y="0"/>
                </a:lnTo>
                <a:lnTo>
                  <a:pt x="4206129" y="4244717"/>
                </a:lnTo>
                <a:lnTo>
                  <a:pt x="0" y="4244717"/>
                </a:lnTo>
                <a:lnTo>
                  <a:pt x="0" y="0"/>
                </a:lnTo>
                <a:close/>
              </a:path>
            </a:pathLst>
          </a:custGeom>
          <a:blipFill rotWithShape="1">
            <a:blip r:embed="rId3">
              <a:alphaModFix/>
            </a:blip>
            <a:stretch>
              <a:fillRect b="0" l="0" r="0" t="0"/>
            </a:stretch>
          </a:blipFill>
          <a:ln>
            <a:noFill/>
          </a:ln>
        </p:spPr>
      </p:sp>
      <p:grpSp>
        <p:nvGrpSpPr>
          <p:cNvPr id="69" name="Google Shape;69;p7"/>
          <p:cNvGrpSpPr/>
          <p:nvPr/>
        </p:nvGrpSpPr>
        <p:grpSpPr>
          <a:xfrm>
            <a:off x="0" y="-144662"/>
            <a:ext cx="18288118" cy="2059439"/>
            <a:chOff x="0" y="-38100"/>
            <a:chExt cx="4816592" cy="542400"/>
          </a:xfrm>
        </p:grpSpPr>
        <p:sp>
          <p:nvSpPr>
            <p:cNvPr id="70" name="Google Shape;70;p7"/>
            <p:cNvSpPr/>
            <p:nvPr/>
          </p:nvSpPr>
          <p:spPr>
            <a:xfrm>
              <a:off x="0" y="0"/>
              <a:ext cx="4816592" cy="504180"/>
            </a:xfrm>
            <a:custGeom>
              <a:rect b="b" l="l" r="r" t="t"/>
              <a:pathLst>
                <a:path extrusionOk="0" h="504180" w="4816592">
                  <a:moveTo>
                    <a:pt x="0" y="0"/>
                  </a:moveTo>
                  <a:lnTo>
                    <a:pt x="4816592" y="0"/>
                  </a:lnTo>
                  <a:lnTo>
                    <a:pt x="4816592" y="504180"/>
                  </a:lnTo>
                  <a:lnTo>
                    <a:pt x="0" y="504180"/>
                  </a:lnTo>
                  <a:close/>
                </a:path>
              </a:pathLst>
            </a:custGeom>
            <a:solidFill>
              <a:srgbClr val="819F3F"/>
            </a:solidFill>
            <a:ln>
              <a:noFill/>
            </a:ln>
          </p:spPr>
        </p:sp>
        <p:sp>
          <p:nvSpPr>
            <p:cNvPr id="71" name="Google Shape;71;p7"/>
            <p:cNvSpPr txBox="1"/>
            <p:nvPr/>
          </p:nvSpPr>
          <p:spPr>
            <a:xfrm>
              <a:off x="0" y="-38100"/>
              <a:ext cx="4816500" cy="542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2" name="Google Shape;72;p7"/>
          <p:cNvSpPr/>
          <p:nvPr/>
        </p:nvSpPr>
        <p:spPr>
          <a:xfrm>
            <a:off x="7145710" y="2434473"/>
            <a:ext cx="4206129" cy="4244717"/>
          </a:xfrm>
          <a:custGeom>
            <a:rect b="b" l="l" r="r" t="t"/>
            <a:pathLst>
              <a:path extrusionOk="0" h="4244717" w="4206129">
                <a:moveTo>
                  <a:pt x="0" y="0"/>
                </a:moveTo>
                <a:lnTo>
                  <a:pt x="4206130" y="0"/>
                </a:lnTo>
                <a:lnTo>
                  <a:pt x="4206130" y="4244717"/>
                </a:lnTo>
                <a:lnTo>
                  <a:pt x="0" y="4244717"/>
                </a:lnTo>
                <a:lnTo>
                  <a:pt x="0" y="0"/>
                </a:lnTo>
                <a:close/>
              </a:path>
            </a:pathLst>
          </a:custGeom>
          <a:blipFill rotWithShape="1">
            <a:blip r:embed="rId3">
              <a:alphaModFix/>
            </a:blip>
            <a:stretch>
              <a:fillRect b="0" l="0" r="0" t="0"/>
            </a:stretch>
          </a:blipFill>
          <a:ln>
            <a:noFill/>
          </a:ln>
        </p:spPr>
      </p:sp>
      <p:sp>
        <p:nvSpPr>
          <p:cNvPr id="73" name="Google Shape;73;p7"/>
          <p:cNvSpPr/>
          <p:nvPr/>
        </p:nvSpPr>
        <p:spPr>
          <a:xfrm>
            <a:off x="12865735" y="2434473"/>
            <a:ext cx="4206129" cy="4244717"/>
          </a:xfrm>
          <a:custGeom>
            <a:rect b="b" l="l" r="r" t="t"/>
            <a:pathLst>
              <a:path extrusionOk="0" h="4244717" w="4206129">
                <a:moveTo>
                  <a:pt x="0" y="0"/>
                </a:moveTo>
                <a:lnTo>
                  <a:pt x="4206129" y="0"/>
                </a:lnTo>
                <a:lnTo>
                  <a:pt x="4206129" y="4244717"/>
                </a:lnTo>
                <a:lnTo>
                  <a:pt x="0" y="4244717"/>
                </a:lnTo>
                <a:lnTo>
                  <a:pt x="0" y="0"/>
                </a:lnTo>
                <a:close/>
              </a:path>
            </a:pathLst>
          </a:custGeom>
          <a:blipFill rotWithShape="1">
            <a:blip r:embed="rId3">
              <a:alphaModFix/>
            </a:blip>
            <a:stretch>
              <a:fillRect b="0" l="0" r="0" t="0"/>
            </a:stretch>
          </a:blipFill>
          <a:ln>
            <a:noFill/>
          </a:ln>
        </p:spPr>
      </p:sp>
      <p:sp>
        <p:nvSpPr>
          <p:cNvPr id="74" name="Google Shape;74;p7"/>
          <p:cNvSpPr txBox="1"/>
          <p:nvPr/>
        </p:nvSpPr>
        <p:spPr>
          <a:xfrm>
            <a:off x="13678132" y="6698240"/>
            <a:ext cx="2352600" cy="88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877" u="none" cap="none" strike="noStrike">
                <a:solidFill>
                  <a:srgbClr val="000000"/>
                </a:solidFill>
                <a:latin typeface="Assistant"/>
                <a:ea typeface="Assistant"/>
                <a:cs typeface="Assistant"/>
                <a:sym typeface="Assistant"/>
              </a:rPr>
              <a:t>Tracking Generations</a:t>
            </a:r>
            <a:endParaRPr/>
          </a:p>
        </p:txBody>
      </p:sp>
      <p:sp>
        <p:nvSpPr>
          <p:cNvPr id="75" name="Google Shape;75;p7"/>
          <p:cNvSpPr txBox="1"/>
          <p:nvPr>
            <p:ph type="title"/>
          </p:nvPr>
        </p:nvSpPr>
        <p:spPr>
          <a:xfrm>
            <a:off x="-682650" y="132556"/>
            <a:ext cx="19653300" cy="1868400"/>
          </a:xfrm>
          <a:prstGeom prst="rect">
            <a:avLst/>
          </a:prstGeom>
        </p:spPr>
        <p:txBody>
          <a:bodyPr anchorCtr="0" anchor="t" bIns="45700" lIns="91425" spcFirstLastPara="1" rIns="91425" wrap="square" tIns="45700">
            <a:noAutofit/>
          </a:bodyPr>
          <a:lstStyle>
            <a:lvl1pPr lvl="0">
              <a:spcBef>
                <a:spcPts val="0"/>
              </a:spcBef>
              <a:spcAft>
                <a:spcPts val="0"/>
              </a:spcAft>
              <a:buSzPts val="945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7"/>
          <p:cNvSpPr/>
          <p:nvPr>
            <p:ph idx="2" type="pic"/>
          </p:nvPr>
        </p:nvSpPr>
        <p:spPr>
          <a:xfrm>
            <a:off x="7274831" y="2614499"/>
            <a:ext cx="3716100" cy="3716100"/>
          </a:xfrm>
          <a:prstGeom prst="ellipse">
            <a:avLst/>
          </a:prstGeom>
          <a:noFill/>
          <a:ln>
            <a:noFill/>
          </a:ln>
        </p:spPr>
      </p:sp>
      <p:sp>
        <p:nvSpPr>
          <p:cNvPr id="77" name="Google Shape;77;p7"/>
          <p:cNvSpPr/>
          <p:nvPr>
            <p:ph idx="3" type="pic"/>
          </p:nvPr>
        </p:nvSpPr>
        <p:spPr>
          <a:xfrm>
            <a:off x="1351288" y="2614499"/>
            <a:ext cx="3716100" cy="3716100"/>
          </a:xfrm>
          <a:prstGeom prst="ellipse">
            <a:avLst/>
          </a:prstGeom>
          <a:noFill/>
          <a:ln>
            <a:noFill/>
          </a:ln>
        </p:spPr>
      </p:sp>
      <p:sp>
        <p:nvSpPr>
          <p:cNvPr id="78" name="Google Shape;78;p7"/>
          <p:cNvSpPr/>
          <p:nvPr>
            <p:ph idx="4" type="pic"/>
          </p:nvPr>
        </p:nvSpPr>
        <p:spPr>
          <a:xfrm>
            <a:off x="12996381" y="2614499"/>
            <a:ext cx="3716100" cy="3716100"/>
          </a:xfrm>
          <a:prstGeom prst="ellipse">
            <a:avLst/>
          </a:prstGeom>
          <a:noFill/>
          <a:ln>
            <a:noFill/>
          </a:ln>
        </p:spPr>
      </p:sp>
      <p:sp>
        <p:nvSpPr>
          <p:cNvPr id="79" name="Google Shape;79;p7"/>
          <p:cNvSpPr txBox="1"/>
          <p:nvPr>
            <p:ph idx="1" type="subTitle"/>
          </p:nvPr>
        </p:nvSpPr>
        <p:spPr>
          <a:xfrm>
            <a:off x="1205050" y="6698250"/>
            <a:ext cx="4008600" cy="885600"/>
          </a:xfrm>
          <a:prstGeom prst="rect">
            <a:avLst/>
          </a:prstGeom>
        </p:spPr>
        <p:txBody>
          <a:bodyPr anchorCtr="0" anchor="t" bIns="45700" lIns="91425" spcFirstLastPara="1" rIns="91425" wrap="square" tIns="45700">
            <a:noAutofit/>
          </a:bodyPr>
          <a:lstStyle>
            <a:lvl1pPr lvl="0">
              <a:spcBef>
                <a:spcPts val="640"/>
              </a:spcBef>
              <a:spcAft>
                <a:spcPts val="0"/>
              </a:spcAft>
              <a:buSzPts val="2850"/>
              <a:buNone/>
              <a:defRPr b="1" sz="2850"/>
            </a:lvl1pPr>
            <a:lvl2pPr lvl="1">
              <a:spcBef>
                <a:spcPts val="560"/>
              </a:spcBef>
              <a:spcAft>
                <a:spcPts val="0"/>
              </a:spcAft>
              <a:buSzPts val="2150"/>
              <a:buNone/>
              <a:defRPr/>
            </a:lvl2pPr>
            <a:lvl3pPr lvl="2">
              <a:spcBef>
                <a:spcPts val="480"/>
              </a:spcBef>
              <a:spcAft>
                <a:spcPts val="0"/>
              </a:spcAft>
              <a:buSzPts val="2150"/>
              <a:buNone/>
              <a:defRPr/>
            </a:lvl3pPr>
            <a:lvl4pPr lvl="3">
              <a:spcBef>
                <a:spcPts val="400"/>
              </a:spcBef>
              <a:spcAft>
                <a:spcPts val="0"/>
              </a:spcAft>
              <a:buSzPts val="2150"/>
              <a:buNone/>
              <a:defRPr/>
            </a:lvl4pPr>
            <a:lvl5pPr lvl="4">
              <a:spcBef>
                <a:spcPts val="400"/>
              </a:spcBef>
              <a:spcAft>
                <a:spcPts val="0"/>
              </a:spcAft>
              <a:buSzPts val="2150"/>
              <a:buNone/>
              <a:defRPr/>
            </a:lvl5pPr>
            <a:lvl6pPr lvl="5">
              <a:spcBef>
                <a:spcPts val="400"/>
              </a:spcBef>
              <a:spcAft>
                <a:spcPts val="0"/>
              </a:spcAft>
              <a:buSzPts val="2150"/>
              <a:buNone/>
              <a:defRPr/>
            </a:lvl6pPr>
            <a:lvl7pPr lvl="6">
              <a:spcBef>
                <a:spcPts val="400"/>
              </a:spcBef>
              <a:spcAft>
                <a:spcPts val="0"/>
              </a:spcAft>
              <a:buSzPts val="2150"/>
              <a:buNone/>
              <a:defRPr/>
            </a:lvl7pPr>
            <a:lvl8pPr lvl="7">
              <a:spcBef>
                <a:spcPts val="400"/>
              </a:spcBef>
              <a:spcAft>
                <a:spcPts val="0"/>
              </a:spcAft>
              <a:buSzPts val="2150"/>
              <a:buNone/>
              <a:defRPr/>
            </a:lvl8pPr>
            <a:lvl9pPr lvl="8">
              <a:spcBef>
                <a:spcPts val="400"/>
              </a:spcBef>
              <a:spcAft>
                <a:spcPts val="0"/>
              </a:spcAft>
              <a:buSzPts val="2150"/>
              <a:buNone/>
              <a:defRPr/>
            </a:lvl9pPr>
          </a:lstStyle>
          <a:p/>
        </p:txBody>
      </p:sp>
      <p:sp>
        <p:nvSpPr>
          <p:cNvPr id="80" name="Google Shape;80;p7"/>
          <p:cNvSpPr txBox="1"/>
          <p:nvPr>
            <p:ph idx="5" type="subTitle"/>
          </p:nvPr>
        </p:nvSpPr>
        <p:spPr>
          <a:xfrm>
            <a:off x="7037538" y="6698250"/>
            <a:ext cx="4008600" cy="885600"/>
          </a:xfrm>
          <a:prstGeom prst="rect">
            <a:avLst/>
          </a:prstGeom>
        </p:spPr>
        <p:txBody>
          <a:bodyPr anchorCtr="0" anchor="t" bIns="45700" lIns="91425" spcFirstLastPara="1" rIns="91425" wrap="square" tIns="45700">
            <a:noAutofit/>
          </a:bodyPr>
          <a:lstStyle>
            <a:lvl1pPr lvl="0" rtl="0">
              <a:spcBef>
                <a:spcPts val="640"/>
              </a:spcBef>
              <a:spcAft>
                <a:spcPts val="0"/>
              </a:spcAft>
              <a:buSzPts val="2850"/>
              <a:buNone/>
              <a:defRPr b="1" sz="2850"/>
            </a:lvl1pPr>
            <a:lvl2pPr lvl="1" rtl="0">
              <a:spcBef>
                <a:spcPts val="560"/>
              </a:spcBef>
              <a:spcAft>
                <a:spcPts val="0"/>
              </a:spcAft>
              <a:buSzPts val="2150"/>
              <a:buNone/>
              <a:defRPr/>
            </a:lvl2pPr>
            <a:lvl3pPr lvl="2" rtl="0">
              <a:spcBef>
                <a:spcPts val="480"/>
              </a:spcBef>
              <a:spcAft>
                <a:spcPts val="0"/>
              </a:spcAft>
              <a:buSzPts val="2150"/>
              <a:buNone/>
              <a:defRPr/>
            </a:lvl3pPr>
            <a:lvl4pPr lvl="3" rtl="0">
              <a:spcBef>
                <a:spcPts val="400"/>
              </a:spcBef>
              <a:spcAft>
                <a:spcPts val="0"/>
              </a:spcAft>
              <a:buSzPts val="2150"/>
              <a:buNone/>
              <a:defRPr/>
            </a:lvl4pPr>
            <a:lvl5pPr lvl="4" rtl="0">
              <a:spcBef>
                <a:spcPts val="400"/>
              </a:spcBef>
              <a:spcAft>
                <a:spcPts val="0"/>
              </a:spcAft>
              <a:buSzPts val="2150"/>
              <a:buNone/>
              <a:defRPr/>
            </a:lvl5pPr>
            <a:lvl6pPr lvl="5" rtl="0">
              <a:spcBef>
                <a:spcPts val="400"/>
              </a:spcBef>
              <a:spcAft>
                <a:spcPts val="0"/>
              </a:spcAft>
              <a:buSzPts val="2150"/>
              <a:buNone/>
              <a:defRPr/>
            </a:lvl6pPr>
            <a:lvl7pPr lvl="6" rtl="0">
              <a:spcBef>
                <a:spcPts val="400"/>
              </a:spcBef>
              <a:spcAft>
                <a:spcPts val="0"/>
              </a:spcAft>
              <a:buSzPts val="2150"/>
              <a:buNone/>
              <a:defRPr/>
            </a:lvl7pPr>
            <a:lvl8pPr lvl="7" rtl="0">
              <a:spcBef>
                <a:spcPts val="400"/>
              </a:spcBef>
              <a:spcAft>
                <a:spcPts val="0"/>
              </a:spcAft>
              <a:buSzPts val="2150"/>
              <a:buNone/>
              <a:defRPr/>
            </a:lvl8pPr>
            <a:lvl9pPr lvl="8" rtl="0">
              <a:spcBef>
                <a:spcPts val="400"/>
              </a:spcBef>
              <a:spcAft>
                <a:spcPts val="0"/>
              </a:spcAft>
              <a:buSzPts val="2150"/>
              <a:buNone/>
              <a:defRPr/>
            </a:lvl9pPr>
          </a:lstStyle>
          <a:p/>
        </p:txBody>
      </p:sp>
      <p:sp>
        <p:nvSpPr>
          <p:cNvPr id="81" name="Google Shape;81;p7"/>
          <p:cNvSpPr txBox="1"/>
          <p:nvPr>
            <p:ph idx="6" type="body"/>
          </p:nvPr>
        </p:nvSpPr>
        <p:spPr>
          <a:xfrm>
            <a:off x="6809388" y="7703069"/>
            <a:ext cx="4464900" cy="1658400"/>
          </a:xfrm>
          <a:prstGeom prst="rect">
            <a:avLst/>
          </a:prstGeom>
        </p:spPr>
        <p:txBody>
          <a:bodyPr anchorCtr="0" anchor="t" bIns="45700" lIns="91425" spcFirstLastPara="1" rIns="91425" wrap="square" tIns="45700">
            <a:noAutofit/>
          </a:bodyPr>
          <a:lstStyle>
            <a:lvl1pPr indent="-365125" lvl="0" marL="457200">
              <a:spcBef>
                <a:spcPts val="640"/>
              </a:spcBef>
              <a:spcAft>
                <a:spcPts val="0"/>
              </a:spcAft>
              <a:buSzPts val="2150"/>
              <a:buChar char="•"/>
              <a:defRPr/>
            </a:lvl1pPr>
            <a:lvl2pPr indent="-365125" lvl="1" marL="914400">
              <a:spcBef>
                <a:spcPts val="560"/>
              </a:spcBef>
              <a:spcAft>
                <a:spcPts val="0"/>
              </a:spcAft>
              <a:buSzPts val="2150"/>
              <a:buChar char="–"/>
              <a:defRPr/>
            </a:lvl2pPr>
            <a:lvl3pPr indent="-365125" lvl="2" marL="1371600">
              <a:spcBef>
                <a:spcPts val="480"/>
              </a:spcBef>
              <a:spcAft>
                <a:spcPts val="0"/>
              </a:spcAft>
              <a:buSzPts val="2150"/>
              <a:buChar char="•"/>
              <a:defRPr/>
            </a:lvl3pPr>
            <a:lvl4pPr indent="-365125" lvl="3" marL="1828800">
              <a:spcBef>
                <a:spcPts val="400"/>
              </a:spcBef>
              <a:spcAft>
                <a:spcPts val="0"/>
              </a:spcAft>
              <a:buSzPts val="2150"/>
              <a:buChar char="–"/>
              <a:defRPr/>
            </a:lvl4pPr>
            <a:lvl5pPr indent="-365125" lvl="4" marL="2286000">
              <a:spcBef>
                <a:spcPts val="400"/>
              </a:spcBef>
              <a:spcAft>
                <a:spcPts val="0"/>
              </a:spcAft>
              <a:buSzPts val="2150"/>
              <a:buChar char="»"/>
              <a:defRPr/>
            </a:lvl5pPr>
            <a:lvl6pPr indent="-365125" lvl="5" marL="2743200">
              <a:spcBef>
                <a:spcPts val="400"/>
              </a:spcBef>
              <a:spcAft>
                <a:spcPts val="0"/>
              </a:spcAft>
              <a:buSzPts val="2150"/>
              <a:buChar char="•"/>
              <a:defRPr/>
            </a:lvl6pPr>
            <a:lvl7pPr indent="-365125" lvl="6" marL="3200400">
              <a:spcBef>
                <a:spcPts val="400"/>
              </a:spcBef>
              <a:spcAft>
                <a:spcPts val="0"/>
              </a:spcAft>
              <a:buSzPts val="2150"/>
              <a:buChar char="•"/>
              <a:defRPr/>
            </a:lvl7pPr>
            <a:lvl8pPr indent="-365125" lvl="7" marL="3657600">
              <a:spcBef>
                <a:spcPts val="400"/>
              </a:spcBef>
              <a:spcAft>
                <a:spcPts val="0"/>
              </a:spcAft>
              <a:buSzPts val="2150"/>
              <a:buChar char="•"/>
              <a:defRPr/>
            </a:lvl8pPr>
            <a:lvl9pPr indent="-365125" lvl="8" marL="4114800">
              <a:spcBef>
                <a:spcPts val="400"/>
              </a:spcBef>
              <a:spcAft>
                <a:spcPts val="0"/>
              </a:spcAft>
              <a:buSzPts val="2150"/>
              <a:buChar char="•"/>
              <a:defRPr/>
            </a:lvl9pPr>
          </a:lstStyle>
          <a:p/>
        </p:txBody>
      </p:sp>
      <p:sp>
        <p:nvSpPr>
          <p:cNvPr id="82" name="Google Shape;82;p7"/>
          <p:cNvSpPr txBox="1"/>
          <p:nvPr>
            <p:ph idx="7" type="body"/>
          </p:nvPr>
        </p:nvSpPr>
        <p:spPr>
          <a:xfrm>
            <a:off x="976888" y="7703069"/>
            <a:ext cx="4464900" cy="1658400"/>
          </a:xfrm>
          <a:prstGeom prst="rect">
            <a:avLst/>
          </a:prstGeom>
        </p:spPr>
        <p:txBody>
          <a:bodyPr anchorCtr="0" anchor="t" bIns="45700" lIns="91425" spcFirstLastPara="1" rIns="91425" wrap="square" tIns="45700">
            <a:noAutofit/>
          </a:bodyPr>
          <a:lstStyle>
            <a:lvl1pPr indent="-365125" lvl="0" marL="457200" rtl="0">
              <a:spcBef>
                <a:spcPts val="640"/>
              </a:spcBef>
              <a:spcAft>
                <a:spcPts val="0"/>
              </a:spcAft>
              <a:buSzPts val="2150"/>
              <a:buChar char="•"/>
              <a:defRPr/>
            </a:lvl1pPr>
            <a:lvl2pPr indent="-365125" lvl="1" marL="914400" rtl="0">
              <a:spcBef>
                <a:spcPts val="560"/>
              </a:spcBef>
              <a:spcAft>
                <a:spcPts val="0"/>
              </a:spcAft>
              <a:buSzPts val="2150"/>
              <a:buChar char="–"/>
              <a:defRPr/>
            </a:lvl2pPr>
            <a:lvl3pPr indent="-365125" lvl="2" marL="1371600" rtl="0">
              <a:spcBef>
                <a:spcPts val="480"/>
              </a:spcBef>
              <a:spcAft>
                <a:spcPts val="0"/>
              </a:spcAft>
              <a:buSzPts val="2150"/>
              <a:buChar char="•"/>
              <a:defRPr/>
            </a:lvl3pPr>
            <a:lvl4pPr indent="-365125" lvl="3" marL="1828800" rtl="0">
              <a:spcBef>
                <a:spcPts val="400"/>
              </a:spcBef>
              <a:spcAft>
                <a:spcPts val="0"/>
              </a:spcAft>
              <a:buSzPts val="2150"/>
              <a:buChar char="–"/>
              <a:defRPr/>
            </a:lvl4pPr>
            <a:lvl5pPr indent="-365125" lvl="4" marL="2286000" rtl="0">
              <a:spcBef>
                <a:spcPts val="400"/>
              </a:spcBef>
              <a:spcAft>
                <a:spcPts val="0"/>
              </a:spcAft>
              <a:buSzPts val="2150"/>
              <a:buChar char="»"/>
              <a:defRPr/>
            </a:lvl5pPr>
            <a:lvl6pPr indent="-365125" lvl="5" marL="2743200" rtl="0">
              <a:spcBef>
                <a:spcPts val="400"/>
              </a:spcBef>
              <a:spcAft>
                <a:spcPts val="0"/>
              </a:spcAft>
              <a:buSzPts val="2150"/>
              <a:buChar char="•"/>
              <a:defRPr/>
            </a:lvl6pPr>
            <a:lvl7pPr indent="-365125" lvl="6" marL="3200400" rtl="0">
              <a:spcBef>
                <a:spcPts val="400"/>
              </a:spcBef>
              <a:spcAft>
                <a:spcPts val="0"/>
              </a:spcAft>
              <a:buSzPts val="2150"/>
              <a:buChar char="•"/>
              <a:defRPr/>
            </a:lvl7pPr>
            <a:lvl8pPr indent="-365125" lvl="7" marL="3657600" rtl="0">
              <a:spcBef>
                <a:spcPts val="400"/>
              </a:spcBef>
              <a:spcAft>
                <a:spcPts val="0"/>
              </a:spcAft>
              <a:buSzPts val="2150"/>
              <a:buChar char="•"/>
              <a:defRPr/>
            </a:lvl8pPr>
            <a:lvl9pPr indent="-365125" lvl="8" marL="4114800" rtl="0">
              <a:spcBef>
                <a:spcPts val="400"/>
              </a:spcBef>
              <a:spcAft>
                <a:spcPts val="0"/>
              </a:spcAft>
              <a:buSzPts val="2150"/>
              <a:buChar char="•"/>
              <a:defRPr/>
            </a:lvl9pPr>
          </a:lstStyle>
          <a:p/>
        </p:txBody>
      </p:sp>
      <p:sp>
        <p:nvSpPr>
          <p:cNvPr id="83" name="Google Shape;83;p7"/>
          <p:cNvSpPr txBox="1"/>
          <p:nvPr>
            <p:ph idx="8" type="body"/>
          </p:nvPr>
        </p:nvSpPr>
        <p:spPr>
          <a:xfrm>
            <a:off x="12621963" y="7703069"/>
            <a:ext cx="4464900" cy="1658400"/>
          </a:xfrm>
          <a:prstGeom prst="rect">
            <a:avLst/>
          </a:prstGeom>
        </p:spPr>
        <p:txBody>
          <a:bodyPr anchorCtr="0" anchor="t" bIns="45700" lIns="91425" spcFirstLastPara="1" rIns="91425" wrap="square" tIns="45700">
            <a:noAutofit/>
          </a:bodyPr>
          <a:lstStyle>
            <a:lvl1pPr indent="-365125" lvl="0" marL="457200" rtl="0">
              <a:spcBef>
                <a:spcPts val="640"/>
              </a:spcBef>
              <a:spcAft>
                <a:spcPts val="0"/>
              </a:spcAft>
              <a:buSzPts val="2150"/>
              <a:buChar char="•"/>
              <a:defRPr/>
            </a:lvl1pPr>
            <a:lvl2pPr indent="-365125" lvl="1" marL="914400" rtl="0">
              <a:spcBef>
                <a:spcPts val="560"/>
              </a:spcBef>
              <a:spcAft>
                <a:spcPts val="0"/>
              </a:spcAft>
              <a:buSzPts val="2150"/>
              <a:buChar char="–"/>
              <a:defRPr/>
            </a:lvl2pPr>
            <a:lvl3pPr indent="-365125" lvl="2" marL="1371600" rtl="0">
              <a:spcBef>
                <a:spcPts val="480"/>
              </a:spcBef>
              <a:spcAft>
                <a:spcPts val="0"/>
              </a:spcAft>
              <a:buSzPts val="2150"/>
              <a:buChar char="•"/>
              <a:defRPr/>
            </a:lvl3pPr>
            <a:lvl4pPr indent="-365125" lvl="3" marL="1828800" rtl="0">
              <a:spcBef>
                <a:spcPts val="400"/>
              </a:spcBef>
              <a:spcAft>
                <a:spcPts val="0"/>
              </a:spcAft>
              <a:buSzPts val="2150"/>
              <a:buChar char="–"/>
              <a:defRPr/>
            </a:lvl4pPr>
            <a:lvl5pPr indent="-365125" lvl="4" marL="2286000" rtl="0">
              <a:spcBef>
                <a:spcPts val="400"/>
              </a:spcBef>
              <a:spcAft>
                <a:spcPts val="0"/>
              </a:spcAft>
              <a:buSzPts val="2150"/>
              <a:buChar char="»"/>
              <a:defRPr/>
            </a:lvl5pPr>
            <a:lvl6pPr indent="-365125" lvl="5" marL="2743200" rtl="0">
              <a:spcBef>
                <a:spcPts val="400"/>
              </a:spcBef>
              <a:spcAft>
                <a:spcPts val="0"/>
              </a:spcAft>
              <a:buSzPts val="2150"/>
              <a:buChar char="•"/>
              <a:defRPr/>
            </a:lvl6pPr>
            <a:lvl7pPr indent="-365125" lvl="6" marL="3200400" rtl="0">
              <a:spcBef>
                <a:spcPts val="400"/>
              </a:spcBef>
              <a:spcAft>
                <a:spcPts val="0"/>
              </a:spcAft>
              <a:buSzPts val="2150"/>
              <a:buChar char="•"/>
              <a:defRPr/>
            </a:lvl7pPr>
            <a:lvl8pPr indent="-365125" lvl="7" marL="3657600" rtl="0">
              <a:spcBef>
                <a:spcPts val="400"/>
              </a:spcBef>
              <a:spcAft>
                <a:spcPts val="0"/>
              </a:spcAft>
              <a:buSzPts val="2150"/>
              <a:buChar char="•"/>
              <a:defRPr/>
            </a:lvl8pPr>
            <a:lvl9pPr indent="-365125" lvl="8" marL="4114800" rtl="0">
              <a:spcBef>
                <a:spcPts val="400"/>
              </a:spcBef>
              <a:spcAft>
                <a:spcPts val="0"/>
              </a:spcAft>
              <a:buSzPts val="215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5">
    <p:spTree>
      <p:nvGrpSpPr>
        <p:cNvPr id="84" name="Shape 84"/>
        <p:cNvGrpSpPr/>
        <p:nvPr/>
      </p:nvGrpSpPr>
      <p:grpSpPr>
        <a:xfrm>
          <a:off x="0" y="0"/>
          <a:ext cx="0" cy="0"/>
          <a:chOff x="0" y="0"/>
          <a:chExt cx="0" cy="0"/>
        </a:xfrm>
      </p:grpSpPr>
      <p:grpSp>
        <p:nvGrpSpPr>
          <p:cNvPr id="85" name="Google Shape;85;p8"/>
          <p:cNvGrpSpPr/>
          <p:nvPr/>
        </p:nvGrpSpPr>
        <p:grpSpPr>
          <a:xfrm>
            <a:off x="-1576515" y="0"/>
            <a:ext cx="21236713" cy="10287000"/>
            <a:chOff x="0" y="0"/>
            <a:chExt cx="28315617" cy="13716000"/>
          </a:xfrm>
        </p:grpSpPr>
        <p:sp>
          <p:nvSpPr>
            <p:cNvPr id="86" name="Google Shape;86;p8"/>
            <p:cNvSpPr/>
            <p:nvPr/>
          </p:nvSpPr>
          <p:spPr>
            <a:xfrm>
              <a:off x="14319699" y="0"/>
              <a:ext cx="13995918" cy="13716000"/>
            </a:xfrm>
            <a:custGeom>
              <a:rect b="b" l="l" r="r" t="t"/>
              <a:pathLst>
                <a:path extrusionOk="0" h="13716000" w="13995918">
                  <a:moveTo>
                    <a:pt x="0" y="0"/>
                  </a:moveTo>
                  <a:lnTo>
                    <a:pt x="13995918" y="0"/>
                  </a:lnTo>
                  <a:lnTo>
                    <a:pt x="13995918" y="13716000"/>
                  </a:lnTo>
                  <a:lnTo>
                    <a:pt x="0" y="13716000"/>
                  </a:lnTo>
                  <a:lnTo>
                    <a:pt x="0" y="0"/>
                  </a:lnTo>
                  <a:close/>
                </a:path>
              </a:pathLst>
            </a:custGeom>
            <a:blipFill rotWithShape="1">
              <a:blip r:embed="rId2">
                <a:alphaModFix amt="7000"/>
              </a:blip>
              <a:stretch>
                <a:fillRect b="0" l="0" r="0" t="0"/>
              </a:stretch>
            </a:blipFill>
            <a:ln>
              <a:noFill/>
            </a:ln>
          </p:spPr>
        </p:sp>
        <p:sp>
          <p:nvSpPr>
            <p:cNvPr id="87" name="Google Shape;87;p8"/>
            <p:cNvSpPr/>
            <p:nvPr/>
          </p:nvSpPr>
          <p:spPr>
            <a:xfrm>
              <a:off x="0" y="0"/>
              <a:ext cx="13995918" cy="13716000"/>
            </a:xfrm>
            <a:custGeom>
              <a:rect b="b" l="l" r="r" t="t"/>
              <a:pathLst>
                <a:path extrusionOk="0" h="13716000" w="13995918">
                  <a:moveTo>
                    <a:pt x="0" y="0"/>
                  </a:moveTo>
                  <a:lnTo>
                    <a:pt x="13995918" y="0"/>
                  </a:lnTo>
                  <a:lnTo>
                    <a:pt x="13995918" y="13716000"/>
                  </a:lnTo>
                  <a:lnTo>
                    <a:pt x="0" y="13716000"/>
                  </a:lnTo>
                  <a:lnTo>
                    <a:pt x="0" y="0"/>
                  </a:lnTo>
                  <a:close/>
                </a:path>
              </a:pathLst>
            </a:custGeom>
            <a:blipFill rotWithShape="1">
              <a:blip r:embed="rId2">
                <a:alphaModFix amt="7000"/>
              </a:blip>
              <a:stretch>
                <a:fillRect b="0" l="0" r="0" t="0"/>
              </a:stretch>
            </a:blipFill>
            <a:ln>
              <a:noFill/>
            </a:ln>
          </p:spPr>
        </p:sp>
      </p:grpSp>
      <p:sp>
        <p:nvSpPr>
          <p:cNvPr id="88" name="Google Shape;88;p8"/>
          <p:cNvSpPr txBox="1"/>
          <p:nvPr>
            <p:ph idx="1" type="body"/>
          </p:nvPr>
        </p:nvSpPr>
        <p:spPr>
          <a:xfrm>
            <a:off x="9005938" y="7893913"/>
            <a:ext cx="4464900" cy="1658400"/>
          </a:xfrm>
          <a:prstGeom prst="rect">
            <a:avLst/>
          </a:prstGeom>
        </p:spPr>
        <p:txBody>
          <a:bodyPr anchorCtr="0" anchor="t" bIns="45700" lIns="91425" spcFirstLastPara="1" rIns="91425" wrap="square" tIns="45700">
            <a:noAutofit/>
          </a:bodyPr>
          <a:lstStyle>
            <a:lvl1pPr indent="-365125" lvl="0" marL="457200" rtl="0">
              <a:spcBef>
                <a:spcPts val="640"/>
              </a:spcBef>
              <a:spcAft>
                <a:spcPts val="0"/>
              </a:spcAft>
              <a:buSzPts val="2150"/>
              <a:buChar char="•"/>
              <a:defRPr/>
            </a:lvl1pPr>
            <a:lvl2pPr indent="-365125" lvl="1" marL="914400" rtl="0">
              <a:spcBef>
                <a:spcPts val="560"/>
              </a:spcBef>
              <a:spcAft>
                <a:spcPts val="0"/>
              </a:spcAft>
              <a:buSzPts val="2150"/>
              <a:buChar char="–"/>
              <a:defRPr/>
            </a:lvl2pPr>
            <a:lvl3pPr indent="-365125" lvl="2" marL="1371600" rtl="0">
              <a:spcBef>
                <a:spcPts val="480"/>
              </a:spcBef>
              <a:spcAft>
                <a:spcPts val="0"/>
              </a:spcAft>
              <a:buSzPts val="2150"/>
              <a:buChar char="•"/>
              <a:defRPr/>
            </a:lvl3pPr>
            <a:lvl4pPr indent="-365125" lvl="3" marL="1828800" rtl="0">
              <a:spcBef>
                <a:spcPts val="400"/>
              </a:spcBef>
              <a:spcAft>
                <a:spcPts val="0"/>
              </a:spcAft>
              <a:buSzPts val="2150"/>
              <a:buChar char="–"/>
              <a:defRPr/>
            </a:lvl4pPr>
            <a:lvl5pPr indent="-365125" lvl="4" marL="2286000" rtl="0">
              <a:spcBef>
                <a:spcPts val="400"/>
              </a:spcBef>
              <a:spcAft>
                <a:spcPts val="0"/>
              </a:spcAft>
              <a:buSzPts val="2150"/>
              <a:buChar char="»"/>
              <a:defRPr/>
            </a:lvl5pPr>
            <a:lvl6pPr indent="-365125" lvl="5" marL="2743200" rtl="0">
              <a:spcBef>
                <a:spcPts val="400"/>
              </a:spcBef>
              <a:spcAft>
                <a:spcPts val="0"/>
              </a:spcAft>
              <a:buSzPts val="2150"/>
              <a:buChar char="•"/>
              <a:defRPr/>
            </a:lvl6pPr>
            <a:lvl7pPr indent="-365125" lvl="6" marL="3200400" rtl="0">
              <a:spcBef>
                <a:spcPts val="400"/>
              </a:spcBef>
              <a:spcAft>
                <a:spcPts val="0"/>
              </a:spcAft>
              <a:buSzPts val="2150"/>
              <a:buChar char="•"/>
              <a:defRPr/>
            </a:lvl7pPr>
            <a:lvl8pPr indent="-365125" lvl="7" marL="3657600" rtl="0">
              <a:spcBef>
                <a:spcPts val="400"/>
              </a:spcBef>
              <a:spcAft>
                <a:spcPts val="0"/>
              </a:spcAft>
              <a:buSzPts val="2150"/>
              <a:buChar char="•"/>
              <a:defRPr/>
            </a:lvl8pPr>
            <a:lvl9pPr indent="-365125" lvl="8" marL="4114800" rtl="0">
              <a:spcBef>
                <a:spcPts val="400"/>
              </a:spcBef>
              <a:spcAft>
                <a:spcPts val="0"/>
              </a:spcAft>
              <a:buSzPts val="2150"/>
              <a:buChar char="•"/>
              <a:defRPr/>
            </a:lvl9pPr>
          </a:lstStyle>
          <a:p/>
        </p:txBody>
      </p:sp>
      <p:grpSp>
        <p:nvGrpSpPr>
          <p:cNvPr id="89" name="Google Shape;89;p8"/>
          <p:cNvGrpSpPr/>
          <p:nvPr/>
        </p:nvGrpSpPr>
        <p:grpSpPr>
          <a:xfrm>
            <a:off x="0" y="1769647"/>
            <a:ext cx="8153463" cy="8517965"/>
            <a:chOff x="0" y="-38100"/>
            <a:chExt cx="2147400" cy="2243400"/>
          </a:xfrm>
        </p:grpSpPr>
        <p:sp>
          <p:nvSpPr>
            <p:cNvPr id="90" name="Google Shape;90;p8"/>
            <p:cNvSpPr/>
            <p:nvPr/>
          </p:nvSpPr>
          <p:spPr>
            <a:xfrm>
              <a:off x="0" y="0"/>
              <a:ext cx="2147304" cy="2205153"/>
            </a:xfrm>
            <a:custGeom>
              <a:rect b="b" l="l" r="r" t="t"/>
              <a:pathLst>
                <a:path extrusionOk="0" h="2205153" w="2147304">
                  <a:moveTo>
                    <a:pt x="0" y="0"/>
                  </a:moveTo>
                  <a:lnTo>
                    <a:pt x="2147304" y="0"/>
                  </a:lnTo>
                  <a:lnTo>
                    <a:pt x="2147304" y="2205153"/>
                  </a:lnTo>
                  <a:lnTo>
                    <a:pt x="0" y="2205153"/>
                  </a:lnTo>
                  <a:close/>
                </a:path>
              </a:pathLst>
            </a:custGeom>
            <a:solidFill>
              <a:srgbClr val="EFEAE3"/>
            </a:solidFill>
            <a:ln>
              <a:noFill/>
            </a:ln>
          </p:spPr>
        </p:sp>
        <p:sp>
          <p:nvSpPr>
            <p:cNvPr id="91" name="Google Shape;91;p8"/>
            <p:cNvSpPr txBox="1"/>
            <p:nvPr/>
          </p:nvSpPr>
          <p:spPr>
            <a:xfrm>
              <a:off x="0" y="-38100"/>
              <a:ext cx="2147400" cy="2243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2" name="Google Shape;92;p8"/>
          <p:cNvSpPr/>
          <p:nvPr>
            <p:ph idx="2" type="pic"/>
          </p:nvPr>
        </p:nvSpPr>
        <p:spPr>
          <a:xfrm>
            <a:off x="38" y="1915125"/>
            <a:ext cx="8153400" cy="8372700"/>
          </a:xfrm>
          <a:prstGeom prst="rect">
            <a:avLst/>
          </a:prstGeom>
          <a:noFill/>
          <a:ln>
            <a:noFill/>
          </a:ln>
        </p:spPr>
      </p:sp>
      <p:grpSp>
        <p:nvGrpSpPr>
          <p:cNvPr id="93" name="Google Shape;93;p8"/>
          <p:cNvGrpSpPr/>
          <p:nvPr/>
        </p:nvGrpSpPr>
        <p:grpSpPr>
          <a:xfrm>
            <a:off x="0" y="-144662"/>
            <a:ext cx="18288118" cy="2059439"/>
            <a:chOff x="0" y="-38100"/>
            <a:chExt cx="4816592" cy="542400"/>
          </a:xfrm>
        </p:grpSpPr>
        <p:sp>
          <p:nvSpPr>
            <p:cNvPr id="94" name="Google Shape;94;p8"/>
            <p:cNvSpPr/>
            <p:nvPr/>
          </p:nvSpPr>
          <p:spPr>
            <a:xfrm>
              <a:off x="0" y="0"/>
              <a:ext cx="4816592" cy="504180"/>
            </a:xfrm>
            <a:custGeom>
              <a:rect b="b" l="l" r="r" t="t"/>
              <a:pathLst>
                <a:path extrusionOk="0" h="504180" w="4816592">
                  <a:moveTo>
                    <a:pt x="0" y="0"/>
                  </a:moveTo>
                  <a:lnTo>
                    <a:pt x="4816592" y="0"/>
                  </a:lnTo>
                  <a:lnTo>
                    <a:pt x="4816592" y="504180"/>
                  </a:lnTo>
                  <a:lnTo>
                    <a:pt x="0" y="504180"/>
                  </a:lnTo>
                  <a:close/>
                </a:path>
              </a:pathLst>
            </a:custGeom>
            <a:solidFill>
              <a:srgbClr val="819F3F"/>
            </a:solidFill>
            <a:ln>
              <a:noFill/>
            </a:ln>
          </p:spPr>
        </p:sp>
        <p:sp>
          <p:nvSpPr>
            <p:cNvPr id="95" name="Google Shape;95;p8"/>
            <p:cNvSpPr txBox="1"/>
            <p:nvPr/>
          </p:nvSpPr>
          <p:spPr>
            <a:xfrm>
              <a:off x="0" y="-38100"/>
              <a:ext cx="4816500" cy="542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6" name="Google Shape;96;p8"/>
          <p:cNvSpPr/>
          <p:nvPr/>
        </p:nvSpPr>
        <p:spPr>
          <a:xfrm>
            <a:off x="9553202" y="3801420"/>
            <a:ext cx="2861993" cy="182127"/>
          </a:xfrm>
          <a:custGeom>
            <a:rect b="b" l="l" r="r" t="t"/>
            <a:pathLst>
              <a:path extrusionOk="0" h="182127" w="2861993">
                <a:moveTo>
                  <a:pt x="0" y="0"/>
                </a:moveTo>
                <a:lnTo>
                  <a:pt x="2861994" y="0"/>
                </a:lnTo>
                <a:lnTo>
                  <a:pt x="2861994" y="182126"/>
                </a:lnTo>
                <a:lnTo>
                  <a:pt x="0" y="182126"/>
                </a:lnTo>
                <a:lnTo>
                  <a:pt x="0" y="0"/>
                </a:lnTo>
                <a:close/>
              </a:path>
            </a:pathLst>
          </a:custGeom>
          <a:blipFill rotWithShape="1">
            <a:blip r:embed="rId3">
              <a:alphaModFix/>
            </a:blip>
            <a:stretch>
              <a:fillRect b="0" l="0" r="0" t="0"/>
            </a:stretch>
          </a:blipFill>
          <a:ln>
            <a:noFill/>
          </a:ln>
        </p:spPr>
      </p:sp>
      <p:sp>
        <p:nvSpPr>
          <p:cNvPr id="97" name="Google Shape;97;p8"/>
          <p:cNvSpPr/>
          <p:nvPr/>
        </p:nvSpPr>
        <p:spPr>
          <a:xfrm>
            <a:off x="9553202" y="7496548"/>
            <a:ext cx="2861993" cy="182127"/>
          </a:xfrm>
          <a:custGeom>
            <a:rect b="b" l="l" r="r" t="t"/>
            <a:pathLst>
              <a:path extrusionOk="0" h="182127" w="2861993">
                <a:moveTo>
                  <a:pt x="0" y="0"/>
                </a:moveTo>
                <a:lnTo>
                  <a:pt x="2861994" y="0"/>
                </a:lnTo>
                <a:lnTo>
                  <a:pt x="2861994" y="182127"/>
                </a:lnTo>
                <a:lnTo>
                  <a:pt x="0" y="182127"/>
                </a:lnTo>
                <a:lnTo>
                  <a:pt x="0" y="0"/>
                </a:lnTo>
                <a:close/>
              </a:path>
            </a:pathLst>
          </a:custGeom>
          <a:blipFill rotWithShape="1">
            <a:blip r:embed="rId3">
              <a:alphaModFix/>
            </a:blip>
            <a:stretch>
              <a:fillRect b="0" l="0" r="0" t="0"/>
            </a:stretch>
          </a:blipFill>
          <a:ln>
            <a:noFill/>
          </a:ln>
        </p:spPr>
      </p:sp>
      <p:sp>
        <p:nvSpPr>
          <p:cNvPr id="98" name="Google Shape;98;p8"/>
          <p:cNvSpPr/>
          <p:nvPr/>
        </p:nvSpPr>
        <p:spPr>
          <a:xfrm>
            <a:off x="14323743" y="3801420"/>
            <a:ext cx="2861993" cy="182127"/>
          </a:xfrm>
          <a:custGeom>
            <a:rect b="b" l="l" r="r" t="t"/>
            <a:pathLst>
              <a:path extrusionOk="0" h="182127" w="2861993">
                <a:moveTo>
                  <a:pt x="0" y="0"/>
                </a:moveTo>
                <a:lnTo>
                  <a:pt x="2861994" y="0"/>
                </a:lnTo>
                <a:lnTo>
                  <a:pt x="2861994" y="182126"/>
                </a:lnTo>
                <a:lnTo>
                  <a:pt x="0" y="182126"/>
                </a:lnTo>
                <a:lnTo>
                  <a:pt x="0" y="0"/>
                </a:lnTo>
                <a:close/>
              </a:path>
            </a:pathLst>
          </a:custGeom>
          <a:blipFill rotWithShape="1">
            <a:blip r:embed="rId3">
              <a:alphaModFix/>
            </a:blip>
            <a:stretch>
              <a:fillRect b="0" l="0" r="0" t="0"/>
            </a:stretch>
          </a:blipFill>
          <a:ln>
            <a:noFill/>
          </a:ln>
        </p:spPr>
      </p:sp>
      <p:sp>
        <p:nvSpPr>
          <p:cNvPr id="99" name="Google Shape;99;p8"/>
          <p:cNvSpPr/>
          <p:nvPr/>
        </p:nvSpPr>
        <p:spPr>
          <a:xfrm>
            <a:off x="14323743" y="7496548"/>
            <a:ext cx="2861993" cy="182127"/>
          </a:xfrm>
          <a:custGeom>
            <a:rect b="b" l="l" r="r" t="t"/>
            <a:pathLst>
              <a:path extrusionOk="0" h="182127" w="2861993">
                <a:moveTo>
                  <a:pt x="0" y="0"/>
                </a:moveTo>
                <a:lnTo>
                  <a:pt x="2861994" y="0"/>
                </a:lnTo>
                <a:lnTo>
                  <a:pt x="2861994" y="182127"/>
                </a:lnTo>
                <a:lnTo>
                  <a:pt x="0" y="182127"/>
                </a:lnTo>
                <a:lnTo>
                  <a:pt x="0" y="0"/>
                </a:lnTo>
                <a:close/>
              </a:path>
            </a:pathLst>
          </a:custGeom>
          <a:blipFill rotWithShape="1">
            <a:blip r:embed="rId3">
              <a:alphaModFix/>
            </a:blip>
            <a:stretch>
              <a:fillRect b="0" l="0" r="0" t="0"/>
            </a:stretch>
          </a:blipFill>
          <a:ln>
            <a:noFill/>
          </a:ln>
        </p:spPr>
      </p:sp>
      <p:sp>
        <p:nvSpPr>
          <p:cNvPr id="100" name="Google Shape;100;p8"/>
          <p:cNvSpPr txBox="1"/>
          <p:nvPr>
            <p:ph type="title"/>
          </p:nvPr>
        </p:nvSpPr>
        <p:spPr>
          <a:xfrm>
            <a:off x="-682650" y="103263"/>
            <a:ext cx="19653300" cy="1868400"/>
          </a:xfrm>
          <a:prstGeom prst="rect">
            <a:avLst/>
          </a:prstGeom>
        </p:spPr>
        <p:txBody>
          <a:bodyPr anchorCtr="0" anchor="t" bIns="45700" lIns="91425" spcFirstLastPara="1" rIns="91425" wrap="square" tIns="45700">
            <a:noAutofit/>
          </a:bodyPr>
          <a:lstStyle>
            <a:lvl1pPr lvl="0">
              <a:spcBef>
                <a:spcPts val="0"/>
              </a:spcBef>
              <a:spcAft>
                <a:spcPts val="0"/>
              </a:spcAft>
              <a:buSzPts val="945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1" name="Google Shape;101;p8"/>
          <p:cNvSpPr txBox="1"/>
          <p:nvPr>
            <p:ph idx="3" type="subTitle"/>
          </p:nvPr>
        </p:nvSpPr>
        <p:spPr>
          <a:xfrm>
            <a:off x="8903675" y="3098500"/>
            <a:ext cx="4669500" cy="537000"/>
          </a:xfrm>
          <a:prstGeom prst="rect">
            <a:avLst/>
          </a:prstGeom>
        </p:spPr>
        <p:txBody>
          <a:bodyPr anchorCtr="0" anchor="t" bIns="45700" lIns="91425" spcFirstLastPara="1" rIns="91425" wrap="square" tIns="45700">
            <a:noAutofit/>
          </a:bodyPr>
          <a:lstStyle>
            <a:lvl1pPr lvl="0">
              <a:spcBef>
                <a:spcPts val="640"/>
              </a:spcBef>
              <a:spcAft>
                <a:spcPts val="0"/>
              </a:spcAft>
              <a:buSzPts val="2350"/>
              <a:buNone/>
              <a:defRPr b="1" sz="2350"/>
            </a:lvl1pPr>
            <a:lvl2pPr lvl="1">
              <a:spcBef>
                <a:spcPts val="560"/>
              </a:spcBef>
              <a:spcAft>
                <a:spcPts val="0"/>
              </a:spcAft>
              <a:buSzPts val="2150"/>
              <a:buNone/>
              <a:defRPr/>
            </a:lvl2pPr>
            <a:lvl3pPr lvl="2">
              <a:spcBef>
                <a:spcPts val="480"/>
              </a:spcBef>
              <a:spcAft>
                <a:spcPts val="0"/>
              </a:spcAft>
              <a:buSzPts val="2150"/>
              <a:buNone/>
              <a:defRPr/>
            </a:lvl3pPr>
            <a:lvl4pPr lvl="3">
              <a:spcBef>
                <a:spcPts val="400"/>
              </a:spcBef>
              <a:spcAft>
                <a:spcPts val="0"/>
              </a:spcAft>
              <a:buSzPts val="2150"/>
              <a:buNone/>
              <a:defRPr/>
            </a:lvl4pPr>
            <a:lvl5pPr lvl="4">
              <a:spcBef>
                <a:spcPts val="400"/>
              </a:spcBef>
              <a:spcAft>
                <a:spcPts val="0"/>
              </a:spcAft>
              <a:buSzPts val="2150"/>
              <a:buNone/>
              <a:defRPr/>
            </a:lvl5pPr>
            <a:lvl6pPr lvl="5">
              <a:spcBef>
                <a:spcPts val="400"/>
              </a:spcBef>
              <a:spcAft>
                <a:spcPts val="0"/>
              </a:spcAft>
              <a:buSzPts val="2150"/>
              <a:buNone/>
              <a:defRPr/>
            </a:lvl6pPr>
            <a:lvl7pPr lvl="6">
              <a:spcBef>
                <a:spcPts val="400"/>
              </a:spcBef>
              <a:spcAft>
                <a:spcPts val="0"/>
              </a:spcAft>
              <a:buSzPts val="2150"/>
              <a:buNone/>
              <a:defRPr/>
            </a:lvl7pPr>
            <a:lvl8pPr lvl="7">
              <a:spcBef>
                <a:spcPts val="400"/>
              </a:spcBef>
              <a:spcAft>
                <a:spcPts val="0"/>
              </a:spcAft>
              <a:buSzPts val="2150"/>
              <a:buNone/>
              <a:defRPr/>
            </a:lvl8pPr>
            <a:lvl9pPr lvl="8">
              <a:spcBef>
                <a:spcPts val="400"/>
              </a:spcBef>
              <a:spcAft>
                <a:spcPts val="0"/>
              </a:spcAft>
              <a:buSzPts val="2150"/>
              <a:buNone/>
              <a:defRPr/>
            </a:lvl9pPr>
          </a:lstStyle>
          <a:p/>
        </p:txBody>
      </p:sp>
      <p:sp>
        <p:nvSpPr>
          <p:cNvPr id="102" name="Google Shape;102;p8"/>
          <p:cNvSpPr txBox="1"/>
          <p:nvPr>
            <p:ph idx="4" type="body"/>
          </p:nvPr>
        </p:nvSpPr>
        <p:spPr>
          <a:xfrm>
            <a:off x="9005938" y="4179519"/>
            <a:ext cx="4464900" cy="1658400"/>
          </a:xfrm>
          <a:prstGeom prst="rect">
            <a:avLst/>
          </a:prstGeom>
        </p:spPr>
        <p:txBody>
          <a:bodyPr anchorCtr="0" anchor="t" bIns="45700" lIns="91425" spcFirstLastPara="1" rIns="91425" wrap="square" tIns="45700">
            <a:noAutofit/>
          </a:bodyPr>
          <a:lstStyle>
            <a:lvl1pPr indent="-365125" lvl="0" marL="457200">
              <a:spcBef>
                <a:spcPts val="640"/>
              </a:spcBef>
              <a:spcAft>
                <a:spcPts val="0"/>
              </a:spcAft>
              <a:buSzPts val="2150"/>
              <a:buChar char="•"/>
              <a:defRPr/>
            </a:lvl1pPr>
            <a:lvl2pPr indent="-365125" lvl="1" marL="914400">
              <a:spcBef>
                <a:spcPts val="560"/>
              </a:spcBef>
              <a:spcAft>
                <a:spcPts val="0"/>
              </a:spcAft>
              <a:buSzPts val="2150"/>
              <a:buChar char="–"/>
              <a:defRPr/>
            </a:lvl2pPr>
            <a:lvl3pPr indent="-365125" lvl="2" marL="1371600">
              <a:spcBef>
                <a:spcPts val="480"/>
              </a:spcBef>
              <a:spcAft>
                <a:spcPts val="0"/>
              </a:spcAft>
              <a:buSzPts val="2150"/>
              <a:buChar char="•"/>
              <a:defRPr/>
            </a:lvl3pPr>
            <a:lvl4pPr indent="-365125" lvl="3" marL="1828800">
              <a:spcBef>
                <a:spcPts val="400"/>
              </a:spcBef>
              <a:spcAft>
                <a:spcPts val="0"/>
              </a:spcAft>
              <a:buSzPts val="2150"/>
              <a:buChar char="–"/>
              <a:defRPr/>
            </a:lvl4pPr>
            <a:lvl5pPr indent="-365125" lvl="4" marL="2286000">
              <a:spcBef>
                <a:spcPts val="400"/>
              </a:spcBef>
              <a:spcAft>
                <a:spcPts val="0"/>
              </a:spcAft>
              <a:buSzPts val="2150"/>
              <a:buChar char="»"/>
              <a:defRPr/>
            </a:lvl5pPr>
            <a:lvl6pPr indent="-365125" lvl="5" marL="2743200">
              <a:spcBef>
                <a:spcPts val="400"/>
              </a:spcBef>
              <a:spcAft>
                <a:spcPts val="0"/>
              </a:spcAft>
              <a:buSzPts val="2150"/>
              <a:buChar char="•"/>
              <a:defRPr/>
            </a:lvl6pPr>
            <a:lvl7pPr indent="-365125" lvl="6" marL="3200400">
              <a:spcBef>
                <a:spcPts val="400"/>
              </a:spcBef>
              <a:spcAft>
                <a:spcPts val="0"/>
              </a:spcAft>
              <a:buSzPts val="2150"/>
              <a:buChar char="•"/>
              <a:defRPr/>
            </a:lvl7pPr>
            <a:lvl8pPr indent="-365125" lvl="7" marL="3657600">
              <a:spcBef>
                <a:spcPts val="400"/>
              </a:spcBef>
              <a:spcAft>
                <a:spcPts val="0"/>
              </a:spcAft>
              <a:buSzPts val="2150"/>
              <a:buChar char="•"/>
              <a:defRPr/>
            </a:lvl8pPr>
            <a:lvl9pPr indent="-365125" lvl="8" marL="4114800">
              <a:spcBef>
                <a:spcPts val="400"/>
              </a:spcBef>
              <a:spcAft>
                <a:spcPts val="0"/>
              </a:spcAft>
              <a:buSzPts val="2150"/>
              <a:buChar char="•"/>
              <a:defRPr/>
            </a:lvl9pPr>
          </a:lstStyle>
          <a:p/>
        </p:txBody>
      </p:sp>
      <p:sp>
        <p:nvSpPr>
          <p:cNvPr id="103" name="Google Shape;103;p8"/>
          <p:cNvSpPr txBox="1"/>
          <p:nvPr>
            <p:ph idx="5" type="subTitle"/>
          </p:nvPr>
        </p:nvSpPr>
        <p:spPr>
          <a:xfrm>
            <a:off x="8903675" y="6812894"/>
            <a:ext cx="4669500" cy="537000"/>
          </a:xfrm>
          <a:prstGeom prst="rect">
            <a:avLst/>
          </a:prstGeom>
        </p:spPr>
        <p:txBody>
          <a:bodyPr anchorCtr="0" anchor="t" bIns="45700" lIns="91425" spcFirstLastPara="1" rIns="91425" wrap="square" tIns="45700">
            <a:noAutofit/>
          </a:bodyPr>
          <a:lstStyle>
            <a:lvl1pPr lvl="0" rtl="0">
              <a:spcBef>
                <a:spcPts val="640"/>
              </a:spcBef>
              <a:spcAft>
                <a:spcPts val="0"/>
              </a:spcAft>
              <a:buSzPts val="2350"/>
              <a:buNone/>
              <a:defRPr b="1" sz="2350"/>
            </a:lvl1pPr>
            <a:lvl2pPr lvl="1" rtl="0">
              <a:spcBef>
                <a:spcPts val="560"/>
              </a:spcBef>
              <a:spcAft>
                <a:spcPts val="0"/>
              </a:spcAft>
              <a:buSzPts val="2150"/>
              <a:buNone/>
              <a:defRPr/>
            </a:lvl2pPr>
            <a:lvl3pPr lvl="2" rtl="0">
              <a:spcBef>
                <a:spcPts val="480"/>
              </a:spcBef>
              <a:spcAft>
                <a:spcPts val="0"/>
              </a:spcAft>
              <a:buSzPts val="2150"/>
              <a:buNone/>
              <a:defRPr/>
            </a:lvl3pPr>
            <a:lvl4pPr lvl="3" rtl="0">
              <a:spcBef>
                <a:spcPts val="400"/>
              </a:spcBef>
              <a:spcAft>
                <a:spcPts val="0"/>
              </a:spcAft>
              <a:buSzPts val="2150"/>
              <a:buNone/>
              <a:defRPr/>
            </a:lvl4pPr>
            <a:lvl5pPr lvl="4" rtl="0">
              <a:spcBef>
                <a:spcPts val="400"/>
              </a:spcBef>
              <a:spcAft>
                <a:spcPts val="0"/>
              </a:spcAft>
              <a:buSzPts val="2150"/>
              <a:buNone/>
              <a:defRPr/>
            </a:lvl5pPr>
            <a:lvl6pPr lvl="5" rtl="0">
              <a:spcBef>
                <a:spcPts val="400"/>
              </a:spcBef>
              <a:spcAft>
                <a:spcPts val="0"/>
              </a:spcAft>
              <a:buSzPts val="2150"/>
              <a:buNone/>
              <a:defRPr/>
            </a:lvl6pPr>
            <a:lvl7pPr lvl="6" rtl="0">
              <a:spcBef>
                <a:spcPts val="400"/>
              </a:spcBef>
              <a:spcAft>
                <a:spcPts val="0"/>
              </a:spcAft>
              <a:buSzPts val="2150"/>
              <a:buNone/>
              <a:defRPr/>
            </a:lvl7pPr>
            <a:lvl8pPr lvl="7" rtl="0">
              <a:spcBef>
                <a:spcPts val="400"/>
              </a:spcBef>
              <a:spcAft>
                <a:spcPts val="0"/>
              </a:spcAft>
              <a:buSzPts val="2150"/>
              <a:buNone/>
              <a:defRPr/>
            </a:lvl8pPr>
            <a:lvl9pPr lvl="8" rtl="0">
              <a:spcBef>
                <a:spcPts val="400"/>
              </a:spcBef>
              <a:spcAft>
                <a:spcPts val="0"/>
              </a:spcAft>
              <a:buSzPts val="2150"/>
              <a:buNone/>
              <a:defRPr/>
            </a:lvl9pPr>
          </a:lstStyle>
          <a:p/>
        </p:txBody>
      </p:sp>
      <p:sp>
        <p:nvSpPr>
          <p:cNvPr id="104" name="Google Shape;104;p8"/>
          <p:cNvSpPr txBox="1"/>
          <p:nvPr>
            <p:ph idx="6" type="subTitle"/>
          </p:nvPr>
        </p:nvSpPr>
        <p:spPr>
          <a:xfrm>
            <a:off x="13419988" y="3098500"/>
            <a:ext cx="4669500" cy="537000"/>
          </a:xfrm>
          <a:prstGeom prst="rect">
            <a:avLst/>
          </a:prstGeom>
        </p:spPr>
        <p:txBody>
          <a:bodyPr anchorCtr="0" anchor="t" bIns="45700" lIns="91425" spcFirstLastPara="1" rIns="91425" wrap="square" tIns="45700">
            <a:noAutofit/>
          </a:bodyPr>
          <a:lstStyle>
            <a:lvl1pPr lvl="0" rtl="0">
              <a:spcBef>
                <a:spcPts val="640"/>
              </a:spcBef>
              <a:spcAft>
                <a:spcPts val="0"/>
              </a:spcAft>
              <a:buSzPts val="2350"/>
              <a:buNone/>
              <a:defRPr b="1" sz="2350"/>
            </a:lvl1pPr>
            <a:lvl2pPr lvl="1" rtl="0">
              <a:spcBef>
                <a:spcPts val="560"/>
              </a:spcBef>
              <a:spcAft>
                <a:spcPts val="0"/>
              </a:spcAft>
              <a:buSzPts val="2150"/>
              <a:buNone/>
              <a:defRPr/>
            </a:lvl2pPr>
            <a:lvl3pPr lvl="2" rtl="0">
              <a:spcBef>
                <a:spcPts val="480"/>
              </a:spcBef>
              <a:spcAft>
                <a:spcPts val="0"/>
              </a:spcAft>
              <a:buSzPts val="2150"/>
              <a:buNone/>
              <a:defRPr/>
            </a:lvl3pPr>
            <a:lvl4pPr lvl="3" rtl="0">
              <a:spcBef>
                <a:spcPts val="400"/>
              </a:spcBef>
              <a:spcAft>
                <a:spcPts val="0"/>
              </a:spcAft>
              <a:buSzPts val="2150"/>
              <a:buNone/>
              <a:defRPr/>
            </a:lvl4pPr>
            <a:lvl5pPr lvl="4" rtl="0">
              <a:spcBef>
                <a:spcPts val="400"/>
              </a:spcBef>
              <a:spcAft>
                <a:spcPts val="0"/>
              </a:spcAft>
              <a:buSzPts val="2150"/>
              <a:buNone/>
              <a:defRPr/>
            </a:lvl5pPr>
            <a:lvl6pPr lvl="5" rtl="0">
              <a:spcBef>
                <a:spcPts val="400"/>
              </a:spcBef>
              <a:spcAft>
                <a:spcPts val="0"/>
              </a:spcAft>
              <a:buSzPts val="2150"/>
              <a:buNone/>
              <a:defRPr/>
            </a:lvl6pPr>
            <a:lvl7pPr lvl="6" rtl="0">
              <a:spcBef>
                <a:spcPts val="400"/>
              </a:spcBef>
              <a:spcAft>
                <a:spcPts val="0"/>
              </a:spcAft>
              <a:buSzPts val="2150"/>
              <a:buNone/>
              <a:defRPr/>
            </a:lvl7pPr>
            <a:lvl8pPr lvl="7" rtl="0">
              <a:spcBef>
                <a:spcPts val="400"/>
              </a:spcBef>
              <a:spcAft>
                <a:spcPts val="0"/>
              </a:spcAft>
              <a:buSzPts val="2150"/>
              <a:buNone/>
              <a:defRPr/>
            </a:lvl8pPr>
            <a:lvl9pPr lvl="8" rtl="0">
              <a:spcBef>
                <a:spcPts val="400"/>
              </a:spcBef>
              <a:spcAft>
                <a:spcPts val="0"/>
              </a:spcAft>
              <a:buSzPts val="2150"/>
              <a:buNone/>
              <a:defRPr/>
            </a:lvl9pPr>
          </a:lstStyle>
          <a:p/>
        </p:txBody>
      </p:sp>
      <p:sp>
        <p:nvSpPr>
          <p:cNvPr id="105" name="Google Shape;105;p8"/>
          <p:cNvSpPr txBox="1"/>
          <p:nvPr>
            <p:ph idx="7" type="body"/>
          </p:nvPr>
        </p:nvSpPr>
        <p:spPr>
          <a:xfrm>
            <a:off x="13522250" y="4179519"/>
            <a:ext cx="4464900" cy="1658400"/>
          </a:xfrm>
          <a:prstGeom prst="rect">
            <a:avLst/>
          </a:prstGeom>
        </p:spPr>
        <p:txBody>
          <a:bodyPr anchorCtr="0" anchor="t" bIns="45700" lIns="91425" spcFirstLastPara="1" rIns="91425" wrap="square" tIns="45700">
            <a:noAutofit/>
          </a:bodyPr>
          <a:lstStyle>
            <a:lvl1pPr indent="-365125" lvl="0" marL="457200" rtl="0">
              <a:spcBef>
                <a:spcPts val="640"/>
              </a:spcBef>
              <a:spcAft>
                <a:spcPts val="0"/>
              </a:spcAft>
              <a:buSzPts val="2150"/>
              <a:buChar char="•"/>
              <a:defRPr/>
            </a:lvl1pPr>
            <a:lvl2pPr indent="-365125" lvl="1" marL="914400" rtl="0">
              <a:spcBef>
                <a:spcPts val="560"/>
              </a:spcBef>
              <a:spcAft>
                <a:spcPts val="0"/>
              </a:spcAft>
              <a:buSzPts val="2150"/>
              <a:buChar char="–"/>
              <a:defRPr/>
            </a:lvl2pPr>
            <a:lvl3pPr indent="-365125" lvl="2" marL="1371600" rtl="0">
              <a:spcBef>
                <a:spcPts val="480"/>
              </a:spcBef>
              <a:spcAft>
                <a:spcPts val="0"/>
              </a:spcAft>
              <a:buSzPts val="2150"/>
              <a:buChar char="•"/>
              <a:defRPr/>
            </a:lvl3pPr>
            <a:lvl4pPr indent="-365125" lvl="3" marL="1828800" rtl="0">
              <a:spcBef>
                <a:spcPts val="400"/>
              </a:spcBef>
              <a:spcAft>
                <a:spcPts val="0"/>
              </a:spcAft>
              <a:buSzPts val="2150"/>
              <a:buChar char="–"/>
              <a:defRPr/>
            </a:lvl4pPr>
            <a:lvl5pPr indent="-365125" lvl="4" marL="2286000" rtl="0">
              <a:spcBef>
                <a:spcPts val="400"/>
              </a:spcBef>
              <a:spcAft>
                <a:spcPts val="0"/>
              </a:spcAft>
              <a:buSzPts val="2150"/>
              <a:buChar char="»"/>
              <a:defRPr/>
            </a:lvl5pPr>
            <a:lvl6pPr indent="-365125" lvl="5" marL="2743200" rtl="0">
              <a:spcBef>
                <a:spcPts val="400"/>
              </a:spcBef>
              <a:spcAft>
                <a:spcPts val="0"/>
              </a:spcAft>
              <a:buSzPts val="2150"/>
              <a:buChar char="•"/>
              <a:defRPr/>
            </a:lvl6pPr>
            <a:lvl7pPr indent="-365125" lvl="6" marL="3200400" rtl="0">
              <a:spcBef>
                <a:spcPts val="400"/>
              </a:spcBef>
              <a:spcAft>
                <a:spcPts val="0"/>
              </a:spcAft>
              <a:buSzPts val="2150"/>
              <a:buChar char="•"/>
              <a:defRPr/>
            </a:lvl7pPr>
            <a:lvl8pPr indent="-365125" lvl="7" marL="3657600" rtl="0">
              <a:spcBef>
                <a:spcPts val="400"/>
              </a:spcBef>
              <a:spcAft>
                <a:spcPts val="0"/>
              </a:spcAft>
              <a:buSzPts val="2150"/>
              <a:buChar char="•"/>
              <a:defRPr/>
            </a:lvl8pPr>
            <a:lvl9pPr indent="-365125" lvl="8" marL="4114800" rtl="0">
              <a:spcBef>
                <a:spcPts val="400"/>
              </a:spcBef>
              <a:spcAft>
                <a:spcPts val="0"/>
              </a:spcAft>
              <a:buSzPts val="2150"/>
              <a:buChar char="•"/>
              <a:defRPr/>
            </a:lvl9pPr>
          </a:lstStyle>
          <a:p/>
        </p:txBody>
      </p:sp>
      <p:sp>
        <p:nvSpPr>
          <p:cNvPr id="106" name="Google Shape;106;p8"/>
          <p:cNvSpPr txBox="1"/>
          <p:nvPr>
            <p:ph idx="8" type="subTitle"/>
          </p:nvPr>
        </p:nvSpPr>
        <p:spPr>
          <a:xfrm>
            <a:off x="13419988" y="6812894"/>
            <a:ext cx="4669500" cy="537000"/>
          </a:xfrm>
          <a:prstGeom prst="rect">
            <a:avLst/>
          </a:prstGeom>
        </p:spPr>
        <p:txBody>
          <a:bodyPr anchorCtr="0" anchor="t" bIns="45700" lIns="91425" spcFirstLastPara="1" rIns="91425" wrap="square" tIns="45700">
            <a:noAutofit/>
          </a:bodyPr>
          <a:lstStyle>
            <a:lvl1pPr lvl="0" rtl="0">
              <a:spcBef>
                <a:spcPts val="640"/>
              </a:spcBef>
              <a:spcAft>
                <a:spcPts val="0"/>
              </a:spcAft>
              <a:buSzPts val="2350"/>
              <a:buNone/>
              <a:defRPr b="1" sz="2350"/>
            </a:lvl1pPr>
            <a:lvl2pPr lvl="1" rtl="0">
              <a:spcBef>
                <a:spcPts val="560"/>
              </a:spcBef>
              <a:spcAft>
                <a:spcPts val="0"/>
              </a:spcAft>
              <a:buSzPts val="2150"/>
              <a:buNone/>
              <a:defRPr/>
            </a:lvl2pPr>
            <a:lvl3pPr lvl="2" rtl="0">
              <a:spcBef>
                <a:spcPts val="480"/>
              </a:spcBef>
              <a:spcAft>
                <a:spcPts val="0"/>
              </a:spcAft>
              <a:buSzPts val="2150"/>
              <a:buNone/>
              <a:defRPr/>
            </a:lvl3pPr>
            <a:lvl4pPr lvl="3" rtl="0">
              <a:spcBef>
                <a:spcPts val="400"/>
              </a:spcBef>
              <a:spcAft>
                <a:spcPts val="0"/>
              </a:spcAft>
              <a:buSzPts val="2150"/>
              <a:buNone/>
              <a:defRPr/>
            </a:lvl4pPr>
            <a:lvl5pPr lvl="4" rtl="0">
              <a:spcBef>
                <a:spcPts val="400"/>
              </a:spcBef>
              <a:spcAft>
                <a:spcPts val="0"/>
              </a:spcAft>
              <a:buSzPts val="2150"/>
              <a:buNone/>
              <a:defRPr/>
            </a:lvl5pPr>
            <a:lvl6pPr lvl="5" rtl="0">
              <a:spcBef>
                <a:spcPts val="400"/>
              </a:spcBef>
              <a:spcAft>
                <a:spcPts val="0"/>
              </a:spcAft>
              <a:buSzPts val="2150"/>
              <a:buNone/>
              <a:defRPr/>
            </a:lvl6pPr>
            <a:lvl7pPr lvl="6" rtl="0">
              <a:spcBef>
                <a:spcPts val="400"/>
              </a:spcBef>
              <a:spcAft>
                <a:spcPts val="0"/>
              </a:spcAft>
              <a:buSzPts val="2150"/>
              <a:buNone/>
              <a:defRPr/>
            </a:lvl7pPr>
            <a:lvl8pPr lvl="7" rtl="0">
              <a:spcBef>
                <a:spcPts val="400"/>
              </a:spcBef>
              <a:spcAft>
                <a:spcPts val="0"/>
              </a:spcAft>
              <a:buSzPts val="2150"/>
              <a:buNone/>
              <a:defRPr/>
            </a:lvl8pPr>
            <a:lvl9pPr lvl="8" rtl="0">
              <a:spcBef>
                <a:spcPts val="400"/>
              </a:spcBef>
              <a:spcAft>
                <a:spcPts val="0"/>
              </a:spcAft>
              <a:buSzPts val="2150"/>
              <a:buNone/>
              <a:defRPr/>
            </a:lvl9pPr>
          </a:lstStyle>
          <a:p/>
        </p:txBody>
      </p:sp>
      <p:sp>
        <p:nvSpPr>
          <p:cNvPr id="107" name="Google Shape;107;p8"/>
          <p:cNvSpPr txBox="1"/>
          <p:nvPr>
            <p:ph idx="9" type="body"/>
          </p:nvPr>
        </p:nvSpPr>
        <p:spPr>
          <a:xfrm>
            <a:off x="13522250" y="7893913"/>
            <a:ext cx="4464900" cy="1658400"/>
          </a:xfrm>
          <a:prstGeom prst="rect">
            <a:avLst/>
          </a:prstGeom>
        </p:spPr>
        <p:txBody>
          <a:bodyPr anchorCtr="0" anchor="t" bIns="45700" lIns="91425" spcFirstLastPara="1" rIns="91425" wrap="square" tIns="45700">
            <a:noAutofit/>
          </a:bodyPr>
          <a:lstStyle>
            <a:lvl1pPr indent="-365125" lvl="0" marL="457200" rtl="0">
              <a:spcBef>
                <a:spcPts val="640"/>
              </a:spcBef>
              <a:spcAft>
                <a:spcPts val="0"/>
              </a:spcAft>
              <a:buSzPts val="2150"/>
              <a:buChar char="•"/>
              <a:defRPr/>
            </a:lvl1pPr>
            <a:lvl2pPr indent="-365125" lvl="1" marL="914400" rtl="0">
              <a:spcBef>
                <a:spcPts val="560"/>
              </a:spcBef>
              <a:spcAft>
                <a:spcPts val="0"/>
              </a:spcAft>
              <a:buSzPts val="2150"/>
              <a:buChar char="–"/>
              <a:defRPr/>
            </a:lvl2pPr>
            <a:lvl3pPr indent="-365125" lvl="2" marL="1371600" rtl="0">
              <a:spcBef>
                <a:spcPts val="480"/>
              </a:spcBef>
              <a:spcAft>
                <a:spcPts val="0"/>
              </a:spcAft>
              <a:buSzPts val="2150"/>
              <a:buChar char="•"/>
              <a:defRPr/>
            </a:lvl3pPr>
            <a:lvl4pPr indent="-365125" lvl="3" marL="1828800" rtl="0">
              <a:spcBef>
                <a:spcPts val="400"/>
              </a:spcBef>
              <a:spcAft>
                <a:spcPts val="0"/>
              </a:spcAft>
              <a:buSzPts val="2150"/>
              <a:buChar char="–"/>
              <a:defRPr/>
            </a:lvl4pPr>
            <a:lvl5pPr indent="-365125" lvl="4" marL="2286000" rtl="0">
              <a:spcBef>
                <a:spcPts val="400"/>
              </a:spcBef>
              <a:spcAft>
                <a:spcPts val="0"/>
              </a:spcAft>
              <a:buSzPts val="2150"/>
              <a:buChar char="»"/>
              <a:defRPr/>
            </a:lvl5pPr>
            <a:lvl6pPr indent="-365125" lvl="5" marL="2743200" rtl="0">
              <a:spcBef>
                <a:spcPts val="400"/>
              </a:spcBef>
              <a:spcAft>
                <a:spcPts val="0"/>
              </a:spcAft>
              <a:buSzPts val="2150"/>
              <a:buChar char="•"/>
              <a:defRPr/>
            </a:lvl6pPr>
            <a:lvl7pPr indent="-365125" lvl="6" marL="3200400" rtl="0">
              <a:spcBef>
                <a:spcPts val="400"/>
              </a:spcBef>
              <a:spcAft>
                <a:spcPts val="0"/>
              </a:spcAft>
              <a:buSzPts val="2150"/>
              <a:buChar char="•"/>
              <a:defRPr/>
            </a:lvl7pPr>
            <a:lvl8pPr indent="-365125" lvl="7" marL="3657600" rtl="0">
              <a:spcBef>
                <a:spcPts val="400"/>
              </a:spcBef>
              <a:spcAft>
                <a:spcPts val="0"/>
              </a:spcAft>
              <a:buSzPts val="2150"/>
              <a:buChar char="•"/>
              <a:defRPr/>
            </a:lvl8pPr>
            <a:lvl9pPr indent="-365125" lvl="8" marL="4114800" rtl="0">
              <a:spcBef>
                <a:spcPts val="400"/>
              </a:spcBef>
              <a:spcAft>
                <a:spcPts val="0"/>
              </a:spcAft>
              <a:buSzPts val="215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AE3"/>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82650" y="711225"/>
            <a:ext cx="19653300" cy="18684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lt1"/>
              </a:buClr>
              <a:buSzPts val="9450"/>
              <a:buFont typeface="Special Elite"/>
              <a:buNone/>
              <a:defRPr i="0" sz="9450" u="none" cap="none" strike="noStrike">
                <a:solidFill>
                  <a:schemeClr val="lt1"/>
                </a:solidFill>
                <a:latin typeface="Special Elite"/>
                <a:ea typeface="Special Elite"/>
                <a:cs typeface="Special Elite"/>
                <a:sym typeface="Special Elit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5029250" y="3317088"/>
            <a:ext cx="8229600" cy="4526100"/>
          </a:xfrm>
          <a:prstGeom prst="rect">
            <a:avLst/>
          </a:prstGeom>
          <a:noFill/>
          <a:ln>
            <a:noFill/>
          </a:ln>
        </p:spPr>
        <p:txBody>
          <a:bodyPr anchorCtr="0" anchor="t" bIns="45700" lIns="91425" spcFirstLastPara="1" rIns="91425" wrap="square" tIns="45700">
            <a:noAutofit/>
          </a:bodyPr>
          <a:lstStyle>
            <a:lvl1pPr indent="-365125" lvl="0" marL="457200" marR="0" rtl="0" algn="ctr">
              <a:spcBef>
                <a:spcPts val="64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1pPr>
            <a:lvl2pPr indent="-365125" lvl="1" marL="914400" marR="0" rtl="0" algn="ctr">
              <a:spcBef>
                <a:spcPts val="56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2pPr>
            <a:lvl3pPr indent="-365125" lvl="2" marL="1371600" marR="0" rtl="0" algn="ctr">
              <a:spcBef>
                <a:spcPts val="48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3pPr>
            <a:lvl4pPr indent="-365125" lvl="3" marL="1828800" marR="0" rtl="0" algn="ctr">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4pPr>
            <a:lvl5pPr indent="-365125" lvl="4" marL="2286000" marR="0" rtl="0" algn="ctr">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5pPr>
            <a:lvl6pPr indent="-365125" lvl="5" marL="2743200" marR="0" rtl="0" algn="ctr">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6pPr>
            <a:lvl7pPr indent="-365125" lvl="6" marL="3200400" marR="0" rtl="0" algn="ctr">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7pPr>
            <a:lvl8pPr indent="-365125" lvl="7" marL="3657600" marR="0" rtl="0" algn="ctr">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8pPr>
            <a:lvl9pPr indent="-365125" lvl="8" marL="4114800" marR="0" rtl="0" algn="ctr">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24.png"/><Relationship Id="rId11" Type="http://schemas.openxmlformats.org/officeDocument/2006/relationships/image" Target="../media/image31.png"/><Relationship Id="rId10" Type="http://schemas.openxmlformats.org/officeDocument/2006/relationships/image" Target="../media/image32.png"/><Relationship Id="rId12" Type="http://schemas.openxmlformats.org/officeDocument/2006/relationships/image" Target="../media/image30.png"/><Relationship Id="rId9" Type="http://schemas.openxmlformats.org/officeDocument/2006/relationships/image" Target="../media/image36.png"/><Relationship Id="rId5" Type="http://schemas.openxmlformats.org/officeDocument/2006/relationships/image" Target="../media/image29.png"/><Relationship Id="rId6" Type="http://schemas.openxmlformats.org/officeDocument/2006/relationships/image" Target="../media/image26.png"/><Relationship Id="rId7" Type="http://schemas.openxmlformats.org/officeDocument/2006/relationships/image" Target="../media/image46.png"/><Relationship Id="rId8"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38.png"/><Relationship Id="rId5"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48.png"/><Relationship Id="rId5" Type="http://schemas.openxmlformats.org/officeDocument/2006/relationships/image" Target="../media/image21.png"/><Relationship Id="rId6"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44.png"/><Relationship Id="rId5" Type="http://schemas.openxmlformats.org/officeDocument/2006/relationships/image" Target="../media/image49.png"/><Relationship Id="rId6" Type="http://schemas.openxmlformats.org/officeDocument/2006/relationships/image" Target="../media/image43.png"/><Relationship Id="rId7"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39.png"/><Relationship Id="rId5" Type="http://schemas.openxmlformats.org/officeDocument/2006/relationships/image" Target="../media/image54.png"/><Relationship Id="rId6" Type="http://schemas.openxmlformats.org/officeDocument/2006/relationships/image" Target="../media/image5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72.png"/><Relationship Id="rId9" Type="http://schemas.openxmlformats.org/officeDocument/2006/relationships/image" Target="../media/image53.png"/><Relationship Id="rId5" Type="http://schemas.openxmlformats.org/officeDocument/2006/relationships/image" Target="../media/image69.png"/><Relationship Id="rId6" Type="http://schemas.openxmlformats.org/officeDocument/2006/relationships/image" Target="../media/image63.png"/><Relationship Id="rId7" Type="http://schemas.openxmlformats.org/officeDocument/2006/relationships/image" Target="../media/image62.png"/><Relationship Id="rId8" Type="http://schemas.openxmlformats.org/officeDocument/2006/relationships/image" Target="../media/image5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61.jpg"/><Relationship Id="rId5" Type="http://schemas.openxmlformats.org/officeDocument/2006/relationships/image" Target="../media/image51.jpg"/><Relationship Id="rId6" Type="http://schemas.openxmlformats.org/officeDocument/2006/relationships/image" Target="../media/image64.jpg"/><Relationship Id="rId7"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8.png"/><Relationship Id="rId4" Type="http://schemas.openxmlformats.org/officeDocument/2006/relationships/image" Target="../media/image7.png"/><Relationship Id="rId5" Type="http://schemas.openxmlformats.org/officeDocument/2006/relationships/image" Target="../media/image81.png"/><Relationship Id="rId6" Type="http://schemas.openxmlformats.org/officeDocument/2006/relationships/image" Target="../media/image76.png"/></Relationships>
</file>

<file path=ppt/slides/_rels/slide19.xml.rels><?xml version="1.0" encoding="UTF-8" standalone="yes"?><Relationships xmlns="http://schemas.openxmlformats.org/package/2006/relationships"><Relationship Id="rId20" Type="http://schemas.openxmlformats.org/officeDocument/2006/relationships/image" Target="../media/image9.png"/><Relationship Id="rId22" Type="http://schemas.openxmlformats.org/officeDocument/2006/relationships/image" Target="../media/image1.png"/><Relationship Id="rId21" Type="http://schemas.openxmlformats.org/officeDocument/2006/relationships/image" Target="../media/image12.png"/><Relationship Id="rId24" Type="http://schemas.openxmlformats.org/officeDocument/2006/relationships/image" Target="../media/image41.png"/><Relationship Id="rId23"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image" Target="../media/image24.png"/><Relationship Id="rId9" Type="http://schemas.openxmlformats.org/officeDocument/2006/relationships/image" Target="../media/image30.png"/><Relationship Id="rId25" Type="http://schemas.openxmlformats.org/officeDocument/2006/relationships/image" Target="../media/image79.png"/><Relationship Id="rId5" Type="http://schemas.openxmlformats.org/officeDocument/2006/relationships/image" Target="../media/image29.png"/><Relationship Id="rId6" Type="http://schemas.openxmlformats.org/officeDocument/2006/relationships/image" Target="../media/image36.png"/><Relationship Id="rId7" Type="http://schemas.openxmlformats.org/officeDocument/2006/relationships/image" Target="../media/image32.png"/><Relationship Id="rId8" Type="http://schemas.openxmlformats.org/officeDocument/2006/relationships/image" Target="../media/image31.png"/><Relationship Id="rId11" Type="http://schemas.openxmlformats.org/officeDocument/2006/relationships/image" Target="../media/image78.png"/><Relationship Id="rId10" Type="http://schemas.openxmlformats.org/officeDocument/2006/relationships/image" Target="../media/image73.png"/><Relationship Id="rId13" Type="http://schemas.openxmlformats.org/officeDocument/2006/relationships/image" Target="../media/image2.png"/><Relationship Id="rId12" Type="http://schemas.openxmlformats.org/officeDocument/2006/relationships/image" Target="../media/image66.png"/><Relationship Id="rId15" Type="http://schemas.openxmlformats.org/officeDocument/2006/relationships/image" Target="../media/image69.png"/><Relationship Id="rId14" Type="http://schemas.openxmlformats.org/officeDocument/2006/relationships/image" Target="../media/image21.png"/><Relationship Id="rId17" Type="http://schemas.openxmlformats.org/officeDocument/2006/relationships/image" Target="../media/image17.png"/><Relationship Id="rId16" Type="http://schemas.openxmlformats.org/officeDocument/2006/relationships/image" Target="../media/image39.png"/><Relationship Id="rId19" Type="http://schemas.openxmlformats.org/officeDocument/2006/relationships/image" Target="../media/image3.png"/><Relationship Id="rId18" Type="http://schemas.openxmlformats.org/officeDocument/2006/relationships/image" Target="../media/image7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png"/><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8.png"/><Relationship Id="rId4" Type="http://schemas.openxmlformats.org/officeDocument/2006/relationships/image" Target="../media/image7.png"/><Relationship Id="rId5"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15.png"/><Relationship Id="rId6" Type="http://schemas.openxmlformats.org/officeDocument/2006/relationships/image" Target="../media/image18.png"/><Relationship Id="rId7"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35.png"/><Relationship Id="rId5"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14.jpg"/><Relationship Id="rId5" Type="http://schemas.openxmlformats.org/officeDocument/2006/relationships/image" Target="../media/image23.png"/><Relationship Id="rId6"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27.jpg"/><Relationship Id="rId5" Type="http://schemas.openxmlformats.org/officeDocument/2006/relationships/image" Target="../media/image25.jpg"/><Relationship Id="rId6"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AE3"/>
        </a:solidFill>
      </p:bgPr>
    </p:bg>
    <p:spTree>
      <p:nvGrpSpPr>
        <p:cNvPr id="111" name="Shape 111"/>
        <p:cNvGrpSpPr/>
        <p:nvPr/>
      </p:nvGrpSpPr>
      <p:grpSpPr>
        <a:xfrm>
          <a:off x="0" y="0"/>
          <a:ext cx="0" cy="0"/>
          <a:chOff x="0" y="0"/>
          <a:chExt cx="0" cy="0"/>
        </a:xfrm>
      </p:grpSpPr>
      <p:grpSp>
        <p:nvGrpSpPr>
          <p:cNvPr id="112" name="Google Shape;112;p9"/>
          <p:cNvGrpSpPr/>
          <p:nvPr/>
        </p:nvGrpSpPr>
        <p:grpSpPr>
          <a:xfrm>
            <a:off x="-204318" y="0"/>
            <a:ext cx="18492318" cy="8957623"/>
            <a:chOff x="0" y="0"/>
            <a:chExt cx="24656424" cy="11943498"/>
          </a:xfrm>
        </p:grpSpPr>
        <p:sp>
          <p:nvSpPr>
            <p:cNvPr id="113" name="Google Shape;113;p9"/>
            <p:cNvSpPr/>
            <p:nvPr/>
          </p:nvSpPr>
          <p:spPr>
            <a:xfrm>
              <a:off x="12469181" y="0"/>
              <a:ext cx="12187243" cy="11943498"/>
            </a:xfrm>
            <a:custGeom>
              <a:rect b="b" l="l" r="r" t="t"/>
              <a:pathLst>
                <a:path extrusionOk="0" h="11943498" w="12187243">
                  <a:moveTo>
                    <a:pt x="0" y="0"/>
                  </a:moveTo>
                  <a:lnTo>
                    <a:pt x="12187243" y="0"/>
                  </a:lnTo>
                  <a:lnTo>
                    <a:pt x="12187243" y="11943498"/>
                  </a:lnTo>
                  <a:lnTo>
                    <a:pt x="0" y="11943498"/>
                  </a:lnTo>
                  <a:lnTo>
                    <a:pt x="0" y="0"/>
                  </a:lnTo>
                  <a:close/>
                </a:path>
              </a:pathLst>
            </a:custGeom>
            <a:blipFill rotWithShape="1">
              <a:blip r:embed="rId3">
                <a:alphaModFix amt="10999"/>
              </a:blip>
              <a:stretch>
                <a:fillRect b="0" l="0" r="0" t="0"/>
              </a:stretch>
            </a:blipFill>
            <a:ln>
              <a:noFill/>
            </a:ln>
          </p:spPr>
        </p:sp>
        <p:sp>
          <p:nvSpPr>
            <p:cNvPr id="114" name="Google Shape;114;p9"/>
            <p:cNvSpPr/>
            <p:nvPr/>
          </p:nvSpPr>
          <p:spPr>
            <a:xfrm>
              <a:off x="0" y="0"/>
              <a:ext cx="12187243" cy="11943498"/>
            </a:xfrm>
            <a:custGeom>
              <a:rect b="b" l="l" r="r" t="t"/>
              <a:pathLst>
                <a:path extrusionOk="0" h="11943498" w="12187243">
                  <a:moveTo>
                    <a:pt x="0" y="0"/>
                  </a:moveTo>
                  <a:lnTo>
                    <a:pt x="12187243" y="0"/>
                  </a:lnTo>
                  <a:lnTo>
                    <a:pt x="12187243" y="11943498"/>
                  </a:lnTo>
                  <a:lnTo>
                    <a:pt x="0" y="11943498"/>
                  </a:lnTo>
                  <a:lnTo>
                    <a:pt x="0" y="0"/>
                  </a:lnTo>
                  <a:close/>
                </a:path>
              </a:pathLst>
            </a:custGeom>
            <a:blipFill rotWithShape="1">
              <a:blip r:embed="rId3">
                <a:alphaModFix amt="10999"/>
              </a:blip>
              <a:stretch>
                <a:fillRect b="0" l="0" r="0" t="0"/>
              </a:stretch>
            </a:blipFill>
            <a:ln>
              <a:noFill/>
            </a:ln>
          </p:spPr>
        </p:sp>
      </p:grpSp>
      <p:sp>
        <p:nvSpPr>
          <p:cNvPr id="115" name="Google Shape;115;p9"/>
          <p:cNvSpPr/>
          <p:nvPr/>
        </p:nvSpPr>
        <p:spPr>
          <a:xfrm>
            <a:off x="4107079" y="1452676"/>
            <a:ext cx="10073843" cy="6892629"/>
          </a:xfrm>
          <a:custGeom>
            <a:rect b="b" l="l" r="r" t="t"/>
            <a:pathLst>
              <a:path extrusionOk="0" h="6892629" w="10073843">
                <a:moveTo>
                  <a:pt x="0" y="0"/>
                </a:moveTo>
                <a:lnTo>
                  <a:pt x="10073842" y="0"/>
                </a:lnTo>
                <a:lnTo>
                  <a:pt x="10073842" y="6892630"/>
                </a:lnTo>
                <a:lnTo>
                  <a:pt x="0" y="6892630"/>
                </a:lnTo>
                <a:lnTo>
                  <a:pt x="0" y="0"/>
                </a:lnTo>
                <a:close/>
              </a:path>
            </a:pathLst>
          </a:custGeom>
          <a:blipFill rotWithShape="1">
            <a:blip r:embed="rId4">
              <a:alphaModFix/>
            </a:blip>
            <a:stretch>
              <a:fillRect b="0" l="0" r="0" t="0"/>
            </a:stretch>
          </a:blipFill>
          <a:ln>
            <a:noFill/>
          </a:ln>
        </p:spPr>
      </p:sp>
      <p:grpSp>
        <p:nvGrpSpPr>
          <p:cNvPr id="116" name="Google Shape;116;p9"/>
          <p:cNvGrpSpPr/>
          <p:nvPr/>
        </p:nvGrpSpPr>
        <p:grpSpPr>
          <a:xfrm>
            <a:off x="0" y="7851225"/>
            <a:ext cx="18288000" cy="2435775"/>
            <a:chOff x="0" y="-38100"/>
            <a:chExt cx="4816593" cy="641521"/>
          </a:xfrm>
        </p:grpSpPr>
        <p:sp>
          <p:nvSpPr>
            <p:cNvPr id="117" name="Google Shape;117;p9"/>
            <p:cNvSpPr/>
            <p:nvPr/>
          </p:nvSpPr>
          <p:spPr>
            <a:xfrm>
              <a:off x="0" y="0"/>
              <a:ext cx="4816592" cy="603421"/>
            </a:xfrm>
            <a:custGeom>
              <a:rect b="b" l="l" r="r" t="t"/>
              <a:pathLst>
                <a:path extrusionOk="0" h="603421" w="4816592">
                  <a:moveTo>
                    <a:pt x="0" y="0"/>
                  </a:moveTo>
                  <a:lnTo>
                    <a:pt x="4816592" y="0"/>
                  </a:lnTo>
                  <a:lnTo>
                    <a:pt x="4816592" y="603421"/>
                  </a:lnTo>
                  <a:lnTo>
                    <a:pt x="0" y="603421"/>
                  </a:lnTo>
                  <a:close/>
                </a:path>
              </a:pathLst>
            </a:custGeom>
            <a:solidFill>
              <a:srgbClr val="819F3F"/>
            </a:solidFill>
            <a:ln>
              <a:noFill/>
            </a:ln>
          </p:spPr>
        </p:sp>
        <p:sp>
          <p:nvSpPr>
            <p:cNvPr id="118" name="Google Shape;118;p9"/>
            <p:cNvSpPr txBox="1"/>
            <p:nvPr/>
          </p:nvSpPr>
          <p:spPr>
            <a:xfrm>
              <a:off x="0" y="-38100"/>
              <a:ext cx="4816593" cy="64152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9" name="Google Shape;119;p9"/>
          <p:cNvSpPr/>
          <p:nvPr/>
        </p:nvSpPr>
        <p:spPr>
          <a:xfrm rot="-5400000">
            <a:off x="3241183" y="2190784"/>
            <a:ext cx="1003122" cy="1388405"/>
          </a:xfrm>
          <a:custGeom>
            <a:rect b="b" l="l" r="r" t="t"/>
            <a:pathLst>
              <a:path extrusionOk="0" h="1388405" w="1003122">
                <a:moveTo>
                  <a:pt x="0" y="0"/>
                </a:moveTo>
                <a:lnTo>
                  <a:pt x="1003122" y="0"/>
                </a:lnTo>
                <a:lnTo>
                  <a:pt x="1003122" y="1388405"/>
                </a:lnTo>
                <a:lnTo>
                  <a:pt x="0" y="1388405"/>
                </a:lnTo>
                <a:lnTo>
                  <a:pt x="0" y="0"/>
                </a:lnTo>
                <a:close/>
              </a:path>
            </a:pathLst>
          </a:custGeom>
          <a:blipFill rotWithShape="1">
            <a:blip r:embed="rId5">
              <a:alphaModFix/>
            </a:blip>
            <a:stretch>
              <a:fillRect b="0" l="0" r="0" t="0"/>
            </a:stretch>
          </a:blipFill>
          <a:ln>
            <a:noFill/>
          </a:ln>
        </p:spPr>
      </p:sp>
      <p:sp>
        <p:nvSpPr>
          <p:cNvPr id="120" name="Google Shape;120;p9"/>
          <p:cNvSpPr/>
          <p:nvPr/>
        </p:nvSpPr>
        <p:spPr>
          <a:xfrm flipH="1" rot="5400000">
            <a:off x="14043695" y="2190784"/>
            <a:ext cx="1003122" cy="1388405"/>
          </a:xfrm>
          <a:custGeom>
            <a:rect b="b" l="l" r="r" t="t"/>
            <a:pathLst>
              <a:path extrusionOk="0" h="1388405" w="1003122">
                <a:moveTo>
                  <a:pt x="0" y="1388405"/>
                </a:moveTo>
                <a:lnTo>
                  <a:pt x="1003122" y="1388405"/>
                </a:lnTo>
                <a:lnTo>
                  <a:pt x="1003122" y="0"/>
                </a:lnTo>
                <a:lnTo>
                  <a:pt x="0" y="0"/>
                </a:lnTo>
                <a:lnTo>
                  <a:pt x="0" y="1388405"/>
                </a:lnTo>
                <a:close/>
              </a:path>
            </a:pathLst>
          </a:custGeom>
          <a:blipFill rotWithShape="1">
            <a:blip r:embed="rId5">
              <a:alphaModFix/>
            </a:blip>
            <a:stretch>
              <a:fillRect b="0" l="0" r="0" t="0"/>
            </a:stretch>
          </a:blipFill>
          <a:ln>
            <a:noFill/>
          </a:ln>
        </p:spPr>
      </p:sp>
      <p:sp>
        <p:nvSpPr>
          <p:cNvPr id="121" name="Google Shape;121;p9"/>
          <p:cNvSpPr txBox="1"/>
          <p:nvPr/>
        </p:nvSpPr>
        <p:spPr>
          <a:xfrm>
            <a:off x="306065" y="8184095"/>
            <a:ext cx="17676000" cy="1703400"/>
          </a:xfrm>
          <a:prstGeom prst="rect">
            <a:avLst/>
          </a:prstGeom>
          <a:noFill/>
          <a:ln>
            <a:noFill/>
          </a:ln>
        </p:spPr>
        <p:txBody>
          <a:bodyPr anchorCtr="0" anchor="t" bIns="0" lIns="0" spcFirstLastPara="1" rIns="0" wrap="square" tIns="0">
            <a:spAutoFit/>
          </a:bodyPr>
          <a:lstStyle/>
          <a:p>
            <a:pPr indent="0" lvl="0" marL="0" marR="0" rtl="0" algn="ctr">
              <a:lnSpc>
                <a:spcPct val="120999"/>
              </a:lnSpc>
              <a:spcBef>
                <a:spcPts val="0"/>
              </a:spcBef>
              <a:spcAft>
                <a:spcPts val="0"/>
              </a:spcAft>
              <a:buNone/>
            </a:pPr>
            <a:r>
              <a:rPr b="0" i="0" lang="en-US" sz="11067" u="none" cap="none" strike="noStrike">
                <a:solidFill>
                  <a:srgbClr val="FFFFFF"/>
                </a:solidFill>
                <a:latin typeface="Special Elite"/>
                <a:ea typeface="Special Elite"/>
                <a:cs typeface="Special Elite"/>
                <a:sym typeface="Special Elite"/>
              </a:rPr>
              <a:t>Mendel Genetics Slides</a:t>
            </a:r>
            <a:endParaRPr/>
          </a:p>
        </p:txBody>
      </p:sp>
      <p:sp>
        <p:nvSpPr>
          <p:cNvPr id="122" name="Google Shape;122;p9"/>
          <p:cNvSpPr txBox="1"/>
          <p:nvPr/>
        </p:nvSpPr>
        <p:spPr>
          <a:xfrm>
            <a:off x="5889377" y="538103"/>
            <a:ext cx="6509245" cy="48107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810" u="none" cap="none" strike="noStrike">
                <a:solidFill>
                  <a:srgbClr val="000000"/>
                </a:solidFill>
                <a:latin typeface="Assistant SemiBold"/>
                <a:ea typeface="Assistant SemiBold"/>
                <a:cs typeface="Assistant SemiBold"/>
                <a:sym typeface="Assistant SemiBold"/>
              </a:rPr>
              <a:t>Write a subtitle of this presentation here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AE3"/>
        </a:solidFill>
      </p:bgPr>
    </p:bg>
    <p:spTree>
      <p:nvGrpSpPr>
        <p:cNvPr id="306" name="Shape 306"/>
        <p:cNvGrpSpPr/>
        <p:nvPr/>
      </p:nvGrpSpPr>
      <p:grpSpPr>
        <a:xfrm>
          <a:off x="0" y="0"/>
          <a:ext cx="0" cy="0"/>
          <a:chOff x="0" y="0"/>
          <a:chExt cx="0" cy="0"/>
        </a:xfrm>
      </p:grpSpPr>
      <p:grpSp>
        <p:nvGrpSpPr>
          <p:cNvPr id="307" name="Google Shape;307;p18"/>
          <p:cNvGrpSpPr/>
          <p:nvPr/>
        </p:nvGrpSpPr>
        <p:grpSpPr>
          <a:xfrm>
            <a:off x="-1576515" y="0"/>
            <a:ext cx="21236713" cy="10287000"/>
            <a:chOff x="0" y="0"/>
            <a:chExt cx="28315617" cy="13716000"/>
          </a:xfrm>
        </p:grpSpPr>
        <p:sp>
          <p:nvSpPr>
            <p:cNvPr id="308" name="Google Shape;308;p18"/>
            <p:cNvSpPr/>
            <p:nvPr/>
          </p:nvSpPr>
          <p:spPr>
            <a:xfrm>
              <a:off x="14319699" y="0"/>
              <a:ext cx="13995918" cy="13716000"/>
            </a:xfrm>
            <a:custGeom>
              <a:rect b="b" l="l" r="r" t="t"/>
              <a:pathLst>
                <a:path extrusionOk="0" h="13716000" w="13995918">
                  <a:moveTo>
                    <a:pt x="0" y="0"/>
                  </a:moveTo>
                  <a:lnTo>
                    <a:pt x="13995918" y="0"/>
                  </a:lnTo>
                  <a:lnTo>
                    <a:pt x="13995918" y="13716000"/>
                  </a:lnTo>
                  <a:lnTo>
                    <a:pt x="0" y="13716000"/>
                  </a:lnTo>
                  <a:lnTo>
                    <a:pt x="0" y="0"/>
                  </a:lnTo>
                  <a:close/>
                </a:path>
              </a:pathLst>
            </a:custGeom>
            <a:blipFill rotWithShape="1">
              <a:blip r:embed="rId3">
                <a:alphaModFix amt="6999"/>
              </a:blip>
              <a:stretch>
                <a:fillRect b="0" l="0" r="0" t="0"/>
              </a:stretch>
            </a:blipFill>
            <a:ln>
              <a:noFill/>
            </a:ln>
          </p:spPr>
        </p:sp>
        <p:sp>
          <p:nvSpPr>
            <p:cNvPr id="309" name="Google Shape;309;p18"/>
            <p:cNvSpPr/>
            <p:nvPr/>
          </p:nvSpPr>
          <p:spPr>
            <a:xfrm>
              <a:off x="0" y="0"/>
              <a:ext cx="13995918" cy="13716000"/>
            </a:xfrm>
            <a:custGeom>
              <a:rect b="b" l="l" r="r" t="t"/>
              <a:pathLst>
                <a:path extrusionOk="0" h="13716000" w="13995918">
                  <a:moveTo>
                    <a:pt x="0" y="0"/>
                  </a:moveTo>
                  <a:lnTo>
                    <a:pt x="13995918" y="0"/>
                  </a:lnTo>
                  <a:lnTo>
                    <a:pt x="13995918" y="13716000"/>
                  </a:lnTo>
                  <a:lnTo>
                    <a:pt x="0" y="13716000"/>
                  </a:lnTo>
                  <a:lnTo>
                    <a:pt x="0" y="0"/>
                  </a:lnTo>
                  <a:close/>
                </a:path>
              </a:pathLst>
            </a:custGeom>
            <a:blipFill rotWithShape="1">
              <a:blip r:embed="rId3">
                <a:alphaModFix amt="6999"/>
              </a:blip>
              <a:stretch>
                <a:fillRect b="0" l="0" r="0" t="0"/>
              </a:stretch>
            </a:blipFill>
            <a:ln>
              <a:noFill/>
            </a:ln>
          </p:spPr>
        </p:sp>
      </p:grpSp>
      <p:grpSp>
        <p:nvGrpSpPr>
          <p:cNvPr id="310" name="Google Shape;310;p18"/>
          <p:cNvGrpSpPr/>
          <p:nvPr/>
        </p:nvGrpSpPr>
        <p:grpSpPr>
          <a:xfrm>
            <a:off x="0" y="-144661"/>
            <a:ext cx="18288000" cy="2058970"/>
            <a:chOff x="0" y="-38100"/>
            <a:chExt cx="4816593" cy="542280"/>
          </a:xfrm>
        </p:grpSpPr>
        <p:sp>
          <p:nvSpPr>
            <p:cNvPr id="311" name="Google Shape;311;p18"/>
            <p:cNvSpPr/>
            <p:nvPr/>
          </p:nvSpPr>
          <p:spPr>
            <a:xfrm>
              <a:off x="0" y="0"/>
              <a:ext cx="4816592" cy="504180"/>
            </a:xfrm>
            <a:custGeom>
              <a:rect b="b" l="l" r="r" t="t"/>
              <a:pathLst>
                <a:path extrusionOk="0" h="504180" w="4816592">
                  <a:moveTo>
                    <a:pt x="0" y="0"/>
                  </a:moveTo>
                  <a:lnTo>
                    <a:pt x="4816592" y="0"/>
                  </a:lnTo>
                  <a:lnTo>
                    <a:pt x="4816592" y="504180"/>
                  </a:lnTo>
                  <a:lnTo>
                    <a:pt x="0" y="504180"/>
                  </a:lnTo>
                  <a:close/>
                </a:path>
              </a:pathLst>
            </a:custGeom>
            <a:solidFill>
              <a:srgbClr val="819F3F"/>
            </a:solidFill>
            <a:ln>
              <a:noFill/>
            </a:ln>
          </p:spPr>
        </p:sp>
        <p:sp>
          <p:nvSpPr>
            <p:cNvPr id="312" name="Google Shape;312;p18"/>
            <p:cNvSpPr txBox="1"/>
            <p:nvPr/>
          </p:nvSpPr>
          <p:spPr>
            <a:xfrm>
              <a:off x="0" y="-38100"/>
              <a:ext cx="4816593" cy="54228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aphicFrame>
        <p:nvGraphicFramePr>
          <p:cNvPr id="313" name="Google Shape;313;p18"/>
          <p:cNvGraphicFramePr/>
          <p:nvPr/>
        </p:nvGraphicFramePr>
        <p:xfrm>
          <a:off x="761815" y="2353542"/>
          <a:ext cx="3000000" cy="3000000"/>
        </p:xfrm>
        <a:graphic>
          <a:graphicData uri="http://schemas.openxmlformats.org/drawingml/2006/table">
            <a:tbl>
              <a:tblPr>
                <a:noFill/>
                <a:tableStyleId>{D1B9642D-8503-4B80-AE2B-8E49823B85DC}</a:tableStyleId>
              </a:tblPr>
              <a:tblGrid>
                <a:gridCol w="2095550"/>
                <a:gridCol w="2095550"/>
                <a:gridCol w="2010025"/>
                <a:gridCol w="2010025"/>
                <a:gridCol w="2010025"/>
                <a:gridCol w="2465475"/>
                <a:gridCol w="1982175"/>
                <a:gridCol w="2095550"/>
              </a:tblGrid>
              <a:tr h="867625">
                <a:tc rowSpan="3">
                  <a:txBody>
                    <a:bodyPr/>
                    <a:lstStyle/>
                    <a:p>
                      <a:pPr indent="0" lvl="0" marL="0" marR="0" rtl="0" algn="ctr">
                        <a:lnSpc>
                          <a:spcPct val="140021"/>
                        </a:lnSpc>
                        <a:spcBef>
                          <a:spcPts val="0"/>
                        </a:spcBef>
                        <a:spcAft>
                          <a:spcPts val="0"/>
                        </a:spcAft>
                        <a:buNone/>
                      </a:pPr>
                      <a:r>
                        <a:rPr b="1" lang="en-US" sz="1899" u="none" cap="none" strike="noStrike">
                          <a:solidFill>
                            <a:srgbClr val="000000"/>
                          </a:solidFill>
                          <a:latin typeface="Assistant"/>
                          <a:ea typeface="Assistant"/>
                          <a:cs typeface="Assistant"/>
                          <a:sym typeface="Assistant"/>
                        </a:rPr>
                        <a:t>Dominant</a:t>
                      </a:r>
                      <a:endParaRPr sz="1100" u="none" cap="none" strike="noStrike"/>
                    </a:p>
                  </a:txBody>
                  <a:tcPr marT="47625" marB="47625" marR="47625" marL="47625" anchor="ctr">
                    <a:lnL cap="flat" cmpd="sng" w="38100">
                      <a:solidFill>
                        <a:srgbClr val="698629"/>
                      </a:solidFill>
                      <a:prstDash val="solid"/>
                      <a:round/>
                      <a:headEnd len="sm" w="sm" type="none"/>
                      <a:tailEnd len="sm" w="sm" type="none"/>
                    </a:lnL>
                    <a:lnR cap="flat" cmpd="sng" w="38100">
                      <a:solidFill>
                        <a:srgbClr val="698629"/>
                      </a:solidFill>
                      <a:prstDash val="solid"/>
                      <a:round/>
                      <a:headEnd len="sm" w="sm" type="none"/>
                      <a:tailEnd len="sm" w="sm" type="none"/>
                    </a:lnR>
                    <a:lnT cap="flat" cmpd="sng" w="38100">
                      <a:solidFill>
                        <a:srgbClr val="698629"/>
                      </a:solidFill>
                      <a:prstDash val="solid"/>
                      <a:round/>
                      <a:headEnd len="sm" w="sm" type="none"/>
                      <a:tailEnd len="sm" w="sm" type="none"/>
                    </a:lnT>
                    <a:lnB cap="flat" cmpd="sng" w="38100">
                      <a:solidFill>
                        <a:srgbClr val="698629"/>
                      </a:solidFill>
                      <a:prstDash val="solid"/>
                      <a:round/>
                      <a:headEnd len="sm" w="sm" type="none"/>
                      <a:tailEnd len="sm" w="sm" type="none"/>
                    </a:lnB>
                    <a:solidFill>
                      <a:srgbClr val="F1CF43"/>
                    </a:solidFill>
                  </a:tcPr>
                </a:tc>
                <a:tc>
                  <a:txBody>
                    <a:bodyPr/>
                    <a:lstStyle/>
                    <a:p>
                      <a:pPr indent="0" lvl="0" marL="0" marR="0" rtl="0" algn="ctr">
                        <a:lnSpc>
                          <a:spcPct val="140021"/>
                        </a:lnSpc>
                        <a:spcBef>
                          <a:spcPts val="0"/>
                        </a:spcBef>
                        <a:spcAft>
                          <a:spcPts val="0"/>
                        </a:spcAft>
                        <a:buNone/>
                      </a:pPr>
                      <a:r>
                        <a:rPr b="1" lang="en-US" sz="1899" u="none" cap="none" strike="noStrike">
                          <a:solidFill>
                            <a:srgbClr val="000000"/>
                          </a:solidFill>
                          <a:latin typeface="Assistant"/>
                          <a:ea typeface="Assistant"/>
                          <a:cs typeface="Assistant"/>
                          <a:sym typeface="Assistant"/>
                        </a:rPr>
                        <a:t>Height</a:t>
                      </a:r>
                      <a:endParaRPr sz="1100" u="none" cap="none" strike="noStrike"/>
                    </a:p>
                  </a:txBody>
                  <a:tcPr marT="47625" marB="47625" marR="47625" marL="47625" anchor="ctr">
                    <a:lnL cap="flat" cmpd="sng" w="38100">
                      <a:solidFill>
                        <a:srgbClr val="698629"/>
                      </a:solidFill>
                      <a:prstDash val="solid"/>
                      <a:round/>
                      <a:headEnd len="sm" w="sm" type="none"/>
                      <a:tailEnd len="sm" w="sm" type="none"/>
                    </a:lnL>
                    <a:lnR cap="flat" cmpd="sng" w="38100">
                      <a:solidFill>
                        <a:srgbClr val="698629"/>
                      </a:solidFill>
                      <a:prstDash val="solid"/>
                      <a:round/>
                      <a:headEnd len="sm" w="sm" type="none"/>
                      <a:tailEnd len="sm" w="sm" type="none"/>
                    </a:lnR>
                    <a:lnT cap="flat" cmpd="sng" w="38100">
                      <a:solidFill>
                        <a:srgbClr val="698629"/>
                      </a:solidFill>
                      <a:prstDash val="solid"/>
                      <a:round/>
                      <a:headEnd len="sm" w="sm" type="none"/>
                      <a:tailEnd len="sm" w="sm" type="none"/>
                    </a:lnT>
                    <a:lnB cap="flat" cmpd="sng" w="38100">
                      <a:solidFill>
                        <a:srgbClr val="698629"/>
                      </a:solidFill>
                      <a:prstDash val="solid"/>
                      <a:round/>
                      <a:headEnd len="sm" w="sm" type="none"/>
                      <a:tailEnd len="sm" w="sm" type="none"/>
                    </a:lnB>
                    <a:solidFill>
                      <a:srgbClr val="FFFFFF"/>
                    </a:solidFill>
                  </a:tcPr>
                </a:tc>
                <a:tc>
                  <a:txBody>
                    <a:bodyPr/>
                    <a:lstStyle/>
                    <a:p>
                      <a:pPr indent="0" lvl="0" marL="0" marR="0" rtl="0" algn="ctr">
                        <a:lnSpc>
                          <a:spcPct val="140021"/>
                        </a:lnSpc>
                        <a:spcBef>
                          <a:spcPts val="0"/>
                        </a:spcBef>
                        <a:spcAft>
                          <a:spcPts val="0"/>
                        </a:spcAft>
                        <a:buNone/>
                      </a:pPr>
                      <a:r>
                        <a:rPr b="1" lang="en-US" sz="1899" u="none" cap="none" strike="noStrike">
                          <a:solidFill>
                            <a:srgbClr val="000000"/>
                          </a:solidFill>
                          <a:latin typeface="Assistant"/>
                          <a:ea typeface="Assistant"/>
                          <a:cs typeface="Assistant"/>
                          <a:sym typeface="Assistant"/>
                        </a:rPr>
                        <a:t>Seed Shape</a:t>
                      </a:r>
                      <a:endParaRPr sz="1100" u="none" cap="none" strike="noStrike"/>
                    </a:p>
                  </a:txBody>
                  <a:tcPr marT="47625" marB="47625" marR="47625" marL="47625" anchor="ctr">
                    <a:lnL cap="flat" cmpd="sng" w="38100">
                      <a:solidFill>
                        <a:srgbClr val="698629"/>
                      </a:solidFill>
                      <a:prstDash val="solid"/>
                      <a:round/>
                      <a:headEnd len="sm" w="sm" type="none"/>
                      <a:tailEnd len="sm" w="sm" type="none"/>
                    </a:lnL>
                    <a:lnR cap="flat" cmpd="sng" w="38100">
                      <a:solidFill>
                        <a:srgbClr val="698629"/>
                      </a:solidFill>
                      <a:prstDash val="solid"/>
                      <a:round/>
                      <a:headEnd len="sm" w="sm" type="none"/>
                      <a:tailEnd len="sm" w="sm" type="none"/>
                    </a:lnR>
                    <a:lnT cap="flat" cmpd="sng" w="38100">
                      <a:solidFill>
                        <a:srgbClr val="698629"/>
                      </a:solidFill>
                      <a:prstDash val="solid"/>
                      <a:round/>
                      <a:headEnd len="sm" w="sm" type="none"/>
                      <a:tailEnd len="sm" w="sm" type="none"/>
                    </a:lnT>
                    <a:lnB cap="flat" cmpd="sng" w="38100">
                      <a:solidFill>
                        <a:srgbClr val="698629"/>
                      </a:solidFill>
                      <a:prstDash val="solid"/>
                      <a:round/>
                      <a:headEnd len="sm" w="sm" type="none"/>
                      <a:tailEnd len="sm" w="sm" type="none"/>
                    </a:lnB>
                    <a:solidFill>
                      <a:srgbClr val="FFFFFF"/>
                    </a:solidFill>
                  </a:tcPr>
                </a:tc>
                <a:tc>
                  <a:txBody>
                    <a:bodyPr/>
                    <a:lstStyle/>
                    <a:p>
                      <a:pPr indent="0" lvl="0" marL="0" marR="0" rtl="0" algn="ctr">
                        <a:lnSpc>
                          <a:spcPct val="140021"/>
                        </a:lnSpc>
                        <a:spcBef>
                          <a:spcPts val="0"/>
                        </a:spcBef>
                        <a:spcAft>
                          <a:spcPts val="0"/>
                        </a:spcAft>
                        <a:buNone/>
                      </a:pPr>
                      <a:r>
                        <a:rPr b="1" lang="en-US" sz="1899" u="none" cap="none" strike="noStrike">
                          <a:solidFill>
                            <a:srgbClr val="000000"/>
                          </a:solidFill>
                          <a:latin typeface="Assistant"/>
                          <a:ea typeface="Assistant"/>
                          <a:cs typeface="Assistant"/>
                          <a:sym typeface="Assistant"/>
                        </a:rPr>
                        <a:t>Seed Color</a:t>
                      </a:r>
                      <a:endParaRPr sz="1100" u="none" cap="none" strike="noStrike"/>
                    </a:p>
                  </a:txBody>
                  <a:tcPr marT="47625" marB="47625" marR="47625" marL="47625" anchor="ctr">
                    <a:lnL cap="flat" cmpd="sng" w="38100">
                      <a:solidFill>
                        <a:srgbClr val="698629"/>
                      </a:solidFill>
                      <a:prstDash val="solid"/>
                      <a:round/>
                      <a:headEnd len="sm" w="sm" type="none"/>
                      <a:tailEnd len="sm" w="sm" type="none"/>
                    </a:lnL>
                    <a:lnR cap="flat" cmpd="sng" w="38100">
                      <a:solidFill>
                        <a:srgbClr val="698629"/>
                      </a:solidFill>
                      <a:prstDash val="solid"/>
                      <a:round/>
                      <a:headEnd len="sm" w="sm" type="none"/>
                      <a:tailEnd len="sm" w="sm" type="none"/>
                    </a:lnR>
                    <a:lnT cap="flat" cmpd="sng" w="38100">
                      <a:solidFill>
                        <a:srgbClr val="698629"/>
                      </a:solidFill>
                      <a:prstDash val="solid"/>
                      <a:round/>
                      <a:headEnd len="sm" w="sm" type="none"/>
                      <a:tailEnd len="sm" w="sm" type="none"/>
                    </a:lnT>
                    <a:lnB cap="flat" cmpd="sng" w="38100">
                      <a:solidFill>
                        <a:srgbClr val="698629"/>
                      </a:solidFill>
                      <a:prstDash val="solid"/>
                      <a:round/>
                      <a:headEnd len="sm" w="sm" type="none"/>
                      <a:tailEnd len="sm" w="sm" type="none"/>
                    </a:lnB>
                    <a:solidFill>
                      <a:srgbClr val="FFFFFF"/>
                    </a:solidFill>
                  </a:tcPr>
                </a:tc>
                <a:tc>
                  <a:txBody>
                    <a:bodyPr/>
                    <a:lstStyle/>
                    <a:p>
                      <a:pPr indent="0" lvl="0" marL="0" marR="0" rtl="0" algn="ctr">
                        <a:lnSpc>
                          <a:spcPct val="140021"/>
                        </a:lnSpc>
                        <a:spcBef>
                          <a:spcPts val="0"/>
                        </a:spcBef>
                        <a:spcAft>
                          <a:spcPts val="0"/>
                        </a:spcAft>
                        <a:buNone/>
                      </a:pPr>
                      <a:r>
                        <a:rPr b="1" lang="en-US" sz="1899" u="none" cap="none" strike="noStrike">
                          <a:solidFill>
                            <a:srgbClr val="000000"/>
                          </a:solidFill>
                          <a:latin typeface="Assistant"/>
                          <a:ea typeface="Assistant"/>
                          <a:cs typeface="Assistant"/>
                          <a:sym typeface="Assistant"/>
                        </a:rPr>
                        <a:t>Seed Coat Color</a:t>
                      </a:r>
                      <a:endParaRPr sz="1100" u="none" cap="none" strike="noStrike"/>
                    </a:p>
                  </a:txBody>
                  <a:tcPr marT="47625" marB="47625" marR="47625" marL="47625" anchor="ctr">
                    <a:lnL cap="flat" cmpd="sng" w="38100">
                      <a:solidFill>
                        <a:srgbClr val="698629"/>
                      </a:solidFill>
                      <a:prstDash val="solid"/>
                      <a:round/>
                      <a:headEnd len="sm" w="sm" type="none"/>
                      <a:tailEnd len="sm" w="sm" type="none"/>
                    </a:lnL>
                    <a:lnR cap="flat" cmpd="sng" w="38100">
                      <a:solidFill>
                        <a:srgbClr val="698629"/>
                      </a:solidFill>
                      <a:prstDash val="solid"/>
                      <a:round/>
                      <a:headEnd len="sm" w="sm" type="none"/>
                      <a:tailEnd len="sm" w="sm" type="none"/>
                    </a:lnR>
                    <a:lnT cap="flat" cmpd="sng" w="38100">
                      <a:solidFill>
                        <a:srgbClr val="698629"/>
                      </a:solidFill>
                      <a:prstDash val="solid"/>
                      <a:round/>
                      <a:headEnd len="sm" w="sm" type="none"/>
                      <a:tailEnd len="sm" w="sm" type="none"/>
                    </a:lnT>
                    <a:lnB cap="flat" cmpd="sng" w="38100">
                      <a:solidFill>
                        <a:srgbClr val="698629"/>
                      </a:solidFill>
                      <a:prstDash val="solid"/>
                      <a:round/>
                      <a:headEnd len="sm" w="sm" type="none"/>
                      <a:tailEnd len="sm" w="sm" type="none"/>
                    </a:lnB>
                    <a:solidFill>
                      <a:srgbClr val="FFFFFF"/>
                    </a:solidFill>
                  </a:tcPr>
                </a:tc>
                <a:tc>
                  <a:txBody>
                    <a:bodyPr/>
                    <a:lstStyle/>
                    <a:p>
                      <a:pPr indent="0" lvl="0" marL="0" marR="0" rtl="0" algn="ctr">
                        <a:lnSpc>
                          <a:spcPct val="140021"/>
                        </a:lnSpc>
                        <a:spcBef>
                          <a:spcPts val="0"/>
                        </a:spcBef>
                        <a:spcAft>
                          <a:spcPts val="0"/>
                        </a:spcAft>
                        <a:buNone/>
                      </a:pPr>
                      <a:r>
                        <a:rPr b="1" lang="en-US" sz="1899" u="none" cap="none" strike="noStrike">
                          <a:solidFill>
                            <a:srgbClr val="000000"/>
                          </a:solidFill>
                          <a:latin typeface="Assistant"/>
                          <a:ea typeface="Assistant"/>
                          <a:cs typeface="Assistant"/>
                          <a:sym typeface="Assistant"/>
                        </a:rPr>
                        <a:t>Pod Shape</a:t>
                      </a:r>
                      <a:endParaRPr sz="1100" u="none" cap="none" strike="noStrike"/>
                    </a:p>
                  </a:txBody>
                  <a:tcPr marT="47625" marB="47625" marR="47625" marL="47625" anchor="ctr">
                    <a:lnL cap="flat" cmpd="sng" w="38100">
                      <a:solidFill>
                        <a:srgbClr val="698629"/>
                      </a:solidFill>
                      <a:prstDash val="solid"/>
                      <a:round/>
                      <a:headEnd len="sm" w="sm" type="none"/>
                      <a:tailEnd len="sm" w="sm" type="none"/>
                    </a:lnL>
                    <a:lnR cap="flat" cmpd="sng" w="38100">
                      <a:solidFill>
                        <a:srgbClr val="698629"/>
                      </a:solidFill>
                      <a:prstDash val="solid"/>
                      <a:round/>
                      <a:headEnd len="sm" w="sm" type="none"/>
                      <a:tailEnd len="sm" w="sm" type="none"/>
                    </a:lnR>
                    <a:lnT cap="flat" cmpd="sng" w="38100">
                      <a:solidFill>
                        <a:srgbClr val="698629"/>
                      </a:solidFill>
                      <a:prstDash val="solid"/>
                      <a:round/>
                      <a:headEnd len="sm" w="sm" type="none"/>
                      <a:tailEnd len="sm" w="sm" type="none"/>
                    </a:lnT>
                    <a:lnB cap="flat" cmpd="sng" w="38100">
                      <a:solidFill>
                        <a:srgbClr val="698629"/>
                      </a:solidFill>
                      <a:prstDash val="solid"/>
                      <a:round/>
                      <a:headEnd len="sm" w="sm" type="none"/>
                      <a:tailEnd len="sm" w="sm" type="none"/>
                    </a:lnB>
                    <a:solidFill>
                      <a:srgbClr val="FFFFFF"/>
                    </a:solidFill>
                  </a:tcPr>
                </a:tc>
                <a:tc>
                  <a:txBody>
                    <a:bodyPr/>
                    <a:lstStyle/>
                    <a:p>
                      <a:pPr indent="0" lvl="0" marL="0" marR="0" rtl="0" algn="ctr">
                        <a:lnSpc>
                          <a:spcPct val="140021"/>
                        </a:lnSpc>
                        <a:spcBef>
                          <a:spcPts val="0"/>
                        </a:spcBef>
                        <a:spcAft>
                          <a:spcPts val="0"/>
                        </a:spcAft>
                        <a:buNone/>
                      </a:pPr>
                      <a:r>
                        <a:rPr b="1" lang="en-US" sz="1899" u="none" cap="none" strike="noStrike">
                          <a:solidFill>
                            <a:srgbClr val="000000"/>
                          </a:solidFill>
                          <a:latin typeface="Assistant"/>
                          <a:ea typeface="Assistant"/>
                          <a:cs typeface="Assistant"/>
                          <a:sym typeface="Assistant"/>
                        </a:rPr>
                        <a:t>Pod Color</a:t>
                      </a:r>
                      <a:endParaRPr sz="1100" u="none" cap="none" strike="noStrike"/>
                    </a:p>
                  </a:txBody>
                  <a:tcPr marT="47625" marB="47625" marR="47625" marL="47625" anchor="ctr">
                    <a:lnL cap="flat" cmpd="sng" w="38100">
                      <a:solidFill>
                        <a:srgbClr val="698629"/>
                      </a:solidFill>
                      <a:prstDash val="solid"/>
                      <a:round/>
                      <a:headEnd len="sm" w="sm" type="none"/>
                      <a:tailEnd len="sm" w="sm" type="none"/>
                    </a:lnL>
                    <a:lnR cap="flat" cmpd="sng" w="38100">
                      <a:solidFill>
                        <a:srgbClr val="698629"/>
                      </a:solidFill>
                      <a:prstDash val="solid"/>
                      <a:round/>
                      <a:headEnd len="sm" w="sm" type="none"/>
                      <a:tailEnd len="sm" w="sm" type="none"/>
                    </a:lnR>
                    <a:lnT cap="flat" cmpd="sng" w="38100">
                      <a:solidFill>
                        <a:srgbClr val="698629"/>
                      </a:solidFill>
                      <a:prstDash val="solid"/>
                      <a:round/>
                      <a:headEnd len="sm" w="sm" type="none"/>
                      <a:tailEnd len="sm" w="sm" type="none"/>
                    </a:lnT>
                    <a:lnB cap="flat" cmpd="sng" w="38100">
                      <a:solidFill>
                        <a:srgbClr val="698629"/>
                      </a:solidFill>
                      <a:prstDash val="solid"/>
                      <a:round/>
                      <a:headEnd len="sm" w="sm" type="none"/>
                      <a:tailEnd len="sm" w="sm" type="none"/>
                    </a:lnB>
                    <a:solidFill>
                      <a:srgbClr val="FFFFFF"/>
                    </a:solidFill>
                  </a:tcPr>
                </a:tc>
                <a:tc>
                  <a:txBody>
                    <a:bodyPr/>
                    <a:lstStyle/>
                    <a:p>
                      <a:pPr indent="0" lvl="0" marL="0" marR="0" rtl="0" algn="ctr">
                        <a:lnSpc>
                          <a:spcPct val="140021"/>
                        </a:lnSpc>
                        <a:spcBef>
                          <a:spcPts val="0"/>
                        </a:spcBef>
                        <a:spcAft>
                          <a:spcPts val="0"/>
                        </a:spcAft>
                        <a:buNone/>
                      </a:pPr>
                      <a:r>
                        <a:rPr b="1" lang="en-US" sz="1899" u="none" cap="none" strike="noStrike">
                          <a:solidFill>
                            <a:srgbClr val="000000"/>
                          </a:solidFill>
                          <a:latin typeface="Assistant"/>
                          <a:ea typeface="Assistant"/>
                          <a:cs typeface="Assistant"/>
                          <a:sym typeface="Assistant"/>
                        </a:rPr>
                        <a:t>Flower Position</a:t>
                      </a:r>
                      <a:endParaRPr sz="1100" u="none" cap="none" strike="noStrike"/>
                    </a:p>
                  </a:txBody>
                  <a:tcPr marT="47625" marB="47625" marR="47625" marL="47625" anchor="ctr">
                    <a:lnL cap="flat" cmpd="sng" w="38100">
                      <a:solidFill>
                        <a:srgbClr val="698629"/>
                      </a:solidFill>
                      <a:prstDash val="solid"/>
                      <a:round/>
                      <a:headEnd len="sm" w="sm" type="none"/>
                      <a:tailEnd len="sm" w="sm" type="none"/>
                    </a:lnL>
                    <a:lnR cap="flat" cmpd="sng" w="38100">
                      <a:solidFill>
                        <a:srgbClr val="698629"/>
                      </a:solidFill>
                      <a:prstDash val="solid"/>
                      <a:round/>
                      <a:headEnd len="sm" w="sm" type="none"/>
                      <a:tailEnd len="sm" w="sm" type="none"/>
                    </a:lnR>
                    <a:lnT cap="flat" cmpd="sng" w="38100">
                      <a:solidFill>
                        <a:srgbClr val="698629"/>
                      </a:solidFill>
                      <a:prstDash val="solid"/>
                      <a:round/>
                      <a:headEnd len="sm" w="sm" type="none"/>
                      <a:tailEnd len="sm" w="sm" type="none"/>
                    </a:lnT>
                    <a:lnB cap="flat" cmpd="sng" w="38100">
                      <a:solidFill>
                        <a:srgbClr val="698629"/>
                      </a:solidFill>
                      <a:prstDash val="solid"/>
                      <a:round/>
                      <a:headEnd len="sm" w="sm" type="none"/>
                      <a:tailEnd len="sm" w="sm" type="none"/>
                    </a:lnB>
                    <a:solidFill>
                      <a:srgbClr val="FFFFFF"/>
                    </a:solidFill>
                  </a:tcPr>
                </a:tc>
              </a:tr>
              <a:tr h="2537400">
                <a:tc vMerge="1"/>
                <a:tc>
                  <a:txBody>
                    <a:bodyPr/>
                    <a:lstStyle/>
                    <a:p>
                      <a:pPr indent="0" lvl="0" marL="0" marR="0" rtl="0" algn="ctr">
                        <a:lnSpc>
                          <a:spcPct val="241727"/>
                        </a:lnSpc>
                        <a:spcBef>
                          <a:spcPts val="0"/>
                        </a:spcBef>
                        <a:spcAft>
                          <a:spcPts val="0"/>
                        </a:spcAft>
                        <a:buNone/>
                      </a:pPr>
                      <a:r>
                        <a:t/>
                      </a:r>
                      <a:endParaRPr sz="1100" u="none" cap="none" strike="noStrike"/>
                    </a:p>
                  </a:txBody>
                  <a:tcPr marT="47625" marB="47625" marR="47625" marL="47625" anchor="ctr">
                    <a:lnL cap="flat" cmpd="sng" w="38100">
                      <a:solidFill>
                        <a:srgbClr val="698629"/>
                      </a:solidFill>
                      <a:prstDash val="solid"/>
                      <a:round/>
                      <a:headEnd len="sm" w="sm" type="none"/>
                      <a:tailEnd len="sm" w="sm" type="none"/>
                    </a:lnL>
                    <a:lnR cap="flat" cmpd="sng" w="38100">
                      <a:solidFill>
                        <a:srgbClr val="698629"/>
                      </a:solidFill>
                      <a:prstDash val="solid"/>
                      <a:round/>
                      <a:headEnd len="sm" w="sm" type="none"/>
                      <a:tailEnd len="sm" w="sm" type="none"/>
                    </a:lnR>
                    <a:lnT cap="flat" cmpd="sng" w="38100">
                      <a:solidFill>
                        <a:srgbClr val="698629"/>
                      </a:solidFill>
                      <a:prstDash val="solid"/>
                      <a:round/>
                      <a:headEnd len="sm" w="sm" type="none"/>
                      <a:tailEnd len="sm" w="sm" type="none"/>
                    </a:lnT>
                    <a:lnB cap="flat" cmpd="sng" w="38100">
                      <a:solidFill>
                        <a:srgbClr val="698629"/>
                      </a:solidFill>
                      <a:prstDash val="solid"/>
                      <a:round/>
                      <a:headEnd len="sm" w="sm" type="none"/>
                      <a:tailEnd len="sm" w="sm" type="none"/>
                    </a:lnB>
                  </a:tcPr>
                </a:tc>
                <a:tc>
                  <a:txBody>
                    <a:bodyPr/>
                    <a:lstStyle/>
                    <a:p>
                      <a:pPr indent="0" lvl="0" marL="0" marR="0" rtl="0" algn="ctr">
                        <a:lnSpc>
                          <a:spcPct val="241727"/>
                        </a:lnSpc>
                        <a:spcBef>
                          <a:spcPts val="0"/>
                        </a:spcBef>
                        <a:spcAft>
                          <a:spcPts val="0"/>
                        </a:spcAft>
                        <a:buNone/>
                      </a:pPr>
                      <a:r>
                        <a:t/>
                      </a:r>
                      <a:endParaRPr sz="1100" u="none" cap="none" strike="noStrike"/>
                    </a:p>
                  </a:txBody>
                  <a:tcPr marT="47625" marB="47625" marR="47625" marL="47625" anchor="ctr">
                    <a:lnL cap="flat" cmpd="sng" w="38100">
                      <a:solidFill>
                        <a:srgbClr val="698629"/>
                      </a:solidFill>
                      <a:prstDash val="solid"/>
                      <a:round/>
                      <a:headEnd len="sm" w="sm" type="none"/>
                      <a:tailEnd len="sm" w="sm" type="none"/>
                    </a:lnL>
                    <a:lnR cap="flat" cmpd="sng" w="38100">
                      <a:solidFill>
                        <a:srgbClr val="698629"/>
                      </a:solidFill>
                      <a:prstDash val="solid"/>
                      <a:round/>
                      <a:headEnd len="sm" w="sm" type="none"/>
                      <a:tailEnd len="sm" w="sm" type="none"/>
                    </a:lnR>
                    <a:lnT cap="flat" cmpd="sng" w="38100">
                      <a:solidFill>
                        <a:srgbClr val="698629"/>
                      </a:solidFill>
                      <a:prstDash val="solid"/>
                      <a:round/>
                      <a:headEnd len="sm" w="sm" type="none"/>
                      <a:tailEnd len="sm" w="sm" type="none"/>
                    </a:lnT>
                    <a:lnB cap="flat" cmpd="sng" w="38100">
                      <a:solidFill>
                        <a:srgbClr val="698629"/>
                      </a:solidFill>
                      <a:prstDash val="solid"/>
                      <a:round/>
                      <a:headEnd len="sm" w="sm" type="none"/>
                      <a:tailEnd len="sm" w="sm" type="none"/>
                    </a:lnB>
                  </a:tcPr>
                </a:tc>
                <a:tc>
                  <a:txBody>
                    <a:bodyPr/>
                    <a:lstStyle/>
                    <a:p>
                      <a:pPr indent="0" lvl="0" marL="0" marR="0" rtl="0" algn="ctr">
                        <a:lnSpc>
                          <a:spcPct val="241727"/>
                        </a:lnSpc>
                        <a:spcBef>
                          <a:spcPts val="0"/>
                        </a:spcBef>
                        <a:spcAft>
                          <a:spcPts val="0"/>
                        </a:spcAft>
                        <a:buNone/>
                      </a:pPr>
                      <a:r>
                        <a:t/>
                      </a:r>
                      <a:endParaRPr sz="1100" u="none" cap="none" strike="noStrike"/>
                    </a:p>
                  </a:txBody>
                  <a:tcPr marT="47625" marB="47625" marR="47625" marL="47625" anchor="ctr">
                    <a:lnL cap="flat" cmpd="sng" w="38100">
                      <a:solidFill>
                        <a:srgbClr val="698629"/>
                      </a:solidFill>
                      <a:prstDash val="solid"/>
                      <a:round/>
                      <a:headEnd len="sm" w="sm" type="none"/>
                      <a:tailEnd len="sm" w="sm" type="none"/>
                    </a:lnL>
                    <a:lnR cap="flat" cmpd="sng" w="38100">
                      <a:solidFill>
                        <a:srgbClr val="698629"/>
                      </a:solidFill>
                      <a:prstDash val="solid"/>
                      <a:round/>
                      <a:headEnd len="sm" w="sm" type="none"/>
                      <a:tailEnd len="sm" w="sm" type="none"/>
                    </a:lnR>
                    <a:lnT cap="flat" cmpd="sng" w="38100">
                      <a:solidFill>
                        <a:srgbClr val="698629"/>
                      </a:solidFill>
                      <a:prstDash val="solid"/>
                      <a:round/>
                      <a:headEnd len="sm" w="sm" type="none"/>
                      <a:tailEnd len="sm" w="sm" type="none"/>
                    </a:lnT>
                    <a:lnB cap="flat" cmpd="sng" w="38100">
                      <a:solidFill>
                        <a:srgbClr val="698629"/>
                      </a:solidFill>
                      <a:prstDash val="solid"/>
                      <a:round/>
                      <a:headEnd len="sm" w="sm" type="none"/>
                      <a:tailEnd len="sm" w="sm" type="none"/>
                    </a:lnB>
                  </a:tcPr>
                </a:tc>
                <a:tc>
                  <a:txBody>
                    <a:bodyPr/>
                    <a:lstStyle/>
                    <a:p>
                      <a:pPr indent="0" lvl="0" marL="0" marR="0" rtl="0" algn="ctr">
                        <a:lnSpc>
                          <a:spcPct val="241727"/>
                        </a:lnSpc>
                        <a:spcBef>
                          <a:spcPts val="0"/>
                        </a:spcBef>
                        <a:spcAft>
                          <a:spcPts val="0"/>
                        </a:spcAft>
                        <a:buNone/>
                      </a:pPr>
                      <a:r>
                        <a:t/>
                      </a:r>
                      <a:endParaRPr sz="1100" u="none" cap="none" strike="noStrike"/>
                    </a:p>
                  </a:txBody>
                  <a:tcPr marT="47625" marB="47625" marR="47625" marL="47625" anchor="ctr">
                    <a:lnL cap="flat" cmpd="sng" w="38100">
                      <a:solidFill>
                        <a:srgbClr val="698629"/>
                      </a:solidFill>
                      <a:prstDash val="solid"/>
                      <a:round/>
                      <a:headEnd len="sm" w="sm" type="none"/>
                      <a:tailEnd len="sm" w="sm" type="none"/>
                    </a:lnL>
                    <a:lnR cap="flat" cmpd="sng" w="38100">
                      <a:solidFill>
                        <a:srgbClr val="698629"/>
                      </a:solidFill>
                      <a:prstDash val="solid"/>
                      <a:round/>
                      <a:headEnd len="sm" w="sm" type="none"/>
                      <a:tailEnd len="sm" w="sm" type="none"/>
                    </a:lnR>
                    <a:lnT cap="flat" cmpd="sng" w="38100">
                      <a:solidFill>
                        <a:srgbClr val="698629"/>
                      </a:solidFill>
                      <a:prstDash val="solid"/>
                      <a:round/>
                      <a:headEnd len="sm" w="sm" type="none"/>
                      <a:tailEnd len="sm" w="sm" type="none"/>
                    </a:lnT>
                    <a:lnB cap="flat" cmpd="sng" w="38100">
                      <a:solidFill>
                        <a:srgbClr val="698629"/>
                      </a:solidFill>
                      <a:prstDash val="solid"/>
                      <a:round/>
                      <a:headEnd len="sm" w="sm" type="none"/>
                      <a:tailEnd len="sm" w="sm" type="none"/>
                    </a:lnB>
                  </a:tcPr>
                </a:tc>
                <a:tc>
                  <a:txBody>
                    <a:bodyPr/>
                    <a:lstStyle/>
                    <a:p>
                      <a:pPr indent="0" lvl="0" marL="0" marR="0" rtl="0" algn="ctr">
                        <a:lnSpc>
                          <a:spcPct val="241727"/>
                        </a:lnSpc>
                        <a:spcBef>
                          <a:spcPts val="0"/>
                        </a:spcBef>
                        <a:spcAft>
                          <a:spcPts val="0"/>
                        </a:spcAft>
                        <a:buNone/>
                      </a:pPr>
                      <a:r>
                        <a:t/>
                      </a:r>
                      <a:endParaRPr sz="1100" u="none" cap="none" strike="noStrike"/>
                    </a:p>
                  </a:txBody>
                  <a:tcPr marT="47625" marB="47625" marR="47625" marL="47625" anchor="ctr">
                    <a:lnL cap="flat" cmpd="sng" w="38100">
                      <a:solidFill>
                        <a:srgbClr val="698629"/>
                      </a:solidFill>
                      <a:prstDash val="solid"/>
                      <a:round/>
                      <a:headEnd len="sm" w="sm" type="none"/>
                      <a:tailEnd len="sm" w="sm" type="none"/>
                    </a:lnL>
                    <a:lnR cap="flat" cmpd="sng" w="38100">
                      <a:solidFill>
                        <a:srgbClr val="698629"/>
                      </a:solidFill>
                      <a:prstDash val="solid"/>
                      <a:round/>
                      <a:headEnd len="sm" w="sm" type="none"/>
                      <a:tailEnd len="sm" w="sm" type="none"/>
                    </a:lnR>
                    <a:lnT cap="flat" cmpd="sng" w="38100">
                      <a:solidFill>
                        <a:srgbClr val="698629"/>
                      </a:solidFill>
                      <a:prstDash val="solid"/>
                      <a:round/>
                      <a:headEnd len="sm" w="sm" type="none"/>
                      <a:tailEnd len="sm" w="sm" type="none"/>
                    </a:lnT>
                    <a:lnB cap="flat" cmpd="sng" w="38100">
                      <a:solidFill>
                        <a:srgbClr val="698629"/>
                      </a:solidFill>
                      <a:prstDash val="solid"/>
                      <a:round/>
                      <a:headEnd len="sm" w="sm" type="none"/>
                      <a:tailEnd len="sm" w="sm" type="none"/>
                    </a:lnB>
                  </a:tcPr>
                </a:tc>
                <a:tc>
                  <a:txBody>
                    <a:bodyPr/>
                    <a:lstStyle/>
                    <a:p>
                      <a:pPr indent="0" lvl="0" marL="0" marR="0" rtl="0" algn="ctr">
                        <a:lnSpc>
                          <a:spcPct val="241727"/>
                        </a:lnSpc>
                        <a:spcBef>
                          <a:spcPts val="0"/>
                        </a:spcBef>
                        <a:spcAft>
                          <a:spcPts val="0"/>
                        </a:spcAft>
                        <a:buNone/>
                      </a:pPr>
                      <a:r>
                        <a:t/>
                      </a:r>
                      <a:endParaRPr sz="1100" u="none" cap="none" strike="noStrike"/>
                    </a:p>
                  </a:txBody>
                  <a:tcPr marT="47625" marB="47625" marR="47625" marL="47625" anchor="ctr">
                    <a:lnL cap="flat" cmpd="sng" w="38100">
                      <a:solidFill>
                        <a:srgbClr val="698629"/>
                      </a:solidFill>
                      <a:prstDash val="solid"/>
                      <a:round/>
                      <a:headEnd len="sm" w="sm" type="none"/>
                      <a:tailEnd len="sm" w="sm" type="none"/>
                    </a:lnL>
                    <a:lnR cap="flat" cmpd="sng" w="38100">
                      <a:solidFill>
                        <a:srgbClr val="698629"/>
                      </a:solidFill>
                      <a:prstDash val="solid"/>
                      <a:round/>
                      <a:headEnd len="sm" w="sm" type="none"/>
                      <a:tailEnd len="sm" w="sm" type="none"/>
                    </a:lnR>
                    <a:lnT cap="flat" cmpd="sng" w="38100">
                      <a:solidFill>
                        <a:srgbClr val="698629"/>
                      </a:solidFill>
                      <a:prstDash val="solid"/>
                      <a:round/>
                      <a:headEnd len="sm" w="sm" type="none"/>
                      <a:tailEnd len="sm" w="sm" type="none"/>
                    </a:lnT>
                    <a:lnB cap="flat" cmpd="sng" w="38100">
                      <a:solidFill>
                        <a:srgbClr val="698629"/>
                      </a:solidFill>
                      <a:prstDash val="solid"/>
                      <a:round/>
                      <a:headEnd len="sm" w="sm" type="none"/>
                      <a:tailEnd len="sm" w="sm" type="none"/>
                    </a:lnB>
                  </a:tcPr>
                </a:tc>
                <a:tc>
                  <a:txBody>
                    <a:bodyPr/>
                    <a:lstStyle/>
                    <a:p>
                      <a:pPr indent="0" lvl="0" marL="0" marR="0" rtl="0" algn="ctr">
                        <a:lnSpc>
                          <a:spcPct val="241727"/>
                        </a:lnSpc>
                        <a:spcBef>
                          <a:spcPts val="0"/>
                        </a:spcBef>
                        <a:spcAft>
                          <a:spcPts val="0"/>
                        </a:spcAft>
                        <a:buNone/>
                      </a:pPr>
                      <a:r>
                        <a:t/>
                      </a:r>
                      <a:endParaRPr sz="1100" u="none" cap="none" strike="noStrike"/>
                    </a:p>
                  </a:txBody>
                  <a:tcPr marT="47625" marB="47625" marR="47625" marL="47625" anchor="ctr">
                    <a:lnL cap="flat" cmpd="sng" w="38100">
                      <a:solidFill>
                        <a:srgbClr val="698629"/>
                      </a:solidFill>
                      <a:prstDash val="solid"/>
                      <a:round/>
                      <a:headEnd len="sm" w="sm" type="none"/>
                      <a:tailEnd len="sm" w="sm" type="none"/>
                    </a:lnL>
                    <a:lnR cap="flat" cmpd="sng" w="38100">
                      <a:solidFill>
                        <a:srgbClr val="698629"/>
                      </a:solidFill>
                      <a:prstDash val="solid"/>
                      <a:round/>
                      <a:headEnd len="sm" w="sm" type="none"/>
                      <a:tailEnd len="sm" w="sm" type="none"/>
                    </a:lnR>
                    <a:lnT cap="flat" cmpd="sng" w="38100">
                      <a:solidFill>
                        <a:srgbClr val="698629"/>
                      </a:solidFill>
                      <a:prstDash val="solid"/>
                      <a:round/>
                      <a:headEnd len="sm" w="sm" type="none"/>
                      <a:tailEnd len="sm" w="sm" type="none"/>
                    </a:lnT>
                    <a:lnB cap="flat" cmpd="sng" w="38100">
                      <a:solidFill>
                        <a:srgbClr val="698629"/>
                      </a:solidFill>
                      <a:prstDash val="solid"/>
                      <a:round/>
                      <a:headEnd len="sm" w="sm" type="none"/>
                      <a:tailEnd len="sm" w="sm" type="none"/>
                    </a:lnB>
                  </a:tcPr>
                </a:tc>
              </a:tr>
              <a:tr h="508350">
                <a:tc vMerge="1"/>
                <a:tc>
                  <a:txBody>
                    <a:bodyPr/>
                    <a:lstStyle/>
                    <a:p>
                      <a:pPr indent="0" lvl="0" marL="0" marR="0" rtl="0" algn="ctr">
                        <a:lnSpc>
                          <a:spcPct val="140021"/>
                        </a:lnSpc>
                        <a:spcBef>
                          <a:spcPts val="0"/>
                        </a:spcBef>
                        <a:spcAft>
                          <a:spcPts val="0"/>
                        </a:spcAft>
                        <a:buNone/>
                      </a:pPr>
                      <a:r>
                        <a:rPr b="1" lang="en-US" sz="1899" u="none" cap="none" strike="noStrike">
                          <a:solidFill>
                            <a:srgbClr val="000000"/>
                          </a:solidFill>
                          <a:latin typeface="Assistant"/>
                          <a:ea typeface="Assistant"/>
                          <a:cs typeface="Assistant"/>
                          <a:sym typeface="Assistant"/>
                        </a:rPr>
                        <a:t>Tall</a:t>
                      </a:r>
                      <a:endParaRPr sz="1100" u="none" cap="none" strike="noStrike"/>
                    </a:p>
                  </a:txBody>
                  <a:tcPr marT="47625" marB="47625" marR="47625" marL="47625" anchor="ctr">
                    <a:lnL cap="flat" cmpd="sng" w="38100">
                      <a:solidFill>
                        <a:srgbClr val="698629"/>
                      </a:solidFill>
                      <a:prstDash val="solid"/>
                      <a:round/>
                      <a:headEnd len="sm" w="sm" type="none"/>
                      <a:tailEnd len="sm" w="sm" type="none"/>
                    </a:lnL>
                    <a:lnR cap="flat" cmpd="sng" w="38100">
                      <a:solidFill>
                        <a:srgbClr val="698629"/>
                      </a:solidFill>
                      <a:prstDash val="solid"/>
                      <a:round/>
                      <a:headEnd len="sm" w="sm" type="none"/>
                      <a:tailEnd len="sm" w="sm" type="none"/>
                    </a:lnR>
                    <a:lnT cap="flat" cmpd="sng" w="38100">
                      <a:solidFill>
                        <a:srgbClr val="698629"/>
                      </a:solidFill>
                      <a:prstDash val="solid"/>
                      <a:round/>
                      <a:headEnd len="sm" w="sm" type="none"/>
                      <a:tailEnd len="sm" w="sm" type="none"/>
                    </a:lnT>
                    <a:lnB cap="flat" cmpd="sng" w="38100">
                      <a:solidFill>
                        <a:srgbClr val="698629"/>
                      </a:solidFill>
                      <a:prstDash val="solid"/>
                      <a:round/>
                      <a:headEnd len="sm" w="sm" type="none"/>
                      <a:tailEnd len="sm" w="sm" type="none"/>
                    </a:lnB>
                  </a:tcPr>
                </a:tc>
                <a:tc>
                  <a:txBody>
                    <a:bodyPr/>
                    <a:lstStyle/>
                    <a:p>
                      <a:pPr indent="0" lvl="0" marL="0" marR="0" rtl="0" algn="ctr">
                        <a:lnSpc>
                          <a:spcPct val="140021"/>
                        </a:lnSpc>
                        <a:spcBef>
                          <a:spcPts val="0"/>
                        </a:spcBef>
                        <a:spcAft>
                          <a:spcPts val="0"/>
                        </a:spcAft>
                        <a:buNone/>
                      </a:pPr>
                      <a:r>
                        <a:rPr b="1" lang="en-US" sz="1899" u="none" cap="none" strike="noStrike">
                          <a:solidFill>
                            <a:srgbClr val="000000"/>
                          </a:solidFill>
                          <a:latin typeface="Assistant"/>
                          <a:ea typeface="Assistant"/>
                          <a:cs typeface="Assistant"/>
                          <a:sym typeface="Assistant"/>
                        </a:rPr>
                        <a:t>Round</a:t>
                      </a:r>
                      <a:endParaRPr sz="1100" u="none" cap="none" strike="noStrike"/>
                    </a:p>
                  </a:txBody>
                  <a:tcPr marT="47625" marB="47625" marR="47625" marL="47625" anchor="ctr">
                    <a:lnL cap="flat" cmpd="sng" w="38100">
                      <a:solidFill>
                        <a:srgbClr val="698629"/>
                      </a:solidFill>
                      <a:prstDash val="solid"/>
                      <a:round/>
                      <a:headEnd len="sm" w="sm" type="none"/>
                      <a:tailEnd len="sm" w="sm" type="none"/>
                    </a:lnL>
                    <a:lnR cap="flat" cmpd="sng" w="38100">
                      <a:solidFill>
                        <a:srgbClr val="698629"/>
                      </a:solidFill>
                      <a:prstDash val="solid"/>
                      <a:round/>
                      <a:headEnd len="sm" w="sm" type="none"/>
                      <a:tailEnd len="sm" w="sm" type="none"/>
                    </a:lnR>
                    <a:lnT cap="flat" cmpd="sng" w="38100">
                      <a:solidFill>
                        <a:srgbClr val="698629"/>
                      </a:solidFill>
                      <a:prstDash val="solid"/>
                      <a:round/>
                      <a:headEnd len="sm" w="sm" type="none"/>
                      <a:tailEnd len="sm" w="sm" type="none"/>
                    </a:lnT>
                    <a:lnB cap="flat" cmpd="sng" w="38100">
                      <a:solidFill>
                        <a:srgbClr val="698629"/>
                      </a:solidFill>
                      <a:prstDash val="solid"/>
                      <a:round/>
                      <a:headEnd len="sm" w="sm" type="none"/>
                      <a:tailEnd len="sm" w="sm" type="none"/>
                    </a:lnB>
                  </a:tcPr>
                </a:tc>
                <a:tc>
                  <a:txBody>
                    <a:bodyPr/>
                    <a:lstStyle/>
                    <a:p>
                      <a:pPr indent="0" lvl="0" marL="0" marR="0" rtl="0" algn="ctr">
                        <a:lnSpc>
                          <a:spcPct val="140021"/>
                        </a:lnSpc>
                        <a:spcBef>
                          <a:spcPts val="0"/>
                        </a:spcBef>
                        <a:spcAft>
                          <a:spcPts val="0"/>
                        </a:spcAft>
                        <a:buNone/>
                      </a:pPr>
                      <a:r>
                        <a:rPr b="1" lang="en-US" sz="1899" u="none" cap="none" strike="noStrike">
                          <a:solidFill>
                            <a:srgbClr val="000000"/>
                          </a:solidFill>
                          <a:latin typeface="Assistant"/>
                          <a:ea typeface="Assistant"/>
                          <a:cs typeface="Assistant"/>
                          <a:sym typeface="Assistant"/>
                        </a:rPr>
                        <a:t>Yellow</a:t>
                      </a:r>
                      <a:endParaRPr sz="1100" u="none" cap="none" strike="noStrike"/>
                    </a:p>
                  </a:txBody>
                  <a:tcPr marT="47625" marB="47625" marR="47625" marL="47625" anchor="ctr">
                    <a:lnL cap="flat" cmpd="sng" w="38100">
                      <a:solidFill>
                        <a:srgbClr val="698629"/>
                      </a:solidFill>
                      <a:prstDash val="solid"/>
                      <a:round/>
                      <a:headEnd len="sm" w="sm" type="none"/>
                      <a:tailEnd len="sm" w="sm" type="none"/>
                    </a:lnL>
                    <a:lnR cap="flat" cmpd="sng" w="38100">
                      <a:solidFill>
                        <a:srgbClr val="698629"/>
                      </a:solidFill>
                      <a:prstDash val="solid"/>
                      <a:round/>
                      <a:headEnd len="sm" w="sm" type="none"/>
                      <a:tailEnd len="sm" w="sm" type="none"/>
                    </a:lnR>
                    <a:lnT cap="flat" cmpd="sng" w="38100">
                      <a:solidFill>
                        <a:srgbClr val="698629"/>
                      </a:solidFill>
                      <a:prstDash val="solid"/>
                      <a:round/>
                      <a:headEnd len="sm" w="sm" type="none"/>
                      <a:tailEnd len="sm" w="sm" type="none"/>
                    </a:lnT>
                    <a:lnB cap="flat" cmpd="sng" w="38100">
                      <a:solidFill>
                        <a:srgbClr val="698629"/>
                      </a:solidFill>
                      <a:prstDash val="solid"/>
                      <a:round/>
                      <a:headEnd len="sm" w="sm" type="none"/>
                      <a:tailEnd len="sm" w="sm" type="none"/>
                    </a:lnB>
                  </a:tcPr>
                </a:tc>
                <a:tc>
                  <a:txBody>
                    <a:bodyPr/>
                    <a:lstStyle/>
                    <a:p>
                      <a:pPr indent="0" lvl="0" marL="0" marR="0" rtl="0" algn="ctr">
                        <a:lnSpc>
                          <a:spcPct val="140021"/>
                        </a:lnSpc>
                        <a:spcBef>
                          <a:spcPts val="0"/>
                        </a:spcBef>
                        <a:spcAft>
                          <a:spcPts val="0"/>
                        </a:spcAft>
                        <a:buNone/>
                      </a:pPr>
                      <a:r>
                        <a:rPr b="1" lang="en-US" sz="1899" u="none" cap="none" strike="noStrike">
                          <a:solidFill>
                            <a:srgbClr val="000000"/>
                          </a:solidFill>
                          <a:latin typeface="Assistant"/>
                          <a:ea typeface="Assistant"/>
                          <a:cs typeface="Assistant"/>
                          <a:sym typeface="Assistant"/>
                        </a:rPr>
                        <a:t>Green</a:t>
                      </a:r>
                      <a:endParaRPr sz="1100" u="none" cap="none" strike="noStrike"/>
                    </a:p>
                  </a:txBody>
                  <a:tcPr marT="47625" marB="47625" marR="47625" marL="47625" anchor="ctr">
                    <a:lnL cap="flat" cmpd="sng" w="38100">
                      <a:solidFill>
                        <a:srgbClr val="698629"/>
                      </a:solidFill>
                      <a:prstDash val="solid"/>
                      <a:round/>
                      <a:headEnd len="sm" w="sm" type="none"/>
                      <a:tailEnd len="sm" w="sm" type="none"/>
                    </a:lnL>
                    <a:lnR cap="flat" cmpd="sng" w="38100">
                      <a:solidFill>
                        <a:srgbClr val="698629"/>
                      </a:solidFill>
                      <a:prstDash val="solid"/>
                      <a:round/>
                      <a:headEnd len="sm" w="sm" type="none"/>
                      <a:tailEnd len="sm" w="sm" type="none"/>
                    </a:lnR>
                    <a:lnT cap="flat" cmpd="sng" w="38100">
                      <a:solidFill>
                        <a:srgbClr val="698629"/>
                      </a:solidFill>
                      <a:prstDash val="solid"/>
                      <a:round/>
                      <a:headEnd len="sm" w="sm" type="none"/>
                      <a:tailEnd len="sm" w="sm" type="none"/>
                    </a:lnT>
                    <a:lnB cap="flat" cmpd="sng" w="38100">
                      <a:solidFill>
                        <a:srgbClr val="698629"/>
                      </a:solidFill>
                      <a:prstDash val="solid"/>
                      <a:round/>
                      <a:headEnd len="sm" w="sm" type="none"/>
                      <a:tailEnd len="sm" w="sm" type="none"/>
                    </a:lnB>
                  </a:tcPr>
                </a:tc>
                <a:tc>
                  <a:txBody>
                    <a:bodyPr/>
                    <a:lstStyle/>
                    <a:p>
                      <a:pPr indent="0" lvl="0" marL="0" marR="0" rtl="0" algn="ctr">
                        <a:lnSpc>
                          <a:spcPct val="140021"/>
                        </a:lnSpc>
                        <a:spcBef>
                          <a:spcPts val="0"/>
                        </a:spcBef>
                        <a:spcAft>
                          <a:spcPts val="0"/>
                        </a:spcAft>
                        <a:buNone/>
                      </a:pPr>
                      <a:r>
                        <a:rPr b="1" lang="en-US" sz="1899" u="none" cap="none" strike="noStrike">
                          <a:solidFill>
                            <a:srgbClr val="000000"/>
                          </a:solidFill>
                          <a:latin typeface="Assistant"/>
                          <a:ea typeface="Assistant"/>
                          <a:cs typeface="Assistant"/>
                          <a:sym typeface="Assistant"/>
                        </a:rPr>
                        <a:t>Inflated (full)</a:t>
                      </a:r>
                      <a:endParaRPr sz="1100" u="none" cap="none" strike="noStrike"/>
                    </a:p>
                  </a:txBody>
                  <a:tcPr marT="47625" marB="47625" marR="47625" marL="47625" anchor="ctr">
                    <a:lnL cap="flat" cmpd="sng" w="38100">
                      <a:solidFill>
                        <a:srgbClr val="698629"/>
                      </a:solidFill>
                      <a:prstDash val="solid"/>
                      <a:round/>
                      <a:headEnd len="sm" w="sm" type="none"/>
                      <a:tailEnd len="sm" w="sm" type="none"/>
                    </a:lnL>
                    <a:lnR cap="flat" cmpd="sng" w="38100">
                      <a:solidFill>
                        <a:srgbClr val="698629"/>
                      </a:solidFill>
                      <a:prstDash val="solid"/>
                      <a:round/>
                      <a:headEnd len="sm" w="sm" type="none"/>
                      <a:tailEnd len="sm" w="sm" type="none"/>
                    </a:lnR>
                    <a:lnT cap="flat" cmpd="sng" w="38100">
                      <a:solidFill>
                        <a:srgbClr val="698629"/>
                      </a:solidFill>
                      <a:prstDash val="solid"/>
                      <a:round/>
                      <a:headEnd len="sm" w="sm" type="none"/>
                      <a:tailEnd len="sm" w="sm" type="none"/>
                    </a:lnT>
                    <a:lnB cap="flat" cmpd="sng" w="38100">
                      <a:solidFill>
                        <a:srgbClr val="698629"/>
                      </a:solidFill>
                      <a:prstDash val="solid"/>
                      <a:round/>
                      <a:headEnd len="sm" w="sm" type="none"/>
                      <a:tailEnd len="sm" w="sm" type="none"/>
                    </a:lnB>
                  </a:tcPr>
                </a:tc>
                <a:tc>
                  <a:txBody>
                    <a:bodyPr/>
                    <a:lstStyle/>
                    <a:p>
                      <a:pPr indent="0" lvl="0" marL="0" marR="0" rtl="0" algn="ctr">
                        <a:lnSpc>
                          <a:spcPct val="140021"/>
                        </a:lnSpc>
                        <a:spcBef>
                          <a:spcPts val="0"/>
                        </a:spcBef>
                        <a:spcAft>
                          <a:spcPts val="0"/>
                        </a:spcAft>
                        <a:buNone/>
                      </a:pPr>
                      <a:r>
                        <a:rPr b="1" lang="en-US" sz="1899" u="none" cap="none" strike="noStrike">
                          <a:solidFill>
                            <a:srgbClr val="000000"/>
                          </a:solidFill>
                          <a:latin typeface="Assistant"/>
                          <a:ea typeface="Assistant"/>
                          <a:cs typeface="Assistant"/>
                          <a:sym typeface="Assistant"/>
                        </a:rPr>
                        <a:t>Green</a:t>
                      </a:r>
                      <a:endParaRPr sz="1100" u="none" cap="none" strike="noStrike"/>
                    </a:p>
                  </a:txBody>
                  <a:tcPr marT="47625" marB="47625" marR="47625" marL="47625" anchor="ctr">
                    <a:lnL cap="flat" cmpd="sng" w="38100">
                      <a:solidFill>
                        <a:srgbClr val="698629"/>
                      </a:solidFill>
                      <a:prstDash val="solid"/>
                      <a:round/>
                      <a:headEnd len="sm" w="sm" type="none"/>
                      <a:tailEnd len="sm" w="sm" type="none"/>
                    </a:lnL>
                    <a:lnR cap="flat" cmpd="sng" w="38100">
                      <a:solidFill>
                        <a:srgbClr val="698629"/>
                      </a:solidFill>
                      <a:prstDash val="solid"/>
                      <a:round/>
                      <a:headEnd len="sm" w="sm" type="none"/>
                      <a:tailEnd len="sm" w="sm" type="none"/>
                    </a:lnR>
                    <a:lnT cap="flat" cmpd="sng" w="38100">
                      <a:solidFill>
                        <a:srgbClr val="698629"/>
                      </a:solidFill>
                      <a:prstDash val="solid"/>
                      <a:round/>
                      <a:headEnd len="sm" w="sm" type="none"/>
                      <a:tailEnd len="sm" w="sm" type="none"/>
                    </a:lnT>
                    <a:lnB cap="flat" cmpd="sng" w="38100">
                      <a:solidFill>
                        <a:srgbClr val="698629"/>
                      </a:solidFill>
                      <a:prstDash val="solid"/>
                      <a:round/>
                      <a:headEnd len="sm" w="sm" type="none"/>
                      <a:tailEnd len="sm" w="sm" type="none"/>
                    </a:lnB>
                  </a:tcPr>
                </a:tc>
                <a:tc>
                  <a:txBody>
                    <a:bodyPr/>
                    <a:lstStyle/>
                    <a:p>
                      <a:pPr indent="0" lvl="0" marL="0" marR="0" rtl="0" algn="ctr">
                        <a:lnSpc>
                          <a:spcPct val="140021"/>
                        </a:lnSpc>
                        <a:spcBef>
                          <a:spcPts val="0"/>
                        </a:spcBef>
                        <a:spcAft>
                          <a:spcPts val="0"/>
                        </a:spcAft>
                        <a:buNone/>
                      </a:pPr>
                      <a:r>
                        <a:rPr b="1" lang="en-US" sz="1899" u="none" cap="none" strike="noStrike">
                          <a:solidFill>
                            <a:srgbClr val="000000"/>
                          </a:solidFill>
                          <a:latin typeface="Assistant"/>
                          <a:ea typeface="Assistant"/>
                          <a:cs typeface="Assistant"/>
                          <a:sym typeface="Assistant"/>
                        </a:rPr>
                        <a:t>Axial</a:t>
                      </a:r>
                      <a:endParaRPr sz="1100" u="none" cap="none" strike="noStrike"/>
                    </a:p>
                  </a:txBody>
                  <a:tcPr marT="47625" marB="47625" marR="47625" marL="47625" anchor="ctr">
                    <a:lnL cap="flat" cmpd="sng" w="38100">
                      <a:solidFill>
                        <a:srgbClr val="698629"/>
                      </a:solidFill>
                      <a:prstDash val="solid"/>
                      <a:round/>
                      <a:headEnd len="sm" w="sm" type="none"/>
                      <a:tailEnd len="sm" w="sm" type="none"/>
                    </a:lnL>
                    <a:lnR cap="flat" cmpd="sng" w="38100">
                      <a:solidFill>
                        <a:srgbClr val="698629"/>
                      </a:solidFill>
                      <a:prstDash val="solid"/>
                      <a:round/>
                      <a:headEnd len="sm" w="sm" type="none"/>
                      <a:tailEnd len="sm" w="sm" type="none"/>
                    </a:lnR>
                    <a:lnT cap="flat" cmpd="sng" w="38100">
                      <a:solidFill>
                        <a:srgbClr val="698629"/>
                      </a:solidFill>
                      <a:prstDash val="solid"/>
                      <a:round/>
                      <a:headEnd len="sm" w="sm" type="none"/>
                      <a:tailEnd len="sm" w="sm" type="none"/>
                    </a:lnT>
                    <a:lnB cap="flat" cmpd="sng" w="38100">
                      <a:solidFill>
                        <a:srgbClr val="698629"/>
                      </a:solidFill>
                      <a:prstDash val="solid"/>
                      <a:round/>
                      <a:headEnd len="sm" w="sm" type="none"/>
                      <a:tailEnd len="sm" w="sm" type="none"/>
                    </a:lnB>
                  </a:tcPr>
                </a:tc>
              </a:tr>
              <a:tr h="3081775">
                <a:tc rowSpan="2">
                  <a:txBody>
                    <a:bodyPr/>
                    <a:lstStyle/>
                    <a:p>
                      <a:pPr indent="0" lvl="0" marL="0" marR="0" rtl="0" algn="ctr">
                        <a:lnSpc>
                          <a:spcPct val="140021"/>
                        </a:lnSpc>
                        <a:spcBef>
                          <a:spcPts val="0"/>
                        </a:spcBef>
                        <a:spcAft>
                          <a:spcPts val="0"/>
                        </a:spcAft>
                        <a:buNone/>
                      </a:pPr>
                      <a:r>
                        <a:rPr b="1" lang="en-US" sz="1899" u="none" cap="none" strike="noStrike">
                          <a:solidFill>
                            <a:srgbClr val="000000"/>
                          </a:solidFill>
                          <a:latin typeface="Assistant"/>
                          <a:ea typeface="Assistant"/>
                          <a:cs typeface="Assistant"/>
                          <a:sym typeface="Assistant"/>
                        </a:rPr>
                        <a:t>Recessive</a:t>
                      </a:r>
                      <a:endParaRPr sz="1100" u="none" cap="none" strike="noStrike"/>
                    </a:p>
                  </a:txBody>
                  <a:tcPr marT="47625" marB="47625" marR="47625" marL="47625" anchor="ctr">
                    <a:lnL cap="flat" cmpd="sng" w="38100">
                      <a:solidFill>
                        <a:srgbClr val="698629"/>
                      </a:solidFill>
                      <a:prstDash val="solid"/>
                      <a:round/>
                      <a:headEnd len="sm" w="sm" type="none"/>
                      <a:tailEnd len="sm" w="sm" type="none"/>
                    </a:lnL>
                    <a:lnR cap="flat" cmpd="sng" w="38100">
                      <a:solidFill>
                        <a:srgbClr val="698629"/>
                      </a:solidFill>
                      <a:prstDash val="solid"/>
                      <a:round/>
                      <a:headEnd len="sm" w="sm" type="none"/>
                      <a:tailEnd len="sm" w="sm" type="none"/>
                    </a:lnR>
                    <a:lnT cap="flat" cmpd="sng" w="38100">
                      <a:solidFill>
                        <a:srgbClr val="698629"/>
                      </a:solidFill>
                      <a:prstDash val="solid"/>
                      <a:round/>
                      <a:headEnd len="sm" w="sm" type="none"/>
                      <a:tailEnd len="sm" w="sm" type="none"/>
                    </a:lnT>
                    <a:lnB cap="flat" cmpd="sng" w="38100">
                      <a:solidFill>
                        <a:srgbClr val="698629"/>
                      </a:solidFill>
                      <a:prstDash val="solid"/>
                      <a:round/>
                      <a:headEnd len="sm" w="sm" type="none"/>
                      <a:tailEnd len="sm" w="sm" type="none"/>
                    </a:lnB>
                    <a:solidFill>
                      <a:srgbClr val="9CA934"/>
                    </a:solidFill>
                  </a:tcPr>
                </a:tc>
                <a:tc>
                  <a:txBody>
                    <a:bodyPr/>
                    <a:lstStyle/>
                    <a:p>
                      <a:pPr indent="0" lvl="0" marL="0" marR="0" rtl="0" algn="ctr">
                        <a:lnSpc>
                          <a:spcPct val="241727"/>
                        </a:lnSpc>
                        <a:spcBef>
                          <a:spcPts val="0"/>
                        </a:spcBef>
                        <a:spcAft>
                          <a:spcPts val="0"/>
                        </a:spcAft>
                        <a:buNone/>
                      </a:pPr>
                      <a:r>
                        <a:t/>
                      </a:r>
                      <a:endParaRPr sz="1100" u="none" cap="none" strike="noStrike"/>
                    </a:p>
                  </a:txBody>
                  <a:tcPr marT="47625" marB="47625" marR="47625" marL="47625" anchor="ctr">
                    <a:lnL cap="flat" cmpd="sng" w="38100">
                      <a:solidFill>
                        <a:srgbClr val="698629"/>
                      </a:solidFill>
                      <a:prstDash val="solid"/>
                      <a:round/>
                      <a:headEnd len="sm" w="sm" type="none"/>
                      <a:tailEnd len="sm" w="sm" type="none"/>
                    </a:lnL>
                    <a:lnR cap="flat" cmpd="sng" w="38100">
                      <a:solidFill>
                        <a:srgbClr val="698629"/>
                      </a:solidFill>
                      <a:prstDash val="solid"/>
                      <a:round/>
                      <a:headEnd len="sm" w="sm" type="none"/>
                      <a:tailEnd len="sm" w="sm" type="none"/>
                    </a:lnR>
                    <a:lnT cap="flat" cmpd="sng" w="38100">
                      <a:solidFill>
                        <a:srgbClr val="698629"/>
                      </a:solidFill>
                      <a:prstDash val="solid"/>
                      <a:round/>
                      <a:headEnd len="sm" w="sm" type="none"/>
                      <a:tailEnd len="sm" w="sm" type="none"/>
                    </a:lnT>
                    <a:lnB cap="flat" cmpd="sng" w="38100">
                      <a:solidFill>
                        <a:srgbClr val="698629"/>
                      </a:solidFill>
                      <a:prstDash val="solid"/>
                      <a:round/>
                      <a:headEnd len="sm" w="sm" type="none"/>
                      <a:tailEnd len="sm" w="sm" type="none"/>
                    </a:lnB>
                  </a:tcPr>
                </a:tc>
                <a:tc>
                  <a:txBody>
                    <a:bodyPr/>
                    <a:lstStyle/>
                    <a:p>
                      <a:pPr indent="0" lvl="0" marL="0" marR="0" rtl="0" algn="ctr">
                        <a:lnSpc>
                          <a:spcPct val="241727"/>
                        </a:lnSpc>
                        <a:spcBef>
                          <a:spcPts val="0"/>
                        </a:spcBef>
                        <a:spcAft>
                          <a:spcPts val="0"/>
                        </a:spcAft>
                        <a:buNone/>
                      </a:pPr>
                      <a:r>
                        <a:t/>
                      </a:r>
                      <a:endParaRPr sz="1100" u="none" cap="none" strike="noStrike"/>
                    </a:p>
                  </a:txBody>
                  <a:tcPr marT="47625" marB="47625" marR="47625" marL="47625" anchor="ctr">
                    <a:lnL cap="flat" cmpd="sng" w="38100">
                      <a:solidFill>
                        <a:srgbClr val="698629"/>
                      </a:solidFill>
                      <a:prstDash val="solid"/>
                      <a:round/>
                      <a:headEnd len="sm" w="sm" type="none"/>
                      <a:tailEnd len="sm" w="sm" type="none"/>
                    </a:lnL>
                    <a:lnR cap="flat" cmpd="sng" w="38100">
                      <a:solidFill>
                        <a:srgbClr val="698629"/>
                      </a:solidFill>
                      <a:prstDash val="solid"/>
                      <a:round/>
                      <a:headEnd len="sm" w="sm" type="none"/>
                      <a:tailEnd len="sm" w="sm" type="none"/>
                    </a:lnR>
                    <a:lnT cap="flat" cmpd="sng" w="38100">
                      <a:solidFill>
                        <a:srgbClr val="698629"/>
                      </a:solidFill>
                      <a:prstDash val="solid"/>
                      <a:round/>
                      <a:headEnd len="sm" w="sm" type="none"/>
                      <a:tailEnd len="sm" w="sm" type="none"/>
                    </a:lnT>
                    <a:lnB cap="flat" cmpd="sng" w="38100">
                      <a:solidFill>
                        <a:srgbClr val="698629"/>
                      </a:solidFill>
                      <a:prstDash val="solid"/>
                      <a:round/>
                      <a:headEnd len="sm" w="sm" type="none"/>
                      <a:tailEnd len="sm" w="sm" type="none"/>
                    </a:lnB>
                  </a:tcPr>
                </a:tc>
                <a:tc>
                  <a:txBody>
                    <a:bodyPr/>
                    <a:lstStyle/>
                    <a:p>
                      <a:pPr indent="0" lvl="0" marL="0" marR="0" rtl="0" algn="ctr">
                        <a:lnSpc>
                          <a:spcPct val="241727"/>
                        </a:lnSpc>
                        <a:spcBef>
                          <a:spcPts val="0"/>
                        </a:spcBef>
                        <a:spcAft>
                          <a:spcPts val="0"/>
                        </a:spcAft>
                        <a:buNone/>
                      </a:pPr>
                      <a:r>
                        <a:t/>
                      </a:r>
                      <a:endParaRPr sz="1100" u="none" cap="none" strike="noStrike"/>
                    </a:p>
                  </a:txBody>
                  <a:tcPr marT="47625" marB="47625" marR="47625" marL="47625" anchor="ctr">
                    <a:lnL cap="flat" cmpd="sng" w="38100">
                      <a:solidFill>
                        <a:srgbClr val="698629"/>
                      </a:solidFill>
                      <a:prstDash val="solid"/>
                      <a:round/>
                      <a:headEnd len="sm" w="sm" type="none"/>
                      <a:tailEnd len="sm" w="sm" type="none"/>
                    </a:lnL>
                    <a:lnR cap="flat" cmpd="sng" w="38100">
                      <a:solidFill>
                        <a:srgbClr val="698629"/>
                      </a:solidFill>
                      <a:prstDash val="solid"/>
                      <a:round/>
                      <a:headEnd len="sm" w="sm" type="none"/>
                      <a:tailEnd len="sm" w="sm" type="none"/>
                    </a:lnR>
                    <a:lnT cap="flat" cmpd="sng" w="38100">
                      <a:solidFill>
                        <a:srgbClr val="698629"/>
                      </a:solidFill>
                      <a:prstDash val="solid"/>
                      <a:round/>
                      <a:headEnd len="sm" w="sm" type="none"/>
                      <a:tailEnd len="sm" w="sm" type="none"/>
                    </a:lnT>
                    <a:lnB cap="flat" cmpd="sng" w="38100">
                      <a:solidFill>
                        <a:srgbClr val="698629"/>
                      </a:solidFill>
                      <a:prstDash val="solid"/>
                      <a:round/>
                      <a:headEnd len="sm" w="sm" type="none"/>
                      <a:tailEnd len="sm" w="sm" type="none"/>
                    </a:lnB>
                  </a:tcPr>
                </a:tc>
                <a:tc>
                  <a:txBody>
                    <a:bodyPr/>
                    <a:lstStyle/>
                    <a:p>
                      <a:pPr indent="0" lvl="0" marL="0" marR="0" rtl="0" algn="ctr">
                        <a:lnSpc>
                          <a:spcPct val="241727"/>
                        </a:lnSpc>
                        <a:spcBef>
                          <a:spcPts val="0"/>
                        </a:spcBef>
                        <a:spcAft>
                          <a:spcPts val="0"/>
                        </a:spcAft>
                        <a:buNone/>
                      </a:pPr>
                      <a:r>
                        <a:t/>
                      </a:r>
                      <a:endParaRPr sz="1100" u="none" cap="none" strike="noStrike"/>
                    </a:p>
                  </a:txBody>
                  <a:tcPr marT="47625" marB="47625" marR="47625" marL="47625" anchor="ctr">
                    <a:lnL cap="flat" cmpd="sng" w="38100">
                      <a:solidFill>
                        <a:srgbClr val="698629"/>
                      </a:solidFill>
                      <a:prstDash val="solid"/>
                      <a:round/>
                      <a:headEnd len="sm" w="sm" type="none"/>
                      <a:tailEnd len="sm" w="sm" type="none"/>
                    </a:lnL>
                    <a:lnR cap="flat" cmpd="sng" w="38100">
                      <a:solidFill>
                        <a:srgbClr val="698629"/>
                      </a:solidFill>
                      <a:prstDash val="solid"/>
                      <a:round/>
                      <a:headEnd len="sm" w="sm" type="none"/>
                      <a:tailEnd len="sm" w="sm" type="none"/>
                    </a:lnR>
                    <a:lnT cap="flat" cmpd="sng" w="38100">
                      <a:solidFill>
                        <a:srgbClr val="698629"/>
                      </a:solidFill>
                      <a:prstDash val="solid"/>
                      <a:round/>
                      <a:headEnd len="sm" w="sm" type="none"/>
                      <a:tailEnd len="sm" w="sm" type="none"/>
                    </a:lnT>
                    <a:lnB cap="flat" cmpd="sng" w="38100">
                      <a:solidFill>
                        <a:srgbClr val="698629"/>
                      </a:solidFill>
                      <a:prstDash val="solid"/>
                      <a:round/>
                      <a:headEnd len="sm" w="sm" type="none"/>
                      <a:tailEnd len="sm" w="sm" type="none"/>
                    </a:lnB>
                  </a:tcPr>
                </a:tc>
                <a:tc>
                  <a:txBody>
                    <a:bodyPr/>
                    <a:lstStyle/>
                    <a:p>
                      <a:pPr indent="0" lvl="0" marL="0" marR="0" rtl="0" algn="ctr">
                        <a:lnSpc>
                          <a:spcPct val="241727"/>
                        </a:lnSpc>
                        <a:spcBef>
                          <a:spcPts val="0"/>
                        </a:spcBef>
                        <a:spcAft>
                          <a:spcPts val="0"/>
                        </a:spcAft>
                        <a:buNone/>
                      </a:pPr>
                      <a:r>
                        <a:t/>
                      </a:r>
                      <a:endParaRPr sz="1100" u="none" cap="none" strike="noStrike"/>
                    </a:p>
                  </a:txBody>
                  <a:tcPr marT="47625" marB="47625" marR="47625" marL="47625" anchor="ctr">
                    <a:lnL cap="flat" cmpd="sng" w="38100">
                      <a:solidFill>
                        <a:srgbClr val="698629"/>
                      </a:solidFill>
                      <a:prstDash val="solid"/>
                      <a:round/>
                      <a:headEnd len="sm" w="sm" type="none"/>
                      <a:tailEnd len="sm" w="sm" type="none"/>
                    </a:lnL>
                    <a:lnR cap="flat" cmpd="sng" w="38100">
                      <a:solidFill>
                        <a:srgbClr val="698629"/>
                      </a:solidFill>
                      <a:prstDash val="solid"/>
                      <a:round/>
                      <a:headEnd len="sm" w="sm" type="none"/>
                      <a:tailEnd len="sm" w="sm" type="none"/>
                    </a:lnR>
                    <a:lnT cap="flat" cmpd="sng" w="38100">
                      <a:solidFill>
                        <a:srgbClr val="698629"/>
                      </a:solidFill>
                      <a:prstDash val="solid"/>
                      <a:round/>
                      <a:headEnd len="sm" w="sm" type="none"/>
                      <a:tailEnd len="sm" w="sm" type="none"/>
                    </a:lnT>
                    <a:lnB cap="flat" cmpd="sng" w="38100">
                      <a:solidFill>
                        <a:srgbClr val="698629"/>
                      </a:solidFill>
                      <a:prstDash val="solid"/>
                      <a:round/>
                      <a:headEnd len="sm" w="sm" type="none"/>
                      <a:tailEnd len="sm" w="sm" type="none"/>
                    </a:lnB>
                  </a:tcPr>
                </a:tc>
                <a:tc>
                  <a:txBody>
                    <a:bodyPr/>
                    <a:lstStyle/>
                    <a:p>
                      <a:pPr indent="0" lvl="0" marL="0" marR="0" rtl="0" algn="ctr">
                        <a:lnSpc>
                          <a:spcPct val="241727"/>
                        </a:lnSpc>
                        <a:spcBef>
                          <a:spcPts val="0"/>
                        </a:spcBef>
                        <a:spcAft>
                          <a:spcPts val="0"/>
                        </a:spcAft>
                        <a:buNone/>
                      </a:pPr>
                      <a:r>
                        <a:t/>
                      </a:r>
                      <a:endParaRPr sz="1100" u="none" cap="none" strike="noStrike"/>
                    </a:p>
                  </a:txBody>
                  <a:tcPr marT="47625" marB="47625" marR="47625" marL="47625" anchor="ctr">
                    <a:lnL cap="flat" cmpd="sng" w="38100">
                      <a:solidFill>
                        <a:srgbClr val="698629"/>
                      </a:solidFill>
                      <a:prstDash val="solid"/>
                      <a:round/>
                      <a:headEnd len="sm" w="sm" type="none"/>
                      <a:tailEnd len="sm" w="sm" type="none"/>
                    </a:lnL>
                    <a:lnR cap="flat" cmpd="sng" w="38100">
                      <a:solidFill>
                        <a:srgbClr val="698629"/>
                      </a:solidFill>
                      <a:prstDash val="solid"/>
                      <a:round/>
                      <a:headEnd len="sm" w="sm" type="none"/>
                      <a:tailEnd len="sm" w="sm" type="none"/>
                    </a:lnR>
                    <a:lnT cap="flat" cmpd="sng" w="38100">
                      <a:solidFill>
                        <a:srgbClr val="698629"/>
                      </a:solidFill>
                      <a:prstDash val="solid"/>
                      <a:round/>
                      <a:headEnd len="sm" w="sm" type="none"/>
                      <a:tailEnd len="sm" w="sm" type="none"/>
                    </a:lnT>
                    <a:lnB cap="flat" cmpd="sng" w="38100">
                      <a:solidFill>
                        <a:srgbClr val="698629"/>
                      </a:solidFill>
                      <a:prstDash val="solid"/>
                      <a:round/>
                      <a:headEnd len="sm" w="sm" type="none"/>
                      <a:tailEnd len="sm" w="sm" type="none"/>
                    </a:lnB>
                  </a:tcPr>
                </a:tc>
                <a:tc>
                  <a:txBody>
                    <a:bodyPr/>
                    <a:lstStyle/>
                    <a:p>
                      <a:pPr indent="0" lvl="0" marL="0" marR="0" rtl="0" algn="ctr">
                        <a:lnSpc>
                          <a:spcPct val="241727"/>
                        </a:lnSpc>
                        <a:spcBef>
                          <a:spcPts val="0"/>
                        </a:spcBef>
                        <a:spcAft>
                          <a:spcPts val="0"/>
                        </a:spcAft>
                        <a:buNone/>
                      </a:pPr>
                      <a:r>
                        <a:t/>
                      </a:r>
                      <a:endParaRPr sz="1100" u="none" cap="none" strike="noStrike"/>
                    </a:p>
                  </a:txBody>
                  <a:tcPr marT="47625" marB="47625" marR="47625" marL="47625" anchor="ctr">
                    <a:lnL cap="flat" cmpd="sng" w="38100">
                      <a:solidFill>
                        <a:srgbClr val="698629"/>
                      </a:solidFill>
                      <a:prstDash val="solid"/>
                      <a:round/>
                      <a:headEnd len="sm" w="sm" type="none"/>
                      <a:tailEnd len="sm" w="sm" type="none"/>
                    </a:lnL>
                    <a:lnR cap="flat" cmpd="sng" w="38100">
                      <a:solidFill>
                        <a:srgbClr val="698629"/>
                      </a:solidFill>
                      <a:prstDash val="solid"/>
                      <a:round/>
                      <a:headEnd len="sm" w="sm" type="none"/>
                      <a:tailEnd len="sm" w="sm" type="none"/>
                    </a:lnR>
                    <a:lnT cap="flat" cmpd="sng" w="38100">
                      <a:solidFill>
                        <a:srgbClr val="698629"/>
                      </a:solidFill>
                      <a:prstDash val="solid"/>
                      <a:round/>
                      <a:headEnd len="sm" w="sm" type="none"/>
                      <a:tailEnd len="sm" w="sm" type="none"/>
                    </a:lnT>
                    <a:lnB cap="flat" cmpd="sng" w="38100">
                      <a:solidFill>
                        <a:srgbClr val="698629"/>
                      </a:solidFill>
                      <a:prstDash val="solid"/>
                      <a:round/>
                      <a:headEnd len="sm" w="sm" type="none"/>
                      <a:tailEnd len="sm" w="sm" type="none"/>
                    </a:lnB>
                  </a:tcPr>
                </a:tc>
              </a:tr>
              <a:tr h="508350">
                <a:tc vMerge="1"/>
                <a:tc>
                  <a:txBody>
                    <a:bodyPr/>
                    <a:lstStyle/>
                    <a:p>
                      <a:pPr indent="0" lvl="0" marL="0" marR="0" rtl="0" algn="ctr">
                        <a:lnSpc>
                          <a:spcPct val="140021"/>
                        </a:lnSpc>
                        <a:spcBef>
                          <a:spcPts val="0"/>
                        </a:spcBef>
                        <a:spcAft>
                          <a:spcPts val="0"/>
                        </a:spcAft>
                        <a:buNone/>
                      </a:pPr>
                      <a:r>
                        <a:rPr b="1" lang="en-US" sz="1899" u="none" cap="none" strike="noStrike">
                          <a:solidFill>
                            <a:srgbClr val="000000"/>
                          </a:solidFill>
                          <a:latin typeface="Assistant"/>
                          <a:ea typeface="Assistant"/>
                          <a:cs typeface="Assistant"/>
                          <a:sym typeface="Assistant"/>
                        </a:rPr>
                        <a:t>Short</a:t>
                      </a:r>
                      <a:endParaRPr sz="1100" u="none" cap="none" strike="noStrike"/>
                    </a:p>
                  </a:txBody>
                  <a:tcPr marT="47625" marB="47625" marR="47625" marL="47625" anchor="ctr">
                    <a:lnL cap="flat" cmpd="sng" w="38100">
                      <a:solidFill>
                        <a:srgbClr val="698629"/>
                      </a:solidFill>
                      <a:prstDash val="solid"/>
                      <a:round/>
                      <a:headEnd len="sm" w="sm" type="none"/>
                      <a:tailEnd len="sm" w="sm" type="none"/>
                    </a:lnL>
                    <a:lnR cap="flat" cmpd="sng" w="38100">
                      <a:solidFill>
                        <a:srgbClr val="698629"/>
                      </a:solidFill>
                      <a:prstDash val="solid"/>
                      <a:round/>
                      <a:headEnd len="sm" w="sm" type="none"/>
                      <a:tailEnd len="sm" w="sm" type="none"/>
                    </a:lnR>
                    <a:lnT cap="flat" cmpd="sng" w="38100">
                      <a:solidFill>
                        <a:srgbClr val="698629"/>
                      </a:solidFill>
                      <a:prstDash val="solid"/>
                      <a:round/>
                      <a:headEnd len="sm" w="sm" type="none"/>
                      <a:tailEnd len="sm" w="sm" type="none"/>
                    </a:lnT>
                    <a:lnB cap="flat" cmpd="sng" w="38100">
                      <a:solidFill>
                        <a:srgbClr val="698629"/>
                      </a:solidFill>
                      <a:prstDash val="solid"/>
                      <a:round/>
                      <a:headEnd len="sm" w="sm" type="none"/>
                      <a:tailEnd len="sm" w="sm" type="none"/>
                    </a:lnB>
                  </a:tcPr>
                </a:tc>
                <a:tc>
                  <a:txBody>
                    <a:bodyPr/>
                    <a:lstStyle/>
                    <a:p>
                      <a:pPr indent="0" lvl="0" marL="0" marR="0" rtl="0" algn="ctr">
                        <a:lnSpc>
                          <a:spcPct val="140021"/>
                        </a:lnSpc>
                        <a:spcBef>
                          <a:spcPts val="0"/>
                        </a:spcBef>
                        <a:spcAft>
                          <a:spcPts val="0"/>
                        </a:spcAft>
                        <a:buNone/>
                      </a:pPr>
                      <a:r>
                        <a:rPr b="1" lang="en-US" sz="1899" u="none" cap="none" strike="noStrike">
                          <a:solidFill>
                            <a:srgbClr val="000000"/>
                          </a:solidFill>
                          <a:latin typeface="Assistant"/>
                          <a:ea typeface="Assistant"/>
                          <a:cs typeface="Assistant"/>
                          <a:sym typeface="Assistant"/>
                        </a:rPr>
                        <a:t>Wrinkled</a:t>
                      </a:r>
                      <a:endParaRPr sz="1100" u="none" cap="none" strike="noStrike"/>
                    </a:p>
                  </a:txBody>
                  <a:tcPr marT="47625" marB="47625" marR="47625" marL="47625" anchor="ctr">
                    <a:lnL cap="flat" cmpd="sng" w="38100">
                      <a:solidFill>
                        <a:srgbClr val="698629"/>
                      </a:solidFill>
                      <a:prstDash val="solid"/>
                      <a:round/>
                      <a:headEnd len="sm" w="sm" type="none"/>
                      <a:tailEnd len="sm" w="sm" type="none"/>
                    </a:lnL>
                    <a:lnR cap="flat" cmpd="sng" w="38100">
                      <a:solidFill>
                        <a:srgbClr val="698629"/>
                      </a:solidFill>
                      <a:prstDash val="solid"/>
                      <a:round/>
                      <a:headEnd len="sm" w="sm" type="none"/>
                      <a:tailEnd len="sm" w="sm" type="none"/>
                    </a:lnR>
                    <a:lnT cap="flat" cmpd="sng" w="38100">
                      <a:solidFill>
                        <a:srgbClr val="698629"/>
                      </a:solidFill>
                      <a:prstDash val="solid"/>
                      <a:round/>
                      <a:headEnd len="sm" w="sm" type="none"/>
                      <a:tailEnd len="sm" w="sm" type="none"/>
                    </a:lnT>
                    <a:lnB cap="flat" cmpd="sng" w="38100">
                      <a:solidFill>
                        <a:srgbClr val="698629"/>
                      </a:solidFill>
                      <a:prstDash val="solid"/>
                      <a:round/>
                      <a:headEnd len="sm" w="sm" type="none"/>
                      <a:tailEnd len="sm" w="sm" type="none"/>
                    </a:lnB>
                  </a:tcPr>
                </a:tc>
                <a:tc>
                  <a:txBody>
                    <a:bodyPr/>
                    <a:lstStyle/>
                    <a:p>
                      <a:pPr indent="0" lvl="0" marL="0" marR="0" rtl="0" algn="ctr">
                        <a:lnSpc>
                          <a:spcPct val="140021"/>
                        </a:lnSpc>
                        <a:spcBef>
                          <a:spcPts val="0"/>
                        </a:spcBef>
                        <a:spcAft>
                          <a:spcPts val="0"/>
                        </a:spcAft>
                        <a:buNone/>
                      </a:pPr>
                      <a:r>
                        <a:rPr b="1" lang="en-US" sz="1899" u="none" cap="none" strike="noStrike">
                          <a:solidFill>
                            <a:srgbClr val="000000"/>
                          </a:solidFill>
                          <a:latin typeface="Assistant"/>
                          <a:ea typeface="Assistant"/>
                          <a:cs typeface="Assistant"/>
                          <a:sym typeface="Assistant"/>
                        </a:rPr>
                        <a:t>Green</a:t>
                      </a:r>
                      <a:endParaRPr sz="1100" u="none" cap="none" strike="noStrike"/>
                    </a:p>
                  </a:txBody>
                  <a:tcPr marT="47625" marB="47625" marR="47625" marL="47625" anchor="ctr">
                    <a:lnL cap="flat" cmpd="sng" w="38100">
                      <a:solidFill>
                        <a:srgbClr val="698629"/>
                      </a:solidFill>
                      <a:prstDash val="solid"/>
                      <a:round/>
                      <a:headEnd len="sm" w="sm" type="none"/>
                      <a:tailEnd len="sm" w="sm" type="none"/>
                    </a:lnL>
                    <a:lnR cap="flat" cmpd="sng" w="38100">
                      <a:solidFill>
                        <a:srgbClr val="698629"/>
                      </a:solidFill>
                      <a:prstDash val="solid"/>
                      <a:round/>
                      <a:headEnd len="sm" w="sm" type="none"/>
                      <a:tailEnd len="sm" w="sm" type="none"/>
                    </a:lnR>
                    <a:lnT cap="flat" cmpd="sng" w="38100">
                      <a:solidFill>
                        <a:srgbClr val="698629"/>
                      </a:solidFill>
                      <a:prstDash val="solid"/>
                      <a:round/>
                      <a:headEnd len="sm" w="sm" type="none"/>
                      <a:tailEnd len="sm" w="sm" type="none"/>
                    </a:lnT>
                    <a:lnB cap="flat" cmpd="sng" w="38100">
                      <a:solidFill>
                        <a:srgbClr val="698629"/>
                      </a:solidFill>
                      <a:prstDash val="solid"/>
                      <a:round/>
                      <a:headEnd len="sm" w="sm" type="none"/>
                      <a:tailEnd len="sm" w="sm" type="none"/>
                    </a:lnB>
                  </a:tcPr>
                </a:tc>
                <a:tc>
                  <a:txBody>
                    <a:bodyPr/>
                    <a:lstStyle/>
                    <a:p>
                      <a:pPr indent="0" lvl="0" marL="0" marR="0" rtl="0" algn="ctr">
                        <a:lnSpc>
                          <a:spcPct val="140021"/>
                        </a:lnSpc>
                        <a:spcBef>
                          <a:spcPts val="0"/>
                        </a:spcBef>
                        <a:spcAft>
                          <a:spcPts val="0"/>
                        </a:spcAft>
                        <a:buNone/>
                      </a:pPr>
                      <a:r>
                        <a:rPr b="1" lang="en-US" sz="1899" u="none" cap="none" strike="noStrike">
                          <a:solidFill>
                            <a:srgbClr val="000000"/>
                          </a:solidFill>
                          <a:latin typeface="Assistant"/>
                          <a:ea typeface="Assistant"/>
                          <a:cs typeface="Assistant"/>
                          <a:sym typeface="Assistant"/>
                        </a:rPr>
                        <a:t>White</a:t>
                      </a:r>
                      <a:endParaRPr sz="1100" u="none" cap="none" strike="noStrike"/>
                    </a:p>
                  </a:txBody>
                  <a:tcPr marT="47625" marB="47625" marR="47625" marL="47625" anchor="ctr">
                    <a:lnL cap="flat" cmpd="sng" w="38100">
                      <a:solidFill>
                        <a:srgbClr val="698629"/>
                      </a:solidFill>
                      <a:prstDash val="solid"/>
                      <a:round/>
                      <a:headEnd len="sm" w="sm" type="none"/>
                      <a:tailEnd len="sm" w="sm" type="none"/>
                    </a:lnL>
                    <a:lnR cap="flat" cmpd="sng" w="38100">
                      <a:solidFill>
                        <a:srgbClr val="698629"/>
                      </a:solidFill>
                      <a:prstDash val="solid"/>
                      <a:round/>
                      <a:headEnd len="sm" w="sm" type="none"/>
                      <a:tailEnd len="sm" w="sm" type="none"/>
                    </a:lnR>
                    <a:lnT cap="flat" cmpd="sng" w="38100">
                      <a:solidFill>
                        <a:srgbClr val="698629"/>
                      </a:solidFill>
                      <a:prstDash val="solid"/>
                      <a:round/>
                      <a:headEnd len="sm" w="sm" type="none"/>
                      <a:tailEnd len="sm" w="sm" type="none"/>
                    </a:lnT>
                    <a:lnB cap="flat" cmpd="sng" w="38100">
                      <a:solidFill>
                        <a:srgbClr val="698629"/>
                      </a:solidFill>
                      <a:prstDash val="solid"/>
                      <a:round/>
                      <a:headEnd len="sm" w="sm" type="none"/>
                      <a:tailEnd len="sm" w="sm" type="none"/>
                    </a:lnB>
                  </a:tcPr>
                </a:tc>
                <a:tc>
                  <a:txBody>
                    <a:bodyPr/>
                    <a:lstStyle/>
                    <a:p>
                      <a:pPr indent="0" lvl="0" marL="0" marR="0" rtl="0" algn="ctr">
                        <a:lnSpc>
                          <a:spcPct val="140021"/>
                        </a:lnSpc>
                        <a:spcBef>
                          <a:spcPts val="0"/>
                        </a:spcBef>
                        <a:spcAft>
                          <a:spcPts val="0"/>
                        </a:spcAft>
                        <a:buNone/>
                      </a:pPr>
                      <a:r>
                        <a:rPr b="1" lang="en-US" sz="1899" u="none" cap="none" strike="noStrike">
                          <a:solidFill>
                            <a:srgbClr val="000000"/>
                          </a:solidFill>
                          <a:latin typeface="Assistant"/>
                          <a:ea typeface="Assistant"/>
                          <a:cs typeface="Assistant"/>
                          <a:sym typeface="Assistant"/>
                        </a:rPr>
                        <a:t>Constricted (flat)</a:t>
                      </a:r>
                      <a:endParaRPr sz="1100" u="none" cap="none" strike="noStrike"/>
                    </a:p>
                  </a:txBody>
                  <a:tcPr marT="47625" marB="47625" marR="47625" marL="47625" anchor="ctr">
                    <a:lnL cap="flat" cmpd="sng" w="38100">
                      <a:solidFill>
                        <a:srgbClr val="698629"/>
                      </a:solidFill>
                      <a:prstDash val="solid"/>
                      <a:round/>
                      <a:headEnd len="sm" w="sm" type="none"/>
                      <a:tailEnd len="sm" w="sm" type="none"/>
                    </a:lnL>
                    <a:lnR cap="flat" cmpd="sng" w="38100">
                      <a:solidFill>
                        <a:srgbClr val="698629"/>
                      </a:solidFill>
                      <a:prstDash val="solid"/>
                      <a:round/>
                      <a:headEnd len="sm" w="sm" type="none"/>
                      <a:tailEnd len="sm" w="sm" type="none"/>
                    </a:lnR>
                    <a:lnT cap="flat" cmpd="sng" w="38100">
                      <a:solidFill>
                        <a:srgbClr val="698629"/>
                      </a:solidFill>
                      <a:prstDash val="solid"/>
                      <a:round/>
                      <a:headEnd len="sm" w="sm" type="none"/>
                      <a:tailEnd len="sm" w="sm" type="none"/>
                    </a:lnT>
                    <a:lnB cap="flat" cmpd="sng" w="38100">
                      <a:solidFill>
                        <a:srgbClr val="698629"/>
                      </a:solidFill>
                      <a:prstDash val="solid"/>
                      <a:round/>
                      <a:headEnd len="sm" w="sm" type="none"/>
                      <a:tailEnd len="sm" w="sm" type="none"/>
                    </a:lnB>
                  </a:tcPr>
                </a:tc>
                <a:tc>
                  <a:txBody>
                    <a:bodyPr/>
                    <a:lstStyle/>
                    <a:p>
                      <a:pPr indent="0" lvl="0" marL="0" marR="0" rtl="0" algn="ctr">
                        <a:lnSpc>
                          <a:spcPct val="140021"/>
                        </a:lnSpc>
                        <a:spcBef>
                          <a:spcPts val="0"/>
                        </a:spcBef>
                        <a:spcAft>
                          <a:spcPts val="0"/>
                        </a:spcAft>
                        <a:buNone/>
                      </a:pPr>
                      <a:r>
                        <a:rPr b="1" lang="en-US" sz="1899" u="none" cap="none" strike="noStrike">
                          <a:solidFill>
                            <a:srgbClr val="000000"/>
                          </a:solidFill>
                          <a:latin typeface="Assistant"/>
                          <a:ea typeface="Assistant"/>
                          <a:cs typeface="Assistant"/>
                          <a:sym typeface="Assistant"/>
                        </a:rPr>
                        <a:t>Yellow</a:t>
                      </a:r>
                      <a:endParaRPr sz="1100" u="none" cap="none" strike="noStrike"/>
                    </a:p>
                  </a:txBody>
                  <a:tcPr marT="47625" marB="47625" marR="47625" marL="47625" anchor="ctr">
                    <a:lnL cap="flat" cmpd="sng" w="38100">
                      <a:solidFill>
                        <a:srgbClr val="698629"/>
                      </a:solidFill>
                      <a:prstDash val="solid"/>
                      <a:round/>
                      <a:headEnd len="sm" w="sm" type="none"/>
                      <a:tailEnd len="sm" w="sm" type="none"/>
                    </a:lnL>
                    <a:lnR cap="flat" cmpd="sng" w="38100">
                      <a:solidFill>
                        <a:srgbClr val="698629"/>
                      </a:solidFill>
                      <a:prstDash val="solid"/>
                      <a:round/>
                      <a:headEnd len="sm" w="sm" type="none"/>
                      <a:tailEnd len="sm" w="sm" type="none"/>
                    </a:lnR>
                    <a:lnT cap="flat" cmpd="sng" w="38100">
                      <a:solidFill>
                        <a:srgbClr val="698629"/>
                      </a:solidFill>
                      <a:prstDash val="solid"/>
                      <a:round/>
                      <a:headEnd len="sm" w="sm" type="none"/>
                      <a:tailEnd len="sm" w="sm" type="none"/>
                    </a:lnT>
                    <a:lnB cap="flat" cmpd="sng" w="38100">
                      <a:solidFill>
                        <a:srgbClr val="698629"/>
                      </a:solidFill>
                      <a:prstDash val="solid"/>
                      <a:round/>
                      <a:headEnd len="sm" w="sm" type="none"/>
                      <a:tailEnd len="sm" w="sm" type="none"/>
                    </a:lnB>
                  </a:tcPr>
                </a:tc>
                <a:tc>
                  <a:txBody>
                    <a:bodyPr/>
                    <a:lstStyle/>
                    <a:p>
                      <a:pPr indent="0" lvl="0" marL="0" marR="0" rtl="0" algn="ctr">
                        <a:lnSpc>
                          <a:spcPct val="140021"/>
                        </a:lnSpc>
                        <a:spcBef>
                          <a:spcPts val="0"/>
                        </a:spcBef>
                        <a:spcAft>
                          <a:spcPts val="0"/>
                        </a:spcAft>
                        <a:buNone/>
                      </a:pPr>
                      <a:r>
                        <a:rPr b="1" lang="en-US" sz="1899" u="none" cap="none" strike="noStrike">
                          <a:solidFill>
                            <a:srgbClr val="000000"/>
                          </a:solidFill>
                          <a:latin typeface="Assistant"/>
                          <a:ea typeface="Assistant"/>
                          <a:cs typeface="Assistant"/>
                          <a:sym typeface="Assistant"/>
                        </a:rPr>
                        <a:t>Terminal</a:t>
                      </a:r>
                      <a:endParaRPr sz="1100" u="none" cap="none" strike="noStrike"/>
                    </a:p>
                  </a:txBody>
                  <a:tcPr marT="47625" marB="47625" marR="47625" marL="47625" anchor="ctr">
                    <a:lnL cap="flat" cmpd="sng" w="38100">
                      <a:solidFill>
                        <a:srgbClr val="698629"/>
                      </a:solidFill>
                      <a:prstDash val="solid"/>
                      <a:round/>
                      <a:headEnd len="sm" w="sm" type="none"/>
                      <a:tailEnd len="sm" w="sm" type="none"/>
                    </a:lnL>
                    <a:lnR cap="flat" cmpd="sng" w="38100">
                      <a:solidFill>
                        <a:srgbClr val="698629"/>
                      </a:solidFill>
                      <a:prstDash val="solid"/>
                      <a:round/>
                      <a:headEnd len="sm" w="sm" type="none"/>
                      <a:tailEnd len="sm" w="sm" type="none"/>
                    </a:lnR>
                    <a:lnT cap="flat" cmpd="sng" w="38100">
                      <a:solidFill>
                        <a:srgbClr val="698629"/>
                      </a:solidFill>
                      <a:prstDash val="solid"/>
                      <a:round/>
                      <a:headEnd len="sm" w="sm" type="none"/>
                      <a:tailEnd len="sm" w="sm" type="none"/>
                    </a:lnT>
                    <a:lnB cap="flat" cmpd="sng" w="38100">
                      <a:solidFill>
                        <a:srgbClr val="698629"/>
                      </a:solidFill>
                      <a:prstDash val="solid"/>
                      <a:round/>
                      <a:headEnd len="sm" w="sm" type="none"/>
                      <a:tailEnd len="sm" w="sm" type="none"/>
                    </a:lnB>
                  </a:tcPr>
                </a:tc>
              </a:tr>
            </a:tbl>
          </a:graphicData>
        </a:graphic>
      </p:graphicFrame>
      <p:sp>
        <p:nvSpPr>
          <p:cNvPr id="314" name="Google Shape;314;p18"/>
          <p:cNvSpPr/>
          <p:nvPr/>
        </p:nvSpPr>
        <p:spPr>
          <a:xfrm>
            <a:off x="11759739" y="6913383"/>
            <a:ext cx="671919" cy="1924768"/>
          </a:xfrm>
          <a:custGeom>
            <a:rect b="b" l="l" r="r" t="t"/>
            <a:pathLst>
              <a:path extrusionOk="0" h="1924768" w="671919">
                <a:moveTo>
                  <a:pt x="0" y="0"/>
                </a:moveTo>
                <a:lnTo>
                  <a:pt x="671919" y="0"/>
                </a:lnTo>
                <a:lnTo>
                  <a:pt x="671919" y="1924769"/>
                </a:lnTo>
                <a:lnTo>
                  <a:pt x="0" y="1924769"/>
                </a:lnTo>
                <a:lnTo>
                  <a:pt x="0" y="0"/>
                </a:lnTo>
                <a:close/>
              </a:path>
            </a:pathLst>
          </a:custGeom>
          <a:blipFill rotWithShape="1">
            <a:blip r:embed="rId4">
              <a:alphaModFix/>
            </a:blip>
            <a:stretch>
              <a:fillRect b="0" l="0" r="0" t="0"/>
            </a:stretch>
          </a:blipFill>
          <a:ln>
            <a:noFill/>
          </a:ln>
        </p:spPr>
      </p:sp>
      <p:sp>
        <p:nvSpPr>
          <p:cNvPr id="315" name="Google Shape;315;p18"/>
          <p:cNvSpPr/>
          <p:nvPr/>
        </p:nvSpPr>
        <p:spPr>
          <a:xfrm>
            <a:off x="11759739" y="3727994"/>
            <a:ext cx="820199" cy="1646385"/>
          </a:xfrm>
          <a:custGeom>
            <a:rect b="b" l="l" r="r" t="t"/>
            <a:pathLst>
              <a:path extrusionOk="0" h="1646385" w="820199">
                <a:moveTo>
                  <a:pt x="0" y="0"/>
                </a:moveTo>
                <a:lnTo>
                  <a:pt x="820199" y="0"/>
                </a:lnTo>
                <a:lnTo>
                  <a:pt x="820199" y="1646385"/>
                </a:lnTo>
                <a:lnTo>
                  <a:pt x="0" y="1646385"/>
                </a:lnTo>
                <a:lnTo>
                  <a:pt x="0" y="0"/>
                </a:lnTo>
                <a:close/>
              </a:path>
            </a:pathLst>
          </a:custGeom>
          <a:blipFill rotWithShape="1">
            <a:blip r:embed="rId5">
              <a:alphaModFix/>
            </a:blip>
            <a:stretch>
              <a:fillRect b="0" l="0" r="0" t="0"/>
            </a:stretch>
          </a:blipFill>
          <a:ln>
            <a:noFill/>
          </a:ln>
        </p:spPr>
      </p:sp>
      <p:sp>
        <p:nvSpPr>
          <p:cNvPr id="316" name="Google Shape;316;p18"/>
          <p:cNvSpPr/>
          <p:nvPr/>
        </p:nvSpPr>
        <p:spPr>
          <a:xfrm>
            <a:off x="13969786" y="3727994"/>
            <a:ext cx="820199" cy="1646385"/>
          </a:xfrm>
          <a:custGeom>
            <a:rect b="b" l="l" r="r" t="t"/>
            <a:pathLst>
              <a:path extrusionOk="0" h="1646385" w="820199">
                <a:moveTo>
                  <a:pt x="0" y="0"/>
                </a:moveTo>
                <a:lnTo>
                  <a:pt x="820199" y="0"/>
                </a:lnTo>
                <a:lnTo>
                  <a:pt x="820199" y="1646385"/>
                </a:lnTo>
                <a:lnTo>
                  <a:pt x="0" y="1646385"/>
                </a:lnTo>
                <a:lnTo>
                  <a:pt x="0" y="0"/>
                </a:lnTo>
                <a:close/>
              </a:path>
            </a:pathLst>
          </a:custGeom>
          <a:blipFill rotWithShape="1">
            <a:blip r:embed="rId5">
              <a:alphaModFix/>
            </a:blip>
            <a:stretch>
              <a:fillRect b="0" l="0" r="0" t="0"/>
            </a:stretch>
          </a:blipFill>
          <a:ln>
            <a:noFill/>
          </a:ln>
        </p:spPr>
      </p:sp>
      <p:sp>
        <p:nvSpPr>
          <p:cNvPr id="317" name="Google Shape;317;p18"/>
          <p:cNvSpPr/>
          <p:nvPr/>
        </p:nvSpPr>
        <p:spPr>
          <a:xfrm>
            <a:off x="13969786" y="7052575"/>
            <a:ext cx="820199" cy="1646385"/>
          </a:xfrm>
          <a:custGeom>
            <a:rect b="b" l="l" r="r" t="t"/>
            <a:pathLst>
              <a:path extrusionOk="0" h="1646385" w="820199">
                <a:moveTo>
                  <a:pt x="0" y="0"/>
                </a:moveTo>
                <a:lnTo>
                  <a:pt x="820199" y="0"/>
                </a:lnTo>
                <a:lnTo>
                  <a:pt x="820199" y="1646385"/>
                </a:lnTo>
                <a:lnTo>
                  <a:pt x="0" y="1646385"/>
                </a:lnTo>
                <a:lnTo>
                  <a:pt x="0" y="0"/>
                </a:lnTo>
                <a:close/>
              </a:path>
            </a:pathLst>
          </a:custGeom>
          <a:blipFill rotWithShape="1">
            <a:blip r:embed="rId6">
              <a:alphaModFix/>
            </a:blip>
            <a:stretch>
              <a:fillRect b="0" l="0" r="0" t="0"/>
            </a:stretch>
          </a:blipFill>
          <a:ln>
            <a:noFill/>
          </a:ln>
        </p:spPr>
      </p:sp>
      <p:sp>
        <p:nvSpPr>
          <p:cNvPr id="318" name="Google Shape;318;p18"/>
          <p:cNvSpPr/>
          <p:nvPr/>
        </p:nvSpPr>
        <p:spPr>
          <a:xfrm>
            <a:off x="9703692" y="4250791"/>
            <a:ext cx="666199" cy="600791"/>
          </a:xfrm>
          <a:custGeom>
            <a:rect b="b" l="l" r="r" t="t"/>
            <a:pathLst>
              <a:path extrusionOk="0" h="600791" w="666199">
                <a:moveTo>
                  <a:pt x="0" y="0"/>
                </a:moveTo>
                <a:lnTo>
                  <a:pt x="666199" y="0"/>
                </a:lnTo>
                <a:lnTo>
                  <a:pt x="666199" y="600791"/>
                </a:lnTo>
                <a:lnTo>
                  <a:pt x="0" y="600791"/>
                </a:lnTo>
                <a:lnTo>
                  <a:pt x="0" y="0"/>
                </a:lnTo>
                <a:close/>
              </a:path>
            </a:pathLst>
          </a:custGeom>
          <a:blipFill rotWithShape="1">
            <a:blip r:embed="rId7">
              <a:alphaModFix/>
            </a:blip>
            <a:stretch>
              <a:fillRect b="0" l="0" r="0" t="0"/>
            </a:stretch>
          </a:blipFill>
          <a:ln>
            <a:noFill/>
          </a:ln>
        </p:spPr>
      </p:sp>
      <p:sp>
        <p:nvSpPr>
          <p:cNvPr id="319" name="Google Shape;319;p18"/>
          <p:cNvSpPr/>
          <p:nvPr/>
        </p:nvSpPr>
        <p:spPr>
          <a:xfrm>
            <a:off x="7573729" y="7575372"/>
            <a:ext cx="666199" cy="600791"/>
          </a:xfrm>
          <a:custGeom>
            <a:rect b="b" l="l" r="r" t="t"/>
            <a:pathLst>
              <a:path extrusionOk="0" h="600791" w="666199">
                <a:moveTo>
                  <a:pt x="0" y="0"/>
                </a:moveTo>
                <a:lnTo>
                  <a:pt x="666199" y="0"/>
                </a:lnTo>
                <a:lnTo>
                  <a:pt x="666199" y="600791"/>
                </a:lnTo>
                <a:lnTo>
                  <a:pt x="0" y="600791"/>
                </a:lnTo>
                <a:lnTo>
                  <a:pt x="0" y="0"/>
                </a:lnTo>
                <a:close/>
              </a:path>
            </a:pathLst>
          </a:custGeom>
          <a:blipFill rotWithShape="1">
            <a:blip r:embed="rId7">
              <a:alphaModFix/>
            </a:blip>
            <a:stretch>
              <a:fillRect b="0" l="0" r="0" t="0"/>
            </a:stretch>
          </a:blipFill>
          <a:ln>
            <a:noFill/>
          </a:ln>
        </p:spPr>
      </p:sp>
      <p:sp>
        <p:nvSpPr>
          <p:cNvPr id="320" name="Google Shape;320;p18"/>
          <p:cNvSpPr/>
          <p:nvPr/>
        </p:nvSpPr>
        <p:spPr>
          <a:xfrm>
            <a:off x="5698475" y="7575372"/>
            <a:ext cx="666199" cy="600791"/>
          </a:xfrm>
          <a:custGeom>
            <a:rect b="b" l="l" r="r" t="t"/>
            <a:pathLst>
              <a:path extrusionOk="0" h="600791" w="666199">
                <a:moveTo>
                  <a:pt x="0" y="0"/>
                </a:moveTo>
                <a:lnTo>
                  <a:pt x="666199" y="0"/>
                </a:lnTo>
                <a:lnTo>
                  <a:pt x="666199" y="600791"/>
                </a:lnTo>
                <a:lnTo>
                  <a:pt x="0" y="600791"/>
                </a:lnTo>
                <a:lnTo>
                  <a:pt x="0" y="0"/>
                </a:lnTo>
                <a:close/>
              </a:path>
            </a:pathLst>
          </a:custGeom>
          <a:blipFill rotWithShape="1">
            <a:blip r:embed="rId7">
              <a:alphaModFix/>
            </a:blip>
            <a:stretch>
              <a:fillRect b="0" l="0" r="0" t="0"/>
            </a:stretch>
          </a:blipFill>
          <a:ln>
            <a:noFill/>
          </a:ln>
        </p:spPr>
      </p:sp>
      <p:sp>
        <p:nvSpPr>
          <p:cNvPr id="321" name="Google Shape;321;p18"/>
          <p:cNvSpPr/>
          <p:nvPr/>
        </p:nvSpPr>
        <p:spPr>
          <a:xfrm>
            <a:off x="9703692" y="7575372"/>
            <a:ext cx="666199" cy="600791"/>
          </a:xfrm>
          <a:custGeom>
            <a:rect b="b" l="l" r="r" t="t"/>
            <a:pathLst>
              <a:path extrusionOk="0" h="600791" w="666199">
                <a:moveTo>
                  <a:pt x="0" y="0"/>
                </a:moveTo>
                <a:lnTo>
                  <a:pt x="666199" y="0"/>
                </a:lnTo>
                <a:lnTo>
                  <a:pt x="666199" y="600791"/>
                </a:lnTo>
                <a:lnTo>
                  <a:pt x="0" y="600791"/>
                </a:lnTo>
                <a:lnTo>
                  <a:pt x="0" y="0"/>
                </a:lnTo>
                <a:close/>
              </a:path>
            </a:pathLst>
          </a:custGeom>
          <a:blipFill rotWithShape="1">
            <a:blip r:embed="rId8">
              <a:alphaModFix/>
            </a:blip>
            <a:stretch>
              <a:fillRect b="0" l="0" r="0" t="0"/>
            </a:stretch>
          </a:blipFill>
          <a:ln>
            <a:noFill/>
          </a:ln>
        </p:spPr>
      </p:sp>
      <p:sp>
        <p:nvSpPr>
          <p:cNvPr id="322" name="Google Shape;322;p18"/>
          <p:cNvSpPr/>
          <p:nvPr/>
        </p:nvSpPr>
        <p:spPr>
          <a:xfrm>
            <a:off x="7713518" y="4250791"/>
            <a:ext cx="666199" cy="600791"/>
          </a:xfrm>
          <a:custGeom>
            <a:rect b="b" l="l" r="r" t="t"/>
            <a:pathLst>
              <a:path extrusionOk="0" h="600791" w="666199">
                <a:moveTo>
                  <a:pt x="0" y="0"/>
                </a:moveTo>
                <a:lnTo>
                  <a:pt x="666199" y="0"/>
                </a:lnTo>
                <a:lnTo>
                  <a:pt x="666199" y="600791"/>
                </a:lnTo>
                <a:lnTo>
                  <a:pt x="0" y="600791"/>
                </a:lnTo>
                <a:lnTo>
                  <a:pt x="0" y="0"/>
                </a:lnTo>
                <a:close/>
              </a:path>
            </a:pathLst>
          </a:custGeom>
          <a:blipFill rotWithShape="1">
            <a:blip r:embed="rId9">
              <a:alphaModFix/>
            </a:blip>
            <a:stretch>
              <a:fillRect b="0" l="0" r="0" t="0"/>
            </a:stretch>
          </a:blipFill>
          <a:ln>
            <a:noFill/>
          </a:ln>
        </p:spPr>
      </p:sp>
      <p:sp>
        <p:nvSpPr>
          <p:cNvPr id="323" name="Google Shape;323;p18"/>
          <p:cNvSpPr/>
          <p:nvPr/>
        </p:nvSpPr>
        <p:spPr>
          <a:xfrm>
            <a:off x="5698475" y="4250791"/>
            <a:ext cx="666199" cy="600791"/>
          </a:xfrm>
          <a:custGeom>
            <a:rect b="b" l="l" r="r" t="t"/>
            <a:pathLst>
              <a:path extrusionOk="0" h="600791" w="666199">
                <a:moveTo>
                  <a:pt x="0" y="0"/>
                </a:moveTo>
                <a:lnTo>
                  <a:pt x="666199" y="0"/>
                </a:lnTo>
                <a:lnTo>
                  <a:pt x="666199" y="600791"/>
                </a:lnTo>
                <a:lnTo>
                  <a:pt x="0" y="600791"/>
                </a:lnTo>
                <a:lnTo>
                  <a:pt x="0" y="0"/>
                </a:lnTo>
                <a:close/>
              </a:path>
            </a:pathLst>
          </a:custGeom>
          <a:blipFill rotWithShape="1">
            <a:blip r:embed="rId9">
              <a:alphaModFix/>
            </a:blip>
            <a:stretch>
              <a:fillRect b="0" l="0" r="0" t="0"/>
            </a:stretch>
          </a:blipFill>
          <a:ln>
            <a:noFill/>
          </a:ln>
        </p:spPr>
      </p:sp>
      <p:sp>
        <p:nvSpPr>
          <p:cNvPr id="324" name="Google Shape;324;p18"/>
          <p:cNvSpPr/>
          <p:nvPr/>
        </p:nvSpPr>
        <p:spPr>
          <a:xfrm>
            <a:off x="3396348" y="3576162"/>
            <a:ext cx="872204" cy="1950049"/>
          </a:xfrm>
          <a:custGeom>
            <a:rect b="b" l="l" r="r" t="t"/>
            <a:pathLst>
              <a:path extrusionOk="0" h="1950049" w="872204">
                <a:moveTo>
                  <a:pt x="0" y="0"/>
                </a:moveTo>
                <a:lnTo>
                  <a:pt x="872203" y="0"/>
                </a:lnTo>
                <a:lnTo>
                  <a:pt x="872203" y="1950049"/>
                </a:lnTo>
                <a:lnTo>
                  <a:pt x="0" y="1950049"/>
                </a:lnTo>
                <a:lnTo>
                  <a:pt x="0" y="0"/>
                </a:lnTo>
                <a:close/>
              </a:path>
            </a:pathLst>
          </a:custGeom>
          <a:blipFill rotWithShape="1">
            <a:blip r:embed="rId10">
              <a:alphaModFix/>
            </a:blip>
            <a:stretch>
              <a:fillRect b="0" l="0" r="0" t="0"/>
            </a:stretch>
          </a:blipFill>
          <a:ln>
            <a:noFill/>
          </a:ln>
        </p:spPr>
      </p:sp>
      <p:sp>
        <p:nvSpPr>
          <p:cNvPr id="325" name="Google Shape;325;p18"/>
          <p:cNvSpPr/>
          <p:nvPr/>
        </p:nvSpPr>
        <p:spPr>
          <a:xfrm>
            <a:off x="15999660" y="3576162"/>
            <a:ext cx="872204" cy="1950049"/>
          </a:xfrm>
          <a:custGeom>
            <a:rect b="b" l="l" r="r" t="t"/>
            <a:pathLst>
              <a:path extrusionOk="0" h="1950049" w="872204">
                <a:moveTo>
                  <a:pt x="0" y="0"/>
                </a:moveTo>
                <a:lnTo>
                  <a:pt x="872204" y="0"/>
                </a:lnTo>
                <a:lnTo>
                  <a:pt x="872204" y="1950049"/>
                </a:lnTo>
                <a:lnTo>
                  <a:pt x="0" y="1950049"/>
                </a:lnTo>
                <a:lnTo>
                  <a:pt x="0" y="0"/>
                </a:lnTo>
                <a:close/>
              </a:path>
            </a:pathLst>
          </a:custGeom>
          <a:blipFill rotWithShape="1">
            <a:blip r:embed="rId10">
              <a:alphaModFix/>
            </a:blip>
            <a:stretch>
              <a:fillRect b="0" l="0" r="0" t="0"/>
            </a:stretch>
          </a:blipFill>
          <a:ln>
            <a:noFill/>
          </a:ln>
        </p:spPr>
      </p:sp>
      <p:sp>
        <p:nvSpPr>
          <p:cNvPr id="326" name="Google Shape;326;p18"/>
          <p:cNvSpPr/>
          <p:nvPr/>
        </p:nvSpPr>
        <p:spPr>
          <a:xfrm>
            <a:off x="3464258" y="7283314"/>
            <a:ext cx="710397" cy="1415646"/>
          </a:xfrm>
          <a:custGeom>
            <a:rect b="b" l="l" r="r" t="t"/>
            <a:pathLst>
              <a:path extrusionOk="0" h="1415646" w="710397">
                <a:moveTo>
                  <a:pt x="0" y="0"/>
                </a:moveTo>
                <a:lnTo>
                  <a:pt x="710397" y="0"/>
                </a:lnTo>
                <a:lnTo>
                  <a:pt x="710397" y="1415646"/>
                </a:lnTo>
                <a:lnTo>
                  <a:pt x="0" y="1415646"/>
                </a:lnTo>
                <a:lnTo>
                  <a:pt x="0" y="0"/>
                </a:lnTo>
                <a:close/>
              </a:path>
            </a:pathLst>
          </a:custGeom>
          <a:blipFill rotWithShape="1">
            <a:blip r:embed="rId11">
              <a:alphaModFix/>
            </a:blip>
            <a:stretch>
              <a:fillRect b="0" l="0" r="0" t="0"/>
            </a:stretch>
          </a:blipFill>
          <a:ln>
            <a:noFill/>
          </a:ln>
        </p:spPr>
      </p:sp>
      <p:sp>
        <p:nvSpPr>
          <p:cNvPr id="327" name="Google Shape;327;p18"/>
          <p:cNvSpPr/>
          <p:nvPr/>
        </p:nvSpPr>
        <p:spPr>
          <a:xfrm>
            <a:off x="16067570" y="7283314"/>
            <a:ext cx="710397" cy="1415646"/>
          </a:xfrm>
          <a:custGeom>
            <a:rect b="b" l="l" r="r" t="t"/>
            <a:pathLst>
              <a:path extrusionOk="0" h="1415646" w="710397">
                <a:moveTo>
                  <a:pt x="0" y="0"/>
                </a:moveTo>
                <a:lnTo>
                  <a:pt x="710397" y="0"/>
                </a:lnTo>
                <a:lnTo>
                  <a:pt x="710397" y="1415646"/>
                </a:lnTo>
                <a:lnTo>
                  <a:pt x="0" y="1415646"/>
                </a:lnTo>
                <a:lnTo>
                  <a:pt x="0" y="0"/>
                </a:lnTo>
                <a:close/>
              </a:path>
            </a:pathLst>
          </a:custGeom>
          <a:blipFill rotWithShape="1">
            <a:blip r:embed="rId11">
              <a:alphaModFix/>
            </a:blip>
            <a:stretch>
              <a:fillRect b="0" l="0" r="0" t="0"/>
            </a:stretch>
          </a:blipFill>
          <a:ln>
            <a:noFill/>
          </a:ln>
        </p:spPr>
      </p:sp>
      <p:sp>
        <p:nvSpPr>
          <p:cNvPr id="328" name="Google Shape;328;p18"/>
          <p:cNvSpPr/>
          <p:nvPr/>
        </p:nvSpPr>
        <p:spPr>
          <a:xfrm>
            <a:off x="5915025" y="7665719"/>
            <a:ext cx="97155" cy="123825"/>
          </a:xfrm>
          <a:custGeom>
            <a:rect b="b" l="l" r="r" t="t"/>
            <a:pathLst>
              <a:path extrusionOk="0" h="165100" w="129540">
                <a:moveTo>
                  <a:pt x="55880" y="16510"/>
                </a:moveTo>
                <a:cubicBezTo>
                  <a:pt x="48260" y="139700"/>
                  <a:pt x="106680" y="130810"/>
                  <a:pt x="120650" y="140970"/>
                </a:cubicBezTo>
                <a:cubicBezTo>
                  <a:pt x="125730" y="144780"/>
                  <a:pt x="129540" y="151130"/>
                  <a:pt x="128270" y="153670"/>
                </a:cubicBezTo>
                <a:cubicBezTo>
                  <a:pt x="127000" y="157480"/>
                  <a:pt x="110490" y="160020"/>
                  <a:pt x="109220" y="157480"/>
                </a:cubicBezTo>
                <a:cubicBezTo>
                  <a:pt x="106680" y="154940"/>
                  <a:pt x="115570" y="140970"/>
                  <a:pt x="119380" y="139700"/>
                </a:cubicBezTo>
                <a:cubicBezTo>
                  <a:pt x="121920" y="139700"/>
                  <a:pt x="129540" y="149860"/>
                  <a:pt x="129540" y="153670"/>
                </a:cubicBezTo>
                <a:cubicBezTo>
                  <a:pt x="128270" y="156210"/>
                  <a:pt x="123190" y="161290"/>
                  <a:pt x="115570" y="162560"/>
                </a:cubicBezTo>
                <a:cubicBezTo>
                  <a:pt x="97790" y="165100"/>
                  <a:pt x="30480" y="156210"/>
                  <a:pt x="16510" y="133350"/>
                </a:cubicBezTo>
                <a:cubicBezTo>
                  <a:pt x="0" y="107950"/>
                  <a:pt x="21590" y="26670"/>
                  <a:pt x="33020" y="10160"/>
                </a:cubicBezTo>
                <a:cubicBezTo>
                  <a:pt x="36830" y="3810"/>
                  <a:pt x="43180" y="0"/>
                  <a:pt x="46990" y="1270"/>
                </a:cubicBezTo>
                <a:cubicBezTo>
                  <a:pt x="50800" y="2540"/>
                  <a:pt x="55880" y="16510"/>
                  <a:pt x="55880" y="16510"/>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8"/>
          <p:cNvSpPr/>
          <p:nvPr/>
        </p:nvSpPr>
        <p:spPr>
          <a:xfrm>
            <a:off x="5863590" y="7848600"/>
            <a:ext cx="153353" cy="198120"/>
          </a:xfrm>
          <a:custGeom>
            <a:rect b="b" l="l" r="r" t="t"/>
            <a:pathLst>
              <a:path extrusionOk="0" h="264160" w="204470">
                <a:moveTo>
                  <a:pt x="195580" y="24130"/>
                </a:moveTo>
                <a:cubicBezTo>
                  <a:pt x="48260" y="85090"/>
                  <a:pt x="44450" y="88900"/>
                  <a:pt x="40640" y="100330"/>
                </a:cubicBezTo>
                <a:cubicBezTo>
                  <a:pt x="33020" y="121920"/>
                  <a:pt x="52070" y="177800"/>
                  <a:pt x="48260" y="207010"/>
                </a:cubicBezTo>
                <a:cubicBezTo>
                  <a:pt x="45720" y="228600"/>
                  <a:pt x="38100" y="259080"/>
                  <a:pt x="29210" y="261620"/>
                </a:cubicBezTo>
                <a:cubicBezTo>
                  <a:pt x="24130" y="264160"/>
                  <a:pt x="15240" y="256540"/>
                  <a:pt x="11430" y="247650"/>
                </a:cubicBezTo>
                <a:cubicBezTo>
                  <a:pt x="2540" y="224790"/>
                  <a:pt x="13970" y="113030"/>
                  <a:pt x="27940" y="90170"/>
                </a:cubicBezTo>
                <a:cubicBezTo>
                  <a:pt x="34290" y="81280"/>
                  <a:pt x="44450" y="76200"/>
                  <a:pt x="50800" y="78740"/>
                </a:cubicBezTo>
                <a:cubicBezTo>
                  <a:pt x="59690" y="82550"/>
                  <a:pt x="68580" y="115570"/>
                  <a:pt x="72390" y="135890"/>
                </a:cubicBezTo>
                <a:cubicBezTo>
                  <a:pt x="76200" y="157480"/>
                  <a:pt x="76200" y="187960"/>
                  <a:pt x="71120" y="205740"/>
                </a:cubicBezTo>
                <a:cubicBezTo>
                  <a:pt x="67310" y="219710"/>
                  <a:pt x="60960" y="236220"/>
                  <a:pt x="53340" y="238760"/>
                </a:cubicBezTo>
                <a:cubicBezTo>
                  <a:pt x="46990" y="241300"/>
                  <a:pt x="35560" y="234950"/>
                  <a:pt x="31750" y="226060"/>
                </a:cubicBezTo>
                <a:cubicBezTo>
                  <a:pt x="21590" y="204470"/>
                  <a:pt x="39370" y="111760"/>
                  <a:pt x="53340" y="80010"/>
                </a:cubicBezTo>
                <a:cubicBezTo>
                  <a:pt x="62230" y="60960"/>
                  <a:pt x="76200" y="41910"/>
                  <a:pt x="86360" y="40640"/>
                </a:cubicBezTo>
                <a:cubicBezTo>
                  <a:pt x="92710" y="39370"/>
                  <a:pt x="106680" y="48260"/>
                  <a:pt x="106680" y="52070"/>
                </a:cubicBezTo>
                <a:cubicBezTo>
                  <a:pt x="106680" y="55880"/>
                  <a:pt x="90170" y="63500"/>
                  <a:pt x="87630" y="62230"/>
                </a:cubicBezTo>
                <a:cubicBezTo>
                  <a:pt x="83820" y="59690"/>
                  <a:pt x="85090" y="40640"/>
                  <a:pt x="88900" y="38100"/>
                </a:cubicBezTo>
                <a:cubicBezTo>
                  <a:pt x="91440" y="36830"/>
                  <a:pt x="105410" y="44450"/>
                  <a:pt x="106680" y="50800"/>
                </a:cubicBezTo>
                <a:cubicBezTo>
                  <a:pt x="107950" y="59690"/>
                  <a:pt x="85090" y="72390"/>
                  <a:pt x="77470" y="91440"/>
                </a:cubicBezTo>
                <a:cubicBezTo>
                  <a:pt x="63500" y="123190"/>
                  <a:pt x="68580" y="229870"/>
                  <a:pt x="53340" y="238760"/>
                </a:cubicBezTo>
                <a:cubicBezTo>
                  <a:pt x="48260" y="242570"/>
                  <a:pt x="35560" y="236220"/>
                  <a:pt x="31750" y="229870"/>
                </a:cubicBezTo>
                <a:cubicBezTo>
                  <a:pt x="25400" y="217170"/>
                  <a:pt x="46990" y="179070"/>
                  <a:pt x="48260" y="154940"/>
                </a:cubicBezTo>
                <a:cubicBezTo>
                  <a:pt x="48260" y="135890"/>
                  <a:pt x="33020" y="105410"/>
                  <a:pt x="38100" y="100330"/>
                </a:cubicBezTo>
                <a:cubicBezTo>
                  <a:pt x="40640" y="97790"/>
                  <a:pt x="50800" y="99060"/>
                  <a:pt x="53340" y="104140"/>
                </a:cubicBezTo>
                <a:cubicBezTo>
                  <a:pt x="62230" y="115570"/>
                  <a:pt x="58420" y="170180"/>
                  <a:pt x="53340" y="198120"/>
                </a:cubicBezTo>
                <a:cubicBezTo>
                  <a:pt x="48260" y="220980"/>
                  <a:pt x="39370" y="259080"/>
                  <a:pt x="29210" y="261620"/>
                </a:cubicBezTo>
                <a:cubicBezTo>
                  <a:pt x="24130" y="264160"/>
                  <a:pt x="16510" y="259080"/>
                  <a:pt x="11430" y="251460"/>
                </a:cubicBezTo>
                <a:cubicBezTo>
                  <a:pt x="0" y="228600"/>
                  <a:pt x="3810" y="114300"/>
                  <a:pt x="19050" y="81280"/>
                </a:cubicBezTo>
                <a:cubicBezTo>
                  <a:pt x="26670" y="64770"/>
                  <a:pt x="36830" y="60960"/>
                  <a:pt x="53340" y="50800"/>
                </a:cubicBezTo>
                <a:cubicBezTo>
                  <a:pt x="82550" y="33020"/>
                  <a:pt x="163830" y="0"/>
                  <a:pt x="186690" y="0"/>
                </a:cubicBezTo>
                <a:cubicBezTo>
                  <a:pt x="194310" y="0"/>
                  <a:pt x="200660" y="2540"/>
                  <a:pt x="201930" y="6350"/>
                </a:cubicBezTo>
                <a:cubicBezTo>
                  <a:pt x="204470" y="10160"/>
                  <a:pt x="195580" y="24130"/>
                  <a:pt x="195580" y="24130"/>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8"/>
          <p:cNvSpPr/>
          <p:nvPr/>
        </p:nvSpPr>
        <p:spPr>
          <a:xfrm>
            <a:off x="5883592" y="7999095"/>
            <a:ext cx="29528" cy="37148"/>
          </a:xfrm>
          <a:custGeom>
            <a:rect b="b" l="l" r="r" t="t"/>
            <a:pathLst>
              <a:path extrusionOk="0" h="49530" w="39370">
                <a:moveTo>
                  <a:pt x="39370" y="16510"/>
                </a:moveTo>
                <a:cubicBezTo>
                  <a:pt x="10160" y="49530"/>
                  <a:pt x="0" y="34290"/>
                  <a:pt x="1270" y="30480"/>
                </a:cubicBezTo>
                <a:cubicBezTo>
                  <a:pt x="2540" y="26670"/>
                  <a:pt x="20320" y="25400"/>
                  <a:pt x="22860" y="27940"/>
                </a:cubicBezTo>
                <a:cubicBezTo>
                  <a:pt x="25400" y="30480"/>
                  <a:pt x="20320" y="48260"/>
                  <a:pt x="17780" y="48260"/>
                </a:cubicBezTo>
                <a:cubicBezTo>
                  <a:pt x="13970" y="49530"/>
                  <a:pt x="1270" y="38100"/>
                  <a:pt x="1270" y="31750"/>
                </a:cubicBezTo>
                <a:cubicBezTo>
                  <a:pt x="0" y="22860"/>
                  <a:pt x="13970" y="1270"/>
                  <a:pt x="21590" y="0"/>
                </a:cubicBezTo>
                <a:cubicBezTo>
                  <a:pt x="26670" y="0"/>
                  <a:pt x="39370" y="16510"/>
                  <a:pt x="39370" y="16510"/>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8"/>
          <p:cNvSpPr/>
          <p:nvPr/>
        </p:nvSpPr>
        <p:spPr>
          <a:xfrm>
            <a:off x="6040755" y="7637145"/>
            <a:ext cx="173355" cy="290513"/>
          </a:xfrm>
          <a:custGeom>
            <a:rect b="b" l="l" r="r" t="t"/>
            <a:pathLst>
              <a:path extrusionOk="0" h="387350" w="231140">
                <a:moveTo>
                  <a:pt x="190500" y="20320"/>
                </a:moveTo>
                <a:cubicBezTo>
                  <a:pt x="160020" y="88900"/>
                  <a:pt x="152400" y="81280"/>
                  <a:pt x="151130" y="76200"/>
                </a:cubicBezTo>
                <a:cubicBezTo>
                  <a:pt x="148590" y="68580"/>
                  <a:pt x="157480" y="49530"/>
                  <a:pt x="163830" y="41910"/>
                </a:cubicBezTo>
                <a:cubicBezTo>
                  <a:pt x="168910" y="36830"/>
                  <a:pt x="177800" y="33020"/>
                  <a:pt x="181610" y="34290"/>
                </a:cubicBezTo>
                <a:cubicBezTo>
                  <a:pt x="185420" y="34290"/>
                  <a:pt x="189230" y="39370"/>
                  <a:pt x="190500" y="44450"/>
                </a:cubicBezTo>
                <a:cubicBezTo>
                  <a:pt x="193040" y="53340"/>
                  <a:pt x="189230" y="78740"/>
                  <a:pt x="184150" y="81280"/>
                </a:cubicBezTo>
                <a:cubicBezTo>
                  <a:pt x="179070" y="83820"/>
                  <a:pt x="166370" y="74930"/>
                  <a:pt x="165100" y="67310"/>
                </a:cubicBezTo>
                <a:cubicBezTo>
                  <a:pt x="162560" y="55880"/>
                  <a:pt x="194310" y="15240"/>
                  <a:pt x="205740" y="6350"/>
                </a:cubicBezTo>
                <a:cubicBezTo>
                  <a:pt x="212090" y="2540"/>
                  <a:pt x="219710" y="0"/>
                  <a:pt x="222250" y="2540"/>
                </a:cubicBezTo>
                <a:cubicBezTo>
                  <a:pt x="226060" y="3810"/>
                  <a:pt x="228600" y="11430"/>
                  <a:pt x="228600" y="17780"/>
                </a:cubicBezTo>
                <a:cubicBezTo>
                  <a:pt x="228600" y="30480"/>
                  <a:pt x="214630" y="66040"/>
                  <a:pt x="204470" y="73660"/>
                </a:cubicBezTo>
                <a:cubicBezTo>
                  <a:pt x="198120" y="77470"/>
                  <a:pt x="186690" y="77470"/>
                  <a:pt x="182880" y="73660"/>
                </a:cubicBezTo>
                <a:cubicBezTo>
                  <a:pt x="179070" y="69850"/>
                  <a:pt x="181610" y="54610"/>
                  <a:pt x="184150" y="49530"/>
                </a:cubicBezTo>
                <a:cubicBezTo>
                  <a:pt x="187960" y="44450"/>
                  <a:pt x="194310" y="39370"/>
                  <a:pt x="199390" y="39370"/>
                </a:cubicBezTo>
                <a:cubicBezTo>
                  <a:pt x="203200" y="40640"/>
                  <a:pt x="209550" y="49530"/>
                  <a:pt x="209550" y="55880"/>
                </a:cubicBezTo>
                <a:cubicBezTo>
                  <a:pt x="208280" y="67310"/>
                  <a:pt x="182880" y="80010"/>
                  <a:pt x="171450" y="101600"/>
                </a:cubicBezTo>
                <a:cubicBezTo>
                  <a:pt x="152400" y="140970"/>
                  <a:pt x="152400" y="227330"/>
                  <a:pt x="127000" y="275590"/>
                </a:cubicBezTo>
                <a:cubicBezTo>
                  <a:pt x="104140" y="317500"/>
                  <a:pt x="54610" y="367030"/>
                  <a:pt x="33020" y="379730"/>
                </a:cubicBezTo>
                <a:cubicBezTo>
                  <a:pt x="22860" y="384810"/>
                  <a:pt x="13970" y="387350"/>
                  <a:pt x="8890" y="384810"/>
                </a:cubicBezTo>
                <a:cubicBezTo>
                  <a:pt x="5080" y="382270"/>
                  <a:pt x="0" y="374650"/>
                  <a:pt x="2540" y="367030"/>
                </a:cubicBezTo>
                <a:cubicBezTo>
                  <a:pt x="6350" y="345440"/>
                  <a:pt x="88900" y="293370"/>
                  <a:pt x="113030" y="252730"/>
                </a:cubicBezTo>
                <a:cubicBezTo>
                  <a:pt x="132080" y="217170"/>
                  <a:pt x="128270" y="172720"/>
                  <a:pt x="142240" y="138430"/>
                </a:cubicBezTo>
                <a:cubicBezTo>
                  <a:pt x="156210" y="105410"/>
                  <a:pt x="191770" y="69850"/>
                  <a:pt x="196850" y="46990"/>
                </a:cubicBezTo>
                <a:cubicBezTo>
                  <a:pt x="200660" y="35560"/>
                  <a:pt x="191770" y="24130"/>
                  <a:pt x="195580" y="17780"/>
                </a:cubicBezTo>
                <a:cubicBezTo>
                  <a:pt x="199390" y="12700"/>
                  <a:pt x="210820" y="7620"/>
                  <a:pt x="215900" y="10160"/>
                </a:cubicBezTo>
                <a:cubicBezTo>
                  <a:pt x="219710" y="11430"/>
                  <a:pt x="224790" y="25400"/>
                  <a:pt x="222250" y="29210"/>
                </a:cubicBezTo>
                <a:cubicBezTo>
                  <a:pt x="219710" y="34290"/>
                  <a:pt x="201930" y="35560"/>
                  <a:pt x="198120" y="33020"/>
                </a:cubicBezTo>
                <a:cubicBezTo>
                  <a:pt x="195580" y="29210"/>
                  <a:pt x="196850" y="13970"/>
                  <a:pt x="200660" y="11430"/>
                </a:cubicBezTo>
                <a:cubicBezTo>
                  <a:pt x="204470" y="8890"/>
                  <a:pt x="217170" y="10160"/>
                  <a:pt x="222250" y="15240"/>
                </a:cubicBezTo>
                <a:cubicBezTo>
                  <a:pt x="227330" y="21590"/>
                  <a:pt x="226060" y="44450"/>
                  <a:pt x="220980" y="60960"/>
                </a:cubicBezTo>
                <a:cubicBezTo>
                  <a:pt x="214630" y="87630"/>
                  <a:pt x="180340" y="120650"/>
                  <a:pt x="166370" y="154940"/>
                </a:cubicBezTo>
                <a:cubicBezTo>
                  <a:pt x="152400" y="189230"/>
                  <a:pt x="148590" y="237490"/>
                  <a:pt x="137160" y="265430"/>
                </a:cubicBezTo>
                <a:cubicBezTo>
                  <a:pt x="128270" y="283210"/>
                  <a:pt x="121920" y="292100"/>
                  <a:pt x="109220" y="307340"/>
                </a:cubicBezTo>
                <a:cubicBezTo>
                  <a:pt x="88900" y="331470"/>
                  <a:pt x="36830" y="386080"/>
                  <a:pt x="19050" y="384810"/>
                </a:cubicBezTo>
                <a:cubicBezTo>
                  <a:pt x="10160" y="384810"/>
                  <a:pt x="2540" y="375920"/>
                  <a:pt x="2540" y="367030"/>
                </a:cubicBezTo>
                <a:cubicBezTo>
                  <a:pt x="2540" y="347980"/>
                  <a:pt x="78740" y="307340"/>
                  <a:pt x="102870" y="264160"/>
                </a:cubicBezTo>
                <a:cubicBezTo>
                  <a:pt x="129540" y="215900"/>
                  <a:pt x="127000" y="129540"/>
                  <a:pt x="147320" y="90170"/>
                </a:cubicBezTo>
                <a:cubicBezTo>
                  <a:pt x="158750" y="67310"/>
                  <a:pt x="177800" y="43180"/>
                  <a:pt x="190500" y="41910"/>
                </a:cubicBezTo>
                <a:cubicBezTo>
                  <a:pt x="196850" y="40640"/>
                  <a:pt x="209550" y="52070"/>
                  <a:pt x="209550" y="55880"/>
                </a:cubicBezTo>
                <a:cubicBezTo>
                  <a:pt x="208280" y="59690"/>
                  <a:pt x="185420" y="66040"/>
                  <a:pt x="181610" y="62230"/>
                </a:cubicBezTo>
                <a:cubicBezTo>
                  <a:pt x="176530" y="55880"/>
                  <a:pt x="198120" y="6350"/>
                  <a:pt x="208280" y="3810"/>
                </a:cubicBezTo>
                <a:cubicBezTo>
                  <a:pt x="214630" y="2540"/>
                  <a:pt x="227330" y="11430"/>
                  <a:pt x="228600" y="17780"/>
                </a:cubicBezTo>
                <a:cubicBezTo>
                  <a:pt x="231140" y="30480"/>
                  <a:pt x="196850" y="76200"/>
                  <a:pt x="184150" y="81280"/>
                </a:cubicBezTo>
                <a:cubicBezTo>
                  <a:pt x="177800" y="83820"/>
                  <a:pt x="168910" y="81280"/>
                  <a:pt x="166370" y="77470"/>
                </a:cubicBezTo>
                <a:cubicBezTo>
                  <a:pt x="163830" y="72390"/>
                  <a:pt x="165100" y="54610"/>
                  <a:pt x="168910" y="52070"/>
                </a:cubicBezTo>
                <a:cubicBezTo>
                  <a:pt x="171450" y="50800"/>
                  <a:pt x="182880" y="54610"/>
                  <a:pt x="182880" y="59690"/>
                </a:cubicBezTo>
                <a:cubicBezTo>
                  <a:pt x="185420" y="64770"/>
                  <a:pt x="171450" y="87630"/>
                  <a:pt x="165100" y="87630"/>
                </a:cubicBezTo>
                <a:cubicBezTo>
                  <a:pt x="160020" y="88900"/>
                  <a:pt x="152400" y="82550"/>
                  <a:pt x="151130" y="76200"/>
                </a:cubicBezTo>
                <a:cubicBezTo>
                  <a:pt x="147320" y="63500"/>
                  <a:pt x="158750" y="22860"/>
                  <a:pt x="166370" y="12700"/>
                </a:cubicBezTo>
                <a:cubicBezTo>
                  <a:pt x="171450" y="7620"/>
                  <a:pt x="177800" y="2540"/>
                  <a:pt x="181610" y="3810"/>
                </a:cubicBezTo>
                <a:cubicBezTo>
                  <a:pt x="185420" y="5080"/>
                  <a:pt x="190500" y="20320"/>
                  <a:pt x="190500" y="20320"/>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8"/>
          <p:cNvSpPr/>
          <p:nvPr/>
        </p:nvSpPr>
        <p:spPr>
          <a:xfrm>
            <a:off x="5789295" y="7821929"/>
            <a:ext cx="71438" cy="132397"/>
          </a:xfrm>
          <a:custGeom>
            <a:rect b="b" l="l" r="r" t="t"/>
            <a:pathLst>
              <a:path extrusionOk="0" h="176530" w="95250">
                <a:moveTo>
                  <a:pt x="58420" y="25400"/>
                </a:moveTo>
                <a:cubicBezTo>
                  <a:pt x="31750" y="101600"/>
                  <a:pt x="43180" y="156210"/>
                  <a:pt x="34290" y="168910"/>
                </a:cubicBezTo>
                <a:cubicBezTo>
                  <a:pt x="30480" y="173990"/>
                  <a:pt x="21590" y="176530"/>
                  <a:pt x="17780" y="175260"/>
                </a:cubicBezTo>
                <a:cubicBezTo>
                  <a:pt x="13970" y="173990"/>
                  <a:pt x="10160" y="168910"/>
                  <a:pt x="8890" y="162560"/>
                </a:cubicBezTo>
                <a:cubicBezTo>
                  <a:pt x="6350" y="146050"/>
                  <a:pt x="21590" y="93980"/>
                  <a:pt x="33020" y="66040"/>
                </a:cubicBezTo>
                <a:cubicBezTo>
                  <a:pt x="43180" y="41910"/>
                  <a:pt x="57150" y="8890"/>
                  <a:pt x="69850" y="3810"/>
                </a:cubicBezTo>
                <a:cubicBezTo>
                  <a:pt x="77470" y="1270"/>
                  <a:pt x="91440" y="6350"/>
                  <a:pt x="91440" y="10160"/>
                </a:cubicBezTo>
                <a:cubicBezTo>
                  <a:pt x="92710" y="13970"/>
                  <a:pt x="80010" y="25400"/>
                  <a:pt x="76200" y="24130"/>
                </a:cubicBezTo>
                <a:cubicBezTo>
                  <a:pt x="72390" y="22860"/>
                  <a:pt x="68580" y="3810"/>
                  <a:pt x="72390" y="1270"/>
                </a:cubicBezTo>
                <a:cubicBezTo>
                  <a:pt x="74930" y="0"/>
                  <a:pt x="90170" y="3810"/>
                  <a:pt x="91440" y="8890"/>
                </a:cubicBezTo>
                <a:cubicBezTo>
                  <a:pt x="95250" y="20320"/>
                  <a:pt x="67310" y="48260"/>
                  <a:pt x="57150" y="73660"/>
                </a:cubicBezTo>
                <a:cubicBezTo>
                  <a:pt x="45720" y="102870"/>
                  <a:pt x="43180" y="167640"/>
                  <a:pt x="29210" y="173990"/>
                </a:cubicBezTo>
                <a:cubicBezTo>
                  <a:pt x="24130" y="176530"/>
                  <a:pt x="13970" y="172720"/>
                  <a:pt x="8890" y="166370"/>
                </a:cubicBezTo>
                <a:cubicBezTo>
                  <a:pt x="0" y="151130"/>
                  <a:pt x="5080" y="95250"/>
                  <a:pt x="11430" y="67310"/>
                </a:cubicBezTo>
                <a:cubicBezTo>
                  <a:pt x="16510" y="45720"/>
                  <a:pt x="27940" y="16510"/>
                  <a:pt x="38100" y="10160"/>
                </a:cubicBezTo>
                <a:cubicBezTo>
                  <a:pt x="43180" y="6350"/>
                  <a:pt x="52070" y="5080"/>
                  <a:pt x="54610" y="7620"/>
                </a:cubicBezTo>
                <a:cubicBezTo>
                  <a:pt x="58420" y="10160"/>
                  <a:pt x="58420" y="25400"/>
                  <a:pt x="58420" y="25400"/>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8"/>
          <p:cNvSpPr/>
          <p:nvPr/>
        </p:nvSpPr>
        <p:spPr>
          <a:xfrm>
            <a:off x="16682944" y="4010114"/>
            <a:ext cx="377840" cy="382711"/>
          </a:xfrm>
          <a:custGeom>
            <a:rect b="b" l="l" r="r" t="t"/>
            <a:pathLst>
              <a:path extrusionOk="0" h="382711" w="377840">
                <a:moveTo>
                  <a:pt x="0" y="0"/>
                </a:moveTo>
                <a:lnTo>
                  <a:pt x="377840" y="0"/>
                </a:lnTo>
                <a:lnTo>
                  <a:pt x="377840" y="382711"/>
                </a:lnTo>
                <a:lnTo>
                  <a:pt x="0" y="382711"/>
                </a:lnTo>
                <a:lnTo>
                  <a:pt x="0" y="0"/>
                </a:lnTo>
                <a:close/>
              </a:path>
            </a:pathLst>
          </a:custGeom>
          <a:blipFill rotWithShape="1">
            <a:blip r:embed="rId12">
              <a:alphaModFix/>
            </a:blip>
            <a:stretch>
              <a:fillRect b="0" l="0" r="0" t="0"/>
            </a:stretch>
          </a:blipFill>
          <a:ln>
            <a:noFill/>
          </a:ln>
        </p:spPr>
      </p:sp>
      <p:sp>
        <p:nvSpPr>
          <p:cNvPr id="334" name="Google Shape;334;p18"/>
          <p:cNvSpPr/>
          <p:nvPr/>
        </p:nvSpPr>
        <p:spPr>
          <a:xfrm>
            <a:off x="15919759" y="4289189"/>
            <a:ext cx="377840" cy="382711"/>
          </a:xfrm>
          <a:custGeom>
            <a:rect b="b" l="l" r="r" t="t"/>
            <a:pathLst>
              <a:path extrusionOk="0" h="382711" w="377840">
                <a:moveTo>
                  <a:pt x="0" y="0"/>
                </a:moveTo>
                <a:lnTo>
                  <a:pt x="377840" y="0"/>
                </a:lnTo>
                <a:lnTo>
                  <a:pt x="377840" y="382711"/>
                </a:lnTo>
                <a:lnTo>
                  <a:pt x="0" y="382711"/>
                </a:lnTo>
                <a:lnTo>
                  <a:pt x="0" y="0"/>
                </a:lnTo>
                <a:close/>
              </a:path>
            </a:pathLst>
          </a:custGeom>
          <a:blipFill rotWithShape="1">
            <a:blip r:embed="rId12">
              <a:alphaModFix/>
            </a:blip>
            <a:stretch>
              <a:fillRect b="0" l="0" r="0" t="0"/>
            </a:stretch>
          </a:blipFill>
          <a:ln>
            <a:noFill/>
          </a:ln>
        </p:spPr>
      </p:sp>
      <p:sp>
        <p:nvSpPr>
          <p:cNvPr id="335" name="Google Shape;335;p18"/>
          <p:cNvSpPr/>
          <p:nvPr/>
        </p:nvSpPr>
        <p:spPr>
          <a:xfrm>
            <a:off x="16682944" y="7564472"/>
            <a:ext cx="377840" cy="382711"/>
          </a:xfrm>
          <a:custGeom>
            <a:rect b="b" l="l" r="r" t="t"/>
            <a:pathLst>
              <a:path extrusionOk="0" h="382711" w="377840">
                <a:moveTo>
                  <a:pt x="0" y="0"/>
                </a:moveTo>
                <a:lnTo>
                  <a:pt x="377840" y="0"/>
                </a:lnTo>
                <a:lnTo>
                  <a:pt x="377840" y="382712"/>
                </a:lnTo>
                <a:lnTo>
                  <a:pt x="0" y="382712"/>
                </a:lnTo>
                <a:lnTo>
                  <a:pt x="0" y="0"/>
                </a:lnTo>
                <a:close/>
              </a:path>
            </a:pathLst>
          </a:custGeom>
          <a:blipFill rotWithShape="1">
            <a:blip r:embed="rId12">
              <a:alphaModFix/>
            </a:blip>
            <a:stretch>
              <a:fillRect b="0" l="0" r="0" t="0"/>
            </a:stretch>
          </a:blipFill>
          <a:ln>
            <a:noFill/>
          </a:ln>
        </p:spPr>
      </p:sp>
      <p:sp>
        <p:nvSpPr>
          <p:cNvPr id="336" name="Google Shape;336;p18"/>
          <p:cNvSpPr/>
          <p:nvPr/>
        </p:nvSpPr>
        <p:spPr>
          <a:xfrm>
            <a:off x="16400127" y="7052575"/>
            <a:ext cx="377840" cy="382711"/>
          </a:xfrm>
          <a:custGeom>
            <a:rect b="b" l="l" r="r" t="t"/>
            <a:pathLst>
              <a:path extrusionOk="0" h="382711" w="377840">
                <a:moveTo>
                  <a:pt x="0" y="0"/>
                </a:moveTo>
                <a:lnTo>
                  <a:pt x="377840" y="0"/>
                </a:lnTo>
                <a:lnTo>
                  <a:pt x="377840" y="382711"/>
                </a:lnTo>
                <a:lnTo>
                  <a:pt x="0" y="382711"/>
                </a:lnTo>
                <a:lnTo>
                  <a:pt x="0" y="0"/>
                </a:lnTo>
                <a:close/>
              </a:path>
            </a:pathLst>
          </a:custGeom>
          <a:blipFill rotWithShape="1">
            <a:blip r:embed="rId12">
              <a:alphaModFix/>
            </a:blip>
            <a:stretch>
              <a:fillRect b="0" l="0" r="0" t="0"/>
            </a:stretch>
          </a:blipFill>
          <a:ln>
            <a:noFill/>
          </a:ln>
        </p:spPr>
      </p:sp>
      <p:sp>
        <p:nvSpPr>
          <p:cNvPr id="337" name="Google Shape;337;p18"/>
          <p:cNvSpPr/>
          <p:nvPr/>
        </p:nvSpPr>
        <p:spPr>
          <a:xfrm>
            <a:off x="15878650" y="7600950"/>
            <a:ext cx="377840" cy="382711"/>
          </a:xfrm>
          <a:custGeom>
            <a:rect b="b" l="l" r="r" t="t"/>
            <a:pathLst>
              <a:path extrusionOk="0" h="382711" w="377840">
                <a:moveTo>
                  <a:pt x="0" y="0"/>
                </a:moveTo>
                <a:lnTo>
                  <a:pt x="377841" y="0"/>
                </a:lnTo>
                <a:lnTo>
                  <a:pt x="377841" y="382711"/>
                </a:lnTo>
                <a:lnTo>
                  <a:pt x="0" y="382711"/>
                </a:lnTo>
                <a:lnTo>
                  <a:pt x="0" y="0"/>
                </a:lnTo>
                <a:close/>
              </a:path>
            </a:pathLst>
          </a:custGeom>
          <a:blipFill rotWithShape="1">
            <a:blip r:embed="rId12">
              <a:alphaModFix/>
            </a:blip>
            <a:stretch>
              <a:fillRect b="0" l="0" r="0" t="0"/>
            </a:stretch>
          </a:blipFill>
          <a:ln>
            <a:noFill/>
          </a:ln>
        </p:spPr>
      </p:sp>
      <p:sp>
        <p:nvSpPr>
          <p:cNvPr id="338" name="Google Shape;338;p18"/>
          <p:cNvSpPr txBox="1"/>
          <p:nvPr/>
        </p:nvSpPr>
        <p:spPr>
          <a:xfrm>
            <a:off x="410404" y="242519"/>
            <a:ext cx="17467200" cy="1297500"/>
          </a:xfrm>
          <a:prstGeom prst="rect">
            <a:avLst/>
          </a:prstGeom>
          <a:noFill/>
          <a:ln>
            <a:noFill/>
          </a:ln>
        </p:spPr>
        <p:txBody>
          <a:bodyPr anchorCtr="0" anchor="t" bIns="0" lIns="0" spcFirstLastPara="1" rIns="0" wrap="square" tIns="0">
            <a:spAutoFit/>
          </a:bodyPr>
          <a:lstStyle/>
          <a:p>
            <a:pPr indent="0" lvl="0" marL="0" marR="0" rtl="0" algn="ctr">
              <a:lnSpc>
                <a:spcPct val="120998"/>
              </a:lnSpc>
              <a:spcBef>
                <a:spcPts val="0"/>
              </a:spcBef>
              <a:spcAft>
                <a:spcPts val="0"/>
              </a:spcAft>
              <a:buNone/>
            </a:pPr>
            <a:r>
              <a:rPr b="0" i="0" lang="en-US" sz="8429" u="none" cap="none" strike="noStrike">
                <a:solidFill>
                  <a:srgbClr val="FFFFFF"/>
                </a:solidFill>
                <a:latin typeface="Special Elite"/>
                <a:ea typeface="Special Elite"/>
                <a:cs typeface="Special Elite"/>
                <a:sym typeface="Special Elite"/>
              </a:rPr>
              <a:t>Dominant vs. Recessive Traits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AE3"/>
        </a:solidFill>
      </p:bgPr>
    </p:bg>
    <p:spTree>
      <p:nvGrpSpPr>
        <p:cNvPr id="342" name="Shape 342"/>
        <p:cNvGrpSpPr/>
        <p:nvPr/>
      </p:nvGrpSpPr>
      <p:grpSpPr>
        <a:xfrm>
          <a:off x="0" y="0"/>
          <a:ext cx="0" cy="0"/>
          <a:chOff x="0" y="0"/>
          <a:chExt cx="0" cy="0"/>
        </a:xfrm>
      </p:grpSpPr>
      <p:grpSp>
        <p:nvGrpSpPr>
          <p:cNvPr id="343" name="Google Shape;343;p19"/>
          <p:cNvGrpSpPr/>
          <p:nvPr/>
        </p:nvGrpSpPr>
        <p:grpSpPr>
          <a:xfrm>
            <a:off x="-1474356" y="0"/>
            <a:ext cx="21236713" cy="10287000"/>
            <a:chOff x="0" y="0"/>
            <a:chExt cx="28315617" cy="13716000"/>
          </a:xfrm>
        </p:grpSpPr>
        <p:sp>
          <p:nvSpPr>
            <p:cNvPr id="344" name="Google Shape;344;p19"/>
            <p:cNvSpPr/>
            <p:nvPr/>
          </p:nvSpPr>
          <p:spPr>
            <a:xfrm>
              <a:off x="14319699" y="0"/>
              <a:ext cx="13995918" cy="13716000"/>
            </a:xfrm>
            <a:custGeom>
              <a:rect b="b" l="l" r="r" t="t"/>
              <a:pathLst>
                <a:path extrusionOk="0" h="13716000" w="13995918">
                  <a:moveTo>
                    <a:pt x="0" y="0"/>
                  </a:moveTo>
                  <a:lnTo>
                    <a:pt x="13995918" y="0"/>
                  </a:lnTo>
                  <a:lnTo>
                    <a:pt x="13995918" y="13716000"/>
                  </a:lnTo>
                  <a:lnTo>
                    <a:pt x="0" y="13716000"/>
                  </a:lnTo>
                  <a:lnTo>
                    <a:pt x="0" y="0"/>
                  </a:lnTo>
                  <a:close/>
                </a:path>
              </a:pathLst>
            </a:custGeom>
            <a:blipFill rotWithShape="1">
              <a:blip r:embed="rId3">
                <a:alphaModFix amt="6999"/>
              </a:blip>
              <a:stretch>
                <a:fillRect b="0" l="0" r="0" t="0"/>
              </a:stretch>
            </a:blipFill>
            <a:ln>
              <a:noFill/>
            </a:ln>
          </p:spPr>
        </p:sp>
        <p:sp>
          <p:nvSpPr>
            <p:cNvPr id="345" name="Google Shape;345;p19"/>
            <p:cNvSpPr/>
            <p:nvPr/>
          </p:nvSpPr>
          <p:spPr>
            <a:xfrm>
              <a:off x="0" y="0"/>
              <a:ext cx="13995918" cy="13716000"/>
            </a:xfrm>
            <a:custGeom>
              <a:rect b="b" l="l" r="r" t="t"/>
              <a:pathLst>
                <a:path extrusionOk="0" h="13716000" w="13995918">
                  <a:moveTo>
                    <a:pt x="0" y="0"/>
                  </a:moveTo>
                  <a:lnTo>
                    <a:pt x="13995918" y="0"/>
                  </a:lnTo>
                  <a:lnTo>
                    <a:pt x="13995918" y="13716000"/>
                  </a:lnTo>
                  <a:lnTo>
                    <a:pt x="0" y="13716000"/>
                  </a:lnTo>
                  <a:lnTo>
                    <a:pt x="0" y="0"/>
                  </a:lnTo>
                  <a:close/>
                </a:path>
              </a:pathLst>
            </a:custGeom>
            <a:blipFill rotWithShape="1">
              <a:blip r:embed="rId3">
                <a:alphaModFix amt="6999"/>
              </a:blip>
              <a:stretch>
                <a:fillRect b="0" l="0" r="0" t="0"/>
              </a:stretch>
            </a:blipFill>
            <a:ln>
              <a:noFill/>
            </a:ln>
          </p:spPr>
        </p:sp>
      </p:grpSp>
      <p:sp>
        <p:nvSpPr>
          <p:cNvPr id="346" name="Google Shape;346;p19"/>
          <p:cNvSpPr txBox="1"/>
          <p:nvPr/>
        </p:nvSpPr>
        <p:spPr>
          <a:xfrm>
            <a:off x="2761586" y="1814472"/>
            <a:ext cx="12764700" cy="67938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5885" u="none" cap="none" strike="noStrike">
                <a:solidFill>
                  <a:srgbClr val="819F3F"/>
                </a:solidFill>
                <a:latin typeface="Special Elite"/>
                <a:ea typeface="Special Elite"/>
                <a:cs typeface="Special Elite"/>
                <a:sym typeface="Special Elite"/>
              </a:rPr>
              <a:t>Each organism inherits two alleles for each trait, one from each parent. These alleles segregate during the formation of gametes, so offspring get one allele from each parent.</a:t>
            </a:r>
            <a:endParaRPr/>
          </a:p>
        </p:txBody>
      </p:sp>
      <p:sp>
        <p:nvSpPr>
          <p:cNvPr id="347" name="Google Shape;347;p19"/>
          <p:cNvSpPr/>
          <p:nvPr/>
        </p:nvSpPr>
        <p:spPr>
          <a:xfrm rot="2515248">
            <a:off x="1337407" y="-114376"/>
            <a:ext cx="1838959" cy="2545272"/>
          </a:xfrm>
          <a:custGeom>
            <a:rect b="b" l="l" r="r" t="t"/>
            <a:pathLst>
              <a:path extrusionOk="0" h="2545272" w="1838959">
                <a:moveTo>
                  <a:pt x="0" y="0"/>
                </a:moveTo>
                <a:lnTo>
                  <a:pt x="1838959" y="0"/>
                </a:lnTo>
                <a:lnTo>
                  <a:pt x="1838959" y="2545273"/>
                </a:lnTo>
                <a:lnTo>
                  <a:pt x="0" y="2545273"/>
                </a:lnTo>
                <a:lnTo>
                  <a:pt x="0" y="0"/>
                </a:lnTo>
                <a:close/>
              </a:path>
            </a:pathLst>
          </a:custGeom>
          <a:blipFill rotWithShape="1">
            <a:blip r:embed="rId4">
              <a:alphaModFix/>
            </a:blip>
            <a:stretch>
              <a:fillRect b="0" l="0" r="0" t="0"/>
            </a:stretch>
          </a:blipFill>
          <a:ln>
            <a:noFill/>
          </a:ln>
        </p:spPr>
      </p:sp>
      <p:sp>
        <p:nvSpPr>
          <p:cNvPr id="348" name="Google Shape;348;p19"/>
          <p:cNvSpPr/>
          <p:nvPr/>
        </p:nvSpPr>
        <p:spPr>
          <a:xfrm rot="2385451">
            <a:off x="15215889" y="5043404"/>
            <a:ext cx="2543295" cy="6418410"/>
          </a:xfrm>
          <a:custGeom>
            <a:rect b="b" l="l" r="r" t="t"/>
            <a:pathLst>
              <a:path extrusionOk="0" h="6418410" w="2543295">
                <a:moveTo>
                  <a:pt x="0" y="0"/>
                </a:moveTo>
                <a:lnTo>
                  <a:pt x="2543295" y="0"/>
                </a:lnTo>
                <a:lnTo>
                  <a:pt x="2543295" y="6418409"/>
                </a:lnTo>
                <a:lnTo>
                  <a:pt x="0" y="6418409"/>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AE3"/>
        </a:solidFill>
      </p:bgPr>
    </p:bg>
    <p:spTree>
      <p:nvGrpSpPr>
        <p:cNvPr id="352" name="Shape 352"/>
        <p:cNvGrpSpPr/>
        <p:nvPr/>
      </p:nvGrpSpPr>
      <p:grpSpPr>
        <a:xfrm>
          <a:off x="0" y="0"/>
          <a:ext cx="0" cy="0"/>
          <a:chOff x="0" y="0"/>
          <a:chExt cx="0" cy="0"/>
        </a:xfrm>
      </p:grpSpPr>
      <p:grpSp>
        <p:nvGrpSpPr>
          <p:cNvPr id="353" name="Google Shape;353;p20"/>
          <p:cNvGrpSpPr/>
          <p:nvPr/>
        </p:nvGrpSpPr>
        <p:grpSpPr>
          <a:xfrm>
            <a:off x="-1474356" y="0"/>
            <a:ext cx="21236713" cy="10287000"/>
            <a:chOff x="0" y="0"/>
            <a:chExt cx="28315617" cy="13716000"/>
          </a:xfrm>
        </p:grpSpPr>
        <p:sp>
          <p:nvSpPr>
            <p:cNvPr id="354" name="Google Shape;354;p20"/>
            <p:cNvSpPr/>
            <p:nvPr/>
          </p:nvSpPr>
          <p:spPr>
            <a:xfrm>
              <a:off x="14319699" y="0"/>
              <a:ext cx="13995918" cy="13716000"/>
            </a:xfrm>
            <a:custGeom>
              <a:rect b="b" l="l" r="r" t="t"/>
              <a:pathLst>
                <a:path extrusionOk="0" h="13716000" w="13995918">
                  <a:moveTo>
                    <a:pt x="0" y="0"/>
                  </a:moveTo>
                  <a:lnTo>
                    <a:pt x="13995918" y="0"/>
                  </a:lnTo>
                  <a:lnTo>
                    <a:pt x="13995918" y="13716000"/>
                  </a:lnTo>
                  <a:lnTo>
                    <a:pt x="0" y="13716000"/>
                  </a:lnTo>
                  <a:lnTo>
                    <a:pt x="0" y="0"/>
                  </a:lnTo>
                  <a:close/>
                </a:path>
              </a:pathLst>
            </a:custGeom>
            <a:blipFill rotWithShape="1">
              <a:blip r:embed="rId3">
                <a:alphaModFix amt="6999"/>
              </a:blip>
              <a:stretch>
                <a:fillRect b="0" l="0" r="0" t="0"/>
              </a:stretch>
            </a:blipFill>
            <a:ln>
              <a:noFill/>
            </a:ln>
          </p:spPr>
        </p:sp>
        <p:sp>
          <p:nvSpPr>
            <p:cNvPr id="355" name="Google Shape;355;p20"/>
            <p:cNvSpPr/>
            <p:nvPr/>
          </p:nvSpPr>
          <p:spPr>
            <a:xfrm>
              <a:off x="0" y="0"/>
              <a:ext cx="13995918" cy="13716000"/>
            </a:xfrm>
            <a:custGeom>
              <a:rect b="b" l="l" r="r" t="t"/>
              <a:pathLst>
                <a:path extrusionOk="0" h="13716000" w="13995918">
                  <a:moveTo>
                    <a:pt x="0" y="0"/>
                  </a:moveTo>
                  <a:lnTo>
                    <a:pt x="13995918" y="0"/>
                  </a:lnTo>
                  <a:lnTo>
                    <a:pt x="13995918" y="13716000"/>
                  </a:lnTo>
                  <a:lnTo>
                    <a:pt x="0" y="13716000"/>
                  </a:lnTo>
                  <a:lnTo>
                    <a:pt x="0" y="0"/>
                  </a:lnTo>
                  <a:close/>
                </a:path>
              </a:pathLst>
            </a:custGeom>
            <a:blipFill rotWithShape="1">
              <a:blip r:embed="rId3">
                <a:alphaModFix amt="6999"/>
              </a:blip>
              <a:stretch>
                <a:fillRect b="0" l="0" r="0" t="0"/>
              </a:stretch>
            </a:blipFill>
            <a:ln>
              <a:noFill/>
            </a:ln>
          </p:spPr>
        </p:sp>
      </p:grpSp>
      <p:grpSp>
        <p:nvGrpSpPr>
          <p:cNvPr id="356" name="Google Shape;356;p20"/>
          <p:cNvGrpSpPr/>
          <p:nvPr/>
        </p:nvGrpSpPr>
        <p:grpSpPr>
          <a:xfrm>
            <a:off x="0" y="-144661"/>
            <a:ext cx="6822920" cy="10431661"/>
            <a:chOff x="0" y="-38100"/>
            <a:chExt cx="1796983" cy="2747433"/>
          </a:xfrm>
        </p:grpSpPr>
        <p:sp>
          <p:nvSpPr>
            <p:cNvPr id="357" name="Google Shape;357;p20"/>
            <p:cNvSpPr/>
            <p:nvPr/>
          </p:nvSpPr>
          <p:spPr>
            <a:xfrm>
              <a:off x="0" y="0"/>
              <a:ext cx="1796983" cy="2709333"/>
            </a:xfrm>
            <a:custGeom>
              <a:rect b="b" l="l" r="r" t="t"/>
              <a:pathLst>
                <a:path extrusionOk="0" h="2709333" w="1796983">
                  <a:moveTo>
                    <a:pt x="0" y="0"/>
                  </a:moveTo>
                  <a:lnTo>
                    <a:pt x="1796983" y="0"/>
                  </a:lnTo>
                  <a:lnTo>
                    <a:pt x="1796983" y="2709333"/>
                  </a:lnTo>
                  <a:lnTo>
                    <a:pt x="0" y="2709333"/>
                  </a:lnTo>
                  <a:close/>
                </a:path>
              </a:pathLst>
            </a:custGeom>
            <a:solidFill>
              <a:srgbClr val="EFEAE3"/>
            </a:solidFill>
            <a:ln>
              <a:noFill/>
            </a:ln>
          </p:spPr>
        </p:sp>
        <p:sp>
          <p:nvSpPr>
            <p:cNvPr id="358" name="Google Shape;358;p20"/>
            <p:cNvSpPr txBox="1"/>
            <p:nvPr/>
          </p:nvSpPr>
          <p:spPr>
            <a:xfrm>
              <a:off x="0" y="-38100"/>
              <a:ext cx="179698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59" name="Google Shape;359;p20"/>
          <p:cNvPicPr preferRelativeResize="0"/>
          <p:nvPr/>
        </p:nvPicPr>
        <p:blipFill rotWithShape="1">
          <a:blip r:embed="rId4">
            <a:alphaModFix/>
          </a:blip>
          <a:srcRect b="1505" l="22232" r="33070" t="0"/>
          <a:stretch/>
        </p:blipFill>
        <p:spPr>
          <a:xfrm flipH="1">
            <a:off x="0" y="0"/>
            <a:ext cx="6822920" cy="10287000"/>
          </a:xfrm>
          <a:prstGeom prst="rect">
            <a:avLst/>
          </a:prstGeom>
          <a:noFill/>
          <a:ln>
            <a:noFill/>
          </a:ln>
        </p:spPr>
      </p:pic>
      <p:grpSp>
        <p:nvGrpSpPr>
          <p:cNvPr id="360" name="Google Shape;360;p20"/>
          <p:cNvGrpSpPr/>
          <p:nvPr/>
        </p:nvGrpSpPr>
        <p:grpSpPr>
          <a:xfrm>
            <a:off x="6822920" y="-144661"/>
            <a:ext cx="11465080" cy="2058970"/>
            <a:chOff x="0" y="-38100"/>
            <a:chExt cx="3019610" cy="542280"/>
          </a:xfrm>
        </p:grpSpPr>
        <p:sp>
          <p:nvSpPr>
            <p:cNvPr id="361" name="Google Shape;361;p20"/>
            <p:cNvSpPr/>
            <p:nvPr/>
          </p:nvSpPr>
          <p:spPr>
            <a:xfrm>
              <a:off x="0" y="0"/>
              <a:ext cx="3019610" cy="504180"/>
            </a:xfrm>
            <a:custGeom>
              <a:rect b="b" l="l" r="r" t="t"/>
              <a:pathLst>
                <a:path extrusionOk="0" h="504180" w="3019610">
                  <a:moveTo>
                    <a:pt x="0" y="0"/>
                  </a:moveTo>
                  <a:lnTo>
                    <a:pt x="3019610" y="0"/>
                  </a:lnTo>
                  <a:lnTo>
                    <a:pt x="3019610" y="504180"/>
                  </a:lnTo>
                  <a:lnTo>
                    <a:pt x="0" y="504180"/>
                  </a:lnTo>
                  <a:close/>
                </a:path>
              </a:pathLst>
            </a:custGeom>
            <a:solidFill>
              <a:srgbClr val="819F3F"/>
            </a:solidFill>
            <a:ln>
              <a:noFill/>
            </a:ln>
          </p:spPr>
        </p:sp>
        <p:sp>
          <p:nvSpPr>
            <p:cNvPr id="362" name="Google Shape;362;p20"/>
            <p:cNvSpPr txBox="1"/>
            <p:nvPr/>
          </p:nvSpPr>
          <p:spPr>
            <a:xfrm>
              <a:off x="0" y="-38100"/>
              <a:ext cx="3019610" cy="54228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3" name="Google Shape;363;p20"/>
          <p:cNvSpPr txBox="1"/>
          <p:nvPr/>
        </p:nvSpPr>
        <p:spPr>
          <a:xfrm>
            <a:off x="6964670" y="237274"/>
            <a:ext cx="11181600" cy="1462200"/>
          </a:xfrm>
          <a:prstGeom prst="rect">
            <a:avLst/>
          </a:prstGeom>
          <a:noFill/>
          <a:ln>
            <a:noFill/>
          </a:ln>
        </p:spPr>
        <p:txBody>
          <a:bodyPr anchorCtr="0" anchor="t" bIns="0" lIns="0" spcFirstLastPara="1" rIns="0" wrap="square" tIns="0">
            <a:spAutoFit/>
          </a:bodyPr>
          <a:lstStyle/>
          <a:p>
            <a:pPr indent="0" lvl="0" marL="0" marR="0" rtl="0" algn="ctr">
              <a:lnSpc>
                <a:spcPct val="121002"/>
              </a:lnSpc>
              <a:spcBef>
                <a:spcPts val="0"/>
              </a:spcBef>
              <a:spcAft>
                <a:spcPts val="0"/>
              </a:spcAft>
              <a:buNone/>
            </a:pPr>
            <a:r>
              <a:rPr b="0" i="0" lang="en-US" sz="9499" u="none" cap="none" strike="noStrike">
                <a:solidFill>
                  <a:srgbClr val="FFFFFF"/>
                </a:solidFill>
                <a:latin typeface="Special Elite"/>
                <a:ea typeface="Special Elite"/>
                <a:cs typeface="Special Elite"/>
                <a:sym typeface="Special Elite"/>
              </a:rPr>
              <a:t>Diagram</a:t>
            </a:r>
            <a:endParaRPr/>
          </a:p>
        </p:txBody>
      </p:sp>
      <p:sp>
        <p:nvSpPr>
          <p:cNvPr id="364" name="Google Shape;364;p20"/>
          <p:cNvSpPr/>
          <p:nvPr/>
        </p:nvSpPr>
        <p:spPr>
          <a:xfrm>
            <a:off x="13353390" y="2565577"/>
            <a:ext cx="1481255" cy="1481255"/>
          </a:xfrm>
          <a:custGeom>
            <a:rect b="b" l="l" r="r" t="t"/>
            <a:pathLst>
              <a:path extrusionOk="0" h="1481255" w="1481255">
                <a:moveTo>
                  <a:pt x="0" y="0"/>
                </a:moveTo>
                <a:lnTo>
                  <a:pt x="1481256" y="0"/>
                </a:lnTo>
                <a:lnTo>
                  <a:pt x="1481256" y="1481255"/>
                </a:lnTo>
                <a:lnTo>
                  <a:pt x="0" y="1481255"/>
                </a:lnTo>
                <a:lnTo>
                  <a:pt x="0" y="0"/>
                </a:lnTo>
                <a:close/>
              </a:path>
            </a:pathLst>
          </a:custGeom>
          <a:blipFill rotWithShape="1">
            <a:blip r:embed="rId5">
              <a:alphaModFix/>
            </a:blip>
            <a:stretch>
              <a:fillRect b="0" l="0" r="0" t="0"/>
            </a:stretch>
          </a:blipFill>
          <a:ln>
            <a:noFill/>
          </a:ln>
        </p:spPr>
      </p:sp>
      <p:sp>
        <p:nvSpPr>
          <p:cNvPr id="365" name="Google Shape;365;p20"/>
          <p:cNvSpPr/>
          <p:nvPr/>
        </p:nvSpPr>
        <p:spPr>
          <a:xfrm>
            <a:off x="9687091" y="6335322"/>
            <a:ext cx="1481255" cy="1481255"/>
          </a:xfrm>
          <a:custGeom>
            <a:rect b="b" l="l" r="r" t="t"/>
            <a:pathLst>
              <a:path extrusionOk="0" h="1481255" w="1481255">
                <a:moveTo>
                  <a:pt x="0" y="0"/>
                </a:moveTo>
                <a:lnTo>
                  <a:pt x="1481255" y="0"/>
                </a:lnTo>
                <a:lnTo>
                  <a:pt x="1481255" y="1481255"/>
                </a:lnTo>
                <a:lnTo>
                  <a:pt x="0" y="1481255"/>
                </a:lnTo>
                <a:lnTo>
                  <a:pt x="0" y="0"/>
                </a:lnTo>
                <a:close/>
              </a:path>
            </a:pathLst>
          </a:custGeom>
          <a:blipFill rotWithShape="1">
            <a:blip r:embed="rId5">
              <a:alphaModFix/>
            </a:blip>
            <a:stretch>
              <a:fillRect b="0" l="0" r="0" t="0"/>
            </a:stretch>
          </a:blipFill>
          <a:ln>
            <a:noFill/>
          </a:ln>
        </p:spPr>
      </p:sp>
      <p:grpSp>
        <p:nvGrpSpPr>
          <p:cNvPr id="366" name="Google Shape;366;p20"/>
          <p:cNvGrpSpPr/>
          <p:nvPr/>
        </p:nvGrpSpPr>
        <p:grpSpPr>
          <a:xfrm>
            <a:off x="11572558" y="2618907"/>
            <a:ext cx="1389825" cy="1389825"/>
            <a:chOff x="0" y="0"/>
            <a:chExt cx="812800" cy="812800"/>
          </a:xfrm>
        </p:grpSpPr>
        <p:sp>
          <p:nvSpPr>
            <p:cNvPr id="367" name="Google Shape;367;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CF43"/>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9" name="Google Shape;369;p20"/>
          <p:cNvGrpSpPr/>
          <p:nvPr/>
        </p:nvGrpSpPr>
        <p:grpSpPr>
          <a:xfrm>
            <a:off x="9732806" y="4534977"/>
            <a:ext cx="1389825" cy="1389825"/>
            <a:chOff x="0" y="0"/>
            <a:chExt cx="812800" cy="812800"/>
          </a:xfrm>
        </p:grpSpPr>
        <p:sp>
          <p:nvSpPr>
            <p:cNvPr id="370" name="Google Shape;370;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CF43"/>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2" name="Google Shape;372;p20"/>
          <p:cNvGrpSpPr/>
          <p:nvPr/>
        </p:nvGrpSpPr>
        <p:grpSpPr>
          <a:xfrm>
            <a:off x="11334916" y="4209907"/>
            <a:ext cx="1865110" cy="1952537"/>
            <a:chOff x="0" y="-38100"/>
            <a:chExt cx="812800" cy="850900"/>
          </a:xfrm>
        </p:grpSpPr>
        <p:sp>
          <p:nvSpPr>
            <p:cNvPr id="373" name="Google Shape;373;p20"/>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FFFFF"/>
            </a:solidFill>
            <a:ln cap="sq" cmpd="sng" w="19050">
              <a:solidFill>
                <a:srgbClr val="000000"/>
              </a:solidFill>
              <a:prstDash val="solid"/>
              <a:miter lim="8000"/>
              <a:headEnd len="sm" w="sm" type="none"/>
              <a:tailEnd len="sm" w="sm" type="none"/>
            </a:ln>
          </p:spPr>
        </p:sp>
        <p:sp>
          <p:nvSpPr>
            <p:cNvPr id="374" name="Google Shape;374;p20"/>
            <p:cNvSpPr txBox="1"/>
            <p:nvPr/>
          </p:nvSpPr>
          <p:spPr>
            <a:xfrm>
              <a:off x="0" y="-38100"/>
              <a:ext cx="812800" cy="850900"/>
            </a:xfrm>
            <a:prstGeom prst="rect">
              <a:avLst/>
            </a:prstGeom>
            <a:noFill/>
            <a:ln>
              <a:noFill/>
            </a:ln>
          </p:spPr>
          <p:txBody>
            <a:bodyPr anchorCtr="0" anchor="ctr" bIns="64175" lIns="64175" spcFirstLastPara="1" rIns="64175" wrap="square" tIns="641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5" name="Google Shape;375;p20"/>
          <p:cNvGrpSpPr/>
          <p:nvPr/>
        </p:nvGrpSpPr>
        <p:grpSpPr>
          <a:xfrm>
            <a:off x="11572558" y="4534977"/>
            <a:ext cx="1389825" cy="1389825"/>
            <a:chOff x="0" y="0"/>
            <a:chExt cx="812800" cy="812800"/>
          </a:xfrm>
        </p:grpSpPr>
        <p:sp>
          <p:nvSpPr>
            <p:cNvPr id="376" name="Google Shape;37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CF43"/>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8" name="Google Shape;378;p20"/>
          <p:cNvGrpSpPr/>
          <p:nvPr/>
        </p:nvGrpSpPr>
        <p:grpSpPr>
          <a:xfrm>
            <a:off x="11334916" y="6055967"/>
            <a:ext cx="1865110" cy="1952537"/>
            <a:chOff x="0" y="-38100"/>
            <a:chExt cx="812800" cy="850900"/>
          </a:xfrm>
        </p:grpSpPr>
        <p:sp>
          <p:nvSpPr>
            <p:cNvPr id="379" name="Google Shape;379;p20"/>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FFFFF"/>
            </a:solidFill>
            <a:ln cap="sq" cmpd="sng" w="19050">
              <a:solidFill>
                <a:srgbClr val="000000"/>
              </a:solidFill>
              <a:prstDash val="solid"/>
              <a:miter lim="8000"/>
              <a:headEnd len="sm" w="sm" type="none"/>
              <a:tailEnd len="sm" w="sm" type="none"/>
            </a:ln>
          </p:spPr>
        </p:sp>
        <p:sp>
          <p:nvSpPr>
            <p:cNvPr id="380" name="Google Shape;380;p20"/>
            <p:cNvSpPr txBox="1"/>
            <p:nvPr/>
          </p:nvSpPr>
          <p:spPr>
            <a:xfrm>
              <a:off x="0" y="-38100"/>
              <a:ext cx="812800" cy="850900"/>
            </a:xfrm>
            <a:prstGeom prst="rect">
              <a:avLst/>
            </a:prstGeom>
            <a:noFill/>
            <a:ln>
              <a:noFill/>
            </a:ln>
          </p:spPr>
          <p:txBody>
            <a:bodyPr anchorCtr="0" anchor="ctr" bIns="64175" lIns="64175" spcFirstLastPara="1" rIns="64175" wrap="square" tIns="641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1" name="Google Shape;381;p20"/>
          <p:cNvGrpSpPr/>
          <p:nvPr/>
        </p:nvGrpSpPr>
        <p:grpSpPr>
          <a:xfrm>
            <a:off x="11572558" y="6381037"/>
            <a:ext cx="1389825" cy="1389825"/>
            <a:chOff x="0" y="0"/>
            <a:chExt cx="812800" cy="812800"/>
          </a:xfrm>
        </p:grpSpPr>
        <p:sp>
          <p:nvSpPr>
            <p:cNvPr id="382" name="Google Shape;382;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CF43"/>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4" name="Google Shape;384;p20"/>
          <p:cNvGrpSpPr/>
          <p:nvPr/>
        </p:nvGrpSpPr>
        <p:grpSpPr>
          <a:xfrm>
            <a:off x="13177719" y="4209907"/>
            <a:ext cx="1865110" cy="1952537"/>
            <a:chOff x="0" y="-38100"/>
            <a:chExt cx="812800" cy="850900"/>
          </a:xfrm>
        </p:grpSpPr>
        <p:sp>
          <p:nvSpPr>
            <p:cNvPr id="385" name="Google Shape;385;p20"/>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FFFFF"/>
            </a:solidFill>
            <a:ln cap="sq" cmpd="sng" w="19050">
              <a:solidFill>
                <a:srgbClr val="000000"/>
              </a:solidFill>
              <a:prstDash val="solid"/>
              <a:miter lim="8000"/>
              <a:headEnd len="sm" w="sm" type="none"/>
              <a:tailEnd len="sm" w="sm" type="none"/>
            </a:ln>
          </p:spPr>
        </p:sp>
        <p:sp>
          <p:nvSpPr>
            <p:cNvPr id="386" name="Google Shape;386;p20"/>
            <p:cNvSpPr txBox="1"/>
            <p:nvPr/>
          </p:nvSpPr>
          <p:spPr>
            <a:xfrm>
              <a:off x="0" y="-38100"/>
              <a:ext cx="812800" cy="850900"/>
            </a:xfrm>
            <a:prstGeom prst="rect">
              <a:avLst/>
            </a:prstGeom>
            <a:noFill/>
            <a:ln>
              <a:noFill/>
            </a:ln>
          </p:spPr>
          <p:txBody>
            <a:bodyPr anchorCtr="0" anchor="ctr" bIns="64175" lIns="64175" spcFirstLastPara="1" rIns="64175" wrap="square" tIns="641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7" name="Google Shape;387;p20"/>
          <p:cNvGrpSpPr/>
          <p:nvPr/>
        </p:nvGrpSpPr>
        <p:grpSpPr>
          <a:xfrm>
            <a:off x="13399106" y="4534977"/>
            <a:ext cx="1389825" cy="1389825"/>
            <a:chOff x="0" y="0"/>
            <a:chExt cx="812800" cy="812800"/>
          </a:xfrm>
        </p:grpSpPr>
        <p:sp>
          <p:nvSpPr>
            <p:cNvPr id="388" name="Google Shape;388;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CF43"/>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0" name="Google Shape;390;p20"/>
          <p:cNvGrpSpPr/>
          <p:nvPr/>
        </p:nvGrpSpPr>
        <p:grpSpPr>
          <a:xfrm>
            <a:off x="13177719" y="6055967"/>
            <a:ext cx="1865110" cy="1952537"/>
            <a:chOff x="0" y="-38100"/>
            <a:chExt cx="812800" cy="850900"/>
          </a:xfrm>
        </p:grpSpPr>
        <p:sp>
          <p:nvSpPr>
            <p:cNvPr id="391" name="Google Shape;391;p20"/>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FFFFF"/>
            </a:solidFill>
            <a:ln cap="sq" cmpd="sng" w="19050">
              <a:solidFill>
                <a:srgbClr val="000000"/>
              </a:solidFill>
              <a:prstDash val="solid"/>
              <a:miter lim="8000"/>
              <a:headEnd len="sm" w="sm" type="none"/>
              <a:tailEnd len="sm" w="sm" type="none"/>
            </a:ln>
          </p:spPr>
        </p:sp>
        <p:sp>
          <p:nvSpPr>
            <p:cNvPr id="392" name="Google Shape;392;p20"/>
            <p:cNvSpPr txBox="1"/>
            <p:nvPr/>
          </p:nvSpPr>
          <p:spPr>
            <a:xfrm>
              <a:off x="0" y="-38100"/>
              <a:ext cx="812800" cy="850900"/>
            </a:xfrm>
            <a:prstGeom prst="rect">
              <a:avLst/>
            </a:prstGeom>
            <a:noFill/>
            <a:ln>
              <a:noFill/>
            </a:ln>
          </p:spPr>
          <p:txBody>
            <a:bodyPr anchorCtr="0" anchor="ctr" bIns="64175" lIns="64175" spcFirstLastPara="1" rIns="64175" wrap="square" tIns="641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3" name="Google Shape;393;p20"/>
          <p:cNvSpPr/>
          <p:nvPr/>
        </p:nvSpPr>
        <p:spPr>
          <a:xfrm>
            <a:off x="13353390" y="6335322"/>
            <a:ext cx="1481255" cy="1481255"/>
          </a:xfrm>
          <a:custGeom>
            <a:rect b="b" l="l" r="r" t="t"/>
            <a:pathLst>
              <a:path extrusionOk="0" h="1481255" w="1481255">
                <a:moveTo>
                  <a:pt x="0" y="0"/>
                </a:moveTo>
                <a:lnTo>
                  <a:pt x="1481256" y="0"/>
                </a:lnTo>
                <a:lnTo>
                  <a:pt x="1481256" y="1481255"/>
                </a:lnTo>
                <a:lnTo>
                  <a:pt x="0" y="1481255"/>
                </a:lnTo>
                <a:lnTo>
                  <a:pt x="0" y="0"/>
                </a:lnTo>
                <a:close/>
              </a:path>
            </a:pathLst>
          </a:custGeom>
          <a:blipFill rotWithShape="1">
            <a:blip r:embed="rId5">
              <a:alphaModFix/>
            </a:blip>
            <a:stretch>
              <a:fillRect b="0" l="0" r="0" t="0"/>
            </a:stretch>
          </a:blipFill>
          <a:ln>
            <a:noFill/>
          </a:ln>
        </p:spPr>
      </p:sp>
      <p:sp>
        <p:nvSpPr>
          <p:cNvPr id="394" name="Google Shape;394;p20"/>
          <p:cNvSpPr txBox="1"/>
          <p:nvPr/>
        </p:nvSpPr>
        <p:spPr>
          <a:xfrm>
            <a:off x="11924575" y="2979576"/>
            <a:ext cx="685800" cy="693600"/>
          </a:xfrm>
          <a:prstGeom prst="rect">
            <a:avLst/>
          </a:prstGeom>
          <a:noFill/>
          <a:ln>
            <a:noFill/>
          </a:ln>
        </p:spPr>
        <p:txBody>
          <a:bodyPr anchorCtr="0" anchor="t" bIns="0" lIns="0" spcFirstLastPara="1" rIns="0" wrap="square" tIns="0">
            <a:spAutoFit/>
          </a:bodyPr>
          <a:lstStyle/>
          <a:p>
            <a:pPr indent="0" lvl="0" marL="0" marR="0" rtl="0" algn="ctr">
              <a:lnSpc>
                <a:spcPct val="181025"/>
              </a:lnSpc>
              <a:spcBef>
                <a:spcPts val="0"/>
              </a:spcBef>
              <a:spcAft>
                <a:spcPts val="0"/>
              </a:spcAft>
              <a:buNone/>
            </a:pPr>
            <a:r>
              <a:rPr b="1" i="0" lang="en-US" sz="4506" u="none" cap="none" strike="noStrike">
                <a:solidFill>
                  <a:srgbClr val="000000"/>
                </a:solidFill>
                <a:latin typeface="Assistant"/>
                <a:ea typeface="Assistant"/>
                <a:cs typeface="Assistant"/>
                <a:sym typeface="Assistant"/>
              </a:rPr>
              <a:t>Y</a:t>
            </a:r>
            <a:endParaRPr/>
          </a:p>
        </p:txBody>
      </p:sp>
      <p:sp>
        <p:nvSpPr>
          <p:cNvPr id="395" name="Google Shape;395;p20"/>
          <p:cNvSpPr txBox="1"/>
          <p:nvPr/>
        </p:nvSpPr>
        <p:spPr>
          <a:xfrm>
            <a:off x="11924575" y="4903261"/>
            <a:ext cx="685800" cy="693600"/>
          </a:xfrm>
          <a:prstGeom prst="rect">
            <a:avLst/>
          </a:prstGeom>
          <a:noFill/>
          <a:ln>
            <a:noFill/>
          </a:ln>
        </p:spPr>
        <p:txBody>
          <a:bodyPr anchorCtr="0" anchor="t" bIns="0" lIns="0" spcFirstLastPara="1" rIns="0" wrap="square" tIns="0">
            <a:spAutoFit/>
          </a:bodyPr>
          <a:lstStyle/>
          <a:p>
            <a:pPr indent="0" lvl="0" marL="0" marR="0" rtl="0" algn="ctr">
              <a:lnSpc>
                <a:spcPct val="181025"/>
              </a:lnSpc>
              <a:spcBef>
                <a:spcPts val="0"/>
              </a:spcBef>
              <a:spcAft>
                <a:spcPts val="0"/>
              </a:spcAft>
              <a:buNone/>
            </a:pPr>
            <a:r>
              <a:rPr b="1" i="0" lang="en-US" sz="4506" u="none" cap="none" strike="noStrike">
                <a:solidFill>
                  <a:srgbClr val="000000"/>
                </a:solidFill>
                <a:latin typeface="Assistant"/>
                <a:ea typeface="Assistant"/>
                <a:cs typeface="Assistant"/>
                <a:sym typeface="Assistant"/>
              </a:rPr>
              <a:t>YY</a:t>
            </a:r>
            <a:endParaRPr/>
          </a:p>
        </p:txBody>
      </p:sp>
      <p:sp>
        <p:nvSpPr>
          <p:cNvPr id="396" name="Google Shape;396;p20"/>
          <p:cNvSpPr txBox="1"/>
          <p:nvPr/>
        </p:nvSpPr>
        <p:spPr>
          <a:xfrm>
            <a:off x="13751122" y="4903261"/>
            <a:ext cx="685800" cy="693600"/>
          </a:xfrm>
          <a:prstGeom prst="rect">
            <a:avLst/>
          </a:prstGeom>
          <a:noFill/>
          <a:ln>
            <a:noFill/>
          </a:ln>
        </p:spPr>
        <p:txBody>
          <a:bodyPr anchorCtr="0" anchor="t" bIns="0" lIns="0" spcFirstLastPara="1" rIns="0" wrap="square" tIns="0">
            <a:spAutoFit/>
          </a:bodyPr>
          <a:lstStyle/>
          <a:p>
            <a:pPr indent="0" lvl="0" marL="0" marR="0" rtl="0" algn="ctr">
              <a:lnSpc>
                <a:spcPct val="181025"/>
              </a:lnSpc>
              <a:spcBef>
                <a:spcPts val="0"/>
              </a:spcBef>
              <a:spcAft>
                <a:spcPts val="0"/>
              </a:spcAft>
              <a:buNone/>
            </a:pPr>
            <a:r>
              <a:rPr b="1" i="0" lang="en-US" sz="4506" u="none" cap="none" strike="noStrike">
                <a:solidFill>
                  <a:srgbClr val="000000"/>
                </a:solidFill>
                <a:latin typeface="Assistant"/>
                <a:ea typeface="Assistant"/>
                <a:cs typeface="Assistant"/>
                <a:sym typeface="Assistant"/>
              </a:rPr>
              <a:t>Yy</a:t>
            </a:r>
            <a:endParaRPr/>
          </a:p>
        </p:txBody>
      </p:sp>
      <p:sp>
        <p:nvSpPr>
          <p:cNvPr id="397" name="Google Shape;397;p20"/>
          <p:cNvSpPr txBox="1"/>
          <p:nvPr/>
        </p:nvSpPr>
        <p:spPr>
          <a:xfrm>
            <a:off x="11924575" y="6655273"/>
            <a:ext cx="685800" cy="693600"/>
          </a:xfrm>
          <a:prstGeom prst="rect">
            <a:avLst/>
          </a:prstGeom>
          <a:noFill/>
          <a:ln>
            <a:noFill/>
          </a:ln>
        </p:spPr>
        <p:txBody>
          <a:bodyPr anchorCtr="0" anchor="t" bIns="0" lIns="0" spcFirstLastPara="1" rIns="0" wrap="square" tIns="0">
            <a:spAutoFit/>
          </a:bodyPr>
          <a:lstStyle/>
          <a:p>
            <a:pPr indent="0" lvl="0" marL="0" marR="0" rtl="0" algn="ctr">
              <a:lnSpc>
                <a:spcPct val="181025"/>
              </a:lnSpc>
              <a:spcBef>
                <a:spcPts val="0"/>
              </a:spcBef>
              <a:spcAft>
                <a:spcPts val="0"/>
              </a:spcAft>
              <a:buNone/>
            </a:pPr>
            <a:r>
              <a:rPr b="1" i="0" lang="en-US" sz="4506" u="none" cap="none" strike="noStrike">
                <a:solidFill>
                  <a:srgbClr val="000000"/>
                </a:solidFill>
                <a:latin typeface="Assistant"/>
                <a:ea typeface="Assistant"/>
                <a:cs typeface="Assistant"/>
                <a:sym typeface="Assistant"/>
              </a:rPr>
              <a:t>Yy</a:t>
            </a:r>
            <a:endParaRPr/>
          </a:p>
        </p:txBody>
      </p:sp>
      <p:sp>
        <p:nvSpPr>
          <p:cNvPr id="398" name="Google Shape;398;p20"/>
          <p:cNvSpPr txBox="1"/>
          <p:nvPr/>
        </p:nvSpPr>
        <p:spPr>
          <a:xfrm>
            <a:off x="13767378" y="6655273"/>
            <a:ext cx="685800" cy="693600"/>
          </a:xfrm>
          <a:prstGeom prst="rect">
            <a:avLst/>
          </a:prstGeom>
          <a:noFill/>
          <a:ln>
            <a:noFill/>
          </a:ln>
        </p:spPr>
        <p:txBody>
          <a:bodyPr anchorCtr="0" anchor="t" bIns="0" lIns="0" spcFirstLastPara="1" rIns="0" wrap="square" tIns="0">
            <a:spAutoFit/>
          </a:bodyPr>
          <a:lstStyle/>
          <a:p>
            <a:pPr indent="0" lvl="0" marL="0" marR="0" rtl="0" algn="ctr">
              <a:lnSpc>
                <a:spcPct val="181025"/>
              </a:lnSpc>
              <a:spcBef>
                <a:spcPts val="0"/>
              </a:spcBef>
              <a:spcAft>
                <a:spcPts val="0"/>
              </a:spcAft>
              <a:buNone/>
            </a:pPr>
            <a:r>
              <a:rPr b="1" i="0" lang="en-US" sz="4506" u="none" cap="none" strike="noStrike">
                <a:solidFill>
                  <a:srgbClr val="000000"/>
                </a:solidFill>
                <a:latin typeface="Assistant"/>
                <a:ea typeface="Assistant"/>
                <a:cs typeface="Assistant"/>
                <a:sym typeface="Assistant"/>
              </a:rPr>
              <a:t>yy</a:t>
            </a:r>
            <a:endParaRPr/>
          </a:p>
        </p:txBody>
      </p:sp>
      <p:sp>
        <p:nvSpPr>
          <p:cNvPr id="399" name="Google Shape;399;p20"/>
          <p:cNvSpPr txBox="1"/>
          <p:nvPr/>
        </p:nvSpPr>
        <p:spPr>
          <a:xfrm>
            <a:off x="10084822" y="4903261"/>
            <a:ext cx="685800" cy="693600"/>
          </a:xfrm>
          <a:prstGeom prst="rect">
            <a:avLst/>
          </a:prstGeom>
          <a:noFill/>
          <a:ln>
            <a:noFill/>
          </a:ln>
        </p:spPr>
        <p:txBody>
          <a:bodyPr anchorCtr="0" anchor="t" bIns="0" lIns="0" spcFirstLastPara="1" rIns="0" wrap="square" tIns="0">
            <a:spAutoFit/>
          </a:bodyPr>
          <a:lstStyle/>
          <a:p>
            <a:pPr indent="0" lvl="0" marL="0" marR="0" rtl="0" algn="ctr">
              <a:lnSpc>
                <a:spcPct val="181025"/>
              </a:lnSpc>
              <a:spcBef>
                <a:spcPts val="0"/>
              </a:spcBef>
              <a:spcAft>
                <a:spcPts val="0"/>
              </a:spcAft>
              <a:buNone/>
            </a:pPr>
            <a:r>
              <a:rPr b="1" i="0" lang="en-US" sz="4506" u="none" cap="none" strike="noStrike">
                <a:solidFill>
                  <a:srgbClr val="000000"/>
                </a:solidFill>
                <a:latin typeface="Assistant"/>
                <a:ea typeface="Assistant"/>
                <a:cs typeface="Assistant"/>
                <a:sym typeface="Assistant"/>
              </a:rPr>
              <a:t>Y</a:t>
            </a:r>
            <a:endParaRPr/>
          </a:p>
        </p:txBody>
      </p:sp>
      <p:sp>
        <p:nvSpPr>
          <p:cNvPr id="400" name="Google Shape;400;p20"/>
          <p:cNvSpPr txBox="1"/>
          <p:nvPr/>
        </p:nvSpPr>
        <p:spPr>
          <a:xfrm>
            <a:off x="10084822" y="6655273"/>
            <a:ext cx="685800" cy="693600"/>
          </a:xfrm>
          <a:prstGeom prst="rect">
            <a:avLst/>
          </a:prstGeom>
          <a:noFill/>
          <a:ln>
            <a:noFill/>
          </a:ln>
        </p:spPr>
        <p:txBody>
          <a:bodyPr anchorCtr="0" anchor="t" bIns="0" lIns="0" spcFirstLastPara="1" rIns="0" wrap="square" tIns="0">
            <a:spAutoFit/>
          </a:bodyPr>
          <a:lstStyle/>
          <a:p>
            <a:pPr indent="0" lvl="0" marL="0" marR="0" rtl="0" algn="ctr">
              <a:lnSpc>
                <a:spcPct val="181025"/>
              </a:lnSpc>
              <a:spcBef>
                <a:spcPts val="0"/>
              </a:spcBef>
              <a:spcAft>
                <a:spcPts val="0"/>
              </a:spcAft>
              <a:buNone/>
            </a:pPr>
            <a:r>
              <a:rPr b="1" i="0" lang="en-US" sz="4506" u="none" cap="none" strike="noStrike">
                <a:solidFill>
                  <a:srgbClr val="000000"/>
                </a:solidFill>
                <a:latin typeface="Assistant"/>
                <a:ea typeface="Assistant"/>
                <a:cs typeface="Assistant"/>
                <a:sym typeface="Assistant"/>
              </a:rPr>
              <a:t>y</a:t>
            </a:r>
            <a:endParaRPr/>
          </a:p>
        </p:txBody>
      </p:sp>
      <p:sp>
        <p:nvSpPr>
          <p:cNvPr id="401" name="Google Shape;401;p20"/>
          <p:cNvSpPr txBox="1"/>
          <p:nvPr/>
        </p:nvSpPr>
        <p:spPr>
          <a:xfrm>
            <a:off x="13751122" y="2893358"/>
            <a:ext cx="685800" cy="693600"/>
          </a:xfrm>
          <a:prstGeom prst="rect">
            <a:avLst/>
          </a:prstGeom>
          <a:noFill/>
          <a:ln>
            <a:noFill/>
          </a:ln>
        </p:spPr>
        <p:txBody>
          <a:bodyPr anchorCtr="0" anchor="t" bIns="0" lIns="0" spcFirstLastPara="1" rIns="0" wrap="square" tIns="0">
            <a:spAutoFit/>
          </a:bodyPr>
          <a:lstStyle/>
          <a:p>
            <a:pPr indent="0" lvl="0" marL="0" marR="0" rtl="0" algn="ctr">
              <a:lnSpc>
                <a:spcPct val="181025"/>
              </a:lnSpc>
              <a:spcBef>
                <a:spcPts val="0"/>
              </a:spcBef>
              <a:spcAft>
                <a:spcPts val="0"/>
              </a:spcAft>
              <a:buNone/>
            </a:pPr>
            <a:r>
              <a:rPr b="1" i="0" lang="en-US" sz="4506" u="none" cap="none" strike="noStrike">
                <a:solidFill>
                  <a:srgbClr val="000000"/>
                </a:solidFill>
                <a:latin typeface="Assistant"/>
                <a:ea typeface="Assistant"/>
                <a:cs typeface="Assistant"/>
                <a:sym typeface="Assistant"/>
              </a:rPr>
              <a:t>y</a:t>
            </a:r>
            <a:endParaRPr/>
          </a:p>
        </p:txBody>
      </p:sp>
      <p:sp>
        <p:nvSpPr>
          <p:cNvPr id="402" name="Google Shape;402;p20"/>
          <p:cNvSpPr txBox="1"/>
          <p:nvPr/>
        </p:nvSpPr>
        <p:spPr>
          <a:xfrm>
            <a:off x="9811729" y="8494280"/>
            <a:ext cx="5487462" cy="1153795"/>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b="0" i="0" lang="en-US" sz="2199" u="none" cap="none" strike="noStrike">
                <a:solidFill>
                  <a:srgbClr val="000000"/>
                </a:solidFill>
                <a:latin typeface="Assistant"/>
                <a:ea typeface="Assistant"/>
                <a:cs typeface="Assistant"/>
                <a:sym typeface="Assistant"/>
              </a:rPr>
              <a:t>Lorem ipsum dolor sit amet, consectetur adipiscing elit, sed do eiusmod tempor incididunt ut labore et dolore magna aliqua.</a:t>
            </a:r>
            <a:endParaRPr/>
          </a:p>
        </p:txBody>
      </p:sp>
      <p:sp>
        <p:nvSpPr>
          <p:cNvPr id="403" name="Google Shape;403;p20"/>
          <p:cNvSpPr/>
          <p:nvPr/>
        </p:nvSpPr>
        <p:spPr>
          <a:xfrm>
            <a:off x="15595279" y="2268164"/>
            <a:ext cx="6119014" cy="8742469"/>
          </a:xfrm>
          <a:custGeom>
            <a:rect b="b" l="l" r="r" t="t"/>
            <a:pathLst>
              <a:path extrusionOk="0" h="8742469" w="6119014">
                <a:moveTo>
                  <a:pt x="0" y="0"/>
                </a:moveTo>
                <a:lnTo>
                  <a:pt x="6119014" y="0"/>
                </a:lnTo>
                <a:lnTo>
                  <a:pt x="6119014" y="8742468"/>
                </a:lnTo>
                <a:lnTo>
                  <a:pt x="0" y="8742468"/>
                </a:lnTo>
                <a:lnTo>
                  <a:pt x="0" y="0"/>
                </a:lnTo>
                <a:close/>
              </a:path>
            </a:pathLst>
          </a:custGeom>
          <a:blipFill rotWithShape="1">
            <a:blip r:embed="rId6">
              <a:alphaModFix/>
            </a:blip>
            <a:stretch>
              <a:fillRect b="0" l="-70518" r="-43517"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AE3"/>
        </a:solidFill>
      </p:bgPr>
    </p:bg>
    <p:spTree>
      <p:nvGrpSpPr>
        <p:cNvPr id="407" name="Shape 407"/>
        <p:cNvGrpSpPr/>
        <p:nvPr/>
      </p:nvGrpSpPr>
      <p:grpSpPr>
        <a:xfrm>
          <a:off x="0" y="0"/>
          <a:ext cx="0" cy="0"/>
          <a:chOff x="0" y="0"/>
          <a:chExt cx="0" cy="0"/>
        </a:xfrm>
      </p:grpSpPr>
      <p:grpSp>
        <p:nvGrpSpPr>
          <p:cNvPr id="408" name="Google Shape;408;p21"/>
          <p:cNvGrpSpPr/>
          <p:nvPr/>
        </p:nvGrpSpPr>
        <p:grpSpPr>
          <a:xfrm>
            <a:off x="-1474356" y="0"/>
            <a:ext cx="21236713" cy="10287000"/>
            <a:chOff x="0" y="0"/>
            <a:chExt cx="28315617" cy="13716000"/>
          </a:xfrm>
        </p:grpSpPr>
        <p:sp>
          <p:nvSpPr>
            <p:cNvPr id="409" name="Google Shape;409;p21"/>
            <p:cNvSpPr/>
            <p:nvPr/>
          </p:nvSpPr>
          <p:spPr>
            <a:xfrm>
              <a:off x="14319699" y="0"/>
              <a:ext cx="13995918" cy="13716000"/>
            </a:xfrm>
            <a:custGeom>
              <a:rect b="b" l="l" r="r" t="t"/>
              <a:pathLst>
                <a:path extrusionOk="0" h="13716000" w="13995918">
                  <a:moveTo>
                    <a:pt x="0" y="0"/>
                  </a:moveTo>
                  <a:lnTo>
                    <a:pt x="13995918" y="0"/>
                  </a:lnTo>
                  <a:lnTo>
                    <a:pt x="13995918" y="13716000"/>
                  </a:lnTo>
                  <a:lnTo>
                    <a:pt x="0" y="13716000"/>
                  </a:lnTo>
                  <a:lnTo>
                    <a:pt x="0" y="0"/>
                  </a:lnTo>
                  <a:close/>
                </a:path>
              </a:pathLst>
            </a:custGeom>
            <a:blipFill rotWithShape="1">
              <a:blip r:embed="rId3">
                <a:alphaModFix amt="6999"/>
              </a:blip>
              <a:stretch>
                <a:fillRect b="0" l="0" r="0" t="0"/>
              </a:stretch>
            </a:blipFill>
            <a:ln>
              <a:noFill/>
            </a:ln>
          </p:spPr>
        </p:sp>
        <p:sp>
          <p:nvSpPr>
            <p:cNvPr id="410" name="Google Shape;410;p21"/>
            <p:cNvSpPr/>
            <p:nvPr/>
          </p:nvSpPr>
          <p:spPr>
            <a:xfrm>
              <a:off x="0" y="0"/>
              <a:ext cx="13995918" cy="13716000"/>
            </a:xfrm>
            <a:custGeom>
              <a:rect b="b" l="l" r="r" t="t"/>
              <a:pathLst>
                <a:path extrusionOk="0" h="13716000" w="13995918">
                  <a:moveTo>
                    <a:pt x="0" y="0"/>
                  </a:moveTo>
                  <a:lnTo>
                    <a:pt x="13995918" y="0"/>
                  </a:lnTo>
                  <a:lnTo>
                    <a:pt x="13995918" y="13716000"/>
                  </a:lnTo>
                  <a:lnTo>
                    <a:pt x="0" y="13716000"/>
                  </a:lnTo>
                  <a:lnTo>
                    <a:pt x="0" y="0"/>
                  </a:lnTo>
                  <a:close/>
                </a:path>
              </a:pathLst>
            </a:custGeom>
            <a:blipFill rotWithShape="1">
              <a:blip r:embed="rId3">
                <a:alphaModFix amt="6999"/>
              </a:blip>
              <a:stretch>
                <a:fillRect b="0" l="0" r="0" t="0"/>
              </a:stretch>
            </a:blipFill>
            <a:ln>
              <a:noFill/>
            </a:ln>
          </p:spPr>
        </p:sp>
      </p:grpSp>
      <p:grpSp>
        <p:nvGrpSpPr>
          <p:cNvPr id="411" name="Google Shape;411;p21"/>
          <p:cNvGrpSpPr/>
          <p:nvPr/>
        </p:nvGrpSpPr>
        <p:grpSpPr>
          <a:xfrm>
            <a:off x="0" y="-144662"/>
            <a:ext cx="18288122" cy="2058983"/>
            <a:chOff x="0" y="-38100"/>
            <a:chExt cx="4816593" cy="542280"/>
          </a:xfrm>
        </p:grpSpPr>
        <p:sp>
          <p:nvSpPr>
            <p:cNvPr id="412" name="Google Shape;412;p21"/>
            <p:cNvSpPr/>
            <p:nvPr/>
          </p:nvSpPr>
          <p:spPr>
            <a:xfrm>
              <a:off x="0" y="0"/>
              <a:ext cx="4816592" cy="504180"/>
            </a:xfrm>
            <a:custGeom>
              <a:rect b="b" l="l" r="r" t="t"/>
              <a:pathLst>
                <a:path extrusionOk="0" h="504180" w="4816592">
                  <a:moveTo>
                    <a:pt x="0" y="0"/>
                  </a:moveTo>
                  <a:lnTo>
                    <a:pt x="4816592" y="0"/>
                  </a:lnTo>
                  <a:lnTo>
                    <a:pt x="4816592" y="504180"/>
                  </a:lnTo>
                  <a:lnTo>
                    <a:pt x="0" y="504180"/>
                  </a:lnTo>
                  <a:close/>
                </a:path>
              </a:pathLst>
            </a:custGeom>
            <a:solidFill>
              <a:srgbClr val="819F3F"/>
            </a:solidFill>
            <a:ln>
              <a:noFill/>
            </a:ln>
          </p:spPr>
        </p:sp>
        <p:sp>
          <p:nvSpPr>
            <p:cNvPr id="413" name="Google Shape;413;p21"/>
            <p:cNvSpPr txBox="1"/>
            <p:nvPr/>
          </p:nvSpPr>
          <p:spPr>
            <a:xfrm>
              <a:off x="0" y="-38100"/>
              <a:ext cx="4816593" cy="54228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4" name="Google Shape;414;p21"/>
          <p:cNvSpPr txBox="1"/>
          <p:nvPr/>
        </p:nvSpPr>
        <p:spPr>
          <a:xfrm>
            <a:off x="410404" y="286969"/>
            <a:ext cx="17467200" cy="1297500"/>
          </a:xfrm>
          <a:prstGeom prst="rect">
            <a:avLst/>
          </a:prstGeom>
          <a:noFill/>
          <a:ln>
            <a:noFill/>
          </a:ln>
        </p:spPr>
        <p:txBody>
          <a:bodyPr anchorCtr="0" anchor="t" bIns="0" lIns="0" spcFirstLastPara="1" rIns="0" wrap="square" tIns="0">
            <a:spAutoFit/>
          </a:bodyPr>
          <a:lstStyle/>
          <a:p>
            <a:pPr indent="0" lvl="0" marL="0" marR="0" rtl="0" algn="ctr">
              <a:lnSpc>
                <a:spcPct val="120998"/>
              </a:lnSpc>
              <a:spcBef>
                <a:spcPts val="0"/>
              </a:spcBef>
              <a:spcAft>
                <a:spcPts val="0"/>
              </a:spcAft>
              <a:buNone/>
            </a:pPr>
            <a:r>
              <a:rPr b="0" i="0" lang="en-US" sz="8429" u="none" cap="none" strike="noStrike">
                <a:solidFill>
                  <a:srgbClr val="FFFFFF"/>
                </a:solidFill>
                <a:latin typeface="Special Elite"/>
                <a:ea typeface="Special Elite"/>
                <a:cs typeface="Special Elite"/>
                <a:sym typeface="Special Elite"/>
              </a:rPr>
              <a:t>Important Charts</a:t>
            </a:r>
            <a:endParaRPr/>
          </a:p>
        </p:txBody>
      </p:sp>
      <p:pic>
        <p:nvPicPr>
          <p:cNvPr id="415" name="Google Shape;415;p21"/>
          <p:cNvPicPr preferRelativeResize="0"/>
          <p:nvPr/>
        </p:nvPicPr>
        <p:blipFill rotWithShape="1">
          <a:blip r:embed="rId4">
            <a:alphaModFix/>
          </a:blip>
          <a:srcRect b="0" l="0" r="0" t="0"/>
          <a:stretch/>
        </p:blipFill>
        <p:spPr>
          <a:xfrm>
            <a:off x="1147411" y="2627614"/>
            <a:ext cx="5023721" cy="5023721"/>
          </a:xfrm>
          <a:prstGeom prst="rect">
            <a:avLst/>
          </a:prstGeom>
          <a:noFill/>
          <a:ln>
            <a:noFill/>
          </a:ln>
        </p:spPr>
      </p:pic>
      <p:pic>
        <p:nvPicPr>
          <p:cNvPr id="416" name="Google Shape;416;p21"/>
          <p:cNvPicPr preferRelativeResize="0"/>
          <p:nvPr/>
        </p:nvPicPr>
        <p:blipFill rotWithShape="1">
          <a:blip r:embed="rId5">
            <a:alphaModFix/>
          </a:blip>
          <a:srcRect b="0" l="0" r="0" t="0"/>
          <a:stretch/>
        </p:blipFill>
        <p:spPr>
          <a:xfrm>
            <a:off x="6632140" y="2627614"/>
            <a:ext cx="5023721" cy="5023721"/>
          </a:xfrm>
          <a:prstGeom prst="rect">
            <a:avLst/>
          </a:prstGeom>
          <a:noFill/>
          <a:ln>
            <a:noFill/>
          </a:ln>
        </p:spPr>
      </p:pic>
      <p:pic>
        <p:nvPicPr>
          <p:cNvPr id="417" name="Google Shape;417;p21"/>
          <p:cNvPicPr preferRelativeResize="0"/>
          <p:nvPr/>
        </p:nvPicPr>
        <p:blipFill rotWithShape="1">
          <a:blip r:embed="rId6">
            <a:alphaModFix/>
          </a:blip>
          <a:srcRect b="0" l="0" r="0" t="0"/>
          <a:stretch/>
        </p:blipFill>
        <p:spPr>
          <a:xfrm>
            <a:off x="12116869" y="2627614"/>
            <a:ext cx="5023721" cy="5023721"/>
          </a:xfrm>
          <a:prstGeom prst="rect">
            <a:avLst/>
          </a:prstGeom>
          <a:noFill/>
          <a:ln>
            <a:noFill/>
          </a:ln>
        </p:spPr>
      </p:pic>
      <p:sp>
        <p:nvSpPr>
          <p:cNvPr id="418" name="Google Shape;418;p21"/>
          <p:cNvSpPr txBox="1"/>
          <p:nvPr/>
        </p:nvSpPr>
        <p:spPr>
          <a:xfrm>
            <a:off x="7564473" y="4479301"/>
            <a:ext cx="3159000" cy="1297500"/>
          </a:xfrm>
          <a:prstGeom prst="rect">
            <a:avLst/>
          </a:prstGeom>
          <a:noFill/>
          <a:ln>
            <a:noFill/>
          </a:ln>
        </p:spPr>
        <p:txBody>
          <a:bodyPr anchorCtr="0" anchor="t" bIns="0" lIns="0" spcFirstLastPara="1" rIns="0" wrap="square" tIns="0">
            <a:spAutoFit/>
          </a:bodyPr>
          <a:lstStyle/>
          <a:p>
            <a:pPr indent="0" lvl="0" marL="0" marR="0" rtl="0" algn="ctr">
              <a:lnSpc>
                <a:spcPct val="120998"/>
              </a:lnSpc>
              <a:spcBef>
                <a:spcPts val="0"/>
              </a:spcBef>
              <a:spcAft>
                <a:spcPts val="0"/>
              </a:spcAft>
              <a:buNone/>
            </a:pPr>
            <a:r>
              <a:rPr b="0" i="0" lang="en-US" sz="8429" u="none" cap="none" strike="noStrike">
                <a:solidFill>
                  <a:srgbClr val="E38864"/>
                </a:solidFill>
                <a:latin typeface="Special Elite"/>
                <a:ea typeface="Special Elite"/>
                <a:cs typeface="Special Elite"/>
                <a:sym typeface="Special Elite"/>
              </a:rPr>
              <a:t>90%</a:t>
            </a:r>
            <a:endParaRPr/>
          </a:p>
        </p:txBody>
      </p:sp>
      <p:sp>
        <p:nvSpPr>
          <p:cNvPr id="419" name="Google Shape;419;p21"/>
          <p:cNvSpPr txBox="1"/>
          <p:nvPr/>
        </p:nvSpPr>
        <p:spPr>
          <a:xfrm>
            <a:off x="2081980" y="4479301"/>
            <a:ext cx="3159000" cy="1297500"/>
          </a:xfrm>
          <a:prstGeom prst="rect">
            <a:avLst/>
          </a:prstGeom>
          <a:noFill/>
          <a:ln>
            <a:noFill/>
          </a:ln>
        </p:spPr>
        <p:txBody>
          <a:bodyPr anchorCtr="0" anchor="t" bIns="0" lIns="0" spcFirstLastPara="1" rIns="0" wrap="square" tIns="0">
            <a:spAutoFit/>
          </a:bodyPr>
          <a:lstStyle/>
          <a:p>
            <a:pPr indent="0" lvl="0" marL="0" marR="0" rtl="0" algn="ctr">
              <a:lnSpc>
                <a:spcPct val="120998"/>
              </a:lnSpc>
              <a:spcBef>
                <a:spcPts val="0"/>
              </a:spcBef>
              <a:spcAft>
                <a:spcPts val="0"/>
              </a:spcAft>
              <a:buNone/>
            </a:pPr>
            <a:r>
              <a:rPr b="0" i="0" lang="en-US" sz="8429" u="none" cap="none" strike="noStrike">
                <a:solidFill>
                  <a:srgbClr val="819F3F"/>
                </a:solidFill>
                <a:latin typeface="Special Elite"/>
                <a:ea typeface="Special Elite"/>
                <a:cs typeface="Special Elite"/>
                <a:sym typeface="Special Elite"/>
              </a:rPr>
              <a:t>35%</a:t>
            </a:r>
            <a:endParaRPr/>
          </a:p>
        </p:txBody>
      </p:sp>
      <p:sp>
        <p:nvSpPr>
          <p:cNvPr id="420" name="Google Shape;420;p21"/>
          <p:cNvSpPr txBox="1"/>
          <p:nvPr/>
        </p:nvSpPr>
        <p:spPr>
          <a:xfrm>
            <a:off x="13049202" y="4479301"/>
            <a:ext cx="3159000" cy="1297500"/>
          </a:xfrm>
          <a:prstGeom prst="rect">
            <a:avLst/>
          </a:prstGeom>
          <a:noFill/>
          <a:ln>
            <a:noFill/>
          </a:ln>
        </p:spPr>
        <p:txBody>
          <a:bodyPr anchorCtr="0" anchor="t" bIns="0" lIns="0" spcFirstLastPara="1" rIns="0" wrap="square" tIns="0">
            <a:spAutoFit/>
          </a:bodyPr>
          <a:lstStyle/>
          <a:p>
            <a:pPr indent="0" lvl="0" marL="0" marR="0" rtl="0" algn="ctr">
              <a:lnSpc>
                <a:spcPct val="120998"/>
              </a:lnSpc>
              <a:spcBef>
                <a:spcPts val="0"/>
              </a:spcBef>
              <a:spcAft>
                <a:spcPts val="0"/>
              </a:spcAft>
              <a:buNone/>
            </a:pPr>
            <a:r>
              <a:rPr b="0" i="0" lang="en-US" sz="8429" u="none" cap="none" strike="noStrike">
                <a:solidFill>
                  <a:srgbClr val="DEBB29"/>
                </a:solidFill>
                <a:latin typeface="Special Elite"/>
                <a:ea typeface="Special Elite"/>
                <a:cs typeface="Special Elite"/>
                <a:sym typeface="Special Elite"/>
              </a:rPr>
              <a:t>65%</a:t>
            </a:r>
            <a:endParaRPr/>
          </a:p>
        </p:txBody>
      </p:sp>
      <p:sp>
        <p:nvSpPr>
          <p:cNvPr id="421" name="Google Shape;421;p21"/>
          <p:cNvSpPr txBox="1"/>
          <p:nvPr/>
        </p:nvSpPr>
        <p:spPr>
          <a:xfrm>
            <a:off x="1716913" y="7607427"/>
            <a:ext cx="3884700" cy="1658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99" u="none" cap="none" strike="noStrike">
                <a:solidFill>
                  <a:srgbClr val="000000"/>
                </a:solidFill>
                <a:latin typeface="Assistant"/>
                <a:ea typeface="Assistant"/>
                <a:cs typeface="Assistant"/>
                <a:sym typeface="Assistant"/>
              </a:rPr>
              <a:t>Lorem ipsum dolor sit amet, consectetur adipiscing elit, sed do eiusmod tempor incididunt ut labore et dolore magna aliqua.</a:t>
            </a:r>
            <a:endParaRPr/>
          </a:p>
        </p:txBody>
      </p:sp>
      <p:sp>
        <p:nvSpPr>
          <p:cNvPr id="422" name="Google Shape;422;p21"/>
          <p:cNvSpPr txBox="1"/>
          <p:nvPr/>
        </p:nvSpPr>
        <p:spPr>
          <a:xfrm>
            <a:off x="7201642" y="7607427"/>
            <a:ext cx="3884700" cy="1658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99" u="none" cap="none" strike="noStrike">
                <a:solidFill>
                  <a:srgbClr val="000000"/>
                </a:solidFill>
                <a:latin typeface="Assistant"/>
                <a:ea typeface="Assistant"/>
                <a:cs typeface="Assistant"/>
                <a:sym typeface="Assistant"/>
              </a:rPr>
              <a:t>Lorem ipsum dolor sit amet, consectetur adipiscing elit, sed do eiusmod tempor incididunt ut labore et dolore magna aliqua.</a:t>
            </a:r>
            <a:endParaRPr/>
          </a:p>
        </p:txBody>
      </p:sp>
      <p:sp>
        <p:nvSpPr>
          <p:cNvPr id="423" name="Google Shape;423;p21"/>
          <p:cNvSpPr txBox="1"/>
          <p:nvPr/>
        </p:nvSpPr>
        <p:spPr>
          <a:xfrm>
            <a:off x="12686371" y="7607427"/>
            <a:ext cx="3884700" cy="1658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99" u="none" cap="none" strike="noStrike">
                <a:solidFill>
                  <a:srgbClr val="000000"/>
                </a:solidFill>
                <a:latin typeface="Assistant"/>
                <a:ea typeface="Assistant"/>
                <a:cs typeface="Assistant"/>
                <a:sym typeface="Assistant"/>
              </a:rPr>
              <a:t>Lorem ipsum dolor sit amet, consectetur adipiscing elit, sed do eiusmod tempor incididunt ut labore et dolore magna aliqua.</a:t>
            </a:r>
            <a:endParaRPr/>
          </a:p>
        </p:txBody>
      </p:sp>
      <p:sp>
        <p:nvSpPr>
          <p:cNvPr id="424" name="Google Shape;424;p21"/>
          <p:cNvSpPr/>
          <p:nvPr/>
        </p:nvSpPr>
        <p:spPr>
          <a:xfrm flipH="1" rot="4641534">
            <a:off x="-895930" y="2066839"/>
            <a:ext cx="3513722" cy="3998545"/>
          </a:xfrm>
          <a:custGeom>
            <a:rect b="b" l="l" r="r" t="t"/>
            <a:pathLst>
              <a:path extrusionOk="0" h="3998545" w="3513722">
                <a:moveTo>
                  <a:pt x="0" y="3998545"/>
                </a:moveTo>
                <a:lnTo>
                  <a:pt x="3513722" y="3998545"/>
                </a:lnTo>
                <a:lnTo>
                  <a:pt x="3513722" y="0"/>
                </a:lnTo>
                <a:lnTo>
                  <a:pt x="0" y="0"/>
                </a:lnTo>
                <a:lnTo>
                  <a:pt x="0" y="3998545"/>
                </a:lnTo>
                <a:close/>
              </a:path>
            </a:pathLst>
          </a:custGeom>
          <a:blipFill rotWithShape="1">
            <a:blip r:embed="rId7">
              <a:alphaModFix/>
            </a:blip>
            <a:stretch>
              <a:fillRect b="0" l="0" r="0" t="0"/>
            </a:stretch>
          </a:blipFill>
          <a:ln>
            <a:noFill/>
          </a:ln>
        </p:spPr>
      </p:sp>
      <p:sp>
        <p:nvSpPr>
          <p:cNvPr id="425" name="Google Shape;425;p21"/>
          <p:cNvSpPr/>
          <p:nvPr/>
        </p:nvSpPr>
        <p:spPr>
          <a:xfrm flipH="1" rot="-6606645">
            <a:off x="16120735" y="3593276"/>
            <a:ext cx="3513722" cy="3998545"/>
          </a:xfrm>
          <a:custGeom>
            <a:rect b="b" l="l" r="r" t="t"/>
            <a:pathLst>
              <a:path extrusionOk="0" h="3998545" w="3513722">
                <a:moveTo>
                  <a:pt x="0" y="3998545"/>
                </a:moveTo>
                <a:lnTo>
                  <a:pt x="3513721" y="3998545"/>
                </a:lnTo>
                <a:lnTo>
                  <a:pt x="3513721" y="0"/>
                </a:lnTo>
                <a:lnTo>
                  <a:pt x="0" y="0"/>
                </a:lnTo>
                <a:lnTo>
                  <a:pt x="0" y="3998545"/>
                </a:lnTo>
                <a:close/>
              </a:path>
            </a:pathLst>
          </a:custGeom>
          <a:blipFill rotWithShape="1">
            <a:blip r:embed="rId7">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AE3"/>
        </a:solidFill>
      </p:bgPr>
    </p:bg>
    <p:spTree>
      <p:nvGrpSpPr>
        <p:cNvPr id="429" name="Shape 429"/>
        <p:cNvGrpSpPr/>
        <p:nvPr/>
      </p:nvGrpSpPr>
      <p:grpSpPr>
        <a:xfrm>
          <a:off x="0" y="0"/>
          <a:ext cx="0" cy="0"/>
          <a:chOff x="0" y="0"/>
          <a:chExt cx="0" cy="0"/>
        </a:xfrm>
      </p:grpSpPr>
      <p:grpSp>
        <p:nvGrpSpPr>
          <p:cNvPr id="430" name="Google Shape;430;p22"/>
          <p:cNvGrpSpPr/>
          <p:nvPr/>
        </p:nvGrpSpPr>
        <p:grpSpPr>
          <a:xfrm>
            <a:off x="-1576515" y="0"/>
            <a:ext cx="21236713" cy="10287000"/>
            <a:chOff x="0" y="0"/>
            <a:chExt cx="28315617" cy="13716000"/>
          </a:xfrm>
        </p:grpSpPr>
        <p:sp>
          <p:nvSpPr>
            <p:cNvPr id="431" name="Google Shape;431;p22"/>
            <p:cNvSpPr/>
            <p:nvPr/>
          </p:nvSpPr>
          <p:spPr>
            <a:xfrm>
              <a:off x="14319699" y="0"/>
              <a:ext cx="13995918" cy="13716000"/>
            </a:xfrm>
            <a:custGeom>
              <a:rect b="b" l="l" r="r" t="t"/>
              <a:pathLst>
                <a:path extrusionOk="0" h="13716000" w="13995918">
                  <a:moveTo>
                    <a:pt x="0" y="0"/>
                  </a:moveTo>
                  <a:lnTo>
                    <a:pt x="13995918" y="0"/>
                  </a:lnTo>
                  <a:lnTo>
                    <a:pt x="13995918" y="13716000"/>
                  </a:lnTo>
                  <a:lnTo>
                    <a:pt x="0" y="13716000"/>
                  </a:lnTo>
                  <a:lnTo>
                    <a:pt x="0" y="0"/>
                  </a:lnTo>
                  <a:close/>
                </a:path>
              </a:pathLst>
            </a:custGeom>
            <a:blipFill rotWithShape="1">
              <a:blip r:embed="rId3">
                <a:alphaModFix amt="6999"/>
              </a:blip>
              <a:stretch>
                <a:fillRect b="0" l="0" r="0" t="0"/>
              </a:stretch>
            </a:blipFill>
            <a:ln>
              <a:noFill/>
            </a:ln>
          </p:spPr>
        </p:sp>
        <p:sp>
          <p:nvSpPr>
            <p:cNvPr id="432" name="Google Shape;432;p22"/>
            <p:cNvSpPr/>
            <p:nvPr/>
          </p:nvSpPr>
          <p:spPr>
            <a:xfrm>
              <a:off x="0" y="0"/>
              <a:ext cx="13995918" cy="13716000"/>
            </a:xfrm>
            <a:custGeom>
              <a:rect b="b" l="l" r="r" t="t"/>
              <a:pathLst>
                <a:path extrusionOk="0" h="13716000" w="13995918">
                  <a:moveTo>
                    <a:pt x="0" y="0"/>
                  </a:moveTo>
                  <a:lnTo>
                    <a:pt x="13995918" y="0"/>
                  </a:lnTo>
                  <a:lnTo>
                    <a:pt x="13995918" y="13716000"/>
                  </a:lnTo>
                  <a:lnTo>
                    <a:pt x="0" y="13716000"/>
                  </a:lnTo>
                  <a:lnTo>
                    <a:pt x="0" y="0"/>
                  </a:lnTo>
                  <a:close/>
                </a:path>
              </a:pathLst>
            </a:custGeom>
            <a:blipFill rotWithShape="1">
              <a:blip r:embed="rId3">
                <a:alphaModFix amt="6999"/>
              </a:blip>
              <a:stretch>
                <a:fillRect b="0" l="0" r="0" t="0"/>
              </a:stretch>
            </a:blipFill>
            <a:ln>
              <a:noFill/>
            </a:ln>
          </p:spPr>
        </p:sp>
      </p:grpSp>
      <p:grpSp>
        <p:nvGrpSpPr>
          <p:cNvPr id="433" name="Google Shape;433;p22"/>
          <p:cNvGrpSpPr/>
          <p:nvPr/>
        </p:nvGrpSpPr>
        <p:grpSpPr>
          <a:xfrm>
            <a:off x="4618544" y="2607879"/>
            <a:ext cx="9050912" cy="6650421"/>
            <a:chOff x="0" y="0"/>
            <a:chExt cx="2383779" cy="1751551"/>
          </a:xfrm>
        </p:grpSpPr>
        <p:sp>
          <p:nvSpPr>
            <p:cNvPr id="434" name="Google Shape;434;p22"/>
            <p:cNvSpPr/>
            <p:nvPr/>
          </p:nvSpPr>
          <p:spPr>
            <a:xfrm>
              <a:off x="0" y="0"/>
              <a:ext cx="2383779" cy="1751551"/>
            </a:xfrm>
            <a:custGeom>
              <a:rect b="b" l="l" r="r" t="t"/>
              <a:pathLst>
                <a:path extrusionOk="0" h="1751551" w="2383779">
                  <a:moveTo>
                    <a:pt x="1191890" y="0"/>
                  </a:moveTo>
                  <a:cubicBezTo>
                    <a:pt x="533627" y="0"/>
                    <a:pt x="0" y="392098"/>
                    <a:pt x="0" y="875776"/>
                  </a:cubicBezTo>
                  <a:cubicBezTo>
                    <a:pt x="0" y="1359453"/>
                    <a:pt x="533627" y="1751551"/>
                    <a:pt x="1191890" y="1751551"/>
                  </a:cubicBezTo>
                  <a:cubicBezTo>
                    <a:pt x="1850152" y="1751551"/>
                    <a:pt x="2383779" y="1359453"/>
                    <a:pt x="2383779" y="875776"/>
                  </a:cubicBezTo>
                  <a:cubicBezTo>
                    <a:pt x="2383779" y="392098"/>
                    <a:pt x="1850152" y="0"/>
                    <a:pt x="1191890" y="0"/>
                  </a:cubicBezTo>
                  <a:close/>
                </a:path>
              </a:pathLst>
            </a:custGeom>
            <a:solidFill>
              <a:srgbClr val="D3CA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2"/>
            <p:cNvSpPr txBox="1"/>
            <p:nvPr/>
          </p:nvSpPr>
          <p:spPr>
            <a:xfrm>
              <a:off x="223479" y="126108"/>
              <a:ext cx="1936821" cy="146123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6" name="Google Shape;436;p22"/>
          <p:cNvGrpSpPr/>
          <p:nvPr/>
        </p:nvGrpSpPr>
        <p:grpSpPr>
          <a:xfrm>
            <a:off x="0" y="-144661"/>
            <a:ext cx="18288000" cy="2058970"/>
            <a:chOff x="0" y="-38100"/>
            <a:chExt cx="4816593" cy="542280"/>
          </a:xfrm>
        </p:grpSpPr>
        <p:sp>
          <p:nvSpPr>
            <p:cNvPr id="437" name="Google Shape;437;p22"/>
            <p:cNvSpPr/>
            <p:nvPr/>
          </p:nvSpPr>
          <p:spPr>
            <a:xfrm>
              <a:off x="0" y="0"/>
              <a:ext cx="4816592" cy="504180"/>
            </a:xfrm>
            <a:custGeom>
              <a:rect b="b" l="l" r="r" t="t"/>
              <a:pathLst>
                <a:path extrusionOk="0" h="504180" w="4816592">
                  <a:moveTo>
                    <a:pt x="0" y="0"/>
                  </a:moveTo>
                  <a:lnTo>
                    <a:pt x="4816592" y="0"/>
                  </a:lnTo>
                  <a:lnTo>
                    <a:pt x="4816592" y="504180"/>
                  </a:lnTo>
                  <a:lnTo>
                    <a:pt x="0" y="504180"/>
                  </a:lnTo>
                  <a:close/>
                </a:path>
              </a:pathLst>
            </a:custGeom>
            <a:solidFill>
              <a:srgbClr val="819F3F"/>
            </a:solidFill>
            <a:ln>
              <a:noFill/>
            </a:ln>
          </p:spPr>
        </p:sp>
        <p:sp>
          <p:nvSpPr>
            <p:cNvPr id="438" name="Google Shape;438;p22"/>
            <p:cNvSpPr txBox="1"/>
            <p:nvPr/>
          </p:nvSpPr>
          <p:spPr>
            <a:xfrm>
              <a:off x="0" y="-38100"/>
              <a:ext cx="4816593" cy="54228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9" name="Google Shape;439;p22"/>
          <p:cNvSpPr txBox="1"/>
          <p:nvPr/>
        </p:nvSpPr>
        <p:spPr>
          <a:xfrm>
            <a:off x="1582268" y="205524"/>
            <a:ext cx="15123600" cy="1462200"/>
          </a:xfrm>
          <a:prstGeom prst="rect">
            <a:avLst/>
          </a:prstGeom>
          <a:noFill/>
          <a:ln>
            <a:noFill/>
          </a:ln>
        </p:spPr>
        <p:txBody>
          <a:bodyPr anchorCtr="0" anchor="t" bIns="0" lIns="0" spcFirstLastPara="1" rIns="0" wrap="square" tIns="0">
            <a:spAutoFit/>
          </a:bodyPr>
          <a:lstStyle/>
          <a:p>
            <a:pPr indent="0" lvl="0" marL="0" marR="0" rtl="0" algn="ctr">
              <a:lnSpc>
                <a:spcPct val="121002"/>
              </a:lnSpc>
              <a:spcBef>
                <a:spcPts val="0"/>
              </a:spcBef>
              <a:spcAft>
                <a:spcPts val="0"/>
              </a:spcAft>
              <a:buNone/>
            </a:pPr>
            <a:r>
              <a:rPr b="0" i="0" lang="en-US" sz="9499" u="none" cap="none" strike="noStrike">
                <a:solidFill>
                  <a:srgbClr val="FFFFFF"/>
                </a:solidFill>
                <a:latin typeface="Special Elite"/>
                <a:ea typeface="Special Elite"/>
                <a:cs typeface="Special Elite"/>
                <a:sym typeface="Special Elite"/>
              </a:rPr>
              <a:t>Genotype vs. Phenotype</a:t>
            </a:r>
            <a:endParaRPr/>
          </a:p>
        </p:txBody>
      </p:sp>
      <p:sp>
        <p:nvSpPr>
          <p:cNvPr id="440" name="Google Shape;440;p22"/>
          <p:cNvSpPr txBox="1"/>
          <p:nvPr/>
        </p:nvSpPr>
        <p:spPr>
          <a:xfrm>
            <a:off x="710544" y="3194144"/>
            <a:ext cx="3594600" cy="52125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0" i="0" lang="en-US" sz="2199" u="none" cap="none" strike="noStrike">
                <a:solidFill>
                  <a:srgbClr val="000000"/>
                </a:solidFill>
                <a:latin typeface="Assistant"/>
                <a:ea typeface="Assistant"/>
                <a:cs typeface="Assistant"/>
                <a:sym typeface="Assistant"/>
              </a:rPr>
              <a:t>A genotype is the genetic makeup of an organism, while a phenotype is the observable traits, or how those genes are expressed. For example, a plant might have the genotype for both tall and short height (Tt), but its phenotype will be tall because the tall gene is dominant.</a:t>
            </a:r>
            <a:endParaRPr/>
          </a:p>
        </p:txBody>
      </p:sp>
      <p:sp>
        <p:nvSpPr>
          <p:cNvPr id="441" name="Google Shape;441;p22"/>
          <p:cNvSpPr txBox="1"/>
          <p:nvPr/>
        </p:nvSpPr>
        <p:spPr>
          <a:xfrm>
            <a:off x="13982820" y="3194144"/>
            <a:ext cx="3594600" cy="5212500"/>
          </a:xfrm>
          <a:prstGeom prst="rect">
            <a:avLst/>
          </a:prstGeom>
          <a:noFill/>
          <a:ln>
            <a:noFill/>
          </a:ln>
        </p:spPr>
        <p:txBody>
          <a:bodyPr anchorCtr="0" anchor="t" bIns="0" lIns="0" spcFirstLastPara="1" rIns="0" wrap="square" tIns="0">
            <a:spAutoFit/>
          </a:bodyPr>
          <a:lstStyle/>
          <a:p>
            <a:pPr indent="0" lvl="0" marL="0" marR="0" rtl="0" algn="r">
              <a:lnSpc>
                <a:spcPct val="160000"/>
              </a:lnSpc>
              <a:spcBef>
                <a:spcPts val="0"/>
              </a:spcBef>
              <a:spcAft>
                <a:spcPts val="0"/>
              </a:spcAft>
              <a:buNone/>
            </a:pPr>
            <a:r>
              <a:rPr b="0" i="0" lang="en-US" sz="2199" u="none" cap="none" strike="noStrike">
                <a:solidFill>
                  <a:srgbClr val="000000"/>
                </a:solidFill>
                <a:latin typeface="Assistant"/>
                <a:ea typeface="Assistant"/>
                <a:cs typeface="Assistant"/>
                <a:sym typeface="Assistant"/>
              </a:rPr>
              <a:t>A genotype is the genetic makeup of an organism, while a phenotype is the observable traits, or how those genes are expressed. For example, a plant might have the genotype for both tall and short height (Tt), but its phenotype will be tall because the tall gene is dominant.</a:t>
            </a:r>
            <a:endParaRPr/>
          </a:p>
        </p:txBody>
      </p:sp>
      <p:pic>
        <p:nvPicPr>
          <p:cNvPr id="442" name="Google Shape;442;p22"/>
          <p:cNvPicPr preferRelativeResize="0"/>
          <p:nvPr/>
        </p:nvPicPr>
        <p:blipFill>
          <a:blip r:embed="rId4">
            <a:alphaModFix/>
          </a:blip>
          <a:stretch>
            <a:fillRect/>
          </a:stretch>
        </p:blipFill>
        <p:spPr>
          <a:xfrm>
            <a:off x="4618488" y="2619825"/>
            <a:ext cx="9051000" cy="6642600"/>
          </a:xfrm>
          <a:prstGeom prst="ellipse">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AE3"/>
        </a:solidFill>
      </p:bgPr>
    </p:bg>
    <p:spTree>
      <p:nvGrpSpPr>
        <p:cNvPr id="446" name="Shape 446"/>
        <p:cNvGrpSpPr/>
        <p:nvPr/>
      </p:nvGrpSpPr>
      <p:grpSpPr>
        <a:xfrm>
          <a:off x="0" y="0"/>
          <a:ext cx="0" cy="0"/>
          <a:chOff x="0" y="0"/>
          <a:chExt cx="0" cy="0"/>
        </a:xfrm>
      </p:grpSpPr>
      <p:grpSp>
        <p:nvGrpSpPr>
          <p:cNvPr id="447" name="Google Shape;447;p23"/>
          <p:cNvGrpSpPr/>
          <p:nvPr/>
        </p:nvGrpSpPr>
        <p:grpSpPr>
          <a:xfrm>
            <a:off x="-1474356" y="0"/>
            <a:ext cx="21236713" cy="10287000"/>
            <a:chOff x="0" y="0"/>
            <a:chExt cx="28315617" cy="13716000"/>
          </a:xfrm>
        </p:grpSpPr>
        <p:sp>
          <p:nvSpPr>
            <p:cNvPr id="448" name="Google Shape;448;p23"/>
            <p:cNvSpPr/>
            <p:nvPr/>
          </p:nvSpPr>
          <p:spPr>
            <a:xfrm>
              <a:off x="14319699" y="0"/>
              <a:ext cx="13995918" cy="13716000"/>
            </a:xfrm>
            <a:custGeom>
              <a:rect b="b" l="l" r="r" t="t"/>
              <a:pathLst>
                <a:path extrusionOk="0" h="13716000" w="13995918">
                  <a:moveTo>
                    <a:pt x="0" y="0"/>
                  </a:moveTo>
                  <a:lnTo>
                    <a:pt x="13995918" y="0"/>
                  </a:lnTo>
                  <a:lnTo>
                    <a:pt x="13995918" y="13716000"/>
                  </a:lnTo>
                  <a:lnTo>
                    <a:pt x="0" y="13716000"/>
                  </a:lnTo>
                  <a:lnTo>
                    <a:pt x="0" y="0"/>
                  </a:lnTo>
                  <a:close/>
                </a:path>
              </a:pathLst>
            </a:custGeom>
            <a:blipFill rotWithShape="1">
              <a:blip r:embed="rId3">
                <a:alphaModFix amt="6999"/>
              </a:blip>
              <a:stretch>
                <a:fillRect b="0" l="0" r="0" t="0"/>
              </a:stretch>
            </a:blipFill>
            <a:ln>
              <a:noFill/>
            </a:ln>
          </p:spPr>
        </p:sp>
        <p:sp>
          <p:nvSpPr>
            <p:cNvPr id="449" name="Google Shape;449;p23"/>
            <p:cNvSpPr/>
            <p:nvPr/>
          </p:nvSpPr>
          <p:spPr>
            <a:xfrm>
              <a:off x="0" y="0"/>
              <a:ext cx="13995918" cy="13716000"/>
            </a:xfrm>
            <a:custGeom>
              <a:rect b="b" l="l" r="r" t="t"/>
              <a:pathLst>
                <a:path extrusionOk="0" h="13716000" w="13995918">
                  <a:moveTo>
                    <a:pt x="0" y="0"/>
                  </a:moveTo>
                  <a:lnTo>
                    <a:pt x="13995918" y="0"/>
                  </a:lnTo>
                  <a:lnTo>
                    <a:pt x="13995918" y="13716000"/>
                  </a:lnTo>
                  <a:lnTo>
                    <a:pt x="0" y="13716000"/>
                  </a:lnTo>
                  <a:lnTo>
                    <a:pt x="0" y="0"/>
                  </a:lnTo>
                  <a:close/>
                </a:path>
              </a:pathLst>
            </a:custGeom>
            <a:blipFill rotWithShape="1">
              <a:blip r:embed="rId3">
                <a:alphaModFix amt="6999"/>
              </a:blip>
              <a:stretch>
                <a:fillRect b="0" l="0" r="0" t="0"/>
              </a:stretch>
            </a:blipFill>
            <a:ln>
              <a:noFill/>
            </a:ln>
          </p:spPr>
        </p:sp>
      </p:grpSp>
      <p:grpSp>
        <p:nvGrpSpPr>
          <p:cNvPr id="450" name="Google Shape;450;p23"/>
          <p:cNvGrpSpPr/>
          <p:nvPr/>
        </p:nvGrpSpPr>
        <p:grpSpPr>
          <a:xfrm>
            <a:off x="4648385" y="3147166"/>
            <a:ext cx="3715273" cy="1016061"/>
            <a:chOff x="0" y="0"/>
            <a:chExt cx="4953698" cy="1354748"/>
          </a:xfrm>
        </p:grpSpPr>
        <p:sp>
          <p:nvSpPr>
            <p:cNvPr id="451" name="Google Shape;451;p23"/>
            <p:cNvSpPr/>
            <p:nvPr/>
          </p:nvSpPr>
          <p:spPr>
            <a:xfrm>
              <a:off x="0" y="0"/>
              <a:ext cx="4953698" cy="1354748"/>
            </a:xfrm>
            <a:custGeom>
              <a:rect b="b" l="l" r="r" t="t"/>
              <a:pathLst>
                <a:path extrusionOk="0" h="1354748" w="4953698">
                  <a:moveTo>
                    <a:pt x="0" y="0"/>
                  </a:moveTo>
                  <a:lnTo>
                    <a:pt x="4953698" y="0"/>
                  </a:lnTo>
                  <a:lnTo>
                    <a:pt x="4953698" y="1354748"/>
                  </a:lnTo>
                  <a:lnTo>
                    <a:pt x="0" y="1354748"/>
                  </a:lnTo>
                  <a:lnTo>
                    <a:pt x="0" y="0"/>
                  </a:lnTo>
                  <a:close/>
                </a:path>
              </a:pathLst>
            </a:custGeom>
            <a:blipFill rotWithShape="1">
              <a:blip r:embed="rId4">
                <a:alphaModFix/>
              </a:blip>
              <a:stretch>
                <a:fillRect b="0" l="0" r="0" t="-81015"/>
              </a:stretch>
            </a:blipFill>
            <a:ln>
              <a:noFill/>
            </a:ln>
          </p:spPr>
        </p:sp>
        <p:grpSp>
          <p:nvGrpSpPr>
            <p:cNvPr id="452" name="Google Shape;452;p23"/>
            <p:cNvGrpSpPr/>
            <p:nvPr/>
          </p:nvGrpSpPr>
          <p:grpSpPr>
            <a:xfrm>
              <a:off x="3579102" y="72118"/>
              <a:ext cx="497216" cy="628188"/>
              <a:chOff x="0" y="-38100"/>
              <a:chExt cx="108785" cy="137440"/>
            </a:xfrm>
          </p:grpSpPr>
          <p:sp>
            <p:nvSpPr>
              <p:cNvPr id="453" name="Google Shape;453;p23"/>
              <p:cNvSpPr/>
              <p:nvPr/>
            </p:nvSpPr>
            <p:spPr>
              <a:xfrm>
                <a:off x="0" y="0"/>
                <a:ext cx="108785" cy="99340"/>
              </a:xfrm>
              <a:custGeom>
                <a:rect b="b" l="l" r="r" t="t"/>
                <a:pathLst>
                  <a:path extrusionOk="0" h="99340" w="108785">
                    <a:moveTo>
                      <a:pt x="49670" y="0"/>
                    </a:moveTo>
                    <a:lnTo>
                      <a:pt x="59115" y="0"/>
                    </a:lnTo>
                    <a:cubicBezTo>
                      <a:pt x="86547" y="0"/>
                      <a:pt x="108785" y="22238"/>
                      <a:pt x="108785" y="49670"/>
                    </a:cubicBezTo>
                    <a:lnTo>
                      <a:pt x="108785" y="49670"/>
                    </a:lnTo>
                    <a:cubicBezTo>
                      <a:pt x="108785" y="77102"/>
                      <a:pt x="86547" y="99340"/>
                      <a:pt x="59115" y="99340"/>
                    </a:cubicBezTo>
                    <a:lnTo>
                      <a:pt x="49670" y="99340"/>
                    </a:lnTo>
                    <a:cubicBezTo>
                      <a:pt x="22238" y="99340"/>
                      <a:pt x="0" y="77102"/>
                      <a:pt x="0" y="49670"/>
                    </a:cubicBezTo>
                    <a:lnTo>
                      <a:pt x="0" y="49670"/>
                    </a:lnTo>
                    <a:cubicBezTo>
                      <a:pt x="0" y="22238"/>
                      <a:pt x="22238" y="0"/>
                      <a:pt x="49670" y="0"/>
                    </a:cubicBezTo>
                    <a:close/>
                  </a:path>
                </a:pathLst>
              </a:custGeom>
              <a:solidFill>
                <a:srgbClr val="F1CF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3"/>
              <p:cNvSpPr txBox="1"/>
              <p:nvPr/>
            </p:nvSpPr>
            <p:spPr>
              <a:xfrm>
                <a:off x="0" y="-38100"/>
                <a:ext cx="108785" cy="1374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5" name="Google Shape;455;p23"/>
            <p:cNvGrpSpPr/>
            <p:nvPr/>
          </p:nvGrpSpPr>
          <p:grpSpPr>
            <a:xfrm>
              <a:off x="2677529" y="140679"/>
              <a:ext cx="497216" cy="628188"/>
              <a:chOff x="0" y="-38100"/>
              <a:chExt cx="108785" cy="137440"/>
            </a:xfrm>
          </p:grpSpPr>
          <p:sp>
            <p:nvSpPr>
              <p:cNvPr id="456" name="Google Shape;456;p23"/>
              <p:cNvSpPr/>
              <p:nvPr/>
            </p:nvSpPr>
            <p:spPr>
              <a:xfrm>
                <a:off x="0" y="0"/>
                <a:ext cx="108785" cy="99340"/>
              </a:xfrm>
              <a:custGeom>
                <a:rect b="b" l="l" r="r" t="t"/>
                <a:pathLst>
                  <a:path extrusionOk="0" h="99340" w="108785">
                    <a:moveTo>
                      <a:pt x="49670" y="0"/>
                    </a:moveTo>
                    <a:lnTo>
                      <a:pt x="59115" y="0"/>
                    </a:lnTo>
                    <a:cubicBezTo>
                      <a:pt x="86547" y="0"/>
                      <a:pt x="108785" y="22238"/>
                      <a:pt x="108785" y="49670"/>
                    </a:cubicBezTo>
                    <a:lnTo>
                      <a:pt x="108785" y="49670"/>
                    </a:lnTo>
                    <a:cubicBezTo>
                      <a:pt x="108785" y="77102"/>
                      <a:pt x="86547" y="99340"/>
                      <a:pt x="59115" y="99340"/>
                    </a:cubicBezTo>
                    <a:lnTo>
                      <a:pt x="49670" y="99340"/>
                    </a:lnTo>
                    <a:cubicBezTo>
                      <a:pt x="22238" y="99340"/>
                      <a:pt x="0" y="77102"/>
                      <a:pt x="0" y="49670"/>
                    </a:cubicBezTo>
                    <a:lnTo>
                      <a:pt x="0" y="49670"/>
                    </a:lnTo>
                    <a:cubicBezTo>
                      <a:pt x="0" y="22238"/>
                      <a:pt x="22238" y="0"/>
                      <a:pt x="49670" y="0"/>
                    </a:cubicBezTo>
                    <a:close/>
                  </a:path>
                </a:pathLst>
              </a:custGeom>
              <a:solidFill>
                <a:srgbClr val="F1CF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3"/>
              <p:cNvSpPr txBox="1"/>
              <p:nvPr/>
            </p:nvSpPr>
            <p:spPr>
              <a:xfrm>
                <a:off x="0" y="-38100"/>
                <a:ext cx="108785" cy="1374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8" name="Google Shape;458;p23"/>
            <p:cNvGrpSpPr/>
            <p:nvPr/>
          </p:nvGrpSpPr>
          <p:grpSpPr>
            <a:xfrm>
              <a:off x="1803380" y="102970"/>
              <a:ext cx="497216" cy="628188"/>
              <a:chOff x="0" y="-38100"/>
              <a:chExt cx="108785" cy="137440"/>
            </a:xfrm>
          </p:grpSpPr>
          <p:sp>
            <p:nvSpPr>
              <p:cNvPr id="459" name="Google Shape;459;p23"/>
              <p:cNvSpPr/>
              <p:nvPr/>
            </p:nvSpPr>
            <p:spPr>
              <a:xfrm>
                <a:off x="0" y="0"/>
                <a:ext cx="108785" cy="99340"/>
              </a:xfrm>
              <a:custGeom>
                <a:rect b="b" l="l" r="r" t="t"/>
                <a:pathLst>
                  <a:path extrusionOk="0" h="99340" w="108785">
                    <a:moveTo>
                      <a:pt x="49670" y="0"/>
                    </a:moveTo>
                    <a:lnTo>
                      <a:pt x="59115" y="0"/>
                    </a:lnTo>
                    <a:cubicBezTo>
                      <a:pt x="86547" y="0"/>
                      <a:pt x="108785" y="22238"/>
                      <a:pt x="108785" y="49670"/>
                    </a:cubicBezTo>
                    <a:lnTo>
                      <a:pt x="108785" y="49670"/>
                    </a:lnTo>
                    <a:cubicBezTo>
                      <a:pt x="108785" y="77102"/>
                      <a:pt x="86547" y="99340"/>
                      <a:pt x="59115" y="99340"/>
                    </a:cubicBezTo>
                    <a:lnTo>
                      <a:pt x="49670" y="99340"/>
                    </a:lnTo>
                    <a:cubicBezTo>
                      <a:pt x="22238" y="99340"/>
                      <a:pt x="0" y="77102"/>
                      <a:pt x="0" y="49670"/>
                    </a:cubicBezTo>
                    <a:lnTo>
                      <a:pt x="0" y="49670"/>
                    </a:lnTo>
                    <a:cubicBezTo>
                      <a:pt x="0" y="22238"/>
                      <a:pt x="22238" y="0"/>
                      <a:pt x="49670" y="0"/>
                    </a:cubicBezTo>
                    <a:close/>
                  </a:path>
                </a:pathLst>
              </a:custGeom>
              <a:solidFill>
                <a:srgbClr val="F1CF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3"/>
              <p:cNvSpPr txBox="1"/>
              <p:nvPr/>
            </p:nvSpPr>
            <p:spPr>
              <a:xfrm>
                <a:off x="0" y="-38100"/>
                <a:ext cx="108785" cy="1374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1" name="Google Shape;461;p23"/>
            <p:cNvGrpSpPr/>
            <p:nvPr/>
          </p:nvGrpSpPr>
          <p:grpSpPr>
            <a:xfrm>
              <a:off x="952594" y="49186"/>
              <a:ext cx="497216" cy="628188"/>
              <a:chOff x="0" y="-38100"/>
              <a:chExt cx="108785" cy="137440"/>
            </a:xfrm>
          </p:grpSpPr>
          <p:sp>
            <p:nvSpPr>
              <p:cNvPr id="462" name="Google Shape;462;p23"/>
              <p:cNvSpPr/>
              <p:nvPr/>
            </p:nvSpPr>
            <p:spPr>
              <a:xfrm>
                <a:off x="0" y="0"/>
                <a:ext cx="108785" cy="99340"/>
              </a:xfrm>
              <a:custGeom>
                <a:rect b="b" l="l" r="r" t="t"/>
                <a:pathLst>
                  <a:path extrusionOk="0" h="99340" w="108785">
                    <a:moveTo>
                      <a:pt x="49670" y="0"/>
                    </a:moveTo>
                    <a:lnTo>
                      <a:pt x="59115" y="0"/>
                    </a:lnTo>
                    <a:cubicBezTo>
                      <a:pt x="86547" y="0"/>
                      <a:pt x="108785" y="22238"/>
                      <a:pt x="108785" y="49670"/>
                    </a:cubicBezTo>
                    <a:lnTo>
                      <a:pt x="108785" y="49670"/>
                    </a:lnTo>
                    <a:cubicBezTo>
                      <a:pt x="108785" y="77102"/>
                      <a:pt x="86547" y="99340"/>
                      <a:pt x="59115" y="99340"/>
                    </a:cubicBezTo>
                    <a:lnTo>
                      <a:pt x="49670" y="99340"/>
                    </a:lnTo>
                    <a:cubicBezTo>
                      <a:pt x="22238" y="99340"/>
                      <a:pt x="0" y="77102"/>
                      <a:pt x="0" y="49670"/>
                    </a:cubicBezTo>
                    <a:lnTo>
                      <a:pt x="0" y="49670"/>
                    </a:lnTo>
                    <a:cubicBezTo>
                      <a:pt x="0" y="22238"/>
                      <a:pt x="22238" y="0"/>
                      <a:pt x="49670" y="0"/>
                    </a:cubicBezTo>
                    <a:close/>
                  </a:path>
                </a:pathLst>
              </a:custGeom>
              <a:solidFill>
                <a:srgbClr val="F1CF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3"/>
              <p:cNvSpPr txBox="1"/>
              <p:nvPr/>
            </p:nvSpPr>
            <p:spPr>
              <a:xfrm>
                <a:off x="0" y="-38100"/>
                <a:ext cx="108785" cy="1374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64" name="Google Shape;464;p23"/>
          <p:cNvGrpSpPr/>
          <p:nvPr/>
        </p:nvGrpSpPr>
        <p:grpSpPr>
          <a:xfrm>
            <a:off x="5475089" y="5694702"/>
            <a:ext cx="3715273" cy="1016061"/>
            <a:chOff x="0" y="0"/>
            <a:chExt cx="4953698" cy="1354748"/>
          </a:xfrm>
        </p:grpSpPr>
        <p:sp>
          <p:nvSpPr>
            <p:cNvPr id="465" name="Google Shape;465;p23"/>
            <p:cNvSpPr/>
            <p:nvPr/>
          </p:nvSpPr>
          <p:spPr>
            <a:xfrm>
              <a:off x="0" y="0"/>
              <a:ext cx="4953698" cy="1354748"/>
            </a:xfrm>
            <a:custGeom>
              <a:rect b="b" l="l" r="r" t="t"/>
              <a:pathLst>
                <a:path extrusionOk="0" h="1354748" w="4953698">
                  <a:moveTo>
                    <a:pt x="0" y="0"/>
                  </a:moveTo>
                  <a:lnTo>
                    <a:pt x="4953698" y="0"/>
                  </a:lnTo>
                  <a:lnTo>
                    <a:pt x="4953698" y="1354748"/>
                  </a:lnTo>
                  <a:lnTo>
                    <a:pt x="0" y="1354748"/>
                  </a:lnTo>
                  <a:lnTo>
                    <a:pt x="0" y="0"/>
                  </a:lnTo>
                  <a:close/>
                </a:path>
              </a:pathLst>
            </a:custGeom>
            <a:blipFill rotWithShape="1">
              <a:blip r:embed="rId4">
                <a:alphaModFix/>
              </a:blip>
              <a:stretch>
                <a:fillRect b="0" l="0" r="0" t="-81015"/>
              </a:stretch>
            </a:blipFill>
            <a:ln>
              <a:noFill/>
            </a:ln>
          </p:spPr>
        </p:sp>
        <p:grpSp>
          <p:nvGrpSpPr>
            <p:cNvPr id="466" name="Google Shape;466;p23"/>
            <p:cNvGrpSpPr/>
            <p:nvPr/>
          </p:nvGrpSpPr>
          <p:grpSpPr>
            <a:xfrm>
              <a:off x="3579102" y="72118"/>
              <a:ext cx="497216" cy="628188"/>
              <a:chOff x="0" y="-38100"/>
              <a:chExt cx="108785" cy="137440"/>
            </a:xfrm>
          </p:grpSpPr>
          <p:sp>
            <p:nvSpPr>
              <p:cNvPr id="467" name="Google Shape;467;p23"/>
              <p:cNvSpPr/>
              <p:nvPr/>
            </p:nvSpPr>
            <p:spPr>
              <a:xfrm>
                <a:off x="0" y="0"/>
                <a:ext cx="108785" cy="99340"/>
              </a:xfrm>
              <a:custGeom>
                <a:rect b="b" l="l" r="r" t="t"/>
                <a:pathLst>
                  <a:path extrusionOk="0" h="99340" w="108785">
                    <a:moveTo>
                      <a:pt x="49670" y="0"/>
                    </a:moveTo>
                    <a:lnTo>
                      <a:pt x="59115" y="0"/>
                    </a:lnTo>
                    <a:cubicBezTo>
                      <a:pt x="86547" y="0"/>
                      <a:pt x="108785" y="22238"/>
                      <a:pt x="108785" y="49670"/>
                    </a:cubicBezTo>
                    <a:lnTo>
                      <a:pt x="108785" y="49670"/>
                    </a:lnTo>
                    <a:cubicBezTo>
                      <a:pt x="108785" y="77102"/>
                      <a:pt x="86547" y="99340"/>
                      <a:pt x="59115" y="99340"/>
                    </a:cubicBezTo>
                    <a:lnTo>
                      <a:pt x="49670" y="99340"/>
                    </a:lnTo>
                    <a:cubicBezTo>
                      <a:pt x="22238" y="99340"/>
                      <a:pt x="0" y="77102"/>
                      <a:pt x="0" y="49670"/>
                    </a:cubicBezTo>
                    <a:lnTo>
                      <a:pt x="0" y="49670"/>
                    </a:lnTo>
                    <a:cubicBezTo>
                      <a:pt x="0" y="22238"/>
                      <a:pt x="22238" y="0"/>
                      <a:pt x="49670" y="0"/>
                    </a:cubicBezTo>
                    <a:close/>
                  </a:path>
                </a:pathLst>
              </a:custGeom>
              <a:solidFill>
                <a:srgbClr val="F1CF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3"/>
              <p:cNvSpPr txBox="1"/>
              <p:nvPr/>
            </p:nvSpPr>
            <p:spPr>
              <a:xfrm>
                <a:off x="0" y="-38100"/>
                <a:ext cx="108785" cy="1374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9" name="Google Shape;469;p23"/>
            <p:cNvGrpSpPr/>
            <p:nvPr/>
          </p:nvGrpSpPr>
          <p:grpSpPr>
            <a:xfrm>
              <a:off x="2677529" y="140679"/>
              <a:ext cx="497216" cy="628188"/>
              <a:chOff x="0" y="-38100"/>
              <a:chExt cx="108785" cy="137440"/>
            </a:xfrm>
          </p:grpSpPr>
          <p:sp>
            <p:nvSpPr>
              <p:cNvPr id="470" name="Google Shape;470;p23"/>
              <p:cNvSpPr/>
              <p:nvPr/>
            </p:nvSpPr>
            <p:spPr>
              <a:xfrm>
                <a:off x="0" y="0"/>
                <a:ext cx="108785" cy="99340"/>
              </a:xfrm>
              <a:custGeom>
                <a:rect b="b" l="l" r="r" t="t"/>
                <a:pathLst>
                  <a:path extrusionOk="0" h="99340" w="108785">
                    <a:moveTo>
                      <a:pt x="49670" y="0"/>
                    </a:moveTo>
                    <a:lnTo>
                      <a:pt x="59115" y="0"/>
                    </a:lnTo>
                    <a:cubicBezTo>
                      <a:pt x="86547" y="0"/>
                      <a:pt x="108785" y="22238"/>
                      <a:pt x="108785" y="49670"/>
                    </a:cubicBezTo>
                    <a:lnTo>
                      <a:pt x="108785" y="49670"/>
                    </a:lnTo>
                    <a:cubicBezTo>
                      <a:pt x="108785" y="77102"/>
                      <a:pt x="86547" y="99340"/>
                      <a:pt x="59115" y="99340"/>
                    </a:cubicBezTo>
                    <a:lnTo>
                      <a:pt x="49670" y="99340"/>
                    </a:lnTo>
                    <a:cubicBezTo>
                      <a:pt x="22238" y="99340"/>
                      <a:pt x="0" y="77102"/>
                      <a:pt x="0" y="49670"/>
                    </a:cubicBezTo>
                    <a:lnTo>
                      <a:pt x="0" y="49670"/>
                    </a:lnTo>
                    <a:cubicBezTo>
                      <a:pt x="0" y="22238"/>
                      <a:pt x="22238" y="0"/>
                      <a:pt x="49670" y="0"/>
                    </a:cubicBezTo>
                    <a:close/>
                  </a:path>
                </a:pathLst>
              </a:custGeom>
              <a:solidFill>
                <a:srgbClr val="F1CF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3"/>
              <p:cNvSpPr txBox="1"/>
              <p:nvPr/>
            </p:nvSpPr>
            <p:spPr>
              <a:xfrm>
                <a:off x="0" y="-38100"/>
                <a:ext cx="108785" cy="1374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2" name="Google Shape;472;p23"/>
            <p:cNvGrpSpPr/>
            <p:nvPr/>
          </p:nvGrpSpPr>
          <p:grpSpPr>
            <a:xfrm>
              <a:off x="1803380" y="102970"/>
              <a:ext cx="497216" cy="628188"/>
              <a:chOff x="0" y="-38100"/>
              <a:chExt cx="108785" cy="137440"/>
            </a:xfrm>
          </p:grpSpPr>
          <p:sp>
            <p:nvSpPr>
              <p:cNvPr id="473" name="Google Shape;473;p23"/>
              <p:cNvSpPr/>
              <p:nvPr/>
            </p:nvSpPr>
            <p:spPr>
              <a:xfrm>
                <a:off x="0" y="0"/>
                <a:ext cx="108785" cy="99340"/>
              </a:xfrm>
              <a:custGeom>
                <a:rect b="b" l="l" r="r" t="t"/>
                <a:pathLst>
                  <a:path extrusionOk="0" h="99340" w="108785">
                    <a:moveTo>
                      <a:pt x="49670" y="0"/>
                    </a:moveTo>
                    <a:lnTo>
                      <a:pt x="59115" y="0"/>
                    </a:lnTo>
                    <a:cubicBezTo>
                      <a:pt x="86547" y="0"/>
                      <a:pt x="108785" y="22238"/>
                      <a:pt x="108785" y="49670"/>
                    </a:cubicBezTo>
                    <a:lnTo>
                      <a:pt x="108785" y="49670"/>
                    </a:lnTo>
                    <a:cubicBezTo>
                      <a:pt x="108785" y="77102"/>
                      <a:pt x="86547" y="99340"/>
                      <a:pt x="59115" y="99340"/>
                    </a:cubicBezTo>
                    <a:lnTo>
                      <a:pt x="49670" y="99340"/>
                    </a:lnTo>
                    <a:cubicBezTo>
                      <a:pt x="22238" y="99340"/>
                      <a:pt x="0" y="77102"/>
                      <a:pt x="0" y="49670"/>
                    </a:cubicBezTo>
                    <a:lnTo>
                      <a:pt x="0" y="49670"/>
                    </a:lnTo>
                    <a:cubicBezTo>
                      <a:pt x="0" y="22238"/>
                      <a:pt x="22238" y="0"/>
                      <a:pt x="49670" y="0"/>
                    </a:cubicBezTo>
                    <a:close/>
                  </a:path>
                </a:pathLst>
              </a:custGeom>
              <a:solidFill>
                <a:srgbClr val="F1CF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3"/>
              <p:cNvSpPr txBox="1"/>
              <p:nvPr/>
            </p:nvSpPr>
            <p:spPr>
              <a:xfrm>
                <a:off x="0" y="-38100"/>
                <a:ext cx="108785" cy="1374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5" name="Google Shape;475;p23"/>
            <p:cNvGrpSpPr/>
            <p:nvPr/>
          </p:nvGrpSpPr>
          <p:grpSpPr>
            <a:xfrm>
              <a:off x="952594" y="49186"/>
              <a:ext cx="497216" cy="628188"/>
              <a:chOff x="0" y="-38100"/>
              <a:chExt cx="108785" cy="137440"/>
            </a:xfrm>
          </p:grpSpPr>
          <p:sp>
            <p:nvSpPr>
              <p:cNvPr id="476" name="Google Shape;476;p23"/>
              <p:cNvSpPr/>
              <p:nvPr/>
            </p:nvSpPr>
            <p:spPr>
              <a:xfrm>
                <a:off x="0" y="0"/>
                <a:ext cx="108785" cy="99340"/>
              </a:xfrm>
              <a:custGeom>
                <a:rect b="b" l="l" r="r" t="t"/>
                <a:pathLst>
                  <a:path extrusionOk="0" h="99340" w="108785">
                    <a:moveTo>
                      <a:pt x="49670" y="0"/>
                    </a:moveTo>
                    <a:lnTo>
                      <a:pt x="59115" y="0"/>
                    </a:lnTo>
                    <a:cubicBezTo>
                      <a:pt x="86547" y="0"/>
                      <a:pt x="108785" y="22238"/>
                      <a:pt x="108785" y="49670"/>
                    </a:cubicBezTo>
                    <a:lnTo>
                      <a:pt x="108785" y="49670"/>
                    </a:lnTo>
                    <a:cubicBezTo>
                      <a:pt x="108785" y="77102"/>
                      <a:pt x="86547" y="99340"/>
                      <a:pt x="59115" y="99340"/>
                    </a:cubicBezTo>
                    <a:lnTo>
                      <a:pt x="49670" y="99340"/>
                    </a:lnTo>
                    <a:cubicBezTo>
                      <a:pt x="22238" y="99340"/>
                      <a:pt x="0" y="77102"/>
                      <a:pt x="0" y="49670"/>
                    </a:cubicBezTo>
                    <a:lnTo>
                      <a:pt x="0" y="49670"/>
                    </a:lnTo>
                    <a:cubicBezTo>
                      <a:pt x="0" y="22238"/>
                      <a:pt x="22238" y="0"/>
                      <a:pt x="49670" y="0"/>
                    </a:cubicBezTo>
                    <a:close/>
                  </a:path>
                </a:pathLst>
              </a:custGeom>
              <a:solidFill>
                <a:srgbClr val="F1CF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3"/>
              <p:cNvSpPr txBox="1"/>
              <p:nvPr/>
            </p:nvSpPr>
            <p:spPr>
              <a:xfrm>
                <a:off x="0" y="-38100"/>
                <a:ext cx="108785" cy="1374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78" name="Google Shape;478;p23"/>
          <p:cNvGrpSpPr/>
          <p:nvPr/>
        </p:nvGrpSpPr>
        <p:grpSpPr>
          <a:xfrm>
            <a:off x="2296998" y="8242239"/>
            <a:ext cx="3715273" cy="1016061"/>
            <a:chOff x="0" y="0"/>
            <a:chExt cx="4953698" cy="1354748"/>
          </a:xfrm>
        </p:grpSpPr>
        <p:sp>
          <p:nvSpPr>
            <p:cNvPr id="479" name="Google Shape;479;p23"/>
            <p:cNvSpPr/>
            <p:nvPr/>
          </p:nvSpPr>
          <p:spPr>
            <a:xfrm>
              <a:off x="0" y="0"/>
              <a:ext cx="4953698" cy="1354748"/>
            </a:xfrm>
            <a:custGeom>
              <a:rect b="b" l="l" r="r" t="t"/>
              <a:pathLst>
                <a:path extrusionOk="0" h="1354748" w="4953698">
                  <a:moveTo>
                    <a:pt x="0" y="0"/>
                  </a:moveTo>
                  <a:lnTo>
                    <a:pt x="4953698" y="0"/>
                  </a:lnTo>
                  <a:lnTo>
                    <a:pt x="4953698" y="1354748"/>
                  </a:lnTo>
                  <a:lnTo>
                    <a:pt x="0" y="1354748"/>
                  </a:lnTo>
                  <a:lnTo>
                    <a:pt x="0" y="0"/>
                  </a:lnTo>
                  <a:close/>
                </a:path>
              </a:pathLst>
            </a:custGeom>
            <a:blipFill rotWithShape="1">
              <a:blip r:embed="rId4">
                <a:alphaModFix/>
              </a:blip>
              <a:stretch>
                <a:fillRect b="0" l="0" r="0" t="-81015"/>
              </a:stretch>
            </a:blipFill>
            <a:ln>
              <a:noFill/>
            </a:ln>
          </p:spPr>
        </p:sp>
        <p:grpSp>
          <p:nvGrpSpPr>
            <p:cNvPr id="480" name="Google Shape;480;p23"/>
            <p:cNvGrpSpPr/>
            <p:nvPr/>
          </p:nvGrpSpPr>
          <p:grpSpPr>
            <a:xfrm>
              <a:off x="3579102" y="72118"/>
              <a:ext cx="497216" cy="628188"/>
              <a:chOff x="0" y="-38100"/>
              <a:chExt cx="108785" cy="137440"/>
            </a:xfrm>
          </p:grpSpPr>
          <p:sp>
            <p:nvSpPr>
              <p:cNvPr id="481" name="Google Shape;481;p23"/>
              <p:cNvSpPr/>
              <p:nvPr/>
            </p:nvSpPr>
            <p:spPr>
              <a:xfrm>
                <a:off x="0" y="0"/>
                <a:ext cx="108785" cy="99340"/>
              </a:xfrm>
              <a:custGeom>
                <a:rect b="b" l="l" r="r" t="t"/>
                <a:pathLst>
                  <a:path extrusionOk="0" h="99340" w="108785">
                    <a:moveTo>
                      <a:pt x="49670" y="0"/>
                    </a:moveTo>
                    <a:lnTo>
                      <a:pt x="59115" y="0"/>
                    </a:lnTo>
                    <a:cubicBezTo>
                      <a:pt x="86547" y="0"/>
                      <a:pt x="108785" y="22238"/>
                      <a:pt x="108785" y="49670"/>
                    </a:cubicBezTo>
                    <a:lnTo>
                      <a:pt x="108785" y="49670"/>
                    </a:lnTo>
                    <a:cubicBezTo>
                      <a:pt x="108785" y="77102"/>
                      <a:pt x="86547" y="99340"/>
                      <a:pt x="59115" y="99340"/>
                    </a:cubicBezTo>
                    <a:lnTo>
                      <a:pt x="49670" y="99340"/>
                    </a:lnTo>
                    <a:cubicBezTo>
                      <a:pt x="22238" y="99340"/>
                      <a:pt x="0" y="77102"/>
                      <a:pt x="0" y="49670"/>
                    </a:cubicBezTo>
                    <a:lnTo>
                      <a:pt x="0" y="49670"/>
                    </a:lnTo>
                    <a:cubicBezTo>
                      <a:pt x="0" y="22238"/>
                      <a:pt x="22238" y="0"/>
                      <a:pt x="49670" y="0"/>
                    </a:cubicBezTo>
                    <a:close/>
                  </a:path>
                </a:pathLst>
              </a:custGeom>
              <a:solidFill>
                <a:srgbClr val="F1CF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3"/>
              <p:cNvSpPr txBox="1"/>
              <p:nvPr/>
            </p:nvSpPr>
            <p:spPr>
              <a:xfrm>
                <a:off x="0" y="-38100"/>
                <a:ext cx="108785" cy="1374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3" name="Google Shape;483;p23"/>
            <p:cNvGrpSpPr/>
            <p:nvPr/>
          </p:nvGrpSpPr>
          <p:grpSpPr>
            <a:xfrm>
              <a:off x="2677529" y="140679"/>
              <a:ext cx="497216" cy="628188"/>
              <a:chOff x="0" y="-38100"/>
              <a:chExt cx="108785" cy="137440"/>
            </a:xfrm>
          </p:grpSpPr>
          <p:sp>
            <p:nvSpPr>
              <p:cNvPr id="484" name="Google Shape;484;p23"/>
              <p:cNvSpPr/>
              <p:nvPr/>
            </p:nvSpPr>
            <p:spPr>
              <a:xfrm>
                <a:off x="0" y="0"/>
                <a:ext cx="108785" cy="99340"/>
              </a:xfrm>
              <a:custGeom>
                <a:rect b="b" l="l" r="r" t="t"/>
                <a:pathLst>
                  <a:path extrusionOk="0" h="99340" w="108785">
                    <a:moveTo>
                      <a:pt x="49670" y="0"/>
                    </a:moveTo>
                    <a:lnTo>
                      <a:pt x="59115" y="0"/>
                    </a:lnTo>
                    <a:cubicBezTo>
                      <a:pt x="86547" y="0"/>
                      <a:pt x="108785" y="22238"/>
                      <a:pt x="108785" y="49670"/>
                    </a:cubicBezTo>
                    <a:lnTo>
                      <a:pt x="108785" y="49670"/>
                    </a:lnTo>
                    <a:cubicBezTo>
                      <a:pt x="108785" y="77102"/>
                      <a:pt x="86547" y="99340"/>
                      <a:pt x="59115" y="99340"/>
                    </a:cubicBezTo>
                    <a:lnTo>
                      <a:pt x="49670" y="99340"/>
                    </a:lnTo>
                    <a:cubicBezTo>
                      <a:pt x="22238" y="99340"/>
                      <a:pt x="0" y="77102"/>
                      <a:pt x="0" y="49670"/>
                    </a:cubicBezTo>
                    <a:lnTo>
                      <a:pt x="0" y="49670"/>
                    </a:lnTo>
                    <a:cubicBezTo>
                      <a:pt x="0" y="22238"/>
                      <a:pt x="22238" y="0"/>
                      <a:pt x="49670" y="0"/>
                    </a:cubicBezTo>
                    <a:close/>
                  </a:path>
                </a:pathLst>
              </a:custGeom>
              <a:solidFill>
                <a:srgbClr val="F1CF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3"/>
              <p:cNvSpPr txBox="1"/>
              <p:nvPr/>
            </p:nvSpPr>
            <p:spPr>
              <a:xfrm>
                <a:off x="0" y="-38100"/>
                <a:ext cx="108785" cy="1374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6" name="Google Shape;486;p23"/>
            <p:cNvGrpSpPr/>
            <p:nvPr/>
          </p:nvGrpSpPr>
          <p:grpSpPr>
            <a:xfrm>
              <a:off x="1803380" y="102970"/>
              <a:ext cx="497216" cy="628188"/>
              <a:chOff x="0" y="-38100"/>
              <a:chExt cx="108785" cy="137440"/>
            </a:xfrm>
          </p:grpSpPr>
          <p:sp>
            <p:nvSpPr>
              <p:cNvPr id="487" name="Google Shape;487;p23"/>
              <p:cNvSpPr/>
              <p:nvPr/>
            </p:nvSpPr>
            <p:spPr>
              <a:xfrm>
                <a:off x="0" y="0"/>
                <a:ext cx="108785" cy="99340"/>
              </a:xfrm>
              <a:custGeom>
                <a:rect b="b" l="l" r="r" t="t"/>
                <a:pathLst>
                  <a:path extrusionOk="0" h="99340" w="108785">
                    <a:moveTo>
                      <a:pt x="49670" y="0"/>
                    </a:moveTo>
                    <a:lnTo>
                      <a:pt x="59115" y="0"/>
                    </a:lnTo>
                    <a:cubicBezTo>
                      <a:pt x="86547" y="0"/>
                      <a:pt x="108785" y="22238"/>
                      <a:pt x="108785" y="49670"/>
                    </a:cubicBezTo>
                    <a:lnTo>
                      <a:pt x="108785" y="49670"/>
                    </a:lnTo>
                    <a:cubicBezTo>
                      <a:pt x="108785" y="77102"/>
                      <a:pt x="86547" y="99340"/>
                      <a:pt x="59115" y="99340"/>
                    </a:cubicBezTo>
                    <a:lnTo>
                      <a:pt x="49670" y="99340"/>
                    </a:lnTo>
                    <a:cubicBezTo>
                      <a:pt x="22238" y="99340"/>
                      <a:pt x="0" y="77102"/>
                      <a:pt x="0" y="49670"/>
                    </a:cubicBezTo>
                    <a:lnTo>
                      <a:pt x="0" y="49670"/>
                    </a:lnTo>
                    <a:cubicBezTo>
                      <a:pt x="0" y="22238"/>
                      <a:pt x="22238" y="0"/>
                      <a:pt x="49670" y="0"/>
                    </a:cubicBezTo>
                    <a:close/>
                  </a:path>
                </a:pathLst>
              </a:custGeom>
              <a:solidFill>
                <a:srgbClr val="F1CF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3"/>
              <p:cNvSpPr txBox="1"/>
              <p:nvPr/>
            </p:nvSpPr>
            <p:spPr>
              <a:xfrm>
                <a:off x="0" y="-38100"/>
                <a:ext cx="108785" cy="1374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9" name="Google Shape;489;p23"/>
            <p:cNvGrpSpPr/>
            <p:nvPr/>
          </p:nvGrpSpPr>
          <p:grpSpPr>
            <a:xfrm>
              <a:off x="952594" y="49186"/>
              <a:ext cx="497216" cy="628188"/>
              <a:chOff x="0" y="-38100"/>
              <a:chExt cx="108785" cy="137440"/>
            </a:xfrm>
          </p:grpSpPr>
          <p:sp>
            <p:nvSpPr>
              <p:cNvPr id="490" name="Google Shape;490;p23"/>
              <p:cNvSpPr/>
              <p:nvPr/>
            </p:nvSpPr>
            <p:spPr>
              <a:xfrm>
                <a:off x="0" y="0"/>
                <a:ext cx="108785" cy="99340"/>
              </a:xfrm>
              <a:custGeom>
                <a:rect b="b" l="l" r="r" t="t"/>
                <a:pathLst>
                  <a:path extrusionOk="0" h="99340" w="108785">
                    <a:moveTo>
                      <a:pt x="49670" y="0"/>
                    </a:moveTo>
                    <a:lnTo>
                      <a:pt x="59115" y="0"/>
                    </a:lnTo>
                    <a:cubicBezTo>
                      <a:pt x="86547" y="0"/>
                      <a:pt x="108785" y="22238"/>
                      <a:pt x="108785" y="49670"/>
                    </a:cubicBezTo>
                    <a:lnTo>
                      <a:pt x="108785" y="49670"/>
                    </a:lnTo>
                    <a:cubicBezTo>
                      <a:pt x="108785" y="77102"/>
                      <a:pt x="86547" y="99340"/>
                      <a:pt x="59115" y="99340"/>
                    </a:cubicBezTo>
                    <a:lnTo>
                      <a:pt x="49670" y="99340"/>
                    </a:lnTo>
                    <a:cubicBezTo>
                      <a:pt x="22238" y="99340"/>
                      <a:pt x="0" y="77102"/>
                      <a:pt x="0" y="49670"/>
                    </a:cubicBezTo>
                    <a:lnTo>
                      <a:pt x="0" y="49670"/>
                    </a:lnTo>
                    <a:cubicBezTo>
                      <a:pt x="0" y="22238"/>
                      <a:pt x="22238" y="0"/>
                      <a:pt x="49670" y="0"/>
                    </a:cubicBezTo>
                    <a:close/>
                  </a:path>
                </a:pathLst>
              </a:custGeom>
              <a:solidFill>
                <a:srgbClr val="F1CF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3"/>
              <p:cNvSpPr txBox="1"/>
              <p:nvPr/>
            </p:nvSpPr>
            <p:spPr>
              <a:xfrm>
                <a:off x="0" y="-38100"/>
                <a:ext cx="108785" cy="1374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92" name="Google Shape;492;p23"/>
          <p:cNvGrpSpPr/>
          <p:nvPr/>
        </p:nvGrpSpPr>
        <p:grpSpPr>
          <a:xfrm>
            <a:off x="5935161" y="8242239"/>
            <a:ext cx="3715273" cy="1016061"/>
            <a:chOff x="0" y="0"/>
            <a:chExt cx="4953698" cy="1354748"/>
          </a:xfrm>
        </p:grpSpPr>
        <p:sp>
          <p:nvSpPr>
            <p:cNvPr id="493" name="Google Shape;493;p23"/>
            <p:cNvSpPr/>
            <p:nvPr/>
          </p:nvSpPr>
          <p:spPr>
            <a:xfrm>
              <a:off x="0" y="0"/>
              <a:ext cx="4953698" cy="1354748"/>
            </a:xfrm>
            <a:custGeom>
              <a:rect b="b" l="l" r="r" t="t"/>
              <a:pathLst>
                <a:path extrusionOk="0" h="1354748" w="4953698">
                  <a:moveTo>
                    <a:pt x="0" y="0"/>
                  </a:moveTo>
                  <a:lnTo>
                    <a:pt x="4953698" y="0"/>
                  </a:lnTo>
                  <a:lnTo>
                    <a:pt x="4953698" y="1354748"/>
                  </a:lnTo>
                  <a:lnTo>
                    <a:pt x="0" y="1354748"/>
                  </a:lnTo>
                  <a:lnTo>
                    <a:pt x="0" y="0"/>
                  </a:lnTo>
                  <a:close/>
                </a:path>
              </a:pathLst>
            </a:custGeom>
            <a:blipFill rotWithShape="1">
              <a:blip r:embed="rId4">
                <a:alphaModFix/>
              </a:blip>
              <a:stretch>
                <a:fillRect b="0" l="0" r="0" t="-81015"/>
              </a:stretch>
            </a:blipFill>
            <a:ln>
              <a:noFill/>
            </a:ln>
          </p:spPr>
        </p:sp>
        <p:grpSp>
          <p:nvGrpSpPr>
            <p:cNvPr id="494" name="Google Shape;494;p23"/>
            <p:cNvGrpSpPr/>
            <p:nvPr/>
          </p:nvGrpSpPr>
          <p:grpSpPr>
            <a:xfrm>
              <a:off x="3579102" y="72118"/>
              <a:ext cx="497216" cy="628188"/>
              <a:chOff x="0" y="-38100"/>
              <a:chExt cx="108785" cy="137440"/>
            </a:xfrm>
          </p:grpSpPr>
          <p:sp>
            <p:nvSpPr>
              <p:cNvPr id="495" name="Google Shape;495;p23"/>
              <p:cNvSpPr/>
              <p:nvPr/>
            </p:nvSpPr>
            <p:spPr>
              <a:xfrm>
                <a:off x="0" y="0"/>
                <a:ext cx="108785" cy="99340"/>
              </a:xfrm>
              <a:custGeom>
                <a:rect b="b" l="l" r="r" t="t"/>
                <a:pathLst>
                  <a:path extrusionOk="0" h="99340" w="108785">
                    <a:moveTo>
                      <a:pt x="49670" y="0"/>
                    </a:moveTo>
                    <a:lnTo>
                      <a:pt x="59115" y="0"/>
                    </a:lnTo>
                    <a:cubicBezTo>
                      <a:pt x="86547" y="0"/>
                      <a:pt x="108785" y="22238"/>
                      <a:pt x="108785" y="49670"/>
                    </a:cubicBezTo>
                    <a:lnTo>
                      <a:pt x="108785" y="49670"/>
                    </a:lnTo>
                    <a:cubicBezTo>
                      <a:pt x="108785" y="77102"/>
                      <a:pt x="86547" y="99340"/>
                      <a:pt x="59115" y="99340"/>
                    </a:cubicBezTo>
                    <a:lnTo>
                      <a:pt x="49670" y="99340"/>
                    </a:lnTo>
                    <a:cubicBezTo>
                      <a:pt x="22238" y="99340"/>
                      <a:pt x="0" y="77102"/>
                      <a:pt x="0" y="49670"/>
                    </a:cubicBezTo>
                    <a:lnTo>
                      <a:pt x="0" y="49670"/>
                    </a:lnTo>
                    <a:cubicBezTo>
                      <a:pt x="0" y="22238"/>
                      <a:pt x="22238" y="0"/>
                      <a:pt x="49670" y="0"/>
                    </a:cubicBezTo>
                    <a:close/>
                  </a:path>
                </a:pathLst>
              </a:custGeom>
              <a:solidFill>
                <a:srgbClr val="F1CF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3"/>
              <p:cNvSpPr txBox="1"/>
              <p:nvPr/>
            </p:nvSpPr>
            <p:spPr>
              <a:xfrm>
                <a:off x="0" y="-38100"/>
                <a:ext cx="108785" cy="1374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7" name="Google Shape;497;p23"/>
            <p:cNvGrpSpPr/>
            <p:nvPr/>
          </p:nvGrpSpPr>
          <p:grpSpPr>
            <a:xfrm>
              <a:off x="2677529" y="140679"/>
              <a:ext cx="497216" cy="628188"/>
              <a:chOff x="0" y="-38100"/>
              <a:chExt cx="108785" cy="137440"/>
            </a:xfrm>
          </p:grpSpPr>
          <p:sp>
            <p:nvSpPr>
              <p:cNvPr id="498" name="Google Shape;498;p23"/>
              <p:cNvSpPr/>
              <p:nvPr/>
            </p:nvSpPr>
            <p:spPr>
              <a:xfrm>
                <a:off x="0" y="0"/>
                <a:ext cx="108785" cy="99340"/>
              </a:xfrm>
              <a:custGeom>
                <a:rect b="b" l="l" r="r" t="t"/>
                <a:pathLst>
                  <a:path extrusionOk="0" h="99340" w="108785">
                    <a:moveTo>
                      <a:pt x="49670" y="0"/>
                    </a:moveTo>
                    <a:lnTo>
                      <a:pt x="59115" y="0"/>
                    </a:lnTo>
                    <a:cubicBezTo>
                      <a:pt x="86547" y="0"/>
                      <a:pt x="108785" y="22238"/>
                      <a:pt x="108785" y="49670"/>
                    </a:cubicBezTo>
                    <a:lnTo>
                      <a:pt x="108785" y="49670"/>
                    </a:lnTo>
                    <a:cubicBezTo>
                      <a:pt x="108785" y="77102"/>
                      <a:pt x="86547" y="99340"/>
                      <a:pt x="59115" y="99340"/>
                    </a:cubicBezTo>
                    <a:lnTo>
                      <a:pt x="49670" y="99340"/>
                    </a:lnTo>
                    <a:cubicBezTo>
                      <a:pt x="22238" y="99340"/>
                      <a:pt x="0" y="77102"/>
                      <a:pt x="0" y="49670"/>
                    </a:cubicBezTo>
                    <a:lnTo>
                      <a:pt x="0" y="49670"/>
                    </a:lnTo>
                    <a:cubicBezTo>
                      <a:pt x="0" y="22238"/>
                      <a:pt x="22238" y="0"/>
                      <a:pt x="49670" y="0"/>
                    </a:cubicBezTo>
                    <a:close/>
                  </a:path>
                </a:pathLst>
              </a:custGeom>
              <a:solidFill>
                <a:srgbClr val="F1CF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23"/>
              <p:cNvSpPr txBox="1"/>
              <p:nvPr/>
            </p:nvSpPr>
            <p:spPr>
              <a:xfrm>
                <a:off x="0" y="-38100"/>
                <a:ext cx="108785" cy="1374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0" name="Google Shape;500;p23"/>
            <p:cNvGrpSpPr/>
            <p:nvPr/>
          </p:nvGrpSpPr>
          <p:grpSpPr>
            <a:xfrm>
              <a:off x="1803380" y="102970"/>
              <a:ext cx="497216" cy="628188"/>
              <a:chOff x="0" y="-38100"/>
              <a:chExt cx="108785" cy="137440"/>
            </a:xfrm>
          </p:grpSpPr>
          <p:sp>
            <p:nvSpPr>
              <p:cNvPr id="501" name="Google Shape;501;p23"/>
              <p:cNvSpPr/>
              <p:nvPr/>
            </p:nvSpPr>
            <p:spPr>
              <a:xfrm>
                <a:off x="0" y="0"/>
                <a:ext cx="108785" cy="99340"/>
              </a:xfrm>
              <a:custGeom>
                <a:rect b="b" l="l" r="r" t="t"/>
                <a:pathLst>
                  <a:path extrusionOk="0" h="99340" w="108785">
                    <a:moveTo>
                      <a:pt x="49670" y="0"/>
                    </a:moveTo>
                    <a:lnTo>
                      <a:pt x="59115" y="0"/>
                    </a:lnTo>
                    <a:cubicBezTo>
                      <a:pt x="86547" y="0"/>
                      <a:pt x="108785" y="22238"/>
                      <a:pt x="108785" y="49670"/>
                    </a:cubicBezTo>
                    <a:lnTo>
                      <a:pt x="108785" y="49670"/>
                    </a:lnTo>
                    <a:cubicBezTo>
                      <a:pt x="108785" y="77102"/>
                      <a:pt x="86547" y="99340"/>
                      <a:pt x="59115" y="99340"/>
                    </a:cubicBezTo>
                    <a:lnTo>
                      <a:pt x="49670" y="99340"/>
                    </a:lnTo>
                    <a:cubicBezTo>
                      <a:pt x="22238" y="99340"/>
                      <a:pt x="0" y="77102"/>
                      <a:pt x="0" y="49670"/>
                    </a:cubicBezTo>
                    <a:lnTo>
                      <a:pt x="0" y="49670"/>
                    </a:lnTo>
                    <a:cubicBezTo>
                      <a:pt x="0" y="22238"/>
                      <a:pt x="22238" y="0"/>
                      <a:pt x="49670" y="0"/>
                    </a:cubicBezTo>
                    <a:close/>
                  </a:path>
                </a:pathLst>
              </a:custGeom>
              <a:solidFill>
                <a:srgbClr val="F1CF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3"/>
              <p:cNvSpPr txBox="1"/>
              <p:nvPr/>
            </p:nvSpPr>
            <p:spPr>
              <a:xfrm>
                <a:off x="0" y="-38100"/>
                <a:ext cx="108785" cy="1374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3" name="Google Shape;503;p23"/>
            <p:cNvGrpSpPr/>
            <p:nvPr/>
          </p:nvGrpSpPr>
          <p:grpSpPr>
            <a:xfrm>
              <a:off x="952594" y="49186"/>
              <a:ext cx="497216" cy="628188"/>
              <a:chOff x="0" y="-38100"/>
              <a:chExt cx="108785" cy="137440"/>
            </a:xfrm>
          </p:grpSpPr>
          <p:sp>
            <p:nvSpPr>
              <p:cNvPr id="504" name="Google Shape;504;p23"/>
              <p:cNvSpPr/>
              <p:nvPr/>
            </p:nvSpPr>
            <p:spPr>
              <a:xfrm>
                <a:off x="0" y="0"/>
                <a:ext cx="108785" cy="99340"/>
              </a:xfrm>
              <a:custGeom>
                <a:rect b="b" l="l" r="r" t="t"/>
                <a:pathLst>
                  <a:path extrusionOk="0" h="99340" w="108785">
                    <a:moveTo>
                      <a:pt x="49670" y="0"/>
                    </a:moveTo>
                    <a:lnTo>
                      <a:pt x="59115" y="0"/>
                    </a:lnTo>
                    <a:cubicBezTo>
                      <a:pt x="86547" y="0"/>
                      <a:pt x="108785" y="22238"/>
                      <a:pt x="108785" y="49670"/>
                    </a:cubicBezTo>
                    <a:lnTo>
                      <a:pt x="108785" y="49670"/>
                    </a:lnTo>
                    <a:cubicBezTo>
                      <a:pt x="108785" y="77102"/>
                      <a:pt x="86547" y="99340"/>
                      <a:pt x="59115" y="99340"/>
                    </a:cubicBezTo>
                    <a:lnTo>
                      <a:pt x="49670" y="99340"/>
                    </a:lnTo>
                    <a:cubicBezTo>
                      <a:pt x="22238" y="99340"/>
                      <a:pt x="0" y="77102"/>
                      <a:pt x="0" y="49670"/>
                    </a:cubicBezTo>
                    <a:lnTo>
                      <a:pt x="0" y="49670"/>
                    </a:lnTo>
                    <a:cubicBezTo>
                      <a:pt x="0" y="22238"/>
                      <a:pt x="22238" y="0"/>
                      <a:pt x="49670" y="0"/>
                    </a:cubicBezTo>
                    <a:close/>
                  </a:path>
                </a:pathLst>
              </a:custGeom>
              <a:solidFill>
                <a:srgbClr val="F1CF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3"/>
              <p:cNvSpPr txBox="1"/>
              <p:nvPr/>
            </p:nvSpPr>
            <p:spPr>
              <a:xfrm>
                <a:off x="0" y="-38100"/>
                <a:ext cx="108785" cy="1374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06" name="Google Shape;506;p23"/>
          <p:cNvGrpSpPr/>
          <p:nvPr/>
        </p:nvGrpSpPr>
        <p:grpSpPr>
          <a:xfrm>
            <a:off x="9573324" y="8242239"/>
            <a:ext cx="3715273" cy="1016061"/>
            <a:chOff x="0" y="0"/>
            <a:chExt cx="4953698" cy="1354748"/>
          </a:xfrm>
        </p:grpSpPr>
        <p:sp>
          <p:nvSpPr>
            <p:cNvPr id="507" name="Google Shape;507;p23"/>
            <p:cNvSpPr/>
            <p:nvPr/>
          </p:nvSpPr>
          <p:spPr>
            <a:xfrm>
              <a:off x="0" y="0"/>
              <a:ext cx="4953698" cy="1354748"/>
            </a:xfrm>
            <a:custGeom>
              <a:rect b="b" l="l" r="r" t="t"/>
              <a:pathLst>
                <a:path extrusionOk="0" h="1354748" w="4953698">
                  <a:moveTo>
                    <a:pt x="0" y="0"/>
                  </a:moveTo>
                  <a:lnTo>
                    <a:pt x="4953698" y="0"/>
                  </a:lnTo>
                  <a:lnTo>
                    <a:pt x="4953698" y="1354748"/>
                  </a:lnTo>
                  <a:lnTo>
                    <a:pt x="0" y="1354748"/>
                  </a:lnTo>
                  <a:lnTo>
                    <a:pt x="0" y="0"/>
                  </a:lnTo>
                  <a:close/>
                </a:path>
              </a:pathLst>
            </a:custGeom>
            <a:blipFill rotWithShape="1">
              <a:blip r:embed="rId4">
                <a:alphaModFix/>
              </a:blip>
              <a:stretch>
                <a:fillRect b="0" l="0" r="0" t="-81015"/>
              </a:stretch>
            </a:blipFill>
            <a:ln>
              <a:noFill/>
            </a:ln>
          </p:spPr>
        </p:sp>
        <p:grpSp>
          <p:nvGrpSpPr>
            <p:cNvPr id="508" name="Google Shape;508;p23"/>
            <p:cNvGrpSpPr/>
            <p:nvPr/>
          </p:nvGrpSpPr>
          <p:grpSpPr>
            <a:xfrm>
              <a:off x="3579102" y="72118"/>
              <a:ext cx="497216" cy="628188"/>
              <a:chOff x="0" y="-38100"/>
              <a:chExt cx="108785" cy="137440"/>
            </a:xfrm>
          </p:grpSpPr>
          <p:sp>
            <p:nvSpPr>
              <p:cNvPr id="509" name="Google Shape;509;p23"/>
              <p:cNvSpPr/>
              <p:nvPr/>
            </p:nvSpPr>
            <p:spPr>
              <a:xfrm>
                <a:off x="0" y="0"/>
                <a:ext cx="108785" cy="99340"/>
              </a:xfrm>
              <a:custGeom>
                <a:rect b="b" l="l" r="r" t="t"/>
                <a:pathLst>
                  <a:path extrusionOk="0" h="99340" w="108785">
                    <a:moveTo>
                      <a:pt x="49670" y="0"/>
                    </a:moveTo>
                    <a:lnTo>
                      <a:pt x="59115" y="0"/>
                    </a:lnTo>
                    <a:cubicBezTo>
                      <a:pt x="86547" y="0"/>
                      <a:pt x="108785" y="22238"/>
                      <a:pt x="108785" y="49670"/>
                    </a:cubicBezTo>
                    <a:lnTo>
                      <a:pt x="108785" y="49670"/>
                    </a:lnTo>
                    <a:cubicBezTo>
                      <a:pt x="108785" y="77102"/>
                      <a:pt x="86547" y="99340"/>
                      <a:pt x="59115" y="99340"/>
                    </a:cubicBezTo>
                    <a:lnTo>
                      <a:pt x="49670" y="99340"/>
                    </a:lnTo>
                    <a:cubicBezTo>
                      <a:pt x="22238" y="99340"/>
                      <a:pt x="0" y="77102"/>
                      <a:pt x="0" y="49670"/>
                    </a:cubicBezTo>
                    <a:lnTo>
                      <a:pt x="0" y="49670"/>
                    </a:lnTo>
                    <a:cubicBezTo>
                      <a:pt x="0" y="22238"/>
                      <a:pt x="22238" y="0"/>
                      <a:pt x="49670" y="0"/>
                    </a:cubicBezTo>
                    <a:close/>
                  </a:path>
                </a:pathLst>
              </a:custGeom>
              <a:solidFill>
                <a:srgbClr val="F1CF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3"/>
              <p:cNvSpPr txBox="1"/>
              <p:nvPr/>
            </p:nvSpPr>
            <p:spPr>
              <a:xfrm>
                <a:off x="0" y="-38100"/>
                <a:ext cx="108785" cy="1374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1" name="Google Shape;511;p23"/>
            <p:cNvGrpSpPr/>
            <p:nvPr/>
          </p:nvGrpSpPr>
          <p:grpSpPr>
            <a:xfrm>
              <a:off x="2677529" y="140679"/>
              <a:ext cx="497216" cy="628188"/>
              <a:chOff x="0" y="-38100"/>
              <a:chExt cx="108785" cy="137440"/>
            </a:xfrm>
          </p:grpSpPr>
          <p:sp>
            <p:nvSpPr>
              <p:cNvPr id="512" name="Google Shape;512;p23"/>
              <p:cNvSpPr/>
              <p:nvPr/>
            </p:nvSpPr>
            <p:spPr>
              <a:xfrm>
                <a:off x="0" y="0"/>
                <a:ext cx="108785" cy="99340"/>
              </a:xfrm>
              <a:custGeom>
                <a:rect b="b" l="l" r="r" t="t"/>
                <a:pathLst>
                  <a:path extrusionOk="0" h="99340" w="108785">
                    <a:moveTo>
                      <a:pt x="49670" y="0"/>
                    </a:moveTo>
                    <a:lnTo>
                      <a:pt x="59115" y="0"/>
                    </a:lnTo>
                    <a:cubicBezTo>
                      <a:pt x="86547" y="0"/>
                      <a:pt x="108785" y="22238"/>
                      <a:pt x="108785" y="49670"/>
                    </a:cubicBezTo>
                    <a:lnTo>
                      <a:pt x="108785" y="49670"/>
                    </a:lnTo>
                    <a:cubicBezTo>
                      <a:pt x="108785" y="77102"/>
                      <a:pt x="86547" y="99340"/>
                      <a:pt x="59115" y="99340"/>
                    </a:cubicBezTo>
                    <a:lnTo>
                      <a:pt x="49670" y="99340"/>
                    </a:lnTo>
                    <a:cubicBezTo>
                      <a:pt x="22238" y="99340"/>
                      <a:pt x="0" y="77102"/>
                      <a:pt x="0" y="49670"/>
                    </a:cubicBezTo>
                    <a:lnTo>
                      <a:pt x="0" y="49670"/>
                    </a:lnTo>
                    <a:cubicBezTo>
                      <a:pt x="0" y="22238"/>
                      <a:pt x="22238" y="0"/>
                      <a:pt x="49670" y="0"/>
                    </a:cubicBezTo>
                    <a:close/>
                  </a:path>
                </a:pathLst>
              </a:custGeom>
              <a:solidFill>
                <a:srgbClr val="F1CF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3"/>
              <p:cNvSpPr txBox="1"/>
              <p:nvPr/>
            </p:nvSpPr>
            <p:spPr>
              <a:xfrm>
                <a:off x="0" y="-38100"/>
                <a:ext cx="108785" cy="1374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4" name="Google Shape;514;p23"/>
            <p:cNvGrpSpPr/>
            <p:nvPr/>
          </p:nvGrpSpPr>
          <p:grpSpPr>
            <a:xfrm>
              <a:off x="1803380" y="102970"/>
              <a:ext cx="497216" cy="628188"/>
              <a:chOff x="0" y="-38100"/>
              <a:chExt cx="108785" cy="137440"/>
            </a:xfrm>
          </p:grpSpPr>
          <p:sp>
            <p:nvSpPr>
              <p:cNvPr id="515" name="Google Shape;515;p23"/>
              <p:cNvSpPr/>
              <p:nvPr/>
            </p:nvSpPr>
            <p:spPr>
              <a:xfrm>
                <a:off x="0" y="0"/>
                <a:ext cx="108785" cy="99340"/>
              </a:xfrm>
              <a:custGeom>
                <a:rect b="b" l="l" r="r" t="t"/>
                <a:pathLst>
                  <a:path extrusionOk="0" h="99340" w="108785">
                    <a:moveTo>
                      <a:pt x="49670" y="0"/>
                    </a:moveTo>
                    <a:lnTo>
                      <a:pt x="59115" y="0"/>
                    </a:lnTo>
                    <a:cubicBezTo>
                      <a:pt x="86547" y="0"/>
                      <a:pt x="108785" y="22238"/>
                      <a:pt x="108785" y="49670"/>
                    </a:cubicBezTo>
                    <a:lnTo>
                      <a:pt x="108785" y="49670"/>
                    </a:lnTo>
                    <a:cubicBezTo>
                      <a:pt x="108785" y="77102"/>
                      <a:pt x="86547" y="99340"/>
                      <a:pt x="59115" y="99340"/>
                    </a:cubicBezTo>
                    <a:lnTo>
                      <a:pt x="49670" y="99340"/>
                    </a:lnTo>
                    <a:cubicBezTo>
                      <a:pt x="22238" y="99340"/>
                      <a:pt x="0" y="77102"/>
                      <a:pt x="0" y="49670"/>
                    </a:cubicBezTo>
                    <a:lnTo>
                      <a:pt x="0" y="49670"/>
                    </a:lnTo>
                    <a:cubicBezTo>
                      <a:pt x="0" y="22238"/>
                      <a:pt x="22238" y="0"/>
                      <a:pt x="49670" y="0"/>
                    </a:cubicBezTo>
                    <a:close/>
                  </a:path>
                </a:pathLst>
              </a:custGeom>
              <a:solidFill>
                <a:srgbClr val="F1CF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3"/>
              <p:cNvSpPr txBox="1"/>
              <p:nvPr/>
            </p:nvSpPr>
            <p:spPr>
              <a:xfrm>
                <a:off x="0" y="-38100"/>
                <a:ext cx="108785" cy="1374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7" name="Google Shape;517;p23"/>
            <p:cNvGrpSpPr/>
            <p:nvPr/>
          </p:nvGrpSpPr>
          <p:grpSpPr>
            <a:xfrm>
              <a:off x="952594" y="49186"/>
              <a:ext cx="497216" cy="628188"/>
              <a:chOff x="0" y="-38100"/>
              <a:chExt cx="108785" cy="137440"/>
            </a:xfrm>
          </p:grpSpPr>
          <p:sp>
            <p:nvSpPr>
              <p:cNvPr id="518" name="Google Shape;518;p23"/>
              <p:cNvSpPr/>
              <p:nvPr/>
            </p:nvSpPr>
            <p:spPr>
              <a:xfrm>
                <a:off x="0" y="0"/>
                <a:ext cx="108785" cy="99340"/>
              </a:xfrm>
              <a:custGeom>
                <a:rect b="b" l="l" r="r" t="t"/>
                <a:pathLst>
                  <a:path extrusionOk="0" h="99340" w="108785">
                    <a:moveTo>
                      <a:pt x="49670" y="0"/>
                    </a:moveTo>
                    <a:lnTo>
                      <a:pt x="59115" y="0"/>
                    </a:lnTo>
                    <a:cubicBezTo>
                      <a:pt x="86547" y="0"/>
                      <a:pt x="108785" y="22238"/>
                      <a:pt x="108785" y="49670"/>
                    </a:cubicBezTo>
                    <a:lnTo>
                      <a:pt x="108785" y="49670"/>
                    </a:lnTo>
                    <a:cubicBezTo>
                      <a:pt x="108785" y="77102"/>
                      <a:pt x="86547" y="99340"/>
                      <a:pt x="59115" y="99340"/>
                    </a:cubicBezTo>
                    <a:lnTo>
                      <a:pt x="49670" y="99340"/>
                    </a:lnTo>
                    <a:cubicBezTo>
                      <a:pt x="22238" y="99340"/>
                      <a:pt x="0" y="77102"/>
                      <a:pt x="0" y="49670"/>
                    </a:cubicBezTo>
                    <a:lnTo>
                      <a:pt x="0" y="49670"/>
                    </a:lnTo>
                    <a:cubicBezTo>
                      <a:pt x="0" y="22238"/>
                      <a:pt x="22238" y="0"/>
                      <a:pt x="49670" y="0"/>
                    </a:cubicBezTo>
                    <a:close/>
                  </a:path>
                </a:pathLst>
              </a:custGeom>
              <a:solidFill>
                <a:srgbClr val="F1CF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3"/>
              <p:cNvSpPr txBox="1"/>
              <p:nvPr/>
            </p:nvSpPr>
            <p:spPr>
              <a:xfrm>
                <a:off x="0" y="-38100"/>
                <a:ext cx="108785" cy="1374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20" name="Google Shape;520;p23"/>
          <p:cNvGrpSpPr/>
          <p:nvPr/>
        </p:nvGrpSpPr>
        <p:grpSpPr>
          <a:xfrm>
            <a:off x="10033396" y="5694702"/>
            <a:ext cx="3715273" cy="1016061"/>
            <a:chOff x="0" y="0"/>
            <a:chExt cx="4953698" cy="1354748"/>
          </a:xfrm>
        </p:grpSpPr>
        <p:sp>
          <p:nvSpPr>
            <p:cNvPr id="521" name="Google Shape;521;p23"/>
            <p:cNvSpPr/>
            <p:nvPr/>
          </p:nvSpPr>
          <p:spPr>
            <a:xfrm>
              <a:off x="0" y="0"/>
              <a:ext cx="4953698" cy="1354748"/>
            </a:xfrm>
            <a:custGeom>
              <a:rect b="b" l="l" r="r" t="t"/>
              <a:pathLst>
                <a:path extrusionOk="0" h="1354748" w="4953698">
                  <a:moveTo>
                    <a:pt x="0" y="0"/>
                  </a:moveTo>
                  <a:lnTo>
                    <a:pt x="4953698" y="0"/>
                  </a:lnTo>
                  <a:lnTo>
                    <a:pt x="4953698" y="1354748"/>
                  </a:lnTo>
                  <a:lnTo>
                    <a:pt x="0" y="1354748"/>
                  </a:lnTo>
                  <a:lnTo>
                    <a:pt x="0" y="0"/>
                  </a:lnTo>
                  <a:close/>
                </a:path>
              </a:pathLst>
            </a:custGeom>
            <a:blipFill rotWithShape="1">
              <a:blip r:embed="rId4">
                <a:alphaModFix/>
              </a:blip>
              <a:stretch>
                <a:fillRect b="0" l="0" r="0" t="-81015"/>
              </a:stretch>
            </a:blipFill>
            <a:ln>
              <a:noFill/>
            </a:ln>
          </p:spPr>
        </p:sp>
        <p:grpSp>
          <p:nvGrpSpPr>
            <p:cNvPr id="522" name="Google Shape;522;p23"/>
            <p:cNvGrpSpPr/>
            <p:nvPr/>
          </p:nvGrpSpPr>
          <p:grpSpPr>
            <a:xfrm>
              <a:off x="3579102" y="72118"/>
              <a:ext cx="497216" cy="628188"/>
              <a:chOff x="0" y="-38100"/>
              <a:chExt cx="108785" cy="137440"/>
            </a:xfrm>
          </p:grpSpPr>
          <p:sp>
            <p:nvSpPr>
              <p:cNvPr id="523" name="Google Shape;523;p23"/>
              <p:cNvSpPr/>
              <p:nvPr/>
            </p:nvSpPr>
            <p:spPr>
              <a:xfrm>
                <a:off x="0" y="0"/>
                <a:ext cx="108785" cy="99340"/>
              </a:xfrm>
              <a:custGeom>
                <a:rect b="b" l="l" r="r" t="t"/>
                <a:pathLst>
                  <a:path extrusionOk="0" h="99340" w="108785">
                    <a:moveTo>
                      <a:pt x="49670" y="0"/>
                    </a:moveTo>
                    <a:lnTo>
                      <a:pt x="59115" y="0"/>
                    </a:lnTo>
                    <a:cubicBezTo>
                      <a:pt x="86547" y="0"/>
                      <a:pt x="108785" y="22238"/>
                      <a:pt x="108785" y="49670"/>
                    </a:cubicBezTo>
                    <a:lnTo>
                      <a:pt x="108785" y="49670"/>
                    </a:lnTo>
                    <a:cubicBezTo>
                      <a:pt x="108785" y="77102"/>
                      <a:pt x="86547" y="99340"/>
                      <a:pt x="59115" y="99340"/>
                    </a:cubicBezTo>
                    <a:lnTo>
                      <a:pt x="49670" y="99340"/>
                    </a:lnTo>
                    <a:cubicBezTo>
                      <a:pt x="22238" y="99340"/>
                      <a:pt x="0" y="77102"/>
                      <a:pt x="0" y="49670"/>
                    </a:cubicBezTo>
                    <a:lnTo>
                      <a:pt x="0" y="49670"/>
                    </a:lnTo>
                    <a:cubicBezTo>
                      <a:pt x="0" y="22238"/>
                      <a:pt x="22238" y="0"/>
                      <a:pt x="49670" y="0"/>
                    </a:cubicBezTo>
                    <a:close/>
                  </a:path>
                </a:pathLst>
              </a:custGeom>
              <a:solidFill>
                <a:srgbClr val="F1CF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3"/>
              <p:cNvSpPr txBox="1"/>
              <p:nvPr/>
            </p:nvSpPr>
            <p:spPr>
              <a:xfrm>
                <a:off x="0" y="-38100"/>
                <a:ext cx="108785" cy="1374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5" name="Google Shape;525;p23"/>
            <p:cNvGrpSpPr/>
            <p:nvPr/>
          </p:nvGrpSpPr>
          <p:grpSpPr>
            <a:xfrm>
              <a:off x="2677529" y="140679"/>
              <a:ext cx="497216" cy="628188"/>
              <a:chOff x="0" y="-38100"/>
              <a:chExt cx="108785" cy="137440"/>
            </a:xfrm>
          </p:grpSpPr>
          <p:sp>
            <p:nvSpPr>
              <p:cNvPr id="526" name="Google Shape;526;p23"/>
              <p:cNvSpPr/>
              <p:nvPr/>
            </p:nvSpPr>
            <p:spPr>
              <a:xfrm>
                <a:off x="0" y="0"/>
                <a:ext cx="108785" cy="99340"/>
              </a:xfrm>
              <a:custGeom>
                <a:rect b="b" l="l" r="r" t="t"/>
                <a:pathLst>
                  <a:path extrusionOk="0" h="99340" w="108785">
                    <a:moveTo>
                      <a:pt x="49670" y="0"/>
                    </a:moveTo>
                    <a:lnTo>
                      <a:pt x="59115" y="0"/>
                    </a:lnTo>
                    <a:cubicBezTo>
                      <a:pt x="86547" y="0"/>
                      <a:pt x="108785" y="22238"/>
                      <a:pt x="108785" y="49670"/>
                    </a:cubicBezTo>
                    <a:lnTo>
                      <a:pt x="108785" y="49670"/>
                    </a:lnTo>
                    <a:cubicBezTo>
                      <a:pt x="108785" y="77102"/>
                      <a:pt x="86547" y="99340"/>
                      <a:pt x="59115" y="99340"/>
                    </a:cubicBezTo>
                    <a:lnTo>
                      <a:pt x="49670" y="99340"/>
                    </a:lnTo>
                    <a:cubicBezTo>
                      <a:pt x="22238" y="99340"/>
                      <a:pt x="0" y="77102"/>
                      <a:pt x="0" y="49670"/>
                    </a:cubicBezTo>
                    <a:lnTo>
                      <a:pt x="0" y="49670"/>
                    </a:lnTo>
                    <a:cubicBezTo>
                      <a:pt x="0" y="22238"/>
                      <a:pt x="22238" y="0"/>
                      <a:pt x="49670" y="0"/>
                    </a:cubicBezTo>
                    <a:close/>
                  </a:path>
                </a:pathLst>
              </a:custGeom>
              <a:solidFill>
                <a:srgbClr val="F1CF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3"/>
              <p:cNvSpPr txBox="1"/>
              <p:nvPr/>
            </p:nvSpPr>
            <p:spPr>
              <a:xfrm>
                <a:off x="0" y="-38100"/>
                <a:ext cx="108785" cy="1374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8" name="Google Shape;528;p23"/>
            <p:cNvGrpSpPr/>
            <p:nvPr/>
          </p:nvGrpSpPr>
          <p:grpSpPr>
            <a:xfrm>
              <a:off x="1803380" y="102970"/>
              <a:ext cx="497216" cy="628188"/>
              <a:chOff x="0" y="-38100"/>
              <a:chExt cx="108785" cy="137440"/>
            </a:xfrm>
          </p:grpSpPr>
          <p:sp>
            <p:nvSpPr>
              <p:cNvPr id="529" name="Google Shape;529;p23"/>
              <p:cNvSpPr/>
              <p:nvPr/>
            </p:nvSpPr>
            <p:spPr>
              <a:xfrm>
                <a:off x="0" y="0"/>
                <a:ext cx="108785" cy="99340"/>
              </a:xfrm>
              <a:custGeom>
                <a:rect b="b" l="l" r="r" t="t"/>
                <a:pathLst>
                  <a:path extrusionOk="0" h="99340" w="108785">
                    <a:moveTo>
                      <a:pt x="49670" y="0"/>
                    </a:moveTo>
                    <a:lnTo>
                      <a:pt x="59115" y="0"/>
                    </a:lnTo>
                    <a:cubicBezTo>
                      <a:pt x="86547" y="0"/>
                      <a:pt x="108785" y="22238"/>
                      <a:pt x="108785" y="49670"/>
                    </a:cubicBezTo>
                    <a:lnTo>
                      <a:pt x="108785" y="49670"/>
                    </a:lnTo>
                    <a:cubicBezTo>
                      <a:pt x="108785" y="77102"/>
                      <a:pt x="86547" y="99340"/>
                      <a:pt x="59115" y="99340"/>
                    </a:cubicBezTo>
                    <a:lnTo>
                      <a:pt x="49670" y="99340"/>
                    </a:lnTo>
                    <a:cubicBezTo>
                      <a:pt x="22238" y="99340"/>
                      <a:pt x="0" y="77102"/>
                      <a:pt x="0" y="49670"/>
                    </a:cubicBezTo>
                    <a:lnTo>
                      <a:pt x="0" y="49670"/>
                    </a:lnTo>
                    <a:cubicBezTo>
                      <a:pt x="0" y="22238"/>
                      <a:pt x="22238" y="0"/>
                      <a:pt x="49670" y="0"/>
                    </a:cubicBezTo>
                    <a:close/>
                  </a:path>
                </a:pathLst>
              </a:custGeom>
              <a:solidFill>
                <a:srgbClr val="F1CF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23"/>
              <p:cNvSpPr txBox="1"/>
              <p:nvPr/>
            </p:nvSpPr>
            <p:spPr>
              <a:xfrm>
                <a:off x="0" y="-38100"/>
                <a:ext cx="108785" cy="1374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1" name="Google Shape;531;p23"/>
            <p:cNvGrpSpPr/>
            <p:nvPr/>
          </p:nvGrpSpPr>
          <p:grpSpPr>
            <a:xfrm>
              <a:off x="952594" y="49186"/>
              <a:ext cx="497216" cy="628188"/>
              <a:chOff x="0" y="-38100"/>
              <a:chExt cx="108785" cy="137440"/>
            </a:xfrm>
          </p:grpSpPr>
          <p:sp>
            <p:nvSpPr>
              <p:cNvPr id="532" name="Google Shape;532;p23"/>
              <p:cNvSpPr/>
              <p:nvPr/>
            </p:nvSpPr>
            <p:spPr>
              <a:xfrm>
                <a:off x="0" y="0"/>
                <a:ext cx="108785" cy="99340"/>
              </a:xfrm>
              <a:custGeom>
                <a:rect b="b" l="l" r="r" t="t"/>
                <a:pathLst>
                  <a:path extrusionOk="0" h="99340" w="108785">
                    <a:moveTo>
                      <a:pt x="49670" y="0"/>
                    </a:moveTo>
                    <a:lnTo>
                      <a:pt x="59115" y="0"/>
                    </a:lnTo>
                    <a:cubicBezTo>
                      <a:pt x="86547" y="0"/>
                      <a:pt x="108785" y="22238"/>
                      <a:pt x="108785" y="49670"/>
                    </a:cubicBezTo>
                    <a:lnTo>
                      <a:pt x="108785" y="49670"/>
                    </a:lnTo>
                    <a:cubicBezTo>
                      <a:pt x="108785" y="77102"/>
                      <a:pt x="86547" y="99340"/>
                      <a:pt x="59115" y="99340"/>
                    </a:cubicBezTo>
                    <a:lnTo>
                      <a:pt x="49670" y="99340"/>
                    </a:lnTo>
                    <a:cubicBezTo>
                      <a:pt x="22238" y="99340"/>
                      <a:pt x="0" y="77102"/>
                      <a:pt x="0" y="49670"/>
                    </a:cubicBezTo>
                    <a:lnTo>
                      <a:pt x="0" y="49670"/>
                    </a:lnTo>
                    <a:cubicBezTo>
                      <a:pt x="0" y="22238"/>
                      <a:pt x="22238" y="0"/>
                      <a:pt x="49670" y="0"/>
                    </a:cubicBezTo>
                    <a:close/>
                  </a:path>
                </a:pathLst>
              </a:custGeom>
              <a:solidFill>
                <a:srgbClr val="F1CF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3"/>
              <p:cNvSpPr txBox="1"/>
              <p:nvPr/>
            </p:nvSpPr>
            <p:spPr>
              <a:xfrm>
                <a:off x="0" y="-38100"/>
                <a:ext cx="108785" cy="1374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34" name="Google Shape;534;p23"/>
          <p:cNvGrpSpPr/>
          <p:nvPr/>
        </p:nvGrpSpPr>
        <p:grpSpPr>
          <a:xfrm>
            <a:off x="10860100" y="3147166"/>
            <a:ext cx="3715273" cy="1016061"/>
            <a:chOff x="0" y="0"/>
            <a:chExt cx="4953698" cy="1354748"/>
          </a:xfrm>
        </p:grpSpPr>
        <p:sp>
          <p:nvSpPr>
            <p:cNvPr id="535" name="Google Shape;535;p23"/>
            <p:cNvSpPr/>
            <p:nvPr/>
          </p:nvSpPr>
          <p:spPr>
            <a:xfrm>
              <a:off x="0" y="0"/>
              <a:ext cx="4953698" cy="1354748"/>
            </a:xfrm>
            <a:custGeom>
              <a:rect b="b" l="l" r="r" t="t"/>
              <a:pathLst>
                <a:path extrusionOk="0" h="1354748" w="4953698">
                  <a:moveTo>
                    <a:pt x="0" y="0"/>
                  </a:moveTo>
                  <a:lnTo>
                    <a:pt x="4953698" y="0"/>
                  </a:lnTo>
                  <a:lnTo>
                    <a:pt x="4953698" y="1354748"/>
                  </a:lnTo>
                  <a:lnTo>
                    <a:pt x="0" y="1354748"/>
                  </a:lnTo>
                  <a:lnTo>
                    <a:pt x="0" y="0"/>
                  </a:lnTo>
                  <a:close/>
                </a:path>
              </a:pathLst>
            </a:custGeom>
            <a:blipFill rotWithShape="1">
              <a:blip r:embed="rId5">
                <a:alphaModFix/>
              </a:blip>
              <a:stretch>
                <a:fillRect b="0" l="0" r="0" t="-81015"/>
              </a:stretch>
            </a:blipFill>
            <a:ln>
              <a:noFill/>
            </a:ln>
          </p:spPr>
        </p:sp>
        <p:grpSp>
          <p:nvGrpSpPr>
            <p:cNvPr id="536" name="Google Shape;536;p23"/>
            <p:cNvGrpSpPr/>
            <p:nvPr/>
          </p:nvGrpSpPr>
          <p:grpSpPr>
            <a:xfrm>
              <a:off x="3576855" y="80156"/>
              <a:ext cx="497216" cy="628188"/>
              <a:chOff x="0" y="-38100"/>
              <a:chExt cx="108785" cy="137440"/>
            </a:xfrm>
          </p:grpSpPr>
          <p:sp>
            <p:nvSpPr>
              <p:cNvPr id="537" name="Google Shape;537;p23"/>
              <p:cNvSpPr/>
              <p:nvPr/>
            </p:nvSpPr>
            <p:spPr>
              <a:xfrm>
                <a:off x="0" y="0"/>
                <a:ext cx="108785" cy="99340"/>
              </a:xfrm>
              <a:custGeom>
                <a:rect b="b" l="l" r="r" t="t"/>
                <a:pathLst>
                  <a:path extrusionOk="0" h="99340" w="108785">
                    <a:moveTo>
                      <a:pt x="49670" y="0"/>
                    </a:moveTo>
                    <a:lnTo>
                      <a:pt x="59115" y="0"/>
                    </a:lnTo>
                    <a:cubicBezTo>
                      <a:pt x="86547" y="0"/>
                      <a:pt x="108785" y="22238"/>
                      <a:pt x="108785" y="49670"/>
                    </a:cubicBezTo>
                    <a:lnTo>
                      <a:pt x="108785" y="49670"/>
                    </a:lnTo>
                    <a:cubicBezTo>
                      <a:pt x="108785" y="77102"/>
                      <a:pt x="86547" y="99340"/>
                      <a:pt x="59115" y="99340"/>
                    </a:cubicBezTo>
                    <a:lnTo>
                      <a:pt x="49670" y="99340"/>
                    </a:lnTo>
                    <a:cubicBezTo>
                      <a:pt x="22238" y="99340"/>
                      <a:pt x="0" y="77102"/>
                      <a:pt x="0" y="49670"/>
                    </a:cubicBezTo>
                    <a:lnTo>
                      <a:pt x="0" y="49670"/>
                    </a:lnTo>
                    <a:cubicBezTo>
                      <a:pt x="0" y="22238"/>
                      <a:pt x="22238" y="0"/>
                      <a:pt x="49670" y="0"/>
                    </a:cubicBezTo>
                    <a:close/>
                  </a:path>
                </a:pathLst>
              </a:custGeom>
              <a:solidFill>
                <a:srgbClr val="72E9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3"/>
              <p:cNvSpPr txBox="1"/>
              <p:nvPr/>
            </p:nvSpPr>
            <p:spPr>
              <a:xfrm>
                <a:off x="0" y="-38100"/>
                <a:ext cx="108785" cy="1374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9" name="Google Shape;539;p23"/>
            <p:cNvGrpSpPr/>
            <p:nvPr/>
          </p:nvGrpSpPr>
          <p:grpSpPr>
            <a:xfrm>
              <a:off x="2675282" y="148717"/>
              <a:ext cx="497216" cy="628188"/>
              <a:chOff x="0" y="-38100"/>
              <a:chExt cx="108785" cy="137440"/>
            </a:xfrm>
          </p:grpSpPr>
          <p:sp>
            <p:nvSpPr>
              <p:cNvPr id="540" name="Google Shape;540;p23"/>
              <p:cNvSpPr/>
              <p:nvPr/>
            </p:nvSpPr>
            <p:spPr>
              <a:xfrm>
                <a:off x="0" y="0"/>
                <a:ext cx="108785" cy="99340"/>
              </a:xfrm>
              <a:custGeom>
                <a:rect b="b" l="l" r="r" t="t"/>
                <a:pathLst>
                  <a:path extrusionOk="0" h="99340" w="108785">
                    <a:moveTo>
                      <a:pt x="49670" y="0"/>
                    </a:moveTo>
                    <a:lnTo>
                      <a:pt x="59115" y="0"/>
                    </a:lnTo>
                    <a:cubicBezTo>
                      <a:pt x="86547" y="0"/>
                      <a:pt x="108785" y="22238"/>
                      <a:pt x="108785" y="49670"/>
                    </a:cubicBezTo>
                    <a:lnTo>
                      <a:pt x="108785" y="49670"/>
                    </a:lnTo>
                    <a:cubicBezTo>
                      <a:pt x="108785" y="77102"/>
                      <a:pt x="86547" y="99340"/>
                      <a:pt x="59115" y="99340"/>
                    </a:cubicBezTo>
                    <a:lnTo>
                      <a:pt x="49670" y="99340"/>
                    </a:lnTo>
                    <a:cubicBezTo>
                      <a:pt x="22238" y="99340"/>
                      <a:pt x="0" y="77102"/>
                      <a:pt x="0" y="49670"/>
                    </a:cubicBezTo>
                    <a:lnTo>
                      <a:pt x="0" y="49670"/>
                    </a:lnTo>
                    <a:cubicBezTo>
                      <a:pt x="0" y="22238"/>
                      <a:pt x="22238" y="0"/>
                      <a:pt x="49670" y="0"/>
                    </a:cubicBezTo>
                    <a:close/>
                  </a:path>
                </a:pathLst>
              </a:custGeom>
              <a:solidFill>
                <a:srgbClr val="72E9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3"/>
              <p:cNvSpPr txBox="1"/>
              <p:nvPr/>
            </p:nvSpPr>
            <p:spPr>
              <a:xfrm>
                <a:off x="0" y="-38100"/>
                <a:ext cx="108785" cy="1374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2" name="Google Shape;542;p23"/>
            <p:cNvGrpSpPr/>
            <p:nvPr/>
          </p:nvGrpSpPr>
          <p:grpSpPr>
            <a:xfrm>
              <a:off x="1801133" y="111008"/>
              <a:ext cx="497216" cy="628188"/>
              <a:chOff x="0" y="-38100"/>
              <a:chExt cx="108785" cy="137440"/>
            </a:xfrm>
          </p:grpSpPr>
          <p:sp>
            <p:nvSpPr>
              <p:cNvPr id="543" name="Google Shape;543;p23"/>
              <p:cNvSpPr/>
              <p:nvPr/>
            </p:nvSpPr>
            <p:spPr>
              <a:xfrm>
                <a:off x="0" y="0"/>
                <a:ext cx="108785" cy="99340"/>
              </a:xfrm>
              <a:custGeom>
                <a:rect b="b" l="l" r="r" t="t"/>
                <a:pathLst>
                  <a:path extrusionOk="0" h="99340" w="108785">
                    <a:moveTo>
                      <a:pt x="49670" y="0"/>
                    </a:moveTo>
                    <a:lnTo>
                      <a:pt x="59115" y="0"/>
                    </a:lnTo>
                    <a:cubicBezTo>
                      <a:pt x="86547" y="0"/>
                      <a:pt x="108785" y="22238"/>
                      <a:pt x="108785" y="49670"/>
                    </a:cubicBezTo>
                    <a:lnTo>
                      <a:pt x="108785" y="49670"/>
                    </a:lnTo>
                    <a:cubicBezTo>
                      <a:pt x="108785" y="77102"/>
                      <a:pt x="86547" y="99340"/>
                      <a:pt x="59115" y="99340"/>
                    </a:cubicBezTo>
                    <a:lnTo>
                      <a:pt x="49670" y="99340"/>
                    </a:lnTo>
                    <a:cubicBezTo>
                      <a:pt x="22238" y="99340"/>
                      <a:pt x="0" y="77102"/>
                      <a:pt x="0" y="49670"/>
                    </a:cubicBezTo>
                    <a:lnTo>
                      <a:pt x="0" y="49670"/>
                    </a:lnTo>
                    <a:cubicBezTo>
                      <a:pt x="0" y="22238"/>
                      <a:pt x="22238" y="0"/>
                      <a:pt x="49670" y="0"/>
                    </a:cubicBezTo>
                    <a:close/>
                  </a:path>
                </a:pathLst>
              </a:custGeom>
              <a:solidFill>
                <a:srgbClr val="72E9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3"/>
              <p:cNvSpPr txBox="1"/>
              <p:nvPr/>
            </p:nvSpPr>
            <p:spPr>
              <a:xfrm>
                <a:off x="0" y="-38100"/>
                <a:ext cx="108785" cy="1374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5" name="Google Shape;545;p23"/>
            <p:cNvGrpSpPr/>
            <p:nvPr/>
          </p:nvGrpSpPr>
          <p:grpSpPr>
            <a:xfrm>
              <a:off x="950348" y="57224"/>
              <a:ext cx="497216" cy="628188"/>
              <a:chOff x="0" y="-38100"/>
              <a:chExt cx="108785" cy="137440"/>
            </a:xfrm>
          </p:grpSpPr>
          <p:sp>
            <p:nvSpPr>
              <p:cNvPr id="546" name="Google Shape;546;p23"/>
              <p:cNvSpPr/>
              <p:nvPr/>
            </p:nvSpPr>
            <p:spPr>
              <a:xfrm>
                <a:off x="0" y="0"/>
                <a:ext cx="108785" cy="99340"/>
              </a:xfrm>
              <a:custGeom>
                <a:rect b="b" l="l" r="r" t="t"/>
                <a:pathLst>
                  <a:path extrusionOk="0" h="99340" w="108785">
                    <a:moveTo>
                      <a:pt x="49670" y="0"/>
                    </a:moveTo>
                    <a:lnTo>
                      <a:pt x="59115" y="0"/>
                    </a:lnTo>
                    <a:cubicBezTo>
                      <a:pt x="86547" y="0"/>
                      <a:pt x="108785" y="22238"/>
                      <a:pt x="108785" y="49670"/>
                    </a:cubicBezTo>
                    <a:lnTo>
                      <a:pt x="108785" y="49670"/>
                    </a:lnTo>
                    <a:cubicBezTo>
                      <a:pt x="108785" y="77102"/>
                      <a:pt x="86547" y="99340"/>
                      <a:pt x="59115" y="99340"/>
                    </a:cubicBezTo>
                    <a:lnTo>
                      <a:pt x="49670" y="99340"/>
                    </a:lnTo>
                    <a:cubicBezTo>
                      <a:pt x="22238" y="99340"/>
                      <a:pt x="0" y="77102"/>
                      <a:pt x="0" y="49670"/>
                    </a:cubicBezTo>
                    <a:lnTo>
                      <a:pt x="0" y="49670"/>
                    </a:lnTo>
                    <a:cubicBezTo>
                      <a:pt x="0" y="22238"/>
                      <a:pt x="22238" y="0"/>
                      <a:pt x="49670" y="0"/>
                    </a:cubicBezTo>
                    <a:close/>
                  </a:path>
                </a:pathLst>
              </a:custGeom>
              <a:solidFill>
                <a:srgbClr val="72E9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3"/>
              <p:cNvSpPr txBox="1"/>
              <p:nvPr/>
            </p:nvSpPr>
            <p:spPr>
              <a:xfrm>
                <a:off x="0" y="-38100"/>
                <a:ext cx="108785" cy="1374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48" name="Google Shape;548;p23"/>
          <p:cNvGrpSpPr/>
          <p:nvPr/>
        </p:nvGrpSpPr>
        <p:grpSpPr>
          <a:xfrm>
            <a:off x="13211486" y="8242239"/>
            <a:ext cx="3715273" cy="1016061"/>
            <a:chOff x="0" y="0"/>
            <a:chExt cx="4953698" cy="1354748"/>
          </a:xfrm>
        </p:grpSpPr>
        <p:sp>
          <p:nvSpPr>
            <p:cNvPr id="549" name="Google Shape;549;p23"/>
            <p:cNvSpPr/>
            <p:nvPr/>
          </p:nvSpPr>
          <p:spPr>
            <a:xfrm>
              <a:off x="0" y="0"/>
              <a:ext cx="4953698" cy="1354748"/>
            </a:xfrm>
            <a:custGeom>
              <a:rect b="b" l="l" r="r" t="t"/>
              <a:pathLst>
                <a:path extrusionOk="0" h="1354748" w="4953698">
                  <a:moveTo>
                    <a:pt x="0" y="0"/>
                  </a:moveTo>
                  <a:lnTo>
                    <a:pt x="4953698" y="0"/>
                  </a:lnTo>
                  <a:lnTo>
                    <a:pt x="4953698" y="1354748"/>
                  </a:lnTo>
                  <a:lnTo>
                    <a:pt x="0" y="1354748"/>
                  </a:lnTo>
                  <a:lnTo>
                    <a:pt x="0" y="0"/>
                  </a:lnTo>
                  <a:close/>
                </a:path>
              </a:pathLst>
            </a:custGeom>
            <a:blipFill rotWithShape="1">
              <a:blip r:embed="rId5">
                <a:alphaModFix/>
              </a:blip>
              <a:stretch>
                <a:fillRect b="0" l="0" r="0" t="-81015"/>
              </a:stretch>
            </a:blipFill>
            <a:ln>
              <a:noFill/>
            </a:ln>
          </p:spPr>
        </p:sp>
        <p:grpSp>
          <p:nvGrpSpPr>
            <p:cNvPr id="550" name="Google Shape;550;p23"/>
            <p:cNvGrpSpPr/>
            <p:nvPr/>
          </p:nvGrpSpPr>
          <p:grpSpPr>
            <a:xfrm>
              <a:off x="3576855" y="80156"/>
              <a:ext cx="497216" cy="628188"/>
              <a:chOff x="0" y="-38100"/>
              <a:chExt cx="108785" cy="137440"/>
            </a:xfrm>
          </p:grpSpPr>
          <p:sp>
            <p:nvSpPr>
              <p:cNvPr id="551" name="Google Shape;551;p23"/>
              <p:cNvSpPr/>
              <p:nvPr/>
            </p:nvSpPr>
            <p:spPr>
              <a:xfrm>
                <a:off x="0" y="0"/>
                <a:ext cx="108785" cy="99340"/>
              </a:xfrm>
              <a:custGeom>
                <a:rect b="b" l="l" r="r" t="t"/>
                <a:pathLst>
                  <a:path extrusionOk="0" h="99340" w="108785">
                    <a:moveTo>
                      <a:pt x="49670" y="0"/>
                    </a:moveTo>
                    <a:lnTo>
                      <a:pt x="59115" y="0"/>
                    </a:lnTo>
                    <a:cubicBezTo>
                      <a:pt x="86547" y="0"/>
                      <a:pt x="108785" y="22238"/>
                      <a:pt x="108785" y="49670"/>
                    </a:cubicBezTo>
                    <a:lnTo>
                      <a:pt x="108785" y="49670"/>
                    </a:lnTo>
                    <a:cubicBezTo>
                      <a:pt x="108785" y="77102"/>
                      <a:pt x="86547" y="99340"/>
                      <a:pt x="59115" y="99340"/>
                    </a:cubicBezTo>
                    <a:lnTo>
                      <a:pt x="49670" y="99340"/>
                    </a:lnTo>
                    <a:cubicBezTo>
                      <a:pt x="22238" y="99340"/>
                      <a:pt x="0" y="77102"/>
                      <a:pt x="0" y="49670"/>
                    </a:cubicBezTo>
                    <a:lnTo>
                      <a:pt x="0" y="49670"/>
                    </a:lnTo>
                    <a:cubicBezTo>
                      <a:pt x="0" y="22238"/>
                      <a:pt x="22238" y="0"/>
                      <a:pt x="49670" y="0"/>
                    </a:cubicBezTo>
                    <a:close/>
                  </a:path>
                </a:pathLst>
              </a:custGeom>
              <a:solidFill>
                <a:srgbClr val="72E9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3"/>
              <p:cNvSpPr txBox="1"/>
              <p:nvPr/>
            </p:nvSpPr>
            <p:spPr>
              <a:xfrm>
                <a:off x="0" y="-38100"/>
                <a:ext cx="108785" cy="1374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3" name="Google Shape;553;p23"/>
            <p:cNvGrpSpPr/>
            <p:nvPr/>
          </p:nvGrpSpPr>
          <p:grpSpPr>
            <a:xfrm>
              <a:off x="2675282" y="148717"/>
              <a:ext cx="497216" cy="628188"/>
              <a:chOff x="0" y="-38100"/>
              <a:chExt cx="108785" cy="137440"/>
            </a:xfrm>
          </p:grpSpPr>
          <p:sp>
            <p:nvSpPr>
              <p:cNvPr id="554" name="Google Shape;554;p23"/>
              <p:cNvSpPr/>
              <p:nvPr/>
            </p:nvSpPr>
            <p:spPr>
              <a:xfrm>
                <a:off x="0" y="0"/>
                <a:ext cx="108785" cy="99340"/>
              </a:xfrm>
              <a:custGeom>
                <a:rect b="b" l="l" r="r" t="t"/>
                <a:pathLst>
                  <a:path extrusionOk="0" h="99340" w="108785">
                    <a:moveTo>
                      <a:pt x="49670" y="0"/>
                    </a:moveTo>
                    <a:lnTo>
                      <a:pt x="59115" y="0"/>
                    </a:lnTo>
                    <a:cubicBezTo>
                      <a:pt x="86547" y="0"/>
                      <a:pt x="108785" y="22238"/>
                      <a:pt x="108785" y="49670"/>
                    </a:cubicBezTo>
                    <a:lnTo>
                      <a:pt x="108785" y="49670"/>
                    </a:lnTo>
                    <a:cubicBezTo>
                      <a:pt x="108785" y="77102"/>
                      <a:pt x="86547" y="99340"/>
                      <a:pt x="59115" y="99340"/>
                    </a:cubicBezTo>
                    <a:lnTo>
                      <a:pt x="49670" y="99340"/>
                    </a:lnTo>
                    <a:cubicBezTo>
                      <a:pt x="22238" y="99340"/>
                      <a:pt x="0" y="77102"/>
                      <a:pt x="0" y="49670"/>
                    </a:cubicBezTo>
                    <a:lnTo>
                      <a:pt x="0" y="49670"/>
                    </a:lnTo>
                    <a:cubicBezTo>
                      <a:pt x="0" y="22238"/>
                      <a:pt x="22238" y="0"/>
                      <a:pt x="49670" y="0"/>
                    </a:cubicBezTo>
                    <a:close/>
                  </a:path>
                </a:pathLst>
              </a:custGeom>
              <a:solidFill>
                <a:srgbClr val="72E9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23"/>
              <p:cNvSpPr txBox="1"/>
              <p:nvPr/>
            </p:nvSpPr>
            <p:spPr>
              <a:xfrm>
                <a:off x="0" y="-38100"/>
                <a:ext cx="108785" cy="1374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6" name="Google Shape;556;p23"/>
            <p:cNvGrpSpPr/>
            <p:nvPr/>
          </p:nvGrpSpPr>
          <p:grpSpPr>
            <a:xfrm>
              <a:off x="1801133" y="111008"/>
              <a:ext cx="497216" cy="628188"/>
              <a:chOff x="0" y="-38100"/>
              <a:chExt cx="108785" cy="137440"/>
            </a:xfrm>
          </p:grpSpPr>
          <p:sp>
            <p:nvSpPr>
              <p:cNvPr id="557" name="Google Shape;557;p23"/>
              <p:cNvSpPr/>
              <p:nvPr/>
            </p:nvSpPr>
            <p:spPr>
              <a:xfrm>
                <a:off x="0" y="0"/>
                <a:ext cx="108785" cy="99340"/>
              </a:xfrm>
              <a:custGeom>
                <a:rect b="b" l="l" r="r" t="t"/>
                <a:pathLst>
                  <a:path extrusionOk="0" h="99340" w="108785">
                    <a:moveTo>
                      <a:pt x="49670" y="0"/>
                    </a:moveTo>
                    <a:lnTo>
                      <a:pt x="59115" y="0"/>
                    </a:lnTo>
                    <a:cubicBezTo>
                      <a:pt x="86547" y="0"/>
                      <a:pt x="108785" y="22238"/>
                      <a:pt x="108785" y="49670"/>
                    </a:cubicBezTo>
                    <a:lnTo>
                      <a:pt x="108785" y="49670"/>
                    </a:lnTo>
                    <a:cubicBezTo>
                      <a:pt x="108785" y="77102"/>
                      <a:pt x="86547" y="99340"/>
                      <a:pt x="59115" y="99340"/>
                    </a:cubicBezTo>
                    <a:lnTo>
                      <a:pt x="49670" y="99340"/>
                    </a:lnTo>
                    <a:cubicBezTo>
                      <a:pt x="22238" y="99340"/>
                      <a:pt x="0" y="77102"/>
                      <a:pt x="0" y="49670"/>
                    </a:cubicBezTo>
                    <a:lnTo>
                      <a:pt x="0" y="49670"/>
                    </a:lnTo>
                    <a:cubicBezTo>
                      <a:pt x="0" y="22238"/>
                      <a:pt x="22238" y="0"/>
                      <a:pt x="49670" y="0"/>
                    </a:cubicBezTo>
                    <a:close/>
                  </a:path>
                </a:pathLst>
              </a:custGeom>
              <a:solidFill>
                <a:srgbClr val="72E9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3"/>
              <p:cNvSpPr txBox="1"/>
              <p:nvPr/>
            </p:nvSpPr>
            <p:spPr>
              <a:xfrm>
                <a:off x="0" y="-38100"/>
                <a:ext cx="108785" cy="1374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9" name="Google Shape;559;p23"/>
            <p:cNvGrpSpPr/>
            <p:nvPr/>
          </p:nvGrpSpPr>
          <p:grpSpPr>
            <a:xfrm>
              <a:off x="950348" y="57224"/>
              <a:ext cx="497216" cy="628188"/>
              <a:chOff x="0" y="-38100"/>
              <a:chExt cx="108785" cy="137440"/>
            </a:xfrm>
          </p:grpSpPr>
          <p:sp>
            <p:nvSpPr>
              <p:cNvPr id="560" name="Google Shape;560;p23"/>
              <p:cNvSpPr/>
              <p:nvPr/>
            </p:nvSpPr>
            <p:spPr>
              <a:xfrm>
                <a:off x="0" y="0"/>
                <a:ext cx="108785" cy="99340"/>
              </a:xfrm>
              <a:custGeom>
                <a:rect b="b" l="l" r="r" t="t"/>
                <a:pathLst>
                  <a:path extrusionOk="0" h="99340" w="108785">
                    <a:moveTo>
                      <a:pt x="49670" y="0"/>
                    </a:moveTo>
                    <a:lnTo>
                      <a:pt x="59115" y="0"/>
                    </a:lnTo>
                    <a:cubicBezTo>
                      <a:pt x="86547" y="0"/>
                      <a:pt x="108785" y="22238"/>
                      <a:pt x="108785" y="49670"/>
                    </a:cubicBezTo>
                    <a:lnTo>
                      <a:pt x="108785" y="49670"/>
                    </a:lnTo>
                    <a:cubicBezTo>
                      <a:pt x="108785" y="77102"/>
                      <a:pt x="86547" y="99340"/>
                      <a:pt x="59115" y="99340"/>
                    </a:cubicBezTo>
                    <a:lnTo>
                      <a:pt x="49670" y="99340"/>
                    </a:lnTo>
                    <a:cubicBezTo>
                      <a:pt x="22238" y="99340"/>
                      <a:pt x="0" y="77102"/>
                      <a:pt x="0" y="49670"/>
                    </a:cubicBezTo>
                    <a:lnTo>
                      <a:pt x="0" y="49670"/>
                    </a:lnTo>
                    <a:cubicBezTo>
                      <a:pt x="0" y="22238"/>
                      <a:pt x="22238" y="0"/>
                      <a:pt x="49670" y="0"/>
                    </a:cubicBezTo>
                    <a:close/>
                  </a:path>
                </a:pathLst>
              </a:custGeom>
              <a:solidFill>
                <a:srgbClr val="72E9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3"/>
              <p:cNvSpPr txBox="1"/>
              <p:nvPr/>
            </p:nvSpPr>
            <p:spPr>
              <a:xfrm>
                <a:off x="0" y="-38100"/>
                <a:ext cx="108785" cy="1374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62" name="Google Shape;562;p23"/>
          <p:cNvGrpSpPr/>
          <p:nvPr/>
        </p:nvGrpSpPr>
        <p:grpSpPr>
          <a:xfrm>
            <a:off x="0" y="-144661"/>
            <a:ext cx="18288000" cy="2058970"/>
            <a:chOff x="0" y="-38100"/>
            <a:chExt cx="4816593" cy="542280"/>
          </a:xfrm>
        </p:grpSpPr>
        <p:sp>
          <p:nvSpPr>
            <p:cNvPr id="563" name="Google Shape;563;p23"/>
            <p:cNvSpPr/>
            <p:nvPr/>
          </p:nvSpPr>
          <p:spPr>
            <a:xfrm>
              <a:off x="0" y="0"/>
              <a:ext cx="4816592" cy="504180"/>
            </a:xfrm>
            <a:custGeom>
              <a:rect b="b" l="l" r="r" t="t"/>
              <a:pathLst>
                <a:path extrusionOk="0" h="504180" w="4816592">
                  <a:moveTo>
                    <a:pt x="0" y="0"/>
                  </a:moveTo>
                  <a:lnTo>
                    <a:pt x="4816592" y="0"/>
                  </a:lnTo>
                  <a:lnTo>
                    <a:pt x="4816592" y="504180"/>
                  </a:lnTo>
                  <a:lnTo>
                    <a:pt x="0" y="504180"/>
                  </a:lnTo>
                  <a:close/>
                </a:path>
              </a:pathLst>
            </a:custGeom>
            <a:solidFill>
              <a:srgbClr val="819F3F"/>
            </a:solidFill>
            <a:ln>
              <a:noFill/>
            </a:ln>
          </p:spPr>
        </p:sp>
        <p:sp>
          <p:nvSpPr>
            <p:cNvPr id="564" name="Google Shape;564;p23"/>
            <p:cNvSpPr txBox="1"/>
            <p:nvPr/>
          </p:nvSpPr>
          <p:spPr>
            <a:xfrm>
              <a:off x="0" y="-38100"/>
              <a:ext cx="4816593" cy="54228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5" name="Google Shape;565;p23"/>
          <p:cNvSpPr/>
          <p:nvPr/>
        </p:nvSpPr>
        <p:spPr>
          <a:xfrm>
            <a:off x="9030043" y="4333695"/>
            <a:ext cx="1163672" cy="1146408"/>
          </a:xfrm>
          <a:custGeom>
            <a:rect b="b" l="l" r="r" t="t"/>
            <a:pathLst>
              <a:path extrusionOk="0" h="1146408" w="1163672">
                <a:moveTo>
                  <a:pt x="0" y="0"/>
                </a:moveTo>
                <a:lnTo>
                  <a:pt x="1163672" y="0"/>
                </a:lnTo>
                <a:lnTo>
                  <a:pt x="1163672" y="1146408"/>
                </a:lnTo>
                <a:lnTo>
                  <a:pt x="0" y="1146408"/>
                </a:lnTo>
                <a:lnTo>
                  <a:pt x="0" y="0"/>
                </a:lnTo>
                <a:close/>
              </a:path>
            </a:pathLst>
          </a:custGeom>
          <a:blipFill rotWithShape="1">
            <a:blip r:embed="rId6">
              <a:alphaModFix/>
            </a:blip>
            <a:stretch>
              <a:fillRect b="-12327" l="0" r="0" t="0"/>
            </a:stretch>
          </a:blipFill>
          <a:ln>
            <a:noFill/>
          </a:ln>
        </p:spPr>
      </p:sp>
      <p:sp>
        <p:nvSpPr>
          <p:cNvPr id="566" name="Google Shape;566;p23"/>
          <p:cNvSpPr/>
          <p:nvPr/>
        </p:nvSpPr>
        <p:spPr>
          <a:xfrm>
            <a:off x="9030043" y="6903297"/>
            <a:ext cx="1163672" cy="1146408"/>
          </a:xfrm>
          <a:custGeom>
            <a:rect b="b" l="l" r="r" t="t"/>
            <a:pathLst>
              <a:path extrusionOk="0" h="1146408" w="1163672">
                <a:moveTo>
                  <a:pt x="0" y="0"/>
                </a:moveTo>
                <a:lnTo>
                  <a:pt x="1163672" y="0"/>
                </a:lnTo>
                <a:lnTo>
                  <a:pt x="1163672" y="1146408"/>
                </a:lnTo>
                <a:lnTo>
                  <a:pt x="0" y="1146408"/>
                </a:lnTo>
                <a:lnTo>
                  <a:pt x="0" y="0"/>
                </a:lnTo>
                <a:close/>
              </a:path>
            </a:pathLst>
          </a:custGeom>
          <a:blipFill rotWithShape="1">
            <a:blip r:embed="rId6">
              <a:alphaModFix/>
            </a:blip>
            <a:stretch>
              <a:fillRect b="-12327" l="0" r="0" t="0"/>
            </a:stretch>
          </a:blipFill>
          <a:ln>
            <a:noFill/>
          </a:ln>
        </p:spPr>
      </p:sp>
      <p:sp>
        <p:nvSpPr>
          <p:cNvPr id="567" name="Google Shape;567;p23"/>
          <p:cNvSpPr txBox="1"/>
          <p:nvPr/>
        </p:nvSpPr>
        <p:spPr>
          <a:xfrm>
            <a:off x="1582268" y="237274"/>
            <a:ext cx="15123600" cy="1462200"/>
          </a:xfrm>
          <a:prstGeom prst="rect">
            <a:avLst/>
          </a:prstGeom>
          <a:noFill/>
          <a:ln>
            <a:noFill/>
          </a:ln>
        </p:spPr>
        <p:txBody>
          <a:bodyPr anchorCtr="0" anchor="t" bIns="0" lIns="0" spcFirstLastPara="1" rIns="0" wrap="square" tIns="0">
            <a:spAutoFit/>
          </a:bodyPr>
          <a:lstStyle/>
          <a:p>
            <a:pPr indent="0" lvl="0" marL="0" marR="0" rtl="0" algn="ctr">
              <a:lnSpc>
                <a:spcPct val="121002"/>
              </a:lnSpc>
              <a:spcBef>
                <a:spcPts val="0"/>
              </a:spcBef>
              <a:spcAft>
                <a:spcPts val="0"/>
              </a:spcAft>
              <a:buNone/>
            </a:pPr>
            <a:r>
              <a:rPr b="0" i="0" lang="en-US" sz="9499" u="none" cap="none" strike="noStrike">
                <a:solidFill>
                  <a:srgbClr val="FFFFFF"/>
                </a:solidFill>
                <a:latin typeface="Special Elite"/>
                <a:ea typeface="Special Elite"/>
                <a:cs typeface="Special Elite"/>
                <a:sym typeface="Special Elite"/>
              </a:rPr>
              <a:t>Mendelian Inheritance</a:t>
            </a:r>
            <a:endParaRPr/>
          </a:p>
        </p:txBody>
      </p:sp>
      <p:sp>
        <p:nvSpPr>
          <p:cNvPr id="568" name="Google Shape;568;p23"/>
          <p:cNvSpPr txBox="1"/>
          <p:nvPr/>
        </p:nvSpPr>
        <p:spPr>
          <a:xfrm>
            <a:off x="9182918" y="3128116"/>
            <a:ext cx="857923" cy="1035111"/>
          </a:xfrm>
          <a:prstGeom prst="rect">
            <a:avLst/>
          </a:prstGeom>
          <a:noFill/>
          <a:ln>
            <a:noFill/>
          </a:ln>
        </p:spPr>
        <p:txBody>
          <a:bodyPr anchorCtr="0" anchor="t" bIns="0" lIns="0" spcFirstLastPara="1" rIns="0" wrap="square" tIns="0">
            <a:spAutoFit/>
          </a:bodyPr>
          <a:lstStyle/>
          <a:p>
            <a:pPr indent="0" lvl="0" marL="0" marR="0" rtl="0" algn="ctr">
              <a:lnSpc>
                <a:spcPct val="121009"/>
              </a:lnSpc>
              <a:spcBef>
                <a:spcPts val="0"/>
              </a:spcBef>
              <a:spcAft>
                <a:spcPts val="0"/>
              </a:spcAft>
              <a:buNone/>
            </a:pPr>
            <a:r>
              <a:rPr b="0" i="0" lang="en-US" sz="6678" u="none" cap="none" strike="noStrike">
                <a:solidFill>
                  <a:srgbClr val="698629"/>
                </a:solidFill>
                <a:latin typeface="Special Elite"/>
                <a:ea typeface="Special Elite"/>
                <a:cs typeface="Special Elite"/>
                <a:sym typeface="Special Elite"/>
              </a:rPr>
              <a:t>x</a:t>
            </a:r>
            <a:endParaRPr/>
          </a:p>
        </p:txBody>
      </p:sp>
      <p:sp>
        <p:nvSpPr>
          <p:cNvPr id="569" name="Google Shape;569;p23"/>
          <p:cNvSpPr txBox="1"/>
          <p:nvPr/>
        </p:nvSpPr>
        <p:spPr>
          <a:xfrm>
            <a:off x="9182918" y="5675652"/>
            <a:ext cx="857923" cy="1035111"/>
          </a:xfrm>
          <a:prstGeom prst="rect">
            <a:avLst/>
          </a:prstGeom>
          <a:noFill/>
          <a:ln>
            <a:noFill/>
          </a:ln>
        </p:spPr>
        <p:txBody>
          <a:bodyPr anchorCtr="0" anchor="t" bIns="0" lIns="0" spcFirstLastPara="1" rIns="0" wrap="square" tIns="0">
            <a:spAutoFit/>
          </a:bodyPr>
          <a:lstStyle/>
          <a:p>
            <a:pPr indent="0" lvl="0" marL="0" marR="0" rtl="0" algn="ctr">
              <a:lnSpc>
                <a:spcPct val="121009"/>
              </a:lnSpc>
              <a:spcBef>
                <a:spcPts val="0"/>
              </a:spcBef>
              <a:spcAft>
                <a:spcPts val="0"/>
              </a:spcAft>
              <a:buNone/>
            </a:pPr>
            <a:r>
              <a:rPr b="0" i="0" lang="en-US" sz="6678" u="none" cap="none" strike="noStrike">
                <a:solidFill>
                  <a:srgbClr val="698629"/>
                </a:solidFill>
                <a:latin typeface="Special Elite"/>
                <a:ea typeface="Special Elite"/>
                <a:cs typeface="Special Elite"/>
                <a:sym typeface="Special Elite"/>
              </a:rPr>
              <a:t>x</a:t>
            </a:r>
            <a:endParaRPr/>
          </a:p>
        </p:txBody>
      </p:sp>
      <p:grpSp>
        <p:nvGrpSpPr>
          <p:cNvPr id="570" name="Google Shape;570;p23"/>
          <p:cNvGrpSpPr/>
          <p:nvPr/>
        </p:nvGrpSpPr>
        <p:grpSpPr>
          <a:xfrm>
            <a:off x="228280" y="5472959"/>
            <a:ext cx="1600839" cy="1452404"/>
            <a:chOff x="0" y="-9525"/>
            <a:chExt cx="2134452" cy="1936538"/>
          </a:xfrm>
        </p:grpSpPr>
        <p:sp>
          <p:nvSpPr>
            <p:cNvPr id="571" name="Google Shape;571;p23"/>
            <p:cNvSpPr txBox="1"/>
            <p:nvPr/>
          </p:nvSpPr>
          <p:spPr>
            <a:xfrm>
              <a:off x="0" y="-9525"/>
              <a:ext cx="2134452" cy="1936538"/>
            </a:xfrm>
            <a:prstGeom prst="rect">
              <a:avLst/>
            </a:prstGeom>
            <a:noFill/>
            <a:ln>
              <a:noFill/>
            </a:ln>
          </p:spPr>
          <p:txBody>
            <a:bodyPr anchorCtr="0" anchor="t" bIns="0" lIns="0" spcFirstLastPara="1" rIns="0" wrap="square" tIns="0">
              <a:spAutoFit/>
            </a:bodyPr>
            <a:lstStyle/>
            <a:p>
              <a:pPr indent="0" lvl="0" marL="0" marR="0" rtl="0" algn="ctr">
                <a:lnSpc>
                  <a:spcPct val="121002"/>
                </a:lnSpc>
                <a:spcBef>
                  <a:spcPts val="0"/>
                </a:spcBef>
                <a:spcAft>
                  <a:spcPts val="0"/>
                </a:spcAft>
                <a:buNone/>
              </a:pPr>
              <a:r>
                <a:rPr b="0" i="0" lang="en-US" sz="9499" u="none" cap="none" strike="noStrike">
                  <a:solidFill>
                    <a:srgbClr val="698629"/>
                  </a:solidFill>
                  <a:latin typeface="Special Elite"/>
                  <a:ea typeface="Special Elite"/>
                  <a:cs typeface="Special Elite"/>
                  <a:sym typeface="Special Elite"/>
                </a:rPr>
                <a:t>F</a:t>
              </a:r>
              <a:endParaRPr/>
            </a:p>
          </p:txBody>
        </p:sp>
        <p:sp>
          <p:nvSpPr>
            <p:cNvPr id="572" name="Google Shape;572;p23"/>
            <p:cNvSpPr txBox="1"/>
            <p:nvPr/>
          </p:nvSpPr>
          <p:spPr>
            <a:xfrm>
              <a:off x="1277075" y="814887"/>
              <a:ext cx="793877" cy="726248"/>
            </a:xfrm>
            <a:prstGeom prst="rect">
              <a:avLst/>
            </a:prstGeom>
            <a:noFill/>
            <a:ln>
              <a:noFill/>
            </a:ln>
          </p:spPr>
          <p:txBody>
            <a:bodyPr anchorCtr="0" anchor="t" bIns="0" lIns="0" spcFirstLastPara="1" rIns="0" wrap="square" tIns="0">
              <a:spAutoFit/>
            </a:bodyPr>
            <a:lstStyle/>
            <a:p>
              <a:pPr indent="0" lvl="0" marL="0" marR="0" rtl="0" algn="ctr">
                <a:lnSpc>
                  <a:spcPct val="121001"/>
                </a:lnSpc>
                <a:spcBef>
                  <a:spcPts val="0"/>
                </a:spcBef>
                <a:spcAft>
                  <a:spcPts val="0"/>
                </a:spcAft>
                <a:buNone/>
              </a:pPr>
              <a:r>
                <a:rPr b="0" i="0" lang="en-US" sz="3533" u="none" cap="none" strike="noStrike">
                  <a:solidFill>
                    <a:srgbClr val="698629"/>
                  </a:solidFill>
                  <a:latin typeface="Special Elite"/>
                  <a:ea typeface="Special Elite"/>
                  <a:cs typeface="Special Elite"/>
                  <a:sym typeface="Special Elite"/>
                </a:rPr>
                <a:t>1</a:t>
              </a:r>
              <a:endParaRPr/>
            </a:p>
          </p:txBody>
        </p:sp>
      </p:grpSp>
      <p:sp>
        <p:nvSpPr>
          <p:cNvPr id="573" name="Google Shape;573;p23"/>
          <p:cNvSpPr txBox="1"/>
          <p:nvPr/>
        </p:nvSpPr>
        <p:spPr>
          <a:xfrm>
            <a:off x="228280" y="2788010"/>
            <a:ext cx="1600839" cy="1454785"/>
          </a:xfrm>
          <a:prstGeom prst="rect">
            <a:avLst/>
          </a:prstGeom>
          <a:noFill/>
          <a:ln>
            <a:noFill/>
          </a:ln>
        </p:spPr>
        <p:txBody>
          <a:bodyPr anchorCtr="0" anchor="t" bIns="0" lIns="0" spcFirstLastPara="1" rIns="0" wrap="square" tIns="0">
            <a:spAutoFit/>
          </a:bodyPr>
          <a:lstStyle/>
          <a:p>
            <a:pPr indent="0" lvl="0" marL="0" marR="0" rtl="0" algn="ctr">
              <a:lnSpc>
                <a:spcPct val="121002"/>
              </a:lnSpc>
              <a:spcBef>
                <a:spcPts val="0"/>
              </a:spcBef>
              <a:spcAft>
                <a:spcPts val="0"/>
              </a:spcAft>
              <a:buNone/>
            </a:pPr>
            <a:r>
              <a:rPr b="0" i="0" lang="en-US" sz="9499" u="none" cap="none" strike="noStrike">
                <a:solidFill>
                  <a:srgbClr val="698629"/>
                </a:solidFill>
                <a:latin typeface="Special Elite"/>
                <a:ea typeface="Special Elite"/>
                <a:cs typeface="Special Elite"/>
                <a:sym typeface="Special Elite"/>
              </a:rPr>
              <a:t>P</a:t>
            </a:r>
            <a:endParaRPr/>
          </a:p>
        </p:txBody>
      </p:sp>
      <p:grpSp>
        <p:nvGrpSpPr>
          <p:cNvPr id="574" name="Google Shape;574;p23"/>
          <p:cNvGrpSpPr/>
          <p:nvPr/>
        </p:nvGrpSpPr>
        <p:grpSpPr>
          <a:xfrm>
            <a:off x="228280" y="8023119"/>
            <a:ext cx="1600839" cy="1452404"/>
            <a:chOff x="0" y="-9525"/>
            <a:chExt cx="2134452" cy="1936538"/>
          </a:xfrm>
        </p:grpSpPr>
        <p:sp>
          <p:nvSpPr>
            <p:cNvPr id="575" name="Google Shape;575;p23"/>
            <p:cNvSpPr txBox="1"/>
            <p:nvPr/>
          </p:nvSpPr>
          <p:spPr>
            <a:xfrm>
              <a:off x="0" y="-9525"/>
              <a:ext cx="2134452" cy="1936538"/>
            </a:xfrm>
            <a:prstGeom prst="rect">
              <a:avLst/>
            </a:prstGeom>
            <a:noFill/>
            <a:ln>
              <a:noFill/>
            </a:ln>
          </p:spPr>
          <p:txBody>
            <a:bodyPr anchorCtr="0" anchor="t" bIns="0" lIns="0" spcFirstLastPara="1" rIns="0" wrap="square" tIns="0">
              <a:spAutoFit/>
            </a:bodyPr>
            <a:lstStyle/>
            <a:p>
              <a:pPr indent="0" lvl="0" marL="0" marR="0" rtl="0" algn="ctr">
                <a:lnSpc>
                  <a:spcPct val="121002"/>
                </a:lnSpc>
                <a:spcBef>
                  <a:spcPts val="0"/>
                </a:spcBef>
                <a:spcAft>
                  <a:spcPts val="0"/>
                </a:spcAft>
                <a:buNone/>
              </a:pPr>
              <a:r>
                <a:rPr b="0" i="0" lang="en-US" sz="9499" u="none" cap="none" strike="noStrike">
                  <a:solidFill>
                    <a:srgbClr val="698629"/>
                  </a:solidFill>
                  <a:latin typeface="Special Elite"/>
                  <a:ea typeface="Special Elite"/>
                  <a:cs typeface="Special Elite"/>
                  <a:sym typeface="Special Elite"/>
                </a:rPr>
                <a:t>F</a:t>
              </a:r>
              <a:endParaRPr/>
            </a:p>
          </p:txBody>
        </p:sp>
        <p:sp>
          <p:nvSpPr>
            <p:cNvPr id="576" name="Google Shape;576;p23"/>
            <p:cNvSpPr txBox="1"/>
            <p:nvPr/>
          </p:nvSpPr>
          <p:spPr>
            <a:xfrm>
              <a:off x="1277075" y="814887"/>
              <a:ext cx="793877" cy="726248"/>
            </a:xfrm>
            <a:prstGeom prst="rect">
              <a:avLst/>
            </a:prstGeom>
            <a:noFill/>
            <a:ln>
              <a:noFill/>
            </a:ln>
          </p:spPr>
          <p:txBody>
            <a:bodyPr anchorCtr="0" anchor="t" bIns="0" lIns="0" spcFirstLastPara="1" rIns="0" wrap="square" tIns="0">
              <a:spAutoFit/>
            </a:bodyPr>
            <a:lstStyle/>
            <a:p>
              <a:pPr indent="0" lvl="0" marL="0" marR="0" rtl="0" algn="ctr">
                <a:lnSpc>
                  <a:spcPct val="121001"/>
                </a:lnSpc>
                <a:spcBef>
                  <a:spcPts val="0"/>
                </a:spcBef>
                <a:spcAft>
                  <a:spcPts val="0"/>
                </a:spcAft>
                <a:buNone/>
              </a:pPr>
              <a:r>
                <a:rPr b="0" i="0" lang="en-US" sz="3533" u="none" cap="none" strike="noStrike">
                  <a:solidFill>
                    <a:srgbClr val="698629"/>
                  </a:solidFill>
                  <a:latin typeface="Special Elite"/>
                  <a:ea typeface="Special Elite"/>
                  <a:cs typeface="Special Elite"/>
                  <a:sym typeface="Special Elite"/>
                </a:rPr>
                <a:t>2</a:t>
              </a:r>
              <a:endParaRPr/>
            </a:p>
          </p:txBody>
        </p:sp>
      </p:grpSp>
      <p:sp>
        <p:nvSpPr>
          <p:cNvPr id="577" name="Google Shape;577;p23"/>
          <p:cNvSpPr txBox="1"/>
          <p:nvPr/>
        </p:nvSpPr>
        <p:spPr>
          <a:xfrm>
            <a:off x="1964458" y="3156691"/>
            <a:ext cx="2612100" cy="7785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99" u="none" cap="none" strike="noStrike">
                <a:solidFill>
                  <a:srgbClr val="000000"/>
                </a:solidFill>
                <a:latin typeface="Assistant"/>
                <a:ea typeface="Assistant"/>
                <a:cs typeface="Assistant"/>
                <a:sym typeface="Assistant"/>
              </a:rPr>
              <a:t>Pure-breeding</a:t>
            </a:r>
            <a:endParaRPr/>
          </a:p>
          <a:p>
            <a:pPr indent="0" lvl="0" marL="0" marR="0" rtl="0" algn="ctr">
              <a:lnSpc>
                <a:spcPct val="130000"/>
              </a:lnSpc>
              <a:spcBef>
                <a:spcPts val="0"/>
              </a:spcBef>
              <a:spcAft>
                <a:spcPts val="0"/>
              </a:spcAft>
              <a:buNone/>
            </a:pPr>
            <a:r>
              <a:rPr b="0" i="0" lang="en-US" sz="2199" u="none" cap="none" strike="noStrike">
                <a:solidFill>
                  <a:srgbClr val="000000"/>
                </a:solidFill>
                <a:latin typeface="Assistant"/>
                <a:ea typeface="Assistant"/>
                <a:cs typeface="Assistant"/>
                <a:sym typeface="Assistant"/>
              </a:rPr>
              <a:t>yellow line</a:t>
            </a:r>
            <a:endParaRPr/>
          </a:p>
        </p:txBody>
      </p:sp>
      <p:sp>
        <p:nvSpPr>
          <p:cNvPr id="578" name="Google Shape;578;p23"/>
          <p:cNvSpPr txBox="1"/>
          <p:nvPr/>
        </p:nvSpPr>
        <p:spPr>
          <a:xfrm>
            <a:off x="14647277" y="3156691"/>
            <a:ext cx="2612100" cy="7785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99" u="none" cap="none" strike="noStrike">
                <a:solidFill>
                  <a:srgbClr val="000000"/>
                </a:solidFill>
                <a:latin typeface="Assistant"/>
                <a:ea typeface="Assistant"/>
                <a:cs typeface="Assistant"/>
                <a:sym typeface="Assistant"/>
              </a:rPr>
              <a:t>Pure-breeding</a:t>
            </a:r>
            <a:endParaRPr/>
          </a:p>
          <a:p>
            <a:pPr indent="0" lvl="0" marL="0" marR="0" rtl="0" algn="ctr">
              <a:lnSpc>
                <a:spcPct val="130000"/>
              </a:lnSpc>
              <a:spcBef>
                <a:spcPts val="0"/>
              </a:spcBef>
              <a:spcAft>
                <a:spcPts val="0"/>
              </a:spcAft>
              <a:buNone/>
            </a:pPr>
            <a:r>
              <a:rPr b="0" i="0" lang="en-US" sz="2199" u="none" cap="none" strike="noStrike">
                <a:solidFill>
                  <a:srgbClr val="000000"/>
                </a:solidFill>
                <a:latin typeface="Assistant"/>
                <a:ea typeface="Assistant"/>
                <a:cs typeface="Assistant"/>
                <a:sym typeface="Assistant"/>
              </a:rPr>
              <a:t>green line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AE3"/>
        </a:solidFill>
      </p:bgPr>
    </p:bg>
    <p:spTree>
      <p:nvGrpSpPr>
        <p:cNvPr id="582" name="Shape 582"/>
        <p:cNvGrpSpPr/>
        <p:nvPr/>
      </p:nvGrpSpPr>
      <p:grpSpPr>
        <a:xfrm>
          <a:off x="0" y="0"/>
          <a:ext cx="0" cy="0"/>
          <a:chOff x="0" y="0"/>
          <a:chExt cx="0" cy="0"/>
        </a:xfrm>
      </p:grpSpPr>
      <p:grpSp>
        <p:nvGrpSpPr>
          <p:cNvPr id="583" name="Google Shape;583;p24"/>
          <p:cNvGrpSpPr/>
          <p:nvPr/>
        </p:nvGrpSpPr>
        <p:grpSpPr>
          <a:xfrm>
            <a:off x="-1474356" y="0"/>
            <a:ext cx="21236713" cy="10287000"/>
            <a:chOff x="0" y="0"/>
            <a:chExt cx="28315617" cy="13716000"/>
          </a:xfrm>
        </p:grpSpPr>
        <p:sp>
          <p:nvSpPr>
            <p:cNvPr id="584" name="Google Shape;584;p24"/>
            <p:cNvSpPr/>
            <p:nvPr/>
          </p:nvSpPr>
          <p:spPr>
            <a:xfrm>
              <a:off x="14319699" y="0"/>
              <a:ext cx="13995918" cy="13716000"/>
            </a:xfrm>
            <a:custGeom>
              <a:rect b="b" l="l" r="r" t="t"/>
              <a:pathLst>
                <a:path extrusionOk="0" h="13716000" w="13995918">
                  <a:moveTo>
                    <a:pt x="0" y="0"/>
                  </a:moveTo>
                  <a:lnTo>
                    <a:pt x="13995918" y="0"/>
                  </a:lnTo>
                  <a:lnTo>
                    <a:pt x="13995918" y="13716000"/>
                  </a:lnTo>
                  <a:lnTo>
                    <a:pt x="0" y="13716000"/>
                  </a:lnTo>
                  <a:lnTo>
                    <a:pt x="0" y="0"/>
                  </a:lnTo>
                  <a:close/>
                </a:path>
              </a:pathLst>
            </a:custGeom>
            <a:blipFill rotWithShape="1">
              <a:blip r:embed="rId3">
                <a:alphaModFix amt="6999"/>
              </a:blip>
              <a:stretch>
                <a:fillRect b="0" l="0" r="0" t="0"/>
              </a:stretch>
            </a:blipFill>
            <a:ln>
              <a:noFill/>
            </a:ln>
          </p:spPr>
        </p:sp>
        <p:sp>
          <p:nvSpPr>
            <p:cNvPr id="585" name="Google Shape;585;p24"/>
            <p:cNvSpPr/>
            <p:nvPr/>
          </p:nvSpPr>
          <p:spPr>
            <a:xfrm>
              <a:off x="0" y="0"/>
              <a:ext cx="13995918" cy="13716000"/>
            </a:xfrm>
            <a:custGeom>
              <a:rect b="b" l="l" r="r" t="t"/>
              <a:pathLst>
                <a:path extrusionOk="0" h="13716000" w="13995918">
                  <a:moveTo>
                    <a:pt x="0" y="0"/>
                  </a:moveTo>
                  <a:lnTo>
                    <a:pt x="13995918" y="0"/>
                  </a:lnTo>
                  <a:lnTo>
                    <a:pt x="13995918" y="13716000"/>
                  </a:lnTo>
                  <a:lnTo>
                    <a:pt x="0" y="13716000"/>
                  </a:lnTo>
                  <a:lnTo>
                    <a:pt x="0" y="0"/>
                  </a:lnTo>
                  <a:close/>
                </a:path>
              </a:pathLst>
            </a:custGeom>
            <a:blipFill rotWithShape="1">
              <a:blip r:embed="rId3">
                <a:alphaModFix amt="6999"/>
              </a:blip>
              <a:stretch>
                <a:fillRect b="0" l="0" r="0" t="0"/>
              </a:stretch>
            </a:blipFill>
            <a:ln>
              <a:noFill/>
            </a:ln>
          </p:spPr>
        </p:sp>
      </p:grpSp>
      <p:grpSp>
        <p:nvGrpSpPr>
          <p:cNvPr id="586" name="Google Shape;586;p24"/>
          <p:cNvGrpSpPr/>
          <p:nvPr/>
        </p:nvGrpSpPr>
        <p:grpSpPr>
          <a:xfrm>
            <a:off x="0" y="-144661"/>
            <a:ext cx="18288000" cy="2058970"/>
            <a:chOff x="0" y="-38100"/>
            <a:chExt cx="4816593" cy="542280"/>
          </a:xfrm>
        </p:grpSpPr>
        <p:sp>
          <p:nvSpPr>
            <p:cNvPr id="587" name="Google Shape;587;p24"/>
            <p:cNvSpPr/>
            <p:nvPr/>
          </p:nvSpPr>
          <p:spPr>
            <a:xfrm>
              <a:off x="0" y="0"/>
              <a:ext cx="4816592" cy="504180"/>
            </a:xfrm>
            <a:custGeom>
              <a:rect b="b" l="l" r="r" t="t"/>
              <a:pathLst>
                <a:path extrusionOk="0" h="504180" w="4816592">
                  <a:moveTo>
                    <a:pt x="0" y="0"/>
                  </a:moveTo>
                  <a:lnTo>
                    <a:pt x="4816592" y="0"/>
                  </a:lnTo>
                  <a:lnTo>
                    <a:pt x="4816592" y="504180"/>
                  </a:lnTo>
                  <a:lnTo>
                    <a:pt x="0" y="504180"/>
                  </a:lnTo>
                  <a:close/>
                </a:path>
              </a:pathLst>
            </a:custGeom>
            <a:solidFill>
              <a:srgbClr val="819F3F"/>
            </a:solidFill>
            <a:ln>
              <a:noFill/>
            </a:ln>
          </p:spPr>
        </p:sp>
        <p:sp>
          <p:nvSpPr>
            <p:cNvPr id="588" name="Google Shape;588;p24"/>
            <p:cNvSpPr txBox="1"/>
            <p:nvPr/>
          </p:nvSpPr>
          <p:spPr>
            <a:xfrm>
              <a:off x="0" y="-38100"/>
              <a:ext cx="4816593" cy="54228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9" name="Google Shape;589;p24"/>
          <p:cNvSpPr/>
          <p:nvPr/>
        </p:nvSpPr>
        <p:spPr>
          <a:xfrm>
            <a:off x="562379" y="2609296"/>
            <a:ext cx="9358552" cy="6403220"/>
          </a:xfrm>
          <a:custGeom>
            <a:rect b="b" l="l" r="r" t="t"/>
            <a:pathLst>
              <a:path extrusionOk="0" h="6403220" w="9358552">
                <a:moveTo>
                  <a:pt x="0" y="0"/>
                </a:moveTo>
                <a:lnTo>
                  <a:pt x="9358552" y="0"/>
                </a:lnTo>
                <a:lnTo>
                  <a:pt x="9358552" y="6403219"/>
                </a:lnTo>
                <a:lnTo>
                  <a:pt x="0" y="6403219"/>
                </a:lnTo>
                <a:lnTo>
                  <a:pt x="0" y="0"/>
                </a:lnTo>
                <a:close/>
              </a:path>
            </a:pathLst>
          </a:custGeom>
          <a:blipFill rotWithShape="1">
            <a:blip r:embed="rId4">
              <a:alphaModFix/>
            </a:blip>
            <a:stretch>
              <a:fillRect b="0" l="0" r="0" t="0"/>
            </a:stretch>
          </a:blipFill>
          <a:ln>
            <a:noFill/>
          </a:ln>
        </p:spPr>
      </p:sp>
      <p:sp>
        <p:nvSpPr>
          <p:cNvPr id="590" name="Google Shape;590;p24"/>
          <p:cNvSpPr/>
          <p:nvPr/>
        </p:nvSpPr>
        <p:spPr>
          <a:xfrm>
            <a:off x="10999674" y="6389505"/>
            <a:ext cx="2178664" cy="2173217"/>
          </a:xfrm>
          <a:custGeom>
            <a:rect b="b" l="l" r="r" t="t"/>
            <a:pathLst>
              <a:path extrusionOk="0" h="2173217" w="2178664">
                <a:moveTo>
                  <a:pt x="0" y="0"/>
                </a:moveTo>
                <a:lnTo>
                  <a:pt x="2178664" y="0"/>
                </a:lnTo>
                <a:lnTo>
                  <a:pt x="2178664" y="2173217"/>
                </a:lnTo>
                <a:lnTo>
                  <a:pt x="0" y="2173217"/>
                </a:lnTo>
                <a:lnTo>
                  <a:pt x="0" y="0"/>
                </a:lnTo>
                <a:close/>
              </a:path>
            </a:pathLst>
          </a:custGeom>
          <a:blipFill rotWithShape="1">
            <a:blip r:embed="rId5">
              <a:alphaModFix/>
            </a:blip>
            <a:stretch>
              <a:fillRect b="0" l="0" r="0" t="0"/>
            </a:stretch>
          </a:blipFill>
          <a:ln>
            <a:noFill/>
          </a:ln>
        </p:spPr>
      </p:sp>
      <p:sp>
        <p:nvSpPr>
          <p:cNvPr id="591" name="Google Shape;591;p24"/>
          <p:cNvSpPr/>
          <p:nvPr/>
        </p:nvSpPr>
        <p:spPr>
          <a:xfrm>
            <a:off x="10999674" y="2701465"/>
            <a:ext cx="2178664" cy="2173217"/>
          </a:xfrm>
          <a:custGeom>
            <a:rect b="b" l="l" r="r" t="t"/>
            <a:pathLst>
              <a:path extrusionOk="0" h="2173217" w="2178664">
                <a:moveTo>
                  <a:pt x="0" y="0"/>
                </a:moveTo>
                <a:lnTo>
                  <a:pt x="2178664" y="0"/>
                </a:lnTo>
                <a:lnTo>
                  <a:pt x="2178664" y="2173216"/>
                </a:lnTo>
                <a:lnTo>
                  <a:pt x="0" y="2173216"/>
                </a:lnTo>
                <a:lnTo>
                  <a:pt x="0" y="0"/>
                </a:lnTo>
                <a:close/>
              </a:path>
            </a:pathLst>
          </a:custGeom>
          <a:blipFill rotWithShape="1">
            <a:blip r:embed="rId5">
              <a:alphaModFix/>
            </a:blip>
            <a:stretch>
              <a:fillRect b="0" l="0" r="0" t="0"/>
            </a:stretch>
          </a:blipFill>
          <a:ln>
            <a:noFill/>
          </a:ln>
        </p:spPr>
      </p:sp>
      <p:sp>
        <p:nvSpPr>
          <p:cNvPr id="592" name="Google Shape;592;p24"/>
          <p:cNvSpPr/>
          <p:nvPr/>
        </p:nvSpPr>
        <p:spPr>
          <a:xfrm>
            <a:off x="14763893" y="6389505"/>
            <a:ext cx="2178664" cy="2173217"/>
          </a:xfrm>
          <a:custGeom>
            <a:rect b="b" l="l" r="r" t="t"/>
            <a:pathLst>
              <a:path extrusionOk="0" h="2173217" w="2178664">
                <a:moveTo>
                  <a:pt x="0" y="0"/>
                </a:moveTo>
                <a:lnTo>
                  <a:pt x="2178663" y="0"/>
                </a:lnTo>
                <a:lnTo>
                  <a:pt x="2178663" y="2173217"/>
                </a:lnTo>
                <a:lnTo>
                  <a:pt x="0" y="2173217"/>
                </a:lnTo>
                <a:lnTo>
                  <a:pt x="0" y="0"/>
                </a:lnTo>
                <a:close/>
              </a:path>
            </a:pathLst>
          </a:custGeom>
          <a:blipFill rotWithShape="1">
            <a:blip r:embed="rId5">
              <a:alphaModFix/>
            </a:blip>
            <a:stretch>
              <a:fillRect b="0" l="0" r="0" t="0"/>
            </a:stretch>
          </a:blipFill>
          <a:ln>
            <a:noFill/>
          </a:ln>
        </p:spPr>
      </p:sp>
      <p:sp>
        <p:nvSpPr>
          <p:cNvPr id="593" name="Google Shape;593;p24"/>
          <p:cNvSpPr/>
          <p:nvPr/>
        </p:nvSpPr>
        <p:spPr>
          <a:xfrm>
            <a:off x="14763893" y="2701465"/>
            <a:ext cx="2178664" cy="2173217"/>
          </a:xfrm>
          <a:custGeom>
            <a:rect b="b" l="l" r="r" t="t"/>
            <a:pathLst>
              <a:path extrusionOk="0" h="2173217" w="2178664">
                <a:moveTo>
                  <a:pt x="0" y="0"/>
                </a:moveTo>
                <a:lnTo>
                  <a:pt x="2178663" y="0"/>
                </a:lnTo>
                <a:lnTo>
                  <a:pt x="2178663" y="2173216"/>
                </a:lnTo>
                <a:lnTo>
                  <a:pt x="0" y="2173216"/>
                </a:lnTo>
                <a:lnTo>
                  <a:pt x="0" y="0"/>
                </a:lnTo>
                <a:close/>
              </a:path>
            </a:pathLst>
          </a:custGeom>
          <a:blipFill rotWithShape="1">
            <a:blip r:embed="rId5">
              <a:alphaModFix/>
            </a:blip>
            <a:stretch>
              <a:fillRect b="0" l="0" r="0" t="0"/>
            </a:stretch>
          </a:blipFill>
          <a:ln>
            <a:noFill/>
          </a:ln>
        </p:spPr>
      </p:sp>
      <p:sp>
        <p:nvSpPr>
          <p:cNvPr id="594" name="Google Shape;594;p24"/>
          <p:cNvSpPr txBox="1"/>
          <p:nvPr/>
        </p:nvSpPr>
        <p:spPr>
          <a:xfrm>
            <a:off x="410404" y="455244"/>
            <a:ext cx="17467191" cy="1291896"/>
          </a:xfrm>
          <a:prstGeom prst="rect">
            <a:avLst/>
          </a:prstGeom>
          <a:noFill/>
          <a:ln>
            <a:noFill/>
          </a:ln>
        </p:spPr>
        <p:txBody>
          <a:bodyPr anchorCtr="0" anchor="t" bIns="0" lIns="0" spcFirstLastPara="1" rIns="0" wrap="square" tIns="0">
            <a:spAutoFit/>
          </a:bodyPr>
          <a:lstStyle/>
          <a:p>
            <a:pPr indent="0" lvl="0" marL="0" marR="0" rtl="0" algn="ctr">
              <a:lnSpc>
                <a:spcPct val="120998"/>
              </a:lnSpc>
              <a:spcBef>
                <a:spcPts val="0"/>
              </a:spcBef>
              <a:spcAft>
                <a:spcPts val="0"/>
              </a:spcAft>
              <a:buNone/>
            </a:pPr>
            <a:r>
              <a:rPr b="0" i="0" lang="en-US" sz="8429" u="none" cap="none" strike="noStrike">
                <a:solidFill>
                  <a:srgbClr val="FFFFFF"/>
                </a:solidFill>
                <a:latin typeface="Special Elite"/>
                <a:ea typeface="Special Elite"/>
                <a:cs typeface="Special Elite"/>
                <a:sym typeface="Special Elite"/>
              </a:rPr>
              <a:t>Mendel’s Laws Summary</a:t>
            </a:r>
            <a:endParaRPr/>
          </a:p>
        </p:txBody>
      </p:sp>
      <p:sp>
        <p:nvSpPr>
          <p:cNvPr id="595" name="Google Shape;595;p24"/>
          <p:cNvSpPr txBox="1"/>
          <p:nvPr/>
        </p:nvSpPr>
        <p:spPr>
          <a:xfrm>
            <a:off x="10492431" y="5112806"/>
            <a:ext cx="3193151" cy="763270"/>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b="0" i="0" lang="en-US" sz="2199" u="none" cap="none" strike="noStrike">
                <a:solidFill>
                  <a:srgbClr val="000000"/>
                </a:solidFill>
                <a:latin typeface="Assistant"/>
                <a:ea typeface="Assistant"/>
                <a:cs typeface="Assistant"/>
                <a:sym typeface="Assistant"/>
              </a:rPr>
              <a:t>Write a subtitle of this presentation here</a:t>
            </a:r>
            <a:endParaRPr/>
          </a:p>
        </p:txBody>
      </p:sp>
      <p:sp>
        <p:nvSpPr>
          <p:cNvPr id="596" name="Google Shape;596;p24"/>
          <p:cNvSpPr txBox="1"/>
          <p:nvPr/>
        </p:nvSpPr>
        <p:spPr>
          <a:xfrm>
            <a:off x="14256649" y="5112806"/>
            <a:ext cx="3193151" cy="763270"/>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b="0" i="0" lang="en-US" sz="2199" u="none" cap="none" strike="noStrike">
                <a:solidFill>
                  <a:srgbClr val="000000"/>
                </a:solidFill>
                <a:latin typeface="Assistant"/>
                <a:ea typeface="Assistant"/>
                <a:cs typeface="Assistant"/>
                <a:sym typeface="Assistant"/>
              </a:rPr>
              <a:t>Write a subtitle of this presentation here</a:t>
            </a:r>
            <a:endParaRPr/>
          </a:p>
        </p:txBody>
      </p:sp>
      <p:sp>
        <p:nvSpPr>
          <p:cNvPr id="597" name="Google Shape;597;p24"/>
          <p:cNvSpPr txBox="1"/>
          <p:nvPr/>
        </p:nvSpPr>
        <p:spPr>
          <a:xfrm>
            <a:off x="10492431" y="8642178"/>
            <a:ext cx="3193151" cy="763270"/>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b="0" i="0" lang="en-US" sz="2199" u="none" cap="none" strike="noStrike">
                <a:solidFill>
                  <a:srgbClr val="000000"/>
                </a:solidFill>
                <a:latin typeface="Assistant"/>
                <a:ea typeface="Assistant"/>
                <a:cs typeface="Assistant"/>
                <a:sym typeface="Assistant"/>
              </a:rPr>
              <a:t>Write a subtitle of this presentation here</a:t>
            </a:r>
            <a:endParaRPr/>
          </a:p>
        </p:txBody>
      </p:sp>
      <p:sp>
        <p:nvSpPr>
          <p:cNvPr id="598" name="Google Shape;598;p24"/>
          <p:cNvSpPr txBox="1"/>
          <p:nvPr/>
        </p:nvSpPr>
        <p:spPr>
          <a:xfrm>
            <a:off x="14256649" y="8642178"/>
            <a:ext cx="3193151" cy="763270"/>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b="0" i="0" lang="en-US" sz="2199" u="none" cap="none" strike="noStrike">
                <a:solidFill>
                  <a:srgbClr val="000000"/>
                </a:solidFill>
                <a:latin typeface="Assistant"/>
                <a:ea typeface="Assistant"/>
                <a:cs typeface="Assistant"/>
                <a:sym typeface="Assistant"/>
              </a:rPr>
              <a:t>Write a subtitle of this presentation here</a:t>
            </a:r>
            <a:endParaRPr/>
          </a:p>
        </p:txBody>
      </p:sp>
      <p:pic>
        <p:nvPicPr>
          <p:cNvPr id="599" name="Google Shape;599;p24"/>
          <p:cNvPicPr preferRelativeResize="0"/>
          <p:nvPr/>
        </p:nvPicPr>
        <p:blipFill>
          <a:blip r:embed="rId6">
            <a:alphaModFix/>
          </a:blip>
          <a:stretch>
            <a:fillRect/>
          </a:stretch>
        </p:blipFill>
        <p:spPr>
          <a:xfrm>
            <a:off x="11508875" y="3140063"/>
            <a:ext cx="1160250" cy="1296024"/>
          </a:xfrm>
          <a:prstGeom prst="rect">
            <a:avLst/>
          </a:prstGeom>
          <a:noFill/>
          <a:ln>
            <a:noFill/>
          </a:ln>
        </p:spPr>
      </p:pic>
      <p:pic>
        <p:nvPicPr>
          <p:cNvPr id="600" name="Google Shape;600;p24"/>
          <p:cNvPicPr preferRelativeResize="0"/>
          <p:nvPr/>
        </p:nvPicPr>
        <p:blipFill>
          <a:blip r:embed="rId7">
            <a:alphaModFix/>
          </a:blip>
          <a:stretch>
            <a:fillRect/>
          </a:stretch>
        </p:blipFill>
        <p:spPr>
          <a:xfrm>
            <a:off x="15211150" y="3126493"/>
            <a:ext cx="1252400" cy="1266013"/>
          </a:xfrm>
          <a:prstGeom prst="rect">
            <a:avLst/>
          </a:prstGeom>
          <a:noFill/>
          <a:ln>
            <a:noFill/>
          </a:ln>
        </p:spPr>
      </p:pic>
      <p:pic>
        <p:nvPicPr>
          <p:cNvPr id="601" name="Google Shape;601;p24"/>
          <p:cNvPicPr preferRelativeResize="0"/>
          <p:nvPr/>
        </p:nvPicPr>
        <p:blipFill>
          <a:blip r:embed="rId8">
            <a:alphaModFix/>
          </a:blip>
          <a:stretch>
            <a:fillRect/>
          </a:stretch>
        </p:blipFill>
        <p:spPr>
          <a:xfrm>
            <a:off x="11415175" y="6778506"/>
            <a:ext cx="1252400" cy="1369813"/>
          </a:xfrm>
          <a:prstGeom prst="rect">
            <a:avLst/>
          </a:prstGeom>
          <a:noFill/>
          <a:ln>
            <a:noFill/>
          </a:ln>
        </p:spPr>
      </p:pic>
      <p:pic>
        <p:nvPicPr>
          <p:cNvPr id="602" name="Google Shape;602;p24"/>
          <p:cNvPicPr preferRelativeResize="0"/>
          <p:nvPr/>
        </p:nvPicPr>
        <p:blipFill>
          <a:blip r:embed="rId9">
            <a:alphaModFix/>
          </a:blip>
          <a:stretch>
            <a:fillRect/>
          </a:stretch>
        </p:blipFill>
        <p:spPr>
          <a:xfrm>
            <a:off x="15303225" y="6866711"/>
            <a:ext cx="1252400" cy="120177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AE3"/>
        </a:solidFill>
      </p:bgPr>
    </p:bg>
    <p:spTree>
      <p:nvGrpSpPr>
        <p:cNvPr id="606" name="Shape 606"/>
        <p:cNvGrpSpPr/>
        <p:nvPr/>
      </p:nvGrpSpPr>
      <p:grpSpPr>
        <a:xfrm>
          <a:off x="0" y="0"/>
          <a:ext cx="0" cy="0"/>
          <a:chOff x="0" y="0"/>
          <a:chExt cx="0" cy="0"/>
        </a:xfrm>
      </p:grpSpPr>
      <p:grpSp>
        <p:nvGrpSpPr>
          <p:cNvPr id="607" name="Google Shape;607;p25"/>
          <p:cNvGrpSpPr/>
          <p:nvPr/>
        </p:nvGrpSpPr>
        <p:grpSpPr>
          <a:xfrm>
            <a:off x="-1474356" y="0"/>
            <a:ext cx="21236713" cy="10287000"/>
            <a:chOff x="0" y="0"/>
            <a:chExt cx="28315617" cy="13716000"/>
          </a:xfrm>
        </p:grpSpPr>
        <p:sp>
          <p:nvSpPr>
            <p:cNvPr id="608" name="Google Shape;608;p25"/>
            <p:cNvSpPr/>
            <p:nvPr/>
          </p:nvSpPr>
          <p:spPr>
            <a:xfrm>
              <a:off x="14319699" y="0"/>
              <a:ext cx="13995918" cy="13716000"/>
            </a:xfrm>
            <a:custGeom>
              <a:rect b="b" l="l" r="r" t="t"/>
              <a:pathLst>
                <a:path extrusionOk="0" h="13716000" w="13995918">
                  <a:moveTo>
                    <a:pt x="0" y="0"/>
                  </a:moveTo>
                  <a:lnTo>
                    <a:pt x="13995918" y="0"/>
                  </a:lnTo>
                  <a:lnTo>
                    <a:pt x="13995918" y="13716000"/>
                  </a:lnTo>
                  <a:lnTo>
                    <a:pt x="0" y="13716000"/>
                  </a:lnTo>
                  <a:lnTo>
                    <a:pt x="0" y="0"/>
                  </a:lnTo>
                  <a:close/>
                </a:path>
              </a:pathLst>
            </a:custGeom>
            <a:blipFill rotWithShape="1">
              <a:blip r:embed="rId3">
                <a:alphaModFix amt="6999"/>
              </a:blip>
              <a:stretch>
                <a:fillRect b="0" l="0" r="0" t="0"/>
              </a:stretch>
            </a:blipFill>
            <a:ln>
              <a:noFill/>
            </a:ln>
          </p:spPr>
        </p:sp>
        <p:sp>
          <p:nvSpPr>
            <p:cNvPr id="609" name="Google Shape;609;p25"/>
            <p:cNvSpPr/>
            <p:nvPr/>
          </p:nvSpPr>
          <p:spPr>
            <a:xfrm>
              <a:off x="0" y="0"/>
              <a:ext cx="13995918" cy="13716000"/>
            </a:xfrm>
            <a:custGeom>
              <a:rect b="b" l="l" r="r" t="t"/>
              <a:pathLst>
                <a:path extrusionOk="0" h="13716000" w="13995918">
                  <a:moveTo>
                    <a:pt x="0" y="0"/>
                  </a:moveTo>
                  <a:lnTo>
                    <a:pt x="13995918" y="0"/>
                  </a:lnTo>
                  <a:lnTo>
                    <a:pt x="13995918" y="13716000"/>
                  </a:lnTo>
                  <a:lnTo>
                    <a:pt x="0" y="13716000"/>
                  </a:lnTo>
                  <a:lnTo>
                    <a:pt x="0" y="0"/>
                  </a:lnTo>
                  <a:close/>
                </a:path>
              </a:pathLst>
            </a:custGeom>
            <a:blipFill rotWithShape="1">
              <a:blip r:embed="rId3">
                <a:alphaModFix amt="6999"/>
              </a:blip>
              <a:stretch>
                <a:fillRect b="0" l="0" r="0" t="0"/>
              </a:stretch>
            </a:blipFill>
            <a:ln>
              <a:noFill/>
            </a:ln>
          </p:spPr>
        </p:sp>
      </p:grpSp>
      <p:pic>
        <p:nvPicPr>
          <p:cNvPr id="610" name="Google Shape;610;p25"/>
          <p:cNvPicPr preferRelativeResize="0"/>
          <p:nvPr/>
        </p:nvPicPr>
        <p:blipFill rotWithShape="1">
          <a:blip r:embed="rId4">
            <a:alphaModFix/>
          </a:blip>
          <a:srcRect b="5335" l="0" r="0" t="5336"/>
          <a:stretch/>
        </p:blipFill>
        <p:spPr>
          <a:xfrm>
            <a:off x="728976" y="2450170"/>
            <a:ext cx="5146179" cy="4596936"/>
          </a:xfrm>
          <a:prstGeom prst="rect">
            <a:avLst/>
          </a:prstGeom>
          <a:noFill/>
          <a:ln>
            <a:noFill/>
          </a:ln>
        </p:spPr>
      </p:pic>
      <p:pic>
        <p:nvPicPr>
          <p:cNvPr id="611" name="Google Shape;611;p25"/>
          <p:cNvPicPr preferRelativeResize="0"/>
          <p:nvPr/>
        </p:nvPicPr>
        <p:blipFill rotWithShape="1">
          <a:blip r:embed="rId5">
            <a:alphaModFix/>
          </a:blip>
          <a:srcRect b="13831" l="3626" r="4172" t="3809"/>
          <a:stretch/>
        </p:blipFill>
        <p:spPr>
          <a:xfrm>
            <a:off x="6570910" y="5143500"/>
            <a:ext cx="5146179" cy="4596936"/>
          </a:xfrm>
          <a:prstGeom prst="rect">
            <a:avLst/>
          </a:prstGeom>
          <a:noFill/>
          <a:ln>
            <a:noFill/>
          </a:ln>
        </p:spPr>
      </p:pic>
      <p:pic>
        <p:nvPicPr>
          <p:cNvPr id="612" name="Google Shape;612;p25"/>
          <p:cNvPicPr preferRelativeResize="0"/>
          <p:nvPr/>
        </p:nvPicPr>
        <p:blipFill rotWithShape="1">
          <a:blip r:embed="rId6">
            <a:alphaModFix/>
          </a:blip>
          <a:srcRect b="5335" l="0" r="0" t="5336"/>
          <a:stretch/>
        </p:blipFill>
        <p:spPr>
          <a:xfrm>
            <a:off x="12412415" y="2450170"/>
            <a:ext cx="5146179" cy="4596936"/>
          </a:xfrm>
          <a:prstGeom prst="rect">
            <a:avLst/>
          </a:prstGeom>
          <a:noFill/>
          <a:ln>
            <a:noFill/>
          </a:ln>
        </p:spPr>
      </p:pic>
      <p:grpSp>
        <p:nvGrpSpPr>
          <p:cNvPr id="613" name="Google Shape;613;p25"/>
          <p:cNvGrpSpPr/>
          <p:nvPr/>
        </p:nvGrpSpPr>
        <p:grpSpPr>
          <a:xfrm>
            <a:off x="0" y="-144661"/>
            <a:ext cx="18288000" cy="2058970"/>
            <a:chOff x="0" y="-38100"/>
            <a:chExt cx="4816593" cy="542280"/>
          </a:xfrm>
        </p:grpSpPr>
        <p:sp>
          <p:nvSpPr>
            <p:cNvPr id="614" name="Google Shape;614;p25"/>
            <p:cNvSpPr/>
            <p:nvPr/>
          </p:nvSpPr>
          <p:spPr>
            <a:xfrm>
              <a:off x="0" y="0"/>
              <a:ext cx="4816592" cy="504180"/>
            </a:xfrm>
            <a:custGeom>
              <a:rect b="b" l="l" r="r" t="t"/>
              <a:pathLst>
                <a:path extrusionOk="0" h="504180" w="4816592">
                  <a:moveTo>
                    <a:pt x="0" y="0"/>
                  </a:moveTo>
                  <a:lnTo>
                    <a:pt x="4816592" y="0"/>
                  </a:lnTo>
                  <a:lnTo>
                    <a:pt x="4816592" y="504180"/>
                  </a:lnTo>
                  <a:lnTo>
                    <a:pt x="0" y="504180"/>
                  </a:lnTo>
                  <a:close/>
                </a:path>
              </a:pathLst>
            </a:custGeom>
            <a:solidFill>
              <a:srgbClr val="819F3F"/>
            </a:solidFill>
            <a:ln>
              <a:noFill/>
            </a:ln>
          </p:spPr>
        </p:sp>
        <p:sp>
          <p:nvSpPr>
            <p:cNvPr id="615" name="Google Shape;615;p25"/>
            <p:cNvSpPr txBox="1"/>
            <p:nvPr/>
          </p:nvSpPr>
          <p:spPr>
            <a:xfrm>
              <a:off x="0" y="-38100"/>
              <a:ext cx="4816593" cy="54228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6" name="Google Shape;616;p25"/>
          <p:cNvSpPr/>
          <p:nvPr/>
        </p:nvSpPr>
        <p:spPr>
          <a:xfrm flipH="1" rot="-10318462">
            <a:off x="5798661" y="2224875"/>
            <a:ext cx="1003122" cy="1388405"/>
          </a:xfrm>
          <a:custGeom>
            <a:rect b="b" l="l" r="r" t="t"/>
            <a:pathLst>
              <a:path extrusionOk="0" h="1388405" w="1003122">
                <a:moveTo>
                  <a:pt x="0" y="1388405"/>
                </a:moveTo>
                <a:lnTo>
                  <a:pt x="1003122" y="1388405"/>
                </a:lnTo>
                <a:lnTo>
                  <a:pt x="1003122" y="0"/>
                </a:lnTo>
                <a:lnTo>
                  <a:pt x="0" y="0"/>
                </a:lnTo>
                <a:lnTo>
                  <a:pt x="0" y="1388405"/>
                </a:lnTo>
                <a:close/>
              </a:path>
            </a:pathLst>
          </a:custGeom>
          <a:blipFill rotWithShape="1">
            <a:blip r:embed="rId7">
              <a:alphaModFix/>
            </a:blip>
            <a:stretch>
              <a:fillRect b="0" l="0" r="0" t="0"/>
            </a:stretch>
          </a:blipFill>
          <a:ln>
            <a:noFill/>
          </a:ln>
        </p:spPr>
      </p:sp>
      <p:sp>
        <p:nvSpPr>
          <p:cNvPr id="617" name="Google Shape;617;p25"/>
          <p:cNvSpPr/>
          <p:nvPr/>
        </p:nvSpPr>
        <p:spPr>
          <a:xfrm flipH="1" rot="-5589076">
            <a:off x="17376034" y="6352904"/>
            <a:ext cx="1003122" cy="1388405"/>
          </a:xfrm>
          <a:custGeom>
            <a:rect b="b" l="l" r="r" t="t"/>
            <a:pathLst>
              <a:path extrusionOk="0" h="1388405" w="1003122">
                <a:moveTo>
                  <a:pt x="0" y="1388404"/>
                </a:moveTo>
                <a:lnTo>
                  <a:pt x="1003123" y="1388404"/>
                </a:lnTo>
                <a:lnTo>
                  <a:pt x="1003123" y="0"/>
                </a:lnTo>
                <a:lnTo>
                  <a:pt x="0" y="0"/>
                </a:lnTo>
                <a:lnTo>
                  <a:pt x="0" y="1388404"/>
                </a:lnTo>
                <a:close/>
              </a:path>
            </a:pathLst>
          </a:custGeom>
          <a:blipFill rotWithShape="1">
            <a:blip r:embed="rId7">
              <a:alphaModFix/>
            </a:blip>
            <a:stretch>
              <a:fillRect b="0" l="0" r="0" t="0"/>
            </a:stretch>
          </a:blipFill>
          <a:ln>
            <a:noFill/>
          </a:ln>
        </p:spPr>
      </p:sp>
      <p:sp>
        <p:nvSpPr>
          <p:cNvPr id="618" name="Google Shape;618;p25"/>
          <p:cNvSpPr txBox="1"/>
          <p:nvPr/>
        </p:nvSpPr>
        <p:spPr>
          <a:xfrm>
            <a:off x="410404" y="318719"/>
            <a:ext cx="17467200" cy="1297500"/>
          </a:xfrm>
          <a:prstGeom prst="rect">
            <a:avLst/>
          </a:prstGeom>
          <a:noFill/>
          <a:ln>
            <a:noFill/>
          </a:ln>
        </p:spPr>
        <p:txBody>
          <a:bodyPr anchorCtr="0" anchor="t" bIns="0" lIns="0" spcFirstLastPara="1" rIns="0" wrap="square" tIns="0">
            <a:spAutoFit/>
          </a:bodyPr>
          <a:lstStyle/>
          <a:p>
            <a:pPr indent="0" lvl="0" marL="0" marR="0" rtl="0" algn="ctr">
              <a:lnSpc>
                <a:spcPct val="120998"/>
              </a:lnSpc>
              <a:spcBef>
                <a:spcPts val="0"/>
              </a:spcBef>
              <a:spcAft>
                <a:spcPts val="0"/>
              </a:spcAft>
              <a:buNone/>
            </a:pPr>
            <a:r>
              <a:rPr b="0" i="0" lang="en-US" sz="8429" u="none" cap="none" strike="noStrike">
                <a:solidFill>
                  <a:srgbClr val="FFFFFF"/>
                </a:solidFill>
                <a:latin typeface="Special Elite"/>
                <a:ea typeface="Special Elite"/>
                <a:cs typeface="Special Elite"/>
                <a:sym typeface="Special Elite"/>
              </a:rPr>
              <a:t>Important Key Concepts</a:t>
            </a:r>
            <a:endParaRPr/>
          </a:p>
        </p:txBody>
      </p:sp>
      <p:grpSp>
        <p:nvGrpSpPr>
          <p:cNvPr id="619" name="Google Shape;619;p25"/>
          <p:cNvGrpSpPr/>
          <p:nvPr/>
        </p:nvGrpSpPr>
        <p:grpSpPr>
          <a:xfrm>
            <a:off x="1359708" y="7384818"/>
            <a:ext cx="3884625" cy="1839957"/>
            <a:chOff x="0" y="-76200"/>
            <a:chExt cx="5179500" cy="2453275"/>
          </a:xfrm>
        </p:grpSpPr>
        <p:sp>
          <p:nvSpPr>
            <p:cNvPr id="620" name="Google Shape;620;p25"/>
            <p:cNvSpPr txBox="1"/>
            <p:nvPr/>
          </p:nvSpPr>
          <p:spPr>
            <a:xfrm>
              <a:off x="0" y="752275"/>
              <a:ext cx="5179500" cy="16248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99" u="none" cap="none" strike="noStrike">
                  <a:solidFill>
                    <a:srgbClr val="000000"/>
                  </a:solidFill>
                  <a:latin typeface="Assistant"/>
                  <a:ea typeface="Assistant"/>
                  <a:cs typeface="Assistant"/>
                  <a:sym typeface="Assistant"/>
                </a:rPr>
                <a:t>Lorem ipsum dolor sit amet, consectetur adipiscing elit, sed do eiusmod tempor incididunt.</a:t>
              </a:r>
              <a:endParaRPr/>
            </a:p>
          </p:txBody>
        </p:sp>
        <p:sp>
          <p:nvSpPr>
            <p:cNvPr id="621" name="Google Shape;621;p25"/>
            <p:cNvSpPr txBox="1"/>
            <p:nvPr/>
          </p:nvSpPr>
          <p:spPr>
            <a:xfrm>
              <a:off x="0" y="-76200"/>
              <a:ext cx="5179500" cy="492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399" u="none" cap="none" strike="noStrike">
                  <a:solidFill>
                    <a:srgbClr val="000000"/>
                  </a:solidFill>
                  <a:latin typeface="Assistant"/>
                  <a:ea typeface="Assistant"/>
                  <a:cs typeface="Assistant"/>
                  <a:sym typeface="Assistant"/>
                </a:rPr>
                <a:t>Write an important idea here</a:t>
              </a:r>
              <a:endParaRPr/>
            </a:p>
          </p:txBody>
        </p:sp>
      </p:grpSp>
      <p:grpSp>
        <p:nvGrpSpPr>
          <p:cNvPr id="622" name="Google Shape;622;p25"/>
          <p:cNvGrpSpPr/>
          <p:nvPr/>
        </p:nvGrpSpPr>
        <p:grpSpPr>
          <a:xfrm>
            <a:off x="13043147" y="7384818"/>
            <a:ext cx="3884625" cy="1839957"/>
            <a:chOff x="0" y="-76200"/>
            <a:chExt cx="5179500" cy="2453275"/>
          </a:xfrm>
        </p:grpSpPr>
        <p:sp>
          <p:nvSpPr>
            <p:cNvPr id="623" name="Google Shape;623;p25"/>
            <p:cNvSpPr txBox="1"/>
            <p:nvPr/>
          </p:nvSpPr>
          <p:spPr>
            <a:xfrm>
              <a:off x="0" y="752275"/>
              <a:ext cx="5179500" cy="16248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99" u="none" cap="none" strike="noStrike">
                  <a:solidFill>
                    <a:srgbClr val="000000"/>
                  </a:solidFill>
                  <a:latin typeface="Assistant"/>
                  <a:ea typeface="Assistant"/>
                  <a:cs typeface="Assistant"/>
                  <a:sym typeface="Assistant"/>
                </a:rPr>
                <a:t>Lorem ipsum dolor sit amet, consectetur adipiscing elit, sed do eiusmod tempor incididunt.</a:t>
              </a:r>
              <a:endParaRPr/>
            </a:p>
          </p:txBody>
        </p:sp>
        <p:sp>
          <p:nvSpPr>
            <p:cNvPr id="624" name="Google Shape;624;p25"/>
            <p:cNvSpPr txBox="1"/>
            <p:nvPr/>
          </p:nvSpPr>
          <p:spPr>
            <a:xfrm>
              <a:off x="0" y="-76200"/>
              <a:ext cx="5179500" cy="492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399" u="none" cap="none" strike="noStrike">
                  <a:solidFill>
                    <a:srgbClr val="000000"/>
                  </a:solidFill>
                  <a:latin typeface="Assistant"/>
                  <a:ea typeface="Assistant"/>
                  <a:cs typeface="Assistant"/>
                  <a:sym typeface="Assistant"/>
                </a:rPr>
                <a:t>Write an important idea here</a:t>
              </a:r>
              <a:endParaRPr/>
            </a:p>
          </p:txBody>
        </p:sp>
      </p:grpSp>
      <p:grpSp>
        <p:nvGrpSpPr>
          <p:cNvPr id="625" name="Google Shape;625;p25"/>
          <p:cNvGrpSpPr/>
          <p:nvPr/>
        </p:nvGrpSpPr>
        <p:grpSpPr>
          <a:xfrm>
            <a:off x="7201642" y="2709684"/>
            <a:ext cx="3884625" cy="1839957"/>
            <a:chOff x="0" y="-76200"/>
            <a:chExt cx="5179500" cy="2453275"/>
          </a:xfrm>
        </p:grpSpPr>
        <p:sp>
          <p:nvSpPr>
            <p:cNvPr id="626" name="Google Shape;626;p25"/>
            <p:cNvSpPr txBox="1"/>
            <p:nvPr/>
          </p:nvSpPr>
          <p:spPr>
            <a:xfrm>
              <a:off x="0" y="752275"/>
              <a:ext cx="5179500" cy="16248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99" u="none" cap="none" strike="noStrike">
                  <a:solidFill>
                    <a:srgbClr val="000000"/>
                  </a:solidFill>
                  <a:latin typeface="Assistant"/>
                  <a:ea typeface="Assistant"/>
                  <a:cs typeface="Assistant"/>
                  <a:sym typeface="Assistant"/>
                </a:rPr>
                <a:t>Lorem ipsum dolor sit amet, consectetur adipiscing elit, sed do eiusmod tempor incididunt.</a:t>
              </a:r>
              <a:endParaRPr/>
            </a:p>
          </p:txBody>
        </p:sp>
        <p:sp>
          <p:nvSpPr>
            <p:cNvPr id="627" name="Google Shape;627;p25"/>
            <p:cNvSpPr txBox="1"/>
            <p:nvPr/>
          </p:nvSpPr>
          <p:spPr>
            <a:xfrm>
              <a:off x="0" y="-76200"/>
              <a:ext cx="5179500" cy="492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399" u="none" cap="none" strike="noStrike">
                  <a:solidFill>
                    <a:srgbClr val="000000"/>
                  </a:solidFill>
                  <a:latin typeface="Assistant"/>
                  <a:ea typeface="Assistant"/>
                  <a:cs typeface="Assistant"/>
                  <a:sym typeface="Assistant"/>
                </a:rPr>
                <a:t>Write an important idea here</a:t>
              </a: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AE3"/>
        </a:solidFill>
      </p:bgPr>
    </p:bg>
    <p:spTree>
      <p:nvGrpSpPr>
        <p:cNvPr id="631" name="Shape 631"/>
        <p:cNvGrpSpPr/>
        <p:nvPr/>
      </p:nvGrpSpPr>
      <p:grpSpPr>
        <a:xfrm>
          <a:off x="0" y="0"/>
          <a:ext cx="0" cy="0"/>
          <a:chOff x="0" y="0"/>
          <a:chExt cx="0" cy="0"/>
        </a:xfrm>
      </p:grpSpPr>
      <p:pic>
        <p:nvPicPr>
          <p:cNvPr id="632" name="Google Shape;632;p26"/>
          <p:cNvPicPr preferRelativeResize="0"/>
          <p:nvPr/>
        </p:nvPicPr>
        <p:blipFill rotWithShape="1">
          <a:blip r:embed="rId3">
            <a:alphaModFix/>
          </a:blip>
          <a:srcRect b="0" l="56709" r="0" t="20344"/>
          <a:stretch/>
        </p:blipFill>
        <p:spPr>
          <a:xfrm>
            <a:off x="-5" y="0"/>
            <a:ext cx="3265774" cy="3989174"/>
          </a:xfrm>
          <a:prstGeom prst="rect">
            <a:avLst/>
          </a:prstGeom>
          <a:noFill/>
          <a:ln>
            <a:noFill/>
          </a:ln>
        </p:spPr>
      </p:pic>
      <p:grpSp>
        <p:nvGrpSpPr>
          <p:cNvPr id="633" name="Google Shape;633;p26"/>
          <p:cNvGrpSpPr/>
          <p:nvPr/>
        </p:nvGrpSpPr>
        <p:grpSpPr>
          <a:xfrm>
            <a:off x="-1474356" y="0"/>
            <a:ext cx="21236713" cy="10287000"/>
            <a:chOff x="0" y="0"/>
            <a:chExt cx="28315617" cy="13716000"/>
          </a:xfrm>
        </p:grpSpPr>
        <p:sp>
          <p:nvSpPr>
            <p:cNvPr id="634" name="Google Shape;634;p26"/>
            <p:cNvSpPr/>
            <p:nvPr/>
          </p:nvSpPr>
          <p:spPr>
            <a:xfrm>
              <a:off x="14319699" y="0"/>
              <a:ext cx="13995918" cy="13716000"/>
            </a:xfrm>
            <a:custGeom>
              <a:rect b="b" l="l" r="r" t="t"/>
              <a:pathLst>
                <a:path extrusionOk="0" h="13716000" w="13995918">
                  <a:moveTo>
                    <a:pt x="0" y="0"/>
                  </a:moveTo>
                  <a:lnTo>
                    <a:pt x="13995918" y="0"/>
                  </a:lnTo>
                  <a:lnTo>
                    <a:pt x="13995918" y="13716000"/>
                  </a:lnTo>
                  <a:lnTo>
                    <a:pt x="0" y="13716000"/>
                  </a:lnTo>
                  <a:lnTo>
                    <a:pt x="0" y="0"/>
                  </a:lnTo>
                  <a:close/>
                </a:path>
              </a:pathLst>
            </a:custGeom>
            <a:blipFill rotWithShape="1">
              <a:blip r:embed="rId4">
                <a:alphaModFix amt="6999"/>
              </a:blip>
              <a:stretch>
                <a:fillRect b="0" l="0" r="0" t="0"/>
              </a:stretch>
            </a:blipFill>
            <a:ln>
              <a:noFill/>
            </a:ln>
          </p:spPr>
        </p:sp>
        <p:sp>
          <p:nvSpPr>
            <p:cNvPr id="635" name="Google Shape;635;p26"/>
            <p:cNvSpPr/>
            <p:nvPr/>
          </p:nvSpPr>
          <p:spPr>
            <a:xfrm>
              <a:off x="0" y="0"/>
              <a:ext cx="13995918" cy="13716000"/>
            </a:xfrm>
            <a:custGeom>
              <a:rect b="b" l="l" r="r" t="t"/>
              <a:pathLst>
                <a:path extrusionOk="0" h="13716000" w="13995918">
                  <a:moveTo>
                    <a:pt x="0" y="0"/>
                  </a:moveTo>
                  <a:lnTo>
                    <a:pt x="13995918" y="0"/>
                  </a:lnTo>
                  <a:lnTo>
                    <a:pt x="13995918" y="13716000"/>
                  </a:lnTo>
                  <a:lnTo>
                    <a:pt x="0" y="13716000"/>
                  </a:lnTo>
                  <a:lnTo>
                    <a:pt x="0" y="0"/>
                  </a:lnTo>
                  <a:close/>
                </a:path>
              </a:pathLst>
            </a:custGeom>
            <a:blipFill rotWithShape="1">
              <a:blip r:embed="rId4">
                <a:alphaModFix amt="6999"/>
              </a:blip>
              <a:stretch>
                <a:fillRect b="0" l="0" r="0" t="0"/>
              </a:stretch>
            </a:blipFill>
            <a:ln>
              <a:noFill/>
            </a:ln>
          </p:spPr>
        </p:sp>
      </p:grpSp>
      <p:sp>
        <p:nvSpPr>
          <p:cNvPr id="636" name="Google Shape;636;p26"/>
          <p:cNvSpPr txBox="1"/>
          <p:nvPr/>
        </p:nvSpPr>
        <p:spPr>
          <a:xfrm>
            <a:off x="2734771" y="233285"/>
            <a:ext cx="12818400" cy="2611800"/>
          </a:xfrm>
          <a:prstGeom prst="rect">
            <a:avLst/>
          </a:prstGeom>
          <a:noFill/>
          <a:ln>
            <a:noFill/>
          </a:ln>
        </p:spPr>
        <p:txBody>
          <a:bodyPr anchorCtr="0" anchor="t" bIns="0" lIns="0" spcFirstLastPara="1" rIns="0" wrap="square" tIns="0">
            <a:spAutoFit/>
          </a:bodyPr>
          <a:lstStyle/>
          <a:p>
            <a:pPr indent="0" lvl="0" marL="0" marR="0" rtl="0" algn="ctr">
              <a:lnSpc>
                <a:spcPct val="102003"/>
              </a:lnSpc>
              <a:spcBef>
                <a:spcPts val="0"/>
              </a:spcBef>
              <a:spcAft>
                <a:spcPts val="0"/>
              </a:spcAft>
              <a:buNone/>
            </a:pPr>
            <a:r>
              <a:rPr b="0" i="0" lang="en-US" sz="16969" u="none" cap="none" strike="noStrike">
                <a:solidFill>
                  <a:srgbClr val="819F3F"/>
                </a:solidFill>
                <a:latin typeface="Special Elite"/>
                <a:ea typeface="Special Elite"/>
                <a:cs typeface="Special Elite"/>
                <a:sym typeface="Special Elite"/>
              </a:rPr>
              <a:t>Thank You</a:t>
            </a:r>
            <a:endParaRPr/>
          </a:p>
        </p:txBody>
      </p:sp>
      <p:sp>
        <p:nvSpPr>
          <p:cNvPr id="637" name="Google Shape;637;p26"/>
          <p:cNvSpPr txBox="1"/>
          <p:nvPr/>
        </p:nvSpPr>
        <p:spPr>
          <a:xfrm>
            <a:off x="3681823" y="2774104"/>
            <a:ext cx="10924355" cy="393573"/>
          </a:xfrm>
          <a:prstGeom prst="rect">
            <a:avLst/>
          </a:prstGeom>
          <a:noFill/>
          <a:ln>
            <a:noFill/>
          </a:ln>
        </p:spPr>
        <p:txBody>
          <a:bodyPr anchorCtr="0" anchor="t" bIns="0" lIns="0" spcFirstLastPara="1" rIns="0" wrap="square" tIns="0">
            <a:spAutoFit/>
          </a:bodyPr>
          <a:lstStyle/>
          <a:p>
            <a:pPr indent="0" lvl="0" marL="0" marR="0" rtl="0" algn="ctr">
              <a:lnSpc>
                <a:spcPct val="153024"/>
              </a:lnSpc>
              <a:spcBef>
                <a:spcPts val="0"/>
              </a:spcBef>
              <a:spcAft>
                <a:spcPts val="0"/>
              </a:spcAft>
              <a:buNone/>
            </a:pPr>
            <a:r>
              <a:rPr b="0" i="0" lang="en-US" sz="2199" u="none" cap="none" strike="noStrike">
                <a:solidFill>
                  <a:srgbClr val="000000"/>
                </a:solidFill>
                <a:latin typeface="Assistant"/>
                <a:ea typeface="Assistant"/>
                <a:cs typeface="Assistant"/>
                <a:sym typeface="Assistant"/>
              </a:rPr>
              <a:t>Lorem ipsum dolor sit amet, consectetur adipiscing elit, sed do eiusmod tempor incididunt.</a:t>
            </a:r>
            <a:endParaRPr/>
          </a:p>
        </p:txBody>
      </p:sp>
      <p:pic>
        <p:nvPicPr>
          <p:cNvPr id="638" name="Google Shape;638;p26"/>
          <p:cNvPicPr preferRelativeResize="0"/>
          <p:nvPr/>
        </p:nvPicPr>
        <p:blipFill rotWithShape="1">
          <a:blip r:embed="rId5">
            <a:alphaModFix/>
          </a:blip>
          <a:srcRect b="45220" l="0" r="0" t="0"/>
          <a:stretch/>
        </p:blipFill>
        <p:spPr>
          <a:xfrm>
            <a:off x="0" y="3428996"/>
            <a:ext cx="18288000" cy="6857999"/>
          </a:xfrm>
          <a:prstGeom prst="rect">
            <a:avLst/>
          </a:prstGeom>
          <a:noFill/>
          <a:ln>
            <a:noFill/>
          </a:ln>
        </p:spPr>
      </p:pic>
      <p:pic>
        <p:nvPicPr>
          <p:cNvPr id="639" name="Google Shape;639;p26"/>
          <p:cNvPicPr preferRelativeResize="0"/>
          <p:nvPr/>
        </p:nvPicPr>
        <p:blipFill rotWithShape="1">
          <a:blip r:embed="rId6">
            <a:alphaModFix/>
          </a:blip>
          <a:srcRect b="0" l="0" r="67212" t="24551"/>
          <a:stretch/>
        </p:blipFill>
        <p:spPr>
          <a:xfrm>
            <a:off x="15497175" y="0"/>
            <a:ext cx="2790826" cy="63549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AE3"/>
        </a:solidFill>
      </p:bgPr>
    </p:bg>
    <p:spTree>
      <p:nvGrpSpPr>
        <p:cNvPr id="643" name="Shape 643"/>
        <p:cNvGrpSpPr/>
        <p:nvPr/>
      </p:nvGrpSpPr>
      <p:grpSpPr>
        <a:xfrm>
          <a:off x="0" y="0"/>
          <a:ext cx="0" cy="0"/>
          <a:chOff x="0" y="0"/>
          <a:chExt cx="0" cy="0"/>
        </a:xfrm>
      </p:grpSpPr>
      <p:grpSp>
        <p:nvGrpSpPr>
          <p:cNvPr id="644" name="Google Shape;644;p27"/>
          <p:cNvGrpSpPr/>
          <p:nvPr/>
        </p:nvGrpSpPr>
        <p:grpSpPr>
          <a:xfrm>
            <a:off x="-1474356" y="0"/>
            <a:ext cx="21236713" cy="10287000"/>
            <a:chOff x="0" y="0"/>
            <a:chExt cx="28315617" cy="13716000"/>
          </a:xfrm>
        </p:grpSpPr>
        <p:sp>
          <p:nvSpPr>
            <p:cNvPr id="645" name="Google Shape;645;p27"/>
            <p:cNvSpPr/>
            <p:nvPr/>
          </p:nvSpPr>
          <p:spPr>
            <a:xfrm>
              <a:off x="14319699" y="0"/>
              <a:ext cx="13995918" cy="13716000"/>
            </a:xfrm>
            <a:custGeom>
              <a:rect b="b" l="l" r="r" t="t"/>
              <a:pathLst>
                <a:path extrusionOk="0" h="13716000" w="13995918">
                  <a:moveTo>
                    <a:pt x="0" y="0"/>
                  </a:moveTo>
                  <a:lnTo>
                    <a:pt x="13995918" y="0"/>
                  </a:lnTo>
                  <a:lnTo>
                    <a:pt x="13995918" y="13716000"/>
                  </a:lnTo>
                  <a:lnTo>
                    <a:pt x="0" y="13716000"/>
                  </a:lnTo>
                  <a:lnTo>
                    <a:pt x="0" y="0"/>
                  </a:lnTo>
                  <a:close/>
                </a:path>
              </a:pathLst>
            </a:custGeom>
            <a:blipFill rotWithShape="1">
              <a:blip r:embed="rId3">
                <a:alphaModFix amt="6999"/>
              </a:blip>
              <a:stretch>
                <a:fillRect b="0" l="0" r="0" t="0"/>
              </a:stretch>
            </a:blipFill>
            <a:ln>
              <a:noFill/>
            </a:ln>
          </p:spPr>
        </p:sp>
        <p:sp>
          <p:nvSpPr>
            <p:cNvPr id="646" name="Google Shape;646;p27"/>
            <p:cNvSpPr/>
            <p:nvPr/>
          </p:nvSpPr>
          <p:spPr>
            <a:xfrm>
              <a:off x="0" y="0"/>
              <a:ext cx="13995918" cy="13716000"/>
            </a:xfrm>
            <a:custGeom>
              <a:rect b="b" l="l" r="r" t="t"/>
              <a:pathLst>
                <a:path extrusionOk="0" h="13716000" w="13995918">
                  <a:moveTo>
                    <a:pt x="0" y="0"/>
                  </a:moveTo>
                  <a:lnTo>
                    <a:pt x="13995918" y="0"/>
                  </a:lnTo>
                  <a:lnTo>
                    <a:pt x="13995918" y="13716000"/>
                  </a:lnTo>
                  <a:lnTo>
                    <a:pt x="0" y="13716000"/>
                  </a:lnTo>
                  <a:lnTo>
                    <a:pt x="0" y="0"/>
                  </a:lnTo>
                  <a:close/>
                </a:path>
              </a:pathLst>
            </a:custGeom>
            <a:blipFill rotWithShape="1">
              <a:blip r:embed="rId3">
                <a:alphaModFix amt="6999"/>
              </a:blip>
              <a:stretch>
                <a:fillRect b="0" l="0" r="0" t="0"/>
              </a:stretch>
            </a:blipFill>
            <a:ln>
              <a:noFill/>
            </a:ln>
          </p:spPr>
        </p:sp>
      </p:grpSp>
      <p:grpSp>
        <p:nvGrpSpPr>
          <p:cNvPr id="647" name="Google Shape;647;p27"/>
          <p:cNvGrpSpPr/>
          <p:nvPr/>
        </p:nvGrpSpPr>
        <p:grpSpPr>
          <a:xfrm>
            <a:off x="0" y="-144661"/>
            <a:ext cx="18288000" cy="2058970"/>
            <a:chOff x="0" y="-38100"/>
            <a:chExt cx="4816593" cy="542280"/>
          </a:xfrm>
        </p:grpSpPr>
        <p:sp>
          <p:nvSpPr>
            <p:cNvPr id="648" name="Google Shape;648;p27"/>
            <p:cNvSpPr/>
            <p:nvPr/>
          </p:nvSpPr>
          <p:spPr>
            <a:xfrm>
              <a:off x="0" y="0"/>
              <a:ext cx="4816592" cy="504180"/>
            </a:xfrm>
            <a:custGeom>
              <a:rect b="b" l="l" r="r" t="t"/>
              <a:pathLst>
                <a:path extrusionOk="0" h="504180" w="4816592">
                  <a:moveTo>
                    <a:pt x="0" y="0"/>
                  </a:moveTo>
                  <a:lnTo>
                    <a:pt x="4816592" y="0"/>
                  </a:lnTo>
                  <a:lnTo>
                    <a:pt x="4816592" y="504180"/>
                  </a:lnTo>
                  <a:lnTo>
                    <a:pt x="0" y="504180"/>
                  </a:lnTo>
                  <a:close/>
                </a:path>
              </a:pathLst>
            </a:custGeom>
            <a:solidFill>
              <a:srgbClr val="819F3F"/>
            </a:solidFill>
            <a:ln>
              <a:noFill/>
            </a:ln>
          </p:spPr>
        </p:sp>
        <p:sp>
          <p:nvSpPr>
            <p:cNvPr id="649" name="Google Shape;649;p27"/>
            <p:cNvSpPr txBox="1"/>
            <p:nvPr/>
          </p:nvSpPr>
          <p:spPr>
            <a:xfrm>
              <a:off x="0" y="-38100"/>
              <a:ext cx="4816593" cy="54228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50" name="Google Shape;650;p27"/>
          <p:cNvSpPr txBox="1"/>
          <p:nvPr/>
        </p:nvSpPr>
        <p:spPr>
          <a:xfrm>
            <a:off x="410404" y="253102"/>
            <a:ext cx="17467200" cy="1297500"/>
          </a:xfrm>
          <a:prstGeom prst="rect">
            <a:avLst/>
          </a:prstGeom>
          <a:noFill/>
          <a:ln>
            <a:noFill/>
          </a:ln>
        </p:spPr>
        <p:txBody>
          <a:bodyPr anchorCtr="0" anchor="t" bIns="0" lIns="0" spcFirstLastPara="1" rIns="0" wrap="square" tIns="0">
            <a:spAutoFit/>
          </a:bodyPr>
          <a:lstStyle/>
          <a:p>
            <a:pPr indent="0" lvl="0" marL="0" marR="0" rtl="0" algn="ctr">
              <a:lnSpc>
                <a:spcPct val="120998"/>
              </a:lnSpc>
              <a:spcBef>
                <a:spcPts val="0"/>
              </a:spcBef>
              <a:spcAft>
                <a:spcPts val="0"/>
              </a:spcAft>
              <a:buNone/>
            </a:pPr>
            <a:r>
              <a:rPr b="0" i="0" lang="en-US" sz="8429" u="none" cap="none" strike="noStrike">
                <a:solidFill>
                  <a:srgbClr val="FFFFFF"/>
                </a:solidFill>
                <a:latin typeface="Special Elite"/>
                <a:ea typeface="Special Elite"/>
                <a:cs typeface="Special Elite"/>
                <a:sym typeface="Special Elite"/>
              </a:rPr>
              <a:t>Resource Page</a:t>
            </a:r>
            <a:endParaRPr/>
          </a:p>
        </p:txBody>
      </p:sp>
      <p:sp>
        <p:nvSpPr>
          <p:cNvPr id="651" name="Google Shape;651;p27"/>
          <p:cNvSpPr txBox="1"/>
          <p:nvPr/>
        </p:nvSpPr>
        <p:spPr>
          <a:xfrm>
            <a:off x="835575" y="7179769"/>
            <a:ext cx="3654929" cy="795864"/>
          </a:xfrm>
          <a:prstGeom prst="rect">
            <a:avLst/>
          </a:prstGeom>
          <a:noFill/>
          <a:ln>
            <a:noFill/>
          </a:ln>
        </p:spPr>
        <p:txBody>
          <a:bodyPr anchorCtr="0" anchor="t" bIns="0" lIns="0" spcFirstLastPara="1" rIns="0" wrap="square" tIns="0">
            <a:spAutoFit/>
          </a:bodyPr>
          <a:lstStyle/>
          <a:p>
            <a:pPr indent="0" lvl="0" marL="0" marR="0" rtl="0" algn="l">
              <a:lnSpc>
                <a:spcPct val="167036"/>
              </a:lnSpc>
              <a:spcBef>
                <a:spcPts val="0"/>
              </a:spcBef>
              <a:spcAft>
                <a:spcPts val="0"/>
              </a:spcAft>
              <a:buNone/>
            </a:pPr>
            <a:r>
              <a:rPr b="1" i="0" lang="en-US" sz="4059" u="none" cap="none" strike="noStrike">
                <a:solidFill>
                  <a:srgbClr val="000000"/>
                </a:solidFill>
                <a:latin typeface="Assistant"/>
                <a:ea typeface="Assistant"/>
                <a:cs typeface="Assistant"/>
                <a:sym typeface="Assistant"/>
              </a:rPr>
              <a:t>COLORS</a:t>
            </a:r>
            <a:endParaRPr/>
          </a:p>
        </p:txBody>
      </p:sp>
      <p:sp>
        <p:nvSpPr>
          <p:cNvPr id="652" name="Google Shape;652;p27"/>
          <p:cNvSpPr txBox="1"/>
          <p:nvPr/>
        </p:nvSpPr>
        <p:spPr>
          <a:xfrm>
            <a:off x="835575" y="6282387"/>
            <a:ext cx="4350989" cy="421132"/>
          </a:xfrm>
          <a:prstGeom prst="rect">
            <a:avLst/>
          </a:prstGeom>
          <a:noFill/>
          <a:ln>
            <a:noFill/>
          </a:ln>
        </p:spPr>
        <p:txBody>
          <a:bodyPr anchorCtr="0" anchor="t" bIns="0" lIns="0" spcFirstLastPara="1" rIns="0" wrap="square" tIns="0">
            <a:spAutoFit/>
          </a:bodyPr>
          <a:lstStyle/>
          <a:p>
            <a:pPr indent="0" lvl="0" marL="0" marR="0" rtl="0" algn="l">
              <a:lnSpc>
                <a:spcPct val="167030"/>
              </a:lnSpc>
              <a:spcBef>
                <a:spcPts val="0"/>
              </a:spcBef>
              <a:spcAft>
                <a:spcPts val="0"/>
              </a:spcAft>
              <a:buNone/>
            </a:pPr>
            <a:r>
              <a:rPr b="0" i="0" lang="en-US" sz="2199" u="none" cap="none" strike="noStrike">
                <a:solidFill>
                  <a:srgbClr val="000000"/>
                </a:solidFill>
                <a:latin typeface="Assistant"/>
                <a:ea typeface="Assistant"/>
                <a:cs typeface="Assistant"/>
                <a:sym typeface="Assistant"/>
              </a:rPr>
              <a:t>You can find these fonts online too.</a:t>
            </a:r>
            <a:endParaRPr/>
          </a:p>
        </p:txBody>
      </p:sp>
      <p:sp>
        <p:nvSpPr>
          <p:cNvPr id="653" name="Google Shape;653;p27"/>
          <p:cNvSpPr txBox="1"/>
          <p:nvPr/>
        </p:nvSpPr>
        <p:spPr>
          <a:xfrm>
            <a:off x="835575" y="2533174"/>
            <a:ext cx="3654929" cy="878332"/>
          </a:xfrm>
          <a:prstGeom prst="rect">
            <a:avLst/>
          </a:prstGeom>
          <a:noFill/>
          <a:ln>
            <a:noFill/>
          </a:ln>
        </p:spPr>
        <p:txBody>
          <a:bodyPr anchorCtr="0" anchor="t" bIns="0" lIns="0" spcFirstLastPara="1" rIns="0" wrap="square" tIns="0">
            <a:spAutoFit/>
          </a:bodyPr>
          <a:lstStyle/>
          <a:p>
            <a:pPr indent="0" lvl="0" marL="0" marR="0" rtl="0" algn="l">
              <a:lnSpc>
                <a:spcPct val="167030"/>
              </a:lnSpc>
              <a:spcBef>
                <a:spcPts val="0"/>
              </a:spcBef>
              <a:spcAft>
                <a:spcPts val="0"/>
              </a:spcAft>
              <a:buNone/>
            </a:pPr>
            <a:r>
              <a:rPr b="1" i="0" lang="en-US" sz="2199" u="none" cap="none" strike="noStrike">
                <a:solidFill>
                  <a:srgbClr val="000000"/>
                </a:solidFill>
                <a:latin typeface="Assistant"/>
                <a:ea typeface="Assistant"/>
                <a:cs typeface="Assistant"/>
                <a:sym typeface="Assistant"/>
              </a:rPr>
              <a:t>This presentation template uses the following free fonts:</a:t>
            </a:r>
            <a:endParaRPr/>
          </a:p>
        </p:txBody>
      </p:sp>
      <p:sp>
        <p:nvSpPr>
          <p:cNvPr id="654" name="Google Shape;654;p27"/>
          <p:cNvSpPr txBox="1"/>
          <p:nvPr/>
        </p:nvSpPr>
        <p:spPr>
          <a:xfrm>
            <a:off x="835575" y="3567260"/>
            <a:ext cx="3143299" cy="421132"/>
          </a:xfrm>
          <a:prstGeom prst="rect">
            <a:avLst/>
          </a:prstGeom>
          <a:noFill/>
          <a:ln>
            <a:noFill/>
          </a:ln>
        </p:spPr>
        <p:txBody>
          <a:bodyPr anchorCtr="0" anchor="t" bIns="0" lIns="0" spcFirstLastPara="1" rIns="0" wrap="square" tIns="0">
            <a:spAutoFit/>
          </a:bodyPr>
          <a:lstStyle/>
          <a:p>
            <a:pPr indent="0" lvl="0" marL="0" marR="0" rtl="0" algn="l">
              <a:lnSpc>
                <a:spcPct val="167030"/>
              </a:lnSpc>
              <a:spcBef>
                <a:spcPts val="0"/>
              </a:spcBef>
              <a:spcAft>
                <a:spcPts val="0"/>
              </a:spcAft>
              <a:buNone/>
            </a:pPr>
            <a:r>
              <a:rPr b="1" i="0" lang="en-US" sz="2199" u="none" cap="none" strike="noStrike">
                <a:solidFill>
                  <a:srgbClr val="000000"/>
                </a:solidFill>
                <a:latin typeface="Assistant"/>
                <a:ea typeface="Assistant"/>
                <a:cs typeface="Assistant"/>
                <a:sym typeface="Assistant"/>
              </a:rPr>
              <a:t>Titles :</a:t>
            </a:r>
            <a:endParaRPr/>
          </a:p>
        </p:txBody>
      </p:sp>
      <p:sp>
        <p:nvSpPr>
          <p:cNvPr id="655" name="Google Shape;655;p27"/>
          <p:cNvSpPr txBox="1"/>
          <p:nvPr/>
        </p:nvSpPr>
        <p:spPr>
          <a:xfrm>
            <a:off x="835575" y="4452753"/>
            <a:ext cx="3143299" cy="421132"/>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1" i="0" lang="en-US" sz="2199" u="none" cap="none" strike="noStrike">
                <a:solidFill>
                  <a:srgbClr val="000000"/>
                </a:solidFill>
                <a:latin typeface="Assistant"/>
                <a:ea typeface="Assistant"/>
                <a:cs typeface="Assistant"/>
                <a:sym typeface="Assistant"/>
              </a:rPr>
              <a:t>Headers :</a:t>
            </a:r>
            <a:endParaRPr/>
          </a:p>
        </p:txBody>
      </p:sp>
      <p:sp>
        <p:nvSpPr>
          <p:cNvPr id="656" name="Google Shape;656;p27"/>
          <p:cNvSpPr txBox="1"/>
          <p:nvPr/>
        </p:nvSpPr>
        <p:spPr>
          <a:xfrm>
            <a:off x="835575" y="5338246"/>
            <a:ext cx="3143299" cy="421132"/>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1" i="0" lang="en-US" sz="2199" u="none" cap="none" strike="noStrike">
                <a:solidFill>
                  <a:srgbClr val="000000"/>
                </a:solidFill>
                <a:latin typeface="Assistant"/>
                <a:ea typeface="Assistant"/>
                <a:cs typeface="Assistant"/>
                <a:sym typeface="Assistant"/>
              </a:rPr>
              <a:t>Body Copy :</a:t>
            </a:r>
            <a:endParaRPr/>
          </a:p>
        </p:txBody>
      </p:sp>
      <p:sp>
        <p:nvSpPr>
          <p:cNvPr id="657" name="Google Shape;657;p27"/>
          <p:cNvSpPr txBox="1"/>
          <p:nvPr/>
        </p:nvSpPr>
        <p:spPr>
          <a:xfrm>
            <a:off x="835575" y="3972463"/>
            <a:ext cx="3143299" cy="421132"/>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0" i="0" lang="en-US" sz="2199" u="none" cap="none" strike="noStrike">
                <a:solidFill>
                  <a:srgbClr val="000000"/>
                </a:solidFill>
                <a:latin typeface="Assistant"/>
                <a:ea typeface="Assistant"/>
                <a:cs typeface="Assistant"/>
                <a:sym typeface="Assistant"/>
              </a:rPr>
              <a:t>Special Elite</a:t>
            </a:r>
            <a:endParaRPr/>
          </a:p>
        </p:txBody>
      </p:sp>
      <p:sp>
        <p:nvSpPr>
          <p:cNvPr id="658" name="Google Shape;658;p27"/>
          <p:cNvSpPr txBox="1"/>
          <p:nvPr/>
        </p:nvSpPr>
        <p:spPr>
          <a:xfrm>
            <a:off x="835575" y="4857956"/>
            <a:ext cx="3805306" cy="421132"/>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0" i="0" lang="en-US" sz="2199" u="none" cap="none" strike="noStrike">
                <a:solidFill>
                  <a:srgbClr val="000000"/>
                </a:solidFill>
                <a:latin typeface="Assistant"/>
                <a:ea typeface="Assistant"/>
                <a:cs typeface="Assistant"/>
                <a:sym typeface="Assistant"/>
              </a:rPr>
              <a:t>Assistant</a:t>
            </a:r>
            <a:endParaRPr/>
          </a:p>
        </p:txBody>
      </p:sp>
      <p:sp>
        <p:nvSpPr>
          <p:cNvPr id="659" name="Google Shape;659;p27"/>
          <p:cNvSpPr txBox="1"/>
          <p:nvPr/>
        </p:nvSpPr>
        <p:spPr>
          <a:xfrm>
            <a:off x="835575" y="5743449"/>
            <a:ext cx="4293101" cy="421132"/>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0" i="0" lang="en-US" sz="2199" u="none" cap="none" strike="noStrike">
                <a:solidFill>
                  <a:srgbClr val="000000"/>
                </a:solidFill>
                <a:latin typeface="Assistant"/>
                <a:ea typeface="Assistant"/>
                <a:cs typeface="Assistant"/>
                <a:sym typeface="Assistant"/>
              </a:rPr>
              <a:t>Assistant</a:t>
            </a:r>
            <a:endParaRPr/>
          </a:p>
        </p:txBody>
      </p:sp>
      <p:grpSp>
        <p:nvGrpSpPr>
          <p:cNvPr id="660" name="Google Shape;660;p27"/>
          <p:cNvGrpSpPr/>
          <p:nvPr/>
        </p:nvGrpSpPr>
        <p:grpSpPr>
          <a:xfrm>
            <a:off x="645075" y="8292073"/>
            <a:ext cx="1314941" cy="966227"/>
            <a:chOff x="0" y="0"/>
            <a:chExt cx="1753254" cy="1288302"/>
          </a:xfrm>
        </p:grpSpPr>
        <p:grpSp>
          <p:nvGrpSpPr>
            <p:cNvPr id="661" name="Google Shape;661;p27"/>
            <p:cNvGrpSpPr/>
            <p:nvPr/>
          </p:nvGrpSpPr>
          <p:grpSpPr>
            <a:xfrm>
              <a:off x="537386" y="0"/>
              <a:ext cx="678482" cy="678482"/>
              <a:chOff x="0" y="0"/>
              <a:chExt cx="812800" cy="812800"/>
            </a:xfrm>
          </p:grpSpPr>
          <p:sp>
            <p:nvSpPr>
              <p:cNvPr id="662" name="Google Shape;66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9F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27"/>
              <p:cNvSpPr txBox="1"/>
              <p:nvPr/>
            </p:nvSpPr>
            <p:spPr>
              <a:xfrm>
                <a:off x="76200" y="38100"/>
                <a:ext cx="660400" cy="698500"/>
              </a:xfrm>
              <a:prstGeom prst="rect">
                <a:avLst/>
              </a:prstGeom>
              <a:noFill/>
              <a:ln>
                <a:noFill/>
              </a:ln>
            </p:spPr>
            <p:txBody>
              <a:bodyPr anchorCtr="0" anchor="ctr" bIns="40025" lIns="40025" spcFirstLastPara="1" rIns="40025" wrap="square" tIns="4002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64" name="Google Shape;664;p27"/>
            <p:cNvSpPr txBox="1"/>
            <p:nvPr/>
          </p:nvSpPr>
          <p:spPr>
            <a:xfrm>
              <a:off x="0" y="793426"/>
              <a:ext cx="1753254" cy="494876"/>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0" i="0" lang="en-US" sz="2000" u="none" cap="none" strike="noStrike">
                  <a:solidFill>
                    <a:srgbClr val="000000"/>
                  </a:solidFill>
                  <a:latin typeface="Assistant"/>
                  <a:ea typeface="Assistant"/>
                  <a:cs typeface="Assistant"/>
                  <a:sym typeface="Assistant"/>
                </a:rPr>
                <a:t>#819F3F</a:t>
              </a:r>
              <a:endParaRPr/>
            </a:p>
          </p:txBody>
        </p:sp>
      </p:grpSp>
      <p:grpSp>
        <p:nvGrpSpPr>
          <p:cNvPr id="665" name="Google Shape;665;p27"/>
          <p:cNvGrpSpPr/>
          <p:nvPr/>
        </p:nvGrpSpPr>
        <p:grpSpPr>
          <a:xfrm>
            <a:off x="2093175" y="8292073"/>
            <a:ext cx="1314941" cy="966227"/>
            <a:chOff x="0" y="0"/>
            <a:chExt cx="1753254" cy="1288302"/>
          </a:xfrm>
        </p:grpSpPr>
        <p:grpSp>
          <p:nvGrpSpPr>
            <p:cNvPr id="666" name="Google Shape;666;p27"/>
            <p:cNvGrpSpPr/>
            <p:nvPr/>
          </p:nvGrpSpPr>
          <p:grpSpPr>
            <a:xfrm>
              <a:off x="537386" y="0"/>
              <a:ext cx="678482" cy="678482"/>
              <a:chOff x="0" y="0"/>
              <a:chExt cx="812800" cy="812800"/>
            </a:xfrm>
          </p:grpSpPr>
          <p:sp>
            <p:nvSpPr>
              <p:cNvPr id="667" name="Google Shape;66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CF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27"/>
              <p:cNvSpPr txBox="1"/>
              <p:nvPr/>
            </p:nvSpPr>
            <p:spPr>
              <a:xfrm>
                <a:off x="76200" y="38100"/>
                <a:ext cx="660400" cy="698500"/>
              </a:xfrm>
              <a:prstGeom prst="rect">
                <a:avLst/>
              </a:prstGeom>
              <a:noFill/>
              <a:ln>
                <a:noFill/>
              </a:ln>
            </p:spPr>
            <p:txBody>
              <a:bodyPr anchorCtr="0" anchor="ctr" bIns="40025" lIns="40025" spcFirstLastPara="1" rIns="40025" wrap="square" tIns="4002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69" name="Google Shape;669;p27"/>
            <p:cNvSpPr txBox="1"/>
            <p:nvPr/>
          </p:nvSpPr>
          <p:spPr>
            <a:xfrm>
              <a:off x="0" y="793426"/>
              <a:ext cx="1753254" cy="494876"/>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0" i="0" lang="en-US" sz="2000" u="none" cap="none" strike="noStrike">
                  <a:solidFill>
                    <a:srgbClr val="000000"/>
                  </a:solidFill>
                  <a:latin typeface="Assistant"/>
                  <a:ea typeface="Assistant"/>
                  <a:cs typeface="Assistant"/>
                  <a:sym typeface="Assistant"/>
                </a:rPr>
                <a:t>#F1CF43</a:t>
              </a:r>
              <a:endParaRPr/>
            </a:p>
          </p:txBody>
        </p:sp>
      </p:grpSp>
      <p:grpSp>
        <p:nvGrpSpPr>
          <p:cNvPr id="670" name="Google Shape;670;p27"/>
          <p:cNvGrpSpPr/>
          <p:nvPr/>
        </p:nvGrpSpPr>
        <p:grpSpPr>
          <a:xfrm>
            <a:off x="3541275" y="8292073"/>
            <a:ext cx="1314941" cy="966227"/>
            <a:chOff x="0" y="0"/>
            <a:chExt cx="1753254" cy="1288302"/>
          </a:xfrm>
        </p:grpSpPr>
        <p:grpSp>
          <p:nvGrpSpPr>
            <p:cNvPr id="671" name="Google Shape;671;p27"/>
            <p:cNvGrpSpPr/>
            <p:nvPr/>
          </p:nvGrpSpPr>
          <p:grpSpPr>
            <a:xfrm>
              <a:off x="537386" y="0"/>
              <a:ext cx="678482" cy="678482"/>
              <a:chOff x="0" y="0"/>
              <a:chExt cx="812800" cy="812800"/>
            </a:xfrm>
          </p:grpSpPr>
          <p:sp>
            <p:nvSpPr>
              <p:cNvPr id="672" name="Google Shape;67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EAE3"/>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27"/>
              <p:cNvSpPr txBox="1"/>
              <p:nvPr/>
            </p:nvSpPr>
            <p:spPr>
              <a:xfrm>
                <a:off x="76200" y="38100"/>
                <a:ext cx="660400" cy="698500"/>
              </a:xfrm>
              <a:prstGeom prst="rect">
                <a:avLst/>
              </a:prstGeom>
              <a:noFill/>
              <a:ln>
                <a:noFill/>
              </a:ln>
            </p:spPr>
            <p:txBody>
              <a:bodyPr anchorCtr="0" anchor="ctr" bIns="40025" lIns="40025" spcFirstLastPara="1" rIns="40025" wrap="square" tIns="4002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74" name="Google Shape;674;p27"/>
            <p:cNvSpPr txBox="1"/>
            <p:nvPr/>
          </p:nvSpPr>
          <p:spPr>
            <a:xfrm>
              <a:off x="0" y="793426"/>
              <a:ext cx="1753254" cy="494876"/>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0" i="0" lang="en-US" sz="2000" u="none" cap="none" strike="noStrike">
                  <a:solidFill>
                    <a:srgbClr val="000000"/>
                  </a:solidFill>
                  <a:latin typeface="Assistant"/>
                  <a:ea typeface="Assistant"/>
                  <a:cs typeface="Assistant"/>
                  <a:sym typeface="Assistant"/>
                </a:rPr>
                <a:t>#EFEAE3</a:t>
              </a:r>
              <a:endParaRPr/>
            </a:p>
          </p:txBody>
        </p:sp>
      </p:grpSp>
      <p:sp>
        <p:nvSpPr>
          <p:cNvPr id="675" name="Google Shape;675;p27"/>
          <p:cNvSpPr/>
          <p:nvPr/>
        </p:nvSpPr>
        <p:spPr>
          <a:xfrm>
            <a:off x="8672080" y="2639865"/>
            <a:ext cx="608195" cy="1742224"/>
          </a:xfrm>
          <a:custGeom>
            <a:rect b="b" l="l" r="r" t="t"/>
            <a:pathLst>
              <a:path extrusionOk="0" h="1742224" w="608195">
                <a:moveTo>
                  <a:pt x="0" y="0"/>
                </a:moveTo>
                <a:lnTo>
                  <a:pt x="608194" y="0"/>
                </a:lnTo>
                <a:lnTo>
                  <a:pt x="608194" y="1742225"/>
                </a:lnTo>
                <a:lnTo>
                  <a:pt x="0" y="1742225"/>
                </a:lnTo>
                <a:lnTo>
                  <a:pt x="0" y="0"/>
                </a:lnTo>
                <a:close/>
              </a:path>
            </a:pathLst>
          </a:custGeom>
          <a:blipFill rotWithShape="1">
            <a:blip r:embed="rId4">
              <a:alphaModFix/>
            </a:blip>
            <a:stretch>
              <a:fillRect b="0" l="0" r="0" t="0"/>
            </a:stretch>
          </a:blipFill>
          <a:ln>
            <a:noFill/>
          </a:ln>
        </p:spPr>
      </p:sp>
      <p:sp>
        <p:nvSpPr>
          <p:cNvPr id="676" name="Google Shape;676;p27"/>
          <p:cNvSpPr/>
          <p:nvPr/>
        </p:nvSpPr>
        <p:spPr>
          <a:xfrm>
            <a:off x="9828887" y="2765856"/>
            <a:ext cx="742412" cy="1490242"/>
          </a:xfrm>
          <a:custGeom>
            <a:rect b="b" l="l" r="r" t="t"/>
            <a:pathLst>
              <a:path extrusionOk="0" h="1490242" w="742412">
                <a:moveTo>
                  <a:pt x="0" y="0"/>
                </a:moveTo>
                <a:lnTo>
                  <a:pt x="742412" y="0"/>
                </a:lnTo>
                <a:lnTo>
                  <a:pt x="742412" y="1490243"/>
                </a:lnTo>
                <a:lnTo>
                  <a:pt x="0" y="1490243"/>
                </a:lnTo>
                <a:lnTo>
                  <a:pt x="0" y="0"/>
                </a:lnTo>
                <a:close/>
              </a:path>
            </a:pathLst>
          </a:custGeom>
          <a:blipFill rotWithShape="1">
            <a:blip r:embed="rId5">
              <a:alphaModFix/>
            </a:blip>
            <a:stretch>
              <a:fillRect b="0" l="0" r="0" t="0"/>
            </a:stretch>
          </a:blipFill>
          <a:ln>
            <a:noFill/>
          </a:ln>
        </p:spPr>
      </p:sp>
      <p:sp>
        <p:nvSpPr>
          <p:cNvPr id="677" name="Google Shape;677;p27"/>
          <p:cNvSpPr/>
          <p:nvPr/>
        </p:nvSpPr>
        <p:spPr>
          <a:xfrm>
            <a:off x="11119911" y="3239072"/>
            <a:ext cx="603017" cy="543812"/>
          </a:xfrm>
          <a:custGeom>
            <a:rect b="b" l="l" r="r" t="t"/>
            <a:pathLst>
              <a:path extrusionOk="0" h="543812" w="603017">
                <a:moveTo>
                  <a:pt x="0" y="0"/>
                </a:moveTo>
                <a:lnTo>
                  <a:pt x="603017" y="0"/>
                </a:lnTo>
                <a:lnTo>
                  <a:pt x="603017" y="543811"/>
                </a:lnTo>
                <a:lnTo>
                  <a:pt x="0" y="543811"/>
                </a:lnTo>
                <a:lnTo>
                  <a:pt x="0" y="0"/>
                </a:lnTo>
                <a:close/>
              </a:path>
            </a:pathLst>
          </a:custGeom>
          <a:blipFill rotWithShape="1">
            <a:blip r:embed="rId6">
              <a:alphaModFix/>
            </a:blip>
            <a:stretch>
              <a:fillRect b="0" l="0" r="0" t="0"/>
            </a:stretch>
          </a:blipFill>
          <a:ln>
            <a:noFill/>
          </a:ln>
        </p:spPr>
      </p:sp>
      <p:sp>
        <p:nvSpPr>
          <p:cNvPr id="678" name="Google Shape;678;p27"/>
          <p:cNvSpPr/>
          <p:nvPr/>
        </p:nvSpPr>
        <p:spPr>
          <a:xfrm>
            <a:off x="6142347" y="2628424"/>
            <a:ext cx="789484" cy="1765107"/>
          </a:xfrm>
          <a:custGeom>
            <a:rect b="b" l="l" r="r" t="t"/>
            <a:pathLst>
              <a:path extrusionOk="0" h="1765107" w="789484">
                <a:moveTo>
                  <a:pt x="0" y="0"/>
                </a:moveTo>
                <a:lnTo>
                  <a:pt x="789484" y="0"/>
                </a:lnTo>
                <a:lnTo>
                  <a:pt x="789484" y="1765107"/>
                </a:lnTo>
                <a:lnTo>
                  <a:pt x="0" y="1765107"/>
                </a:lnTo>
                <a:lnTo>
                  <a:pt x="0" y="0"/>
                </a:lnTo>
                <a:close/>
              </a:path>
            </a:pathLst>
          </a:custGeom>
          <a:blipFill rotWithShape="1">
            <a:blip r:embed="rId7">
              <a:alphaModFix/>
            </a:blip>
            <a:stretch>
              <a:fillRect b="0" l="0" r="0" t="0"/>
            </a:stretch>
          </a:blipFill>
          <a:ln>
            <a:noFill/>
          </a:ln>
        </p:spPr>
      </p:sp>
      <p:sp>
        <p:nvSpPr>
          <p:cNvPr id="679" name="Google Shape;679;p27"/>
          <p:cNvSpPr/>
          <p:nvPr/>
        </p:nvSpPr>
        <p:spPr>
          <a:xfrm>
            <a:off x="7480444" y="2870284"/>
            <a:ext cx="643023" cy="1281387"/>
          </a:xfrm>
          <a:custGeom>
            <a:rect b="b" l="l" r="r" t="t"/>
            <a:pathLst>
              <a:path extrusionOk="0" h="1281387" w="643023">
                <a:moveTo>
                  <a:pt x="0" y="0"/>
                </a:moveTo>
                <a:lnTo>
                  <a:pt x="643023" y="0"/>
                </a:lnTo>
                <a:lnTo>
                  <a:pt x="643023" y="1281387"/>
                </a:lnTo>
                <a:lnTo>
                  <a:pt x="0" y="1281387"/>
                </a:lnTo>
                <a:lnTo>
                  <a:pt x="0" y="0"/>
                </a:lnTo>
                <a:close/>
              </a:path>
            </a:pathLst>
          </a:custGeom>
          <a:blipFill rotWithShape="1">
            <a:blip r:embed="rId8">
              <a:alphaModFix/>
            </a:blip>
            <a:stretch>
              <a:fillRect b="0" l="0" r="0" t="0"/>
            </a:stretch>
          </a:blipFill>
          <a:ln>
            <a:noFill/>
          </a:ln>
        </p:spPr>
      </p:sp>
      <p:sp>
        <p:nvSpPr>
          <p:cNvPr id="680" name="Google Shape;680;p27"/>
          <p:cNvSpPr/>
          <p:nvPr/>
        </p:nvSpPr>
        <p:spPr>
          <a:xfrm>
            <a:off x="12271541" y="3104027"/>
            <a:ext cx="803542" cy="813901"/>
          </a:xfrm>
          <a:custGeom>
            <a:rect b="b" l="l" r="r" t="t"/>
            <a:pathLst>
              <a:path extrusionOk="0" h="813901" w="803542">
                <a:moveTo>
                  <a:pt x="0" y="0"/>
                </a:moveTo>
                <a:lnTo>
                  <a:pt x="803542" y="0"/>
                </a:lnTo>
                <a:lnTo>
                  <a:pt x="803542" y="813901"/>
                </a:lnTo>
                <a:lnTo>
                  <a:pt x="0" y="813901"/>
                </a:lnTo>
                <a:lnTo>
                  <a:pt x="0" y="0"/>
                </a:lnTo>
                <a:close/>
              </a:path>
            </a:pathLst>
          </a:custGeom>
          <a:blipFill rotWithShape="1">
            <a:blip r:embed="rId9">
              <a:alphaModFix/>
            </a:blip>
            <a:stretch>
              <a:fillRect b="0" l="0" r="0" t="0"/>
            </a:stretch>
          </a:blipFill>
          <a:ln>
            <a:noFill/>
          </a:ln>
        </p:spPr>
      </p:sp>
      <p:sp>
        <p:nvSpPr>
          <p:cNvPr id="681" name="Google Shape;681;p27"/>
          <p:cNvSpPr/>
          <p:nvPr/>
        </p:nvSpPr>
        <p:spPr>
          <a:xfrm>
            <a:off x="13623696" y="3015066"/>
            <a:ext cx="979199" cy="991822"/>
          </a:xfrm>
          <a:custGeom>
            <a:rect b="b" l="l" r="r" t="t"/>
            <a:pathLst>
              <a:path extrusionOk="0" h="991822" w="979199">
                <a:moveTo>
                  <a:pt x="0" y="0"/>
                </a:moveTo>
                <a:lnTo>
                  <a:pt x="979199" y="0"/>
                </a:lnTo>
                <a:lnTo>
                  <a:pt x="979199" y="991823"/>
                </a:lnTo>
                <a:lnTo>
                  <a:pt x="0" y="991823"/>
                </a:lnTo>
                <a:lnTo>
                  <a:pt x="0" y="0"/>
                </a:lnTo>
                <a:close/>
              </a:path>
            </a:pathLst>
          </a:custGeom>
          <a:blipFill rotWithShape="1">
            <a:blip r:embed="rId10">
              <a:alphaModFix/>
            </a:blip>
            <a:stretch>
              <a:fillRect b="0" l="0" r="0" t="0"/>
            </a:stretch>
          </a:blipFill>
          <a:ln>
            <a:noFill/>
          </a:ln>
        </p:spPr>
      </p:sp>
      <p:sp>
        <p:nvSpPr>
          <p:cNvPr id="682" name="Google Shape;682;p27"/>
          <p:cNvSpPr/>
          <p:nvPr/>
        </p:nvSpPr>
        <p:spPr>
          <a:xfrm>
            <a:off x="15151507" y="2951923"/>
            <a:ext cx="1030693" cy="1118108"/>
          </a:xfrm>
          <a:custGeom>
            <a:rect b="b" l="l" r="r" t="t"/>
            <a:pathLst>
              <a:path extrusionOk="0" h="1118108" w="1030693">
                <a:moveTo>
                  <a:pt x="0" y="0"/>
                </a:moveTo>
                <a:lnTo>
                  <a:pt x="1030693" y="0"/>
                </a:lnTo>
                <a:lnTo>
                  <a:pt x="1030693" y="1118109"/>
                </a:lnTo>
                <a:lnTo>
                  <a:pt x="0" y="1118109"/>
                </a:lnTo>
                <a:lnTo>
                  <a:pt x="0" y="0"/>
                </a:lnTo>
                <a:close/>
              </a:path>
            </a:pathLst>
          </a:custGeom>
          <a:blipFill rotWithShape="1">
            <a:blip r:embed="rId11">
              <a:alphaModFix/>
            </a:blip>
            <a:stretch>
              <a:fillRect b="0" l="0" r="0" t="0"/>
            </a:stretch>
          </a:blipFill>
          <a:ln>
            <a:noFill/>
          </a:ln>
        </p:spPr>
      </p:sp>
      <p:sp>
        <p:nvSpPr>
          <p:cNvPr id="683" name="Google Shape;683;p27"/>
          <p:cNvSpPr/>
          <p:nvPr/>
        </p:nvSpPr>
        <p:spPr>
          <a:xfrm>
            <a:off x="16730813" y="3001708"/>
            <a:ext cx="1056975" cy="1018539"/>
          </a:xfrm>
          <a:custGeom>
            <a:rect b="b" l="l" r="r" t="t"/>
            <a:pathLst>
              <a:path extrusionOk="0" h="1018539" w="1056975">
                <a:moveTo>
                  <a:pt x="0" y="0"/>
                </a:moveTo>
                <a:lnTo>
                  <a:pt x="1056974" y="0"/>
                </a:lnTo>
                <a:lnTo>
                  <a:pt x="1056974" y="1018539"/>
                </a:lnTo>
                <a:lnTo>
                  <a:pt x="0" y="1018539"/>
                </a:lnTo>
                <a:lnTo>
                  <a:pt x="0" y="0"/>
                </a:lnTo>
                <a:close/>
              </a:path>
            </a:pathLst>
          </a:custGeom>
          <a:blipFill rotWithShape="1">
            <a:blip r:embed="rId12">
              <a:alphaModFix/>
            </a:blip>
            <a:stretch>
              <a:fillRect b="0" l="0" r="0" t="0"/>
            </a:stretch>
          </a:blipFill>
          <a:ln>
            <a:noFill/>
          </a:ln>
        </p:spPr>
      </p:sp>
      <p:sp>
        <p:nvSpPr>
          <p:cNvPr id="684" name="Google Shape;684;p27"/>
          <p:cNvSpPr/>
          <p:nvPr/>
        </p:nvSpPr>
        <p:spPr>
          <a:xfrm>
            <a:off x="12323493" y="4889907"/>
            <a:ext cx="1397508" cy="1369557"/>
          </a:xfrm>
          <a:custGeom>
            <a:rect b="b" l="l" r="r" t="t"/>
            <a:pathLst>
              <a:path extrusionOk="0" h="1369557" w="1397508">
                <a:moveTo>
                  <a:pt x="0" y="0"/>
                </a:moveTo>
                <a:lnTo>
                  <a:pt x="1397508" y="0"/>
                </a:lnTo>
                <a:lnTo>
                  <a:pt x="1397508" y="1369558"/>
                </a:lnTo>
                <a:lnTo>
                  <a:pt x="0" y="1369558"/>
                </a:lnTo>
                <a:lnTo>
                  <a:pt x="0" y="0"/>
                </a:lnTo>
                <a:close/>
              </a:path>
            </a:pathLst>
          </a:custGeom>
          <a:blipFill rotWithShape="1">
            <a:blip r:embed="rId3">
              <a:alphaModFix/>
            </a:blip>
            <a:stretch>
              <a:fillRect b="0" l="0" r="0" t="0"/>
            </a:stretch>
          </a:blipFill>
          <a:ln>
            <a:noFill/>
          </a:ln>
        </p:spPr>
      </p:sp>
      <p:sp>
        <p:nvSpPr>
          <p:cNvPr id="685" name="Google Shape;685;p27"/>
          <p:cNvSpPr/>
          <p:nvPr/>
        </p:nvSpPr>
        <p:spPr>
          <a:xfrm>
            <a:off x="14362888" y="4873886"/>
            <a:ext cx="1388859" cy="1401601"/>
          </a:xfrm>
          <a:custGeom>
            <a:rect b="b" l="l" r="r" t="t"/>
            <a:pathLst>
              <a:path extrusionOk="0" h="1401601" w="1388859">
                <a:moveTo>
                  <a:pt x="0" y="0"/>
                </a:moveTo>
                <a:lnTo>
                  <a:pt x="1388859" y="0"/>
                </a:lnTo>
                <a:lnTo>
                  <a:pt x="1388859" y="1401600"/>
                </a:lnTo>
                <a:lnTo>
                  <a:pt x="0" y="1401600"/>
                </a:lnTo>
                <a:lnTo>
                  <a:pt x="0" y="0"/>
                </a:lnTo>
                <a:close/>
              </a:path>
            </a:pathLst>
          </a:custGeom>
          <a:blipFill rotWithShape="1">
            <a:blip r:embed="rId13">
              <a:alphaModFix/>
            </a:blip>
            <a:stretch>
              <a:fillRect b="0" l="0" r="0" t="0"/>
            </a:stretch>
          </a:blipFill>
          <a:ln>
            <a:noFill/>
          </a:ln>
        </p:spPr>
      </p:sp>
      <p:sp>
        <p:nvSpPr>
          <p:cNvPr id="686" name="Google Shape;686;p27"/>
          <p:cNvSpPr/>
          <p:nvPr/>
        </p:nvSpPr>
        <p:spPr>
          <a:xfrm>
            <a:off x="16393634" y="4910377"/>
            <a:ext cx="1328618" cy="1328618"/>
          </a:xfrm>
          <a:custGeom>
            <a:rect b="b" l="l" r="r" t="t"/>
            <a:pathLst>
              <a:path extrusionOk="0" h="1328618" w="1328618">
                <a:moveTo>
                  <a:pt x="0" y="0"/>
                </a:moveTo>
                <a:lnTo>
                  <a:pt x="1328618" y="0"/>
                </a:lnTo>
                <a:lnTo>
                  <a:pt x="1328618" y="1328618"/>
                </a:lnTo>
                <a:lnTo>
                  <a:pt x="0" y="1328618"/>
                </a:lnTo>
                <a:lnTo>
                  <a:pt x="0" y="0"/>
                </a:lnTo>
                <a:close/>
              </a:path>
            </a:pathLst>
          </a:custGeom>
          <a:blipFill rotWithShape="1">
            <a:blip r:embed="rId14">
              <a:alphaModFix/>
            </a:blip>
            <a:stretch>
              <a:fillRect b="0" l="0" r="0" t="0"/>
            </a:stretch>
          </a:blipFill>
          <a:ln>
            <a:noFill/>
          </a:ln>
        </p:spPr>
      </p:sp>
      <p:sp>
        <p:nvSpPr>
          <p:cNvPr id="687" name="Google Shape;687;p27"/>
          <p:cNvSpPr/>
          <p:nvPr/>
        </p:nvSpPr>
        <p:spPr>
          <a:xfrm>
            <a:off x="5930333" y="8402655"/>
            <a:ext cx="1080395" cy="1077694"/>
          </a:xfrm>
          <a:custGeom>
            <a:rect b="b" l="l" r="r" t="t"/>
            <a:pathLst>
              <a:path extrusionOk="0" h="1077694" w="1080395">
                <a:moveTo>
                  <a:pt x="0" y="0"/>
                </a:moveTo>
                <a:lnTo>
                  <a:pt x="1080395" y="0"/>
                </a:lnTo>
                <a:lnTo>
                  <a:pt x="1080395" y="1077694"/>
                </a:lnTo>
                <a:lnTo>
                  <a:pt x="0" y="1077694"/>
                </a:lnTo>
                <a:lnTo>
                  <a:pt x="0" y="0"/>
                </a:lnTo>
                <a:close/>
              </a:path>
            </a:pathLst>
          </a:custGeom>
          <a:blipFill rotWithShape="1">
            <a:blip r:embed="rId15">
              <a:alphaModFix/>
            </a:blip>
            <a:stretch>
              <a:fillRect b="0" l="0" r="0" t="0"/>
            </a:stretch>
          </a:blipFill>
          <a:ln>
            <a:noFill/>
          </a:ln>
        </p:spPr>
      </p:sp>
      <p:grpSp>
        <p:nvGrpSpPr>
          <p:cNvPr id="688" name="Google Shape;688;p27"/>
          <p:cNvGrpSpPr/>
          <p:nvPr/>
        </p:nvGrpSpPr>
        <p:grpSpPr>
          <a:xfrm>
            <a:off x="5796535" y="5198373"/>
            <a:ext cx="2752009" cy="752625"/>
            <a:chOff x="0" y="0"/>
            <a:chExt cx="3669345" cy="1003500"/>
          </a:xfrm>
        </p:grpSpPr>
        <p:sp>
          <p:nvSpPr>
            <p:cNvPr id="689" name="Google Shape;689;p27"/>
            <p:cNvSpPr/>
            <p:nvPr/>
          </p:nvSpPr>
          <p:spPr>
            <a:xfrm>
              <a:off x="0" y="0"/>
              <a:ext cx="3669345" cy="1003500"/>
            </a:xfrm>
            <a:custGeom>
              <a:rect b="b" l="l" r="r" t="t"/>
              <a:pathLst>
                <a:path extrusionOk="0" h="1003500" w="3669345">
                  <a:moveTo>
                    <a:pt x="0" y="0"/>
                  </a:moveTo>
                  <a:lnTo>
                    <a:pt x="3669345" y="0"/>
                  </a:lnTo>
                  <a:lnTo>
                    <a:pt x="3669345" y="1003500"/>
                  </a:lnTo>
                  <a:lnTo>
                    <a:pt x="0" y="1003500"/>
                  </a:lnTo>
                  <a:lnTo>
                    <a:pt x="0" y="0"/>
                  </a:lnTo>
                  <a:close/>
                </a:path>
              </a:pathLst>
            </a:custGeom>
            <a:blipFill rotWithShape="1">
              <a:blip r:embed="rId16">
                <a:alphaModFix/>
              </a:blip>
              <a:stretch>
                <a:fillRect b="0" l="0" r="0" t="-81015"/>
              </a:stretch>
            </a:blipFill>
            <a:ln>
              <a:noFill/>
            </a:ln>
          </p:spPr>
        </p:sp>
        <p:grpSp>
          <p:nvGrpSpPr>
            <p:cNvPr id="690" name="Google Shape;690;p27"/>
            <p:cNvGrpSpPr/>
            <p:nvPr/>
          </p:nvGrpSpPr>
          <p:grpSpPr>
            <a:xfrm>
              <a:off x="2651143" y="53419"/>
              <a:ext cx="368302" cy="465318"/>
              <a:chOff x="0" y="-38100"/>
              <a:chExt cx="108785" cy="137440"/>
            </a:xfrm>
          </p:grpSpPr>
          <p:sp>
            <p:nvSpPr>
              <p:cNvPr id="691" name="Google Shape;691;p27"/>
              <p:cNvSpPr/>
              <p:nvPr/>
            </p:nvSpPr>
            <p:spPr>
              <a:xfrm>
                <a:off x="0" y="0"/>
                <a:ext cx="108785" cy="99340"/>
              </a:xfrm>
              <a:custGeom>
                <a:rect b="b" l="l" r="r" t="t"/>
                <a:pathLst>
                  <a:path extrusionOk="0" h="99340" w="108785">
                    <a:moveTo>
                      <a:pt x="49670" y="0"/>
                    </a:moveTo>
                    <a:lnTo>
                      <a:pt x="59115" y="0"/>
                    </a:lnTo>
                    <a:cubicBezTo>
                      <a:pt x="86547" y="0"/>
                      <a:pt x="108785" y="22238"/>
                      <a:pt x="108785" y="49670"/>
                    </a:cubicBezTo>
                    <a:lnTo>
                      <a:pt x="108785" y="49670"/>
                    </a:lnTo>
                    <a:cubicBezTo>
                      <a:pt x="108785" y="77102"/>
                      <a:pt x="86547" y="99340"/>
                      <a:pt x="59115" y="99340"/>
                    </a:cubicBezTo>
                    <a:lnTo>
                      <a:pt x="49670" y="99340"/>
                    </a:lnTo>
                    <a:cubicBezTo>
                      <a:pt x="22238" y="99340"/>
                      <a:pt x="0" y="77102"/>
                      <a:pt x="0" y="49670"/>
                    </a:cubicBezTo>
                    <a:lnTo>
                      <a:pt x="0" y="49670"/>
                    </a:lnTo>
                    <a:cubicBezTo>
                      <a:pt x="0" y="22238"/>
                      <a:pt x="22238" y="0"/>
                      <a:pt x="49670" y="0"/>
                    </a:cubicBezTo>
                    <a:close/>
                  </a:path>
                </a:pathLst>
              </a:custGeom>
              <a:solidFill>
                <a:srgbClr val="F1CF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27"/>
              <p:cNvSpPr txBox="1"/>
              <p:nvPr/>
            </p:nvSpPr>
            <p:spPr>
              <a:xfrm>
                <a:off x="0" y="-38100"/>
                <a:ext cx="108785" cy="1374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3" name="Google Shape;693;p27"/>
            <p:cNvGrpSpPr/>
            <p:nvPr/>
          </p:nvGrpSpPr>
          <p:grpSpPr>
            <a:xfrm>
              <a:off x="1983322" y="104204"/>
              <a:ext cx="368302" cy="465318"/>
              <a:chOff x="0" y="-38100"/>
              <a:chExt cx="108785" cy="137440"/>
            </a:xfrm>
          </p:grpSpPr>
          <p:sp>
            <p:nvSpPr>
              <p:cNvPr id="694" name="Google Shape;694;p27"/>
              <p:cNvSpPr/>
              <p:nvPr/>
            </p:nvSpPr>
            <p:spPr>
              <a:xfrm>
                <a:off x="0" y="0"/>
                <a:ext cx="108785" cy="99340"/>
              </a:xfrm>
              <a:custGeom>
                <a:rect b="b" l="l" r="r" t="t"/>
                <a:pathLst>
                  <a:path extrusionOk="0" h="99340" w="108785">
                    <a:moveTo>
                      <a:pt x="49670" y="0"/>
                    </a:moveTo>
                    <a:lnTo>
                      <a:pt x="59115" y="0"/>
                    </a:lnTo>
                    <a:cubicBezTo>
                      <a:pt x="86547" y="0"/>
                      <a:pt x="108785" y="22238"/>
                      <a:pt x="108785" y="49670"/>
                    </a:cubicBezTo>
                    <a:lnTo>
                      <a:pt x="108785" y="49670"/>
                    </a:lnTo>
                    <a:cubicBezTo>
                      <a:pt x="108785" y="77102"/>
                      <a:pt x="86547" y="99340"/>
                      <a:pt x="59115" y="99340"/>
                    </a:cubicBezTo>
                    <a:lnTo>
                      <a:pt x="49670" y="99340"/>
                    </a:lnTo>
                    <a:cubicBezTo>
                      <a:pt x="22238" y="99340"/>
                      <a:pt x="0" y="77102"/>
                      <a:pt x="0" y="49670"/>
                    </a:cubicBezTo>
                    <a:lnTo>
                      <a:pt x="0" y="49670"/>
                    </a:lnTo>
                    <a:cubicBezTo>
                      <a:pt x="0" y="22238"/>
                      <a:pt x="22238" y="0"/>
                      <a:pt x="49670" y="0"/>
                    </a:cubicBezTo>
                    <a:close/>
                  </a:path>
                </a:pathLst>
              </a:custGeom>
              <a:solidFill>
                <a:srgbClr val="F1CF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27"/>
              <p:cNvSpPr txBox="1"/>
              <p:nvPr/>
            </p:nvSpPr>
            <p:spPr>
              <a:xfrm>
                <a:off x="0" y="-38100"/>
                <a:ext cx="108785" cy="1374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6" name="Google Shape;696;p27"/>
            <p:cNvGrpSpPr/>
            <p:nvPr/>
          </p:nvGrpSpPr>
          <p:grpSpPr>
            <a:xfrm>
              <a:off x="1335815" y="76272"/>
              <a:ext cx="368302" cy="465318"/>
              <a:chOff x="0" y="-38100"/>
              <a:chExt cx="108785" cy="137440"/>
            </a:xfrm>
          </p:grpSpPr>
          <p:sp>
            <p:nvSpPr>
              <p:cNvPr id="697" name="Google Shape;697;p27"/>
              <p:cNvSpPr/>
              <p:nvPr/>
            </p:nvSpPr>
            <p:spPr>
              <a:xfrm>
                <a:off x="0" y="0"/>
                <a:ext cx="108785" cy="99340"/>
              </a:xfrm>
              <a:custGeom>
                <a:rect b="b" l="l" r="r" t="t"/>
                <a:pathLst>
                  <a:path extrusionOk="0" h="99340" w="108785">
                    <a:moveTo>
                      <a:pt x="49670" y="0"/>
                    </a:moveTo>
                    <a:lnTo>
                      <a:pt x="59115" y="0"/>
                    </a:lnTo>
                    <a:cubicBezTo>
                      <a:pt x="86547" y="0"/>
                      <a:pt x="108785" y="22238"/>
                      <a:pt x="108785" y="49670"/>
                    </a:cubicBezTo>
                    <a:lnTo>
                      <a:pt x="108785" y="49670"/>
                    </a:lnTo>
                    <a:cubicBezTo>
                      <a:pt x="108785" y="77102"/>
                      <a:pt x="86547" y="99340"/>
                      <a:pt x="59115" y="99340"/>
                    </a:cubicBezTo>
                    <a:lnTo>
                      <a:pt x="49670" y="99340"/>
                    </a:lnTo>
                    <a:cubicBezTo>
                      <a:pt x="22238" y="99340"/>
                      <a:pt x="0" y="77102"/>
                      <a:pt x="0" y="49670"/>
                    </a:cubicBezTo>
                    <a:lnTo>
                      <a:pt x="0" y="49670"/>
                    </a:lnTo>
                    <a:cubicBezTo>
                      <a:pt x="0" y="22238"/>
                      <a:pt x="22238" y="0"/>
                      <a:pt x="49670" y="0"/>
                    </a:cubicBezTo>
                    <a:close/>
                  </a:path>
                </a:pathLst>
              </a:custGeom>
              <a:solidFill>
                <a:srgbClr val="F1CF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27"/>
              <p:cNvSpPr txBox="1"/>
              <p:nvPr/>
            </p:nvSpPr>
            <p:spPr>
              <a:xfrm>
                <a:off x="0" y="-38100"/>
                <a:ext cx="108785" cy="1374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9" name="Google Shape;699;p27"/>
            <p:cNvGrpSpPr/>
            <p:nvPr/>
          </p:nvGrpSpPr>
          <p:grpSpPr>
            <a:xfrm>
              <a:off x="705614" y="36433"/>
              <a:ext cx="368302" cy="465318"/>
              <a:chOff x="0" y="-38100"/>
              <a:chExt cx="108785" cy="137440"/>
            </a:xfrm>
          </p:grpSpPr>
          <p:sp>
            <p:nvSpPr>
              <p:cNvPr id="700" name="Google Shape;700;p27"/>
              <p:cNvSpPr/>
              <p:nvPr/>
            </p:nvSpPr>
            <p:spPr>
              <a:xfrm>
                <a:off x="0" y="0"/>
                <a:ext cx="108785" cy="99340"/>
              </a:xfrm>
              <a:custGeom>
                <a:rect b="b" l="l" r="r" t="t"/>
                <a:pathLst>
                  <a:path extrusionOk="0" h="99340" w="108785">
                    <a:moveTo>
                      <a:pt x="49670" y="0"/>
                    </a:moveTo>
                    <a:lnTo>
                      <a:pt x="59115" y="0"/>
                    </a:lnTo>
                    <a:cubicBezTo>
                      <a:pt x="86547" y="0"/>
                      <a:pt x="108785" y="22238"/>
                      <a:pt x="108785" y="49670"/>
                    </a:cubicBezTo>
                    <a:lnTo>
                      <a:pt x="108785" y="49670"/>
                    </a:lnTo>
                    <a:cubicBezTo>
                      <a:pt x="108785" y="77102"/>
                      <a:pt x="86547" y="99340"/>
                      <a:pt x="59115" y="99340"/>
                    </a:cubicBezTo>
                    <a:lnTo>
                      <a:pt x="49670" y="99340"/>
                    </a:lnTo>
                    <a:cubicBezTo>
                      <a:pt x="22238" y="99340"/>
                      <a:pt x="0" y="77102"/>
                      <a:pt x="0" y="49670"/>
                    </a:cubicBezTo>
                    <a:lnTo>
                      <a:pt x="0" y="49670"/>
                    </a:lnTo>
                    <a:cubicBezTo>
                      <a:pt x="0" y="22238"/>
                      <a:pt x="22238" y="0"/>
                      <a:pt x="49670" y="0"/>
                    </a:cubicBezTo>
                    <a:close/>
                  </a:path>
                </a:pathLst>
              </a:custGeom>
              <a:solidFill>
                <a:srgbClr val="F1CF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27"/>
              <p:cNvSpPr txBox="1"/>
              <p:nvPr/>
            </p:nvSpPr>
            <p:spPr>
              <a:xfrm>
                <a:off x="0" y="-38100"/>
                <a:ext cx="108785" cy="1374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702" name="Google Shape;702;p27"/>
          <p:cNvSpPr/>
          <p:nvPr/>
        </p:nvSpPr>
        <p:spPr>
          <a:xfrm rot="-5400000">
            <a:off x="10075931" y="4329098"/>
            <a:ext cx="720176" cy="2491175"/>
          </a:xfrm>
          <a:custGeom>
            <a:rect b="b" l="l" r="r" t="t"/>
            <a:pathLst>
              <a:path extrusionOk="0" h="2491175" w="720176">
                <a:moveTo>
                  <a:pt x="0" y="0"/>
                </a:moveTo>
                <a:lnTo>
                  <a:pt x="720176" y="0"/>
                </a:lnTo>
                <a:lnTo>
                  <a:pt x="720176" y="2491175"/>
                </a:lnTo>
                <a:lnTo>
                  <a:pt x="0" y="2491175"/>
                </a:lnTo>
                <a:lnTo>
                  <a:pt x="0" y="0"/>
                </a:lnTo>
                <a:close/>
              </a:path>
            </a:pathLst>
          </a:custGeom>
          <a:blipFill rotWithShape="1">
            <a:blip r:embed="rId17">
              <a:alphaModFix/>
            </a:blip>
            <a:stretch>
              <a:fillRect b="0" l="0" r="0" t="0"/>
            </a:stretch>
          </a:blipFill>
          <a:ln>
            <a:noFill/>
          </a:ln>
        </p:spPr>
      </p:sp>
      <p:sp>
        <p:nvSpPr>
          <p:cNvPr id="703" name="Google Shape;703;p27"/>
          <p:cNvSpPr/>
          <p:nvPr/>
        </p:nvSpPr>
        <p:spPr>
          <a:xfrm rot="-5400000">
            <a:off x="6995737" y="5991034"/>
            <a:ext cx="627976" cy="2636540"/>
          </a:xfrm>
          <a:custGeom>
            <a:rect b="b" l="l" r="r" t="t"/>
            <a:pathLst>
              <a:path extrusionOk="0" h="2636540" w="627976">
                <a:moveTo>
                  <a:pt x="0" y="0"/>
                </a:moveTo>
                <a:lnTo>
                  <a:pt x="627975" y="0"/>
                </a:lnTo>
                <a:lnTo>
                  <a:pt x="627975" y="2636540"/>
                </a:lnTo>
                <a:lnTo>
                  <a:pt x="0" y="2636540"/>
                </a:lnTo>
                <a:lnTo>
                  <a:pt x="0" y="0"/>
                </a:lnTo>
                <a:close/>
              </a:path>
            </a:pathLst>
          </a:custGeom>
          <a:blipFill rotWithShape="1">
            <a:blip r:embed="rId18">
              <a:alphaModFix/>
            </a:blip>
            <a:stretch>
              <a:fillRect b="0" l="0" r="0" t="0"/>
            </a:stretch>
          </a:blipFill>
          <a:ln>
            <a:noFill/>
          </a:ln>
        </p:spPr>
      </p:sp>
      <p:sp>
        <p:nvSpPr>
          <p:cNvPr id="704" name="Google Shape;704;p27"/>
          <p:cNvSpPr/>
          <p:nvPr/>
        </p:nvSpPr>
        <p:spPr>
          <a:xfrm>
            <a:off x="9522832" y="6798769"/>
            <a:ext cx="1379825" cy="1021070"/>
          </a:xfrm>
          <a:custGeom>
            <a:rect b="b" l="l" r="r" t="t"/>
            <a:pathLst>
              <a:path extrusionOk="0" h="1021070" w="1379825">
                <a:moveTo>
                  <a:pt x="0" y="0"/>
                </a:moveTo>
                <a:lnTo>
                  <a:pt x="1379824" y="0"/>
                </a:lnTo>
                <a:lnTo>
                  <a:pt x="1379824" y="1021070"/>
                </a:lnTo>
                <a:lnTo>
                  <a:pt x="0" y="1021070"/>
                </a:lnTo>
                <a:lnTo>
                  <a:pt x="0" y="0"/>
                </a:lnTo>
                <a:close/>
              </a:path>
            </a:pathLst>
          </a:custGeom>
          <a:blipFill rotWithShape="1">
            <a:blip r:embed="rId19">
              <a:alphaModFix/>
            </a:blip>
            <a:stretch>
              <a:fillRect b="0" l="0" r="0" t="0"/>
            </a:stretch>
          </a:blipFill>
          <a:ln>
            <a:noFill/>
          </a:ln>
        </p:spPr>
      </p:sp>
      <p:sp>
        <p:nvSpPr>
          <p:cNvPr id="705" name="Google Shape;705;p27"/>
          <p:cNvSpPr/>
          <p:nvPr/>
        </p:nvSpPr>
        <p:spPr>
          <a:xfrm>
            <a:off x="11797494" y="6825970"/>
            <a:ext cx="2044877" cy="966669"/>
          </a:xfrm>
          <a:custGeom>
            <a:rect b="b" l="l" r="r" t="t"/>
            <a:pathLst>
              <a:path extrusionOk="0" h="966669" w="2044877">
                <a:moveTo>
                  <a:pt x="0" y="0"/>
                </a:moveTo>
                <a:lnTo>
                  <a:pt x="2044876" y="0"/>
                </a:lnTo>
                <a:lnTo>
                  <a:pt x="2044876" y="966669"/>
                </a:lnTo>
                <a:lnTo>
                  <a:pt x="0" y="966669"/>
                </a:lnTo>
                <a:lnTo>
                  <a:pt x="0" y="0"/>
                </a:lnTo>
                <a:close/>
              </a:path>
            </a:pathLst>
          </a:custGeom>
          <a:blipFill rotWithShape="1">
            <a:blip r:embed="rId20">
              <a:alphaModFix/>
            </a:blip>
            <a:stretch>
              <a:fillRect b="0" l="0" r="0" t="0"/>
            </a:stretch>
          </a:blipFill>
          <a:ln>
            <a:noFill/>
          </a:ln>
        </p:spPr>
      </p:sp>
      <p:sp>
        <p:nvSpPr>
          <p:cNvPr id="706" name="Google Shape;706;p27"/>
          <p:cNvSpPr/>
          <p:nvPr/>
        </p:nvSpPr>
        <p:spPr>
          <a:xfrm>
            <a:off x="14737208" y="7218241"/>
            <a:ext cx="2861993" cy="182127"/>
          </a:xfrm>
          <a:custGeom>
            <a:rect b="b" l="l" r="r" t="t"/>
            <a:pathLst>
              <a:path extrusionOk="0" h="182127" w="2861993">
                <a:moveTo>
                  <a:pt x="0" y="0"/>
                </a:moveTo>
                <a:lnTo>
                  <a:pt x="2861993" y="0"/>
                </a:lnTo>
                <a:lnTo>
                  <a:pt x="2861993" y="182127"/>
                </a:lnTo>
                <a:lnTo>
                  <a:pt x="0" y="182127"/>
                </a:lnTo>
                <a:lnTo>
                  <a:pt x="0" y="0"/>
                </a:lnTo>
                <a:close/>
              </a:path>
            </a:pathLst>
          </a:custGeom>
          <a:blipFill rotWithShape="1">
            <a:blip r:embed="rId21">
              <a:alphaModFix/>
            </a:blip>
            <a:stretch>
              <a:fillRect b="0" l="0" r="0" t="0"/>
            </a:stretch>
          </a:blipFill>
          <a:ln>
            <a:noFill/>
          </a:ln>
        </p:spPr>
      </p:sp>
      <p:sp>
        <p:nvSpPr>
          <p:cNvPr id="707" name="Google Shape;707;p27"/>
          <p:cNvSpPr/>
          <p:nvPr/>
        </p:nvSpPr>
        <p:spPr>
          <a:xfrm rot="-5400000">
            <a:off x="8192292" y="8307231"/>
            <a:ext cx="916523" cy="1268543"/>
          </a:xfrm>
          <a:custGeom>
            <a:rect b="b" l="l" r="r" t="t"/>
            <a:pathLst>
              <a:path extrusionOk="0" h="1268543" w="916523">
                <a:moveTo>
                  <a:pt x="0" y="0"/>
                </a:moveTo>
                <a:lnTo>
                  <a:pt x="916523" y="0"/>
                </a:lnTo>
                <a:lnTo>
                  <a:pt x="916523" y="1268543"/>
                </a:lnTo>
                <a:lnTo>
                  <a:pt x="0" y="1268543"/>
                </a:lnTo>
                <a:lnTo>
                  <a:pt x="0" y="0"/>
                </a:lnTo>
                <a:close/>
              </a:path>
            </a:pathLst>
          </a:custGeom>
          <a:blipFill rotWithShape="1">
            <a:blip r:embed="rId22">
              <a:alphaModFix/>
            </a:blip>
            <a:stretch>
              <a:fillRect b="0" l="0" r="0" t="0"/>
            </a:stretch>
          </a:blipFill>
          <a:ln>
            <a:noFill/>
          </a:ln>
        </p:spPr>
      </p:sp>
      <p:sp>
        <p:nvSpPr>
          <p:cNvPr id="708" name="Google Shape;708;p27"/>
          <p:cNvSpPr/>
          <p:nvPr/>
        </p:nvSpPr>
        <p:spPr>
          <a:xfrm rot="5400000">
            <a:off x="11011014" y="7747904"/>
            <a:ext cx="945926" cy="2387196"/>
          </a:xfrm>
          <a:custGeom>
            <a:rect b="b" l="l" r="r" t="t"/>
            <a:pathLst>
              <a:path extrusionOk="0" h="2387196" w="945926">
                <a:moveTo>
                  <a:pt x="0" y="0"/>
                </a:moveTo>
                <a:lnTo>
                  <a:pt x="945926" y="0"/>
                </a:lnTo>
                <a:lnTo>
                  <a:pt x="945926" y="2387196"/>
                </a:lnTo>
                <a:lnTo>
                  <a:pt x="0" y="2387196"/>
                </a:lnTo>
                <a:lnTo>
                  <a:pt x="0" y="0"/>
                </a:lnTo>
                <a:close/>
              </a:path>
            </a:pathLst>
          </a:custGeom>
          <a:blipFill rotWithShape="1">
            <a:blip r:embed="rId23">
              <a:alphaModFix/>
            </a:blip>
            <a:stretch>
              <a:fillRect b="0" l="0" r="0" t="0"/>
            </a:stretch>
          </a:blipFill>
          <a:ln>
            <a:noFill/>
          </a:ln>
        </p:spPr>
      </p:sp>
      <p:sp>
        <p:nvSpPr>
          <p:cNvPr id="709" name="Google Shape;709;p27"/>
          <p:cNvSpPr/>
          <p:nvPr/>
        </p:nvSpPr>
        <p:spPr>
          <a:xfrm flipH="1" rot="5400000">
            <a:off x="13791870" y="8044673"/>
            <a:ext cx="1576177" cy="1793658"/>
          </a:xfrm>
          <a:custGeom>
            <a:rect b="b" l="l" r="r" t="t"/>
            <a:pathLst>
              <a:path extrusionOk="0" h="1793658" w="1576177">
                <a:moveTo>
                  <a:pt x="0" y="1793658"/>
                </a:moveTo>
                <a:lnTo>
                  <a:pt x="1576177" y="1793658"/>
                </a:lnTo>
                <a:lnTo>
                  <a:pt x="1576177" y="0"/>
                </a:lnTo>
                <a:lnTo>
                  <a:pt x="0" y="0"/>
                </a:lnTo>
                <a:lnTo>
                  <a:pt x="0" y="1793658"/>
                </a:lnTo>
                <a:close/>
              </a:path>
            </a:pathLst>
          </a:custGeom>
          <a:blipFill rotWithShape="1">
            <a:blip r:embed="rId24">
              <a:alphaModFix/>
            </a:blip>
            <a:stretch>
              <a:fillRect b="0" l="0" r="0" t="0"/>
            </a:stretch>
          </a:blipFill>
          <a:ln>
            <a:noFill/>
          </a:ln>
        </p:spPr>
      </p:sp>
      <p:sp>
        <p:nvSpPr>
          <p:cNvPr id="710" name="Google Shape;710;p27"/>
          <p:cNvSpPr/>
          <p:nvPr/>
        </p:nvSpPr>
        <p:spPr>
          <a:xfrm>
            <a:off x="16482341" y="8127972"/>
            <a:ext cx="1033183" cy="1627060"/>
          </a:xfrm>
          <a:custGeom>
            <a:rect b="b" l="l" r="r" t="t"/>
            <a:pathLst>
              <a:path extrusionOk="0" h="1627060" w="1033183">
                <a:moveTo>
                  <a:pt x="0" y="0"/>
                </a:moveTo>
                <a:lnTo>
                  <a:pt x="1033183" y="0"/>
                </a:lnTo>
                <a:lnTo>
                  <a:pt x="1033183" y="1627060"/>
                </a:lnTo>
                <a:lnTo>
                  <a:pt x="0" y="1627060"/>
                </a:lnTo>
                <a:lnTo>
                  <a:pt x="0" y="0"/>
                </a:lnTo>
                <a:close/>
              </a:path>
            </a:pathLst>
          </a:custGeom>
          <a:blipFill rotWithShape="1">
            <a:blip r:embed="rId25">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AE3"/>
        </a:solidFill>
      </p:bgPr>
    </p:bg>
    <p:spTree>
      <p:nvGrpSpPr>
        <p:cNvPr id="126" name="Shape 126"/>
        <p:cNvGrpSpPr/>
        <p:nvPr/>
      </p:nvGrpSpPr>
      <p:grpSpPr>
        <a:xfrm>
          <a:off x="0" y="0"/>
          <a:ext cx="0" cy="0"/>
          <a:chOff x="0" y="0"/>
          <a:chExt cx="0" cy="0"/>
        </a:xfrm>
      </p:grpSpPr>
      <p:grpSp>
        <p:nvGrpSpPr>
          <p:cNvPr id="127" name="Google Shape;127;p10"/>
          <p:cNvGrpSpPr/>
          <p:nvPr/>
        </p:nvGrpSpPr>
        <p:grpSpPr>
          <a:xfrm>
            <a:off x="-204318" y="1581703"/>
            <a:ext cx="18492318" cy="8957623"/>
            <a:chOff x="0" y="0"/>
            <a:chExt cx="24656424" cy="11943498"/>
          </a:xfrm>
        </p:grpSpPr>
        <p:sp>
          <p:nvSpPr>
            <p:cNvPr id="128" name="Google Shape;128;p10"/>
            <p:cNvSpPr/>
            <p:nvPr/>
          </p:nvSpPr>
          <p:spPr>
            <a:xfrm>
              <a:off x="12469181" y="0"/>
              <a:ext cx="12187243" cy="11943498"/>
            </a:xfrm>
            <a:custGeom>
              <a:rect b="b" l="l" r="r" t="t"/>
              <a:pathLst>
                <a:path extrusionOk="0" h="11943498" w="12187243">
                  <a:moveTo>
                    <a:pt x="0" y="0"/>
                  </a:moveTo>
                  <a:lnTo>
                    <a:pt x="12187243" y="0"/>
                  </a:lnTo>
                  <a:lnTo>
                    <a:pt x="12187243" y="11943498"/>
                  </a:lnTo>
                  <a:lnTo>
                    <a:pt x="0" y="11943498"/>
                  </a:lnTo>
                  <a:lnTo>
                    <a:pt x="0" y="0"/>
                  </a:lnTo>
                  <a:close/>
                </a:path>
              </a:pathLst>
            </a:custGeom>
            <a:blipFill rotWithShape="1">
              <a:blip r:embed="rId3">
                <a:alphaModFix amt="6999"/>
              </a:blip>
              <a:stretch>
                <a:fillRect b="0" l="0" r="0" t="0"/>
              </a:stretch>
            </a:blipFill>
            <a:ln>
              <a:noFill/>
            </a:ln>
          </p:spPr>
        </p:sp>
        <p:sp>
          <p:nvSpPr>
            <p:cNvPr id="129" name="Google Shape;129;p10"/>
            <p:cNvSpPr/>
            <p:nvPr/>
          </p:nvSpPr>
          <p:spPr>
            <a:xfrm>
              <a:off x="0" y="0"/>
              <a:ext cx="12187243" cy="11943498"/>
            </a:xfrm>
            <a:custGeom>
              <a:rect b="b" l="l" r="r" t="t"/>
              <a:pathLst>
                <a:path extrusionOk="0" h="11943498" w="12187243">
                  <a:moveTo>
                    <a:pt x="0" y="0"/>
                  </a:moveTo>
                  <a:lnTo>
                    <a:pt x="12187243" y="0"/>
                  </a:lnTo>
                  <a:lnTo>
                    <a:pt x="12187243" y="11943498"/>
                  </a:lnTo>
                  <a:lnTo>
                    <a:pt x="0" y="11943498"/>
                  </a:lnTo>
                  <a:lnTo>
                    <a:pt x="0" y="0"/>
                  </a:lnTo>
                  <a:close/>
                </a:path>
              </a:pathLst>
            </a:custGeom>
            <a:blipFill rotWithShape="1">
              <a:blip r:embed="rId3">
                <a:alphaModFix amt="6999"/>
              </a:blip>
              <a:stretch>
                <a:fillRect b="0" l="0" r="0" t="0"/>
              </a:stretch>
            </a:blipFill>
            <a:ln>
              <a:noFill/>
            </a:ln>
          </p:spPr>
        </p:sp>
      </p:grpSp>
      <p:sp>
        <p:nvSpPr>
          <p:cNvPr id="130" name="Google Shape;130;p10"/>
          <p:cNvSpPr/>
          <p:nvPr/>
        </p:nvSpPr>
        <p:spPr>
          <a:xfrm rot="-891296">
            <a:off x="10260930" y="3712226"/>
            <a:ext cx="7667920" cy="5674261"/>
          </a:xfrm>
          <a:custGeom>
            <a:rect b="b" l="l" r="r" t="t"/>
            <a:pathLst>
              <a:path extrusionOk="0" h="5674261" w="7667920">
                <a:moveTo>
                  <a:pt x="0" y="0"/>
                </a:moveTo>
                <a:lnTo>
                  <a:pt x="7667920" y="0"/>
                </a:lnTo>
                <a:lnTo>
                  <a:pt x="7667920" y="5674261"/>
                </a:lnTo>
                <a:lnTo>
                  <a:pt x="0" y="5674261"/>
                </a:lnTo>
                <a:lnTo>
                  <a:pt x="0" y="0"/>
                </a:lnTo>
                <a:close/>
              </a:path>
            </a:pathLst>
          </a:custGeom>
          <a:blipFill rotWithShape="1">
            <a:blip r:embed="rId4">
              <a:alphaModFix amt="43999"/>
            </a:blip>
            <a:stretch>
              <a:fillRect b="0" l="0" r="0" t="0"/>
            </a:stretch>
          </a:blipFill>
          <a:ln>
            <a:noFill/>
          </a:ln>
        </p:spPr>
      </p:sp>
      <p:grpSp>
        <p:nvGrpSpPr>
          <p:cNvPr id="131" name="Google Shape;131;p10"/>
          <p:cNvGrpSpPr/>
          <p:nvPr/>
        </p:nvGrpSpPr>
        <p:grpSpPr>
          <a:xfrm>
            <a:off x="0" y="-144662"/>
            <a:ext cx="18288122" cy="2371213"/>
            <a:chOff x="0" y="-38100"/>
            <a:chExt cx="4816593" cy="624513"/>
          </a:xfrm>
        </p:grpSpPr>
        <p:sp>
          <p:nvSpPr>
            <p:cNvPr id="132" name="Google Shape;132;p10"/>
            <p:cNvSpPr/>
            <p:nvPr/>
          </p:nvSpPr>
          <p:spPr>
            <a:xfrm>
              <a:off x="0" y="0"/>
              <a:ext cx="4816592" cy="586413"/>
            </a:xfrm>
            <a:custGeom>
              <a:rect b="b" l="l" r="r" t="t"/>
              <a:pathLst>
                <a:path extrusionOk="0" h="586413" w="4816592">
                  <a:moveTo>
                    <a:pt x="0" y="0"/>
                  </a:moveTo>
                  <a:lnTo>
                    <a:pt x="4816592" y="0"/>
                  </a:lnTo>
                  <a:lnTo>
                    <a:pt x="4816592" y="586413"/>
                  </a:lnTo>
                  <a:lnTo>
                    <a:pt x="0" y="586413"/>
                  </a:lnTo>
                  <a:close/>
                </a:path>
              </a:pathLst>
            </a:custGeom>
            <a:solidFill>
              <a:srgbClr val="819F3F"/>
            </a:solidFill>
            <a:ln>
              <a:noFill/>
            </a:ln>
          </p:spPr>
        </p:sp>
        <p:sp>
          <p:nvSpPr>
            <p:cNvPr id="133" name="Google Shape;133;p10"/>
            <p:cNvSpPr txBox="1"/>
            <p:nvPr/>
          </p:nvSpPr>
          <p:spPr>
            <a:xfrm>
              <a:off x="0" y="-38100"/>
              <a:ext cx="4816593" cy="62451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4" name="Google Shape;134;p10"/>
          <p:cNvSpPr/>
          <p:nvPr/>
        </p:nvSpPr>
        <p:spPr>
          <a:xfrm>
            <a:off x="11648522" y="2824126"/>
            <a:ext cx="5252519" cy="7015050"/>
          </a:xfrm>
          <a:custGeom>
            <a:rect b="b" l="l" r="r" t="t"/>
            <a:pathLst>
              <a:path extrusionOk="0" h="7015050" w="5252519">
                <a:moveTo>
                  <a:pt x="0" y="0"/>
                </a:moveTo>
                <a:lnTo>
                  <a:pt x="5252519" y="0"/>
                </a:lnTo>
                <a:lnTo>
                  <a:pt x="5252519" y="7015050"/>
                </a:lnTo>
                <a:lnTo>
                  <a:pt x="0" y="7015050"/>
                </a:lnTo>
                <a:lnTo>
                  <a:pt x="0" y="0"/>
                </a:lnTo>
                <a:close/>
              </a:path>
            </a:pathLst>
          </a:custGeom>
          <a:blipFill rotWithShape="1">
            <a:blip r:embed="rId5">
              <a:alphaModFix/>
            </a:blip>
            <a:stretch>
              <a:fillRect b="0" l="0" r="0" t="0"/>
            </a:stretch>
          </a:blipFill>
          <a:ln>
            <a:noFill/>
          </a:ln>
        </p:spPr>
      </p:sp>
      <p:sp>
        <p:nvSpPr>
          <p:cNvPr id="135" name="Google Shape;135;p10"/>
          <p:cNvSpPr txBox="1"/>
          <p:nvPr/>
        </p:nvSpPr>
        <p:spPr>
          <a:xfrm>
            <a:off x="2936951" y="313474"/>
            <a:ext cx="12414000" cy="1462200"/>
          </a:xfrm>
          <a:prstGeom prst="rect">
            <a:avLst/>
          </a:prstGeom>
          <a:noFill/>
          <a:ln>
            <a:noFill/>
          </a:ln>
        </p:spPr>
        <p:txBody>
          <a:bodyPr anchorCtr="0" anchor="t" bIns="0" lIns="0" spcFirstLastPara="1" rIns="0" wrap="square" tIns="0">
            <a:spAutoFit/>
          </a:bodyPr>
          <a:lstStyle/>
          <a:p>
            <a:pPr indent="0" lvl="0" marL="0" marR="0" rtl="0" algn="ctr">
              <a:lnSpc>
                <a:spcPct val="121002"/>
              </a:lnSpc>
              <a:spcBef>
                <a:spcPts val="0"/>
              </a:spcBef>
              <a:spcAft>
                <a:spcPts val="0"/>
              </a:spcAft>
              <a:buNone/>
            </a:pPr>
            <a:r>
              <a:rPr b="0" i="0" lang="en-US" sz="9499" u="none" cap="none" strike="noStrike">
                <a:solidFill>
                  <a:srgbClr val="FFFFFF"/>
                </a:solidFill>
                <a:latin typeface="Special Elite"/>
                <a:ea typeface="Special Elite"/>
                <a:cs typeface="Special Elite"/>
                <a:sym typeface="Special Elite"/>
              </a:rPr>
              <a:t>Lesson Objectives</a:t>
            </a:r>
            <a:endParaRPr/>
          </a:p>
        </p:txBody>
      </p:sp>
      <p:sp>
        <p:nvSpPr>
          <p:cNvPr id="136" name="Google Shape;136;p10"/>
          <p:cNvSpPr txBox="1"/>
          <p:nvPr/>
        </p:nvSpPr>
        <p:spPr>
          <a:xfrm>
            <a:off x="1647756" y="3157650"/>
            <a:ext cx="2300912" cy="1542891"/>
          </a:xfrm>
          <a:prstGeom prst="rect">
            <a:avLst/>
          </a:prstGeom>
          <a:noFill/>
          <a:ln>
            <a:noFill/>
          </a:ln>
        </p:spPr>
        <p:txBody>
          <a:bodyPr anchorCtr="0" anchor="t" bIns="0" lIns="0" spcFirstLastPara="1" rIns="0" wrap="square" tIns="0">
            <a:spAutoFit/>
          </a:bodyPr>
          <a:lstStyle/>
          <a:p>
            <a:pPr indent="0" lvl="0" marL="0" marR="0" rtl="0" algn="ctr">
              <a:lnSpc>
                <a:spcPct val="121005"/>
              </a:lnSpc>
              <a:spcBef>
                <a:spcPts val="0"/>
              </a:spcBef>
              <a:spcAft>
                <a:spcPts val="0"/>
              </a:spcAft>
              <a:buNone/>
            </a:pPr>
            <a:r>
              <a:rPr b="0" i="0" lang="en-US" sz="10140" u="none" cap="none" strike="noStrike">
                <a:solidFill>
                  <a:srgbClr val="819F3F"/>
                </a:solidFill>
                <a:latin typeface="Special Elite"/>
                <a:ea typeface="Special Elite"/>
                <a:cs typeface="Special Elite"/>
                <a:sym typeface="Special Elite"/>
              </a:rPr>
              <a:t>01</a:t>
            </a:r>
            <a:endParaRPr/>
          </a:p>
        </p:txBody>
      </p:sp>
      <p:sp>
        <p:nvSpPr>
          <p:cNvPr id="137" name="Google Shape;137;p10"/>
          <p:cNvSpPr txBox="1"/>
          <p:nvPr/>
        </p:nvSpPr>
        <p:spPr>
          <a:xfrm>
            <a:off x="6651678" y="3157650"/>
            <a:ext cx="2300912" cy="1542891"/>
          </a:xfrm>
          <a:prstGeom prst="rect">
            <a:avLst/>
          </a:prstGeom>
          <a:noFill/>
          <a:ln>
            <a:noFill/>
          </a:ln>
        </p:spPr>
        <p:txBody>
          <a:bodyPr anchorCtr="0" anchor="t" bIns="0" lIns="0" spcFirstLastPara="1" rIns="0" wrap="square" tIns="0">
            <a:spAutoFit/>
          </a:bodyPr>
          <a:lstStyle/>
          <a:p>
            <a:pPr indent="0" lvl="0" marL="0" marR="0" rtl="0" algn="ctr">
              <a:lnSpc>
                <a:spcPct val="121005"/>
              </a:lnSpc>
              <a:spcBef>
                <a:spcPts val="0"/>
              </a:spcBef>
              <a:spcAft>
                <a:spcPts val="0"/>
              </a:spcAft>
              <a:buNone/>
            </a:pPr>
            <a:r>
              <a:rPr b="0" i="0" lang="en-US" sz="10140" u="none" cap="none" strike="noStrike">
                <a:solidFill>
                  <a:srgbClr val="819F3F"/>
                </a:solidFill>
                <a:latin typeface="Special Elite"/>
                <a:ea typeface="Special Elite"/>
                <a:cs typeface="Special Elite"/>
                <a:sym typeface="Special Elite"/>
              </a:rPr>
              <a:t>02</a:t>
            </a:r>
            <a:endParaRPr/>
          </a:p>
        </p:txBody>
      </p:sp>
      <p:sp>
        <p:nvSpPr>
          <p:cNvPr id="138" name="Google Shape;138;p10"/>
          <p:cNvSpPr txBox="1"/>
          <p:nvPr/>
        </p:nvSpPr>
        <p:spPr>
          <a:xfrm>
            <a:off x="1647756" y="6620346"/>
            <a:ext cx="2300912" cy="1542891"/>
          </a:xfrm>
          <a:prstGeom prst="rect">
            <a:avLst/>
          </a:prstGeom>
          <a:noFill/>
          <a:ln>
            <a:noFill/>
          </a:ln>
        </p:spPr>
        <p:txBody>
          <a:bodyPr anchorCtr="0" anchor="t" bIns="0" lIns="0" spcFirstLastPara="1" rIns="0" wrap="square" tIns="0">
            <a:spAutoFit/>
          </a:bodyPr>
          <a:lstStyle/>
          <a:p>
            <a:pPr indent="0" lvl="0" marL="0" marR="0" rtl="0" algn="ctr">
              <a:lnSpc>
                <a:spcPct val="121005"/>
              </a:lnSpc>
              <a:spcBef>
                <a:spcPts val="0"/>
              </a:spcBef>
              <a:spcAft>
                <a:spcPts val="0"/>
              </a:spcAft>
              <a:buNone/>
            </a:pPr>
            <a:r>
              <a:rPr b="0" i="0" lang="en-US" sz="10140" u="none" cap="none" strike="noStrike">
                <a:solidFill>
                  <a:srgbClr val="819F3F"/>
                </a:solidFill>
                <a:latin typeface="Special Elite"/>
                <a:ea typeface="Special Elite"/>
                <a:cs typeface="Special Elite"/>
                <a:sym typeface="Special Elite"/>
              </a:rPr>
              <a:t>03</a:t>
            </a:r>
            <a:endParaRPr/>
          </a:p>
        </p:txBody>
      </p:sp>
      <p:sp>
        <p:nvSpPr>
          <p:cNvPr id="139" name="Google Shape;139;p10"/>
          <p:cNvSpPr txBox="1"/>
          <p:nvPr/>
        </p:nvSpPr>
        <p:spPr>
          <a:xfrm>
            <a:off x="6651678" y="6620346"/>
            <a:ext cx="2300912" cy="1542891"/>
          </a:xfrm>
          <a:prstGeom prst="rect">
            <a:avLst/>
          </a:prstGeom>
          <a:noFill/>
          <a:ln>
            <a:noFill/>
          </a:ln>
        </p:spPr>
        <p:txBody>
          <a:bodyPr anchorCtr="0" anchor="t" bIns="0" lIns="0" spcFirstLastPara="1" rIns="0" wrap="square" tIns="0">
            <a:spAutoFit/>
          </a:bodyPr>
          <a:lstStyle/>
          <a:p>
            <a:pPr indent="0" lvl="0" marL="0" marR="0" rtl="0" algn="ctr">
              <a:lnSpc>
                <a:spcPct val="121005"/>
              </a:lnSpc>
              <a:spcBef>
                <a:spcPts val="0"/>
              </a:spcBef>
              <a:spcAft>
                <a:spcPts val="0"/>
              </a:spcAft>
              <a:buNone/>
            </a:pPr>
            <a:r>
              <a:rPr b="0" i="0" lang="en-US" sz="10140" u="none" cap="none" strike="noStrike">
                <a:solidFill>
                  <a:srgbClr val="819F3F"/>
                </a:solidFill>
                <a:latin typeface="Special Elite"/>
                <a:ea typeface="Special Elite"/>
                <a:cs typeface="Special Elite"/>
                <a:sym typeface="Special Elite"/>
              </a:rPr>
              <a:t>04</a:t>
            </a:r>
            <a:endParaRPr/>
          </a:p>
        </p:txBody>
      </p:sp>
      <p:sp>
        <p:nvSpPr>
          <p:cNvPr id="140" name="Google Shape;140;p10"/>
          <p:cNvSpPr txBox="1"/>
          <p:nvPr/>
        </p:nvSpPr>
        <p:spPr>
          <a:xfrm>
            <a:off x="1201636" y="4824585"/>
            <a:ext cx="3193200" cy="869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568" u="none" cap="none" strike="noStrike">
                <a:solidFill>
                  <a:srgbClr val="000000"/>
                </a:solidFill>
                <a:latin typeface="Assistant"/>
                <a:ea typeface="Assistant"/>
                <a:cs typeface="Assistant"/>
                <a:sym typeface="Assistant"/>
              </a:rPr>
              <a:t>Write a subtitle of this presentation here</a:t>
            </a:r>
            <a:endParaRPr/>
          </a:p>
        </p:txBody>
      </p:sp>
      <p:sp>
        <p:nvSpPr>
          <p:cNvPr id="141" name="Google Shape;141;p10"/>
          <p:cNvSpPr txBox="1"/>
          <p:nvPr/>
        </p:nvSpPr>
        <p:spPr>
          <a:xfrm>
            <a:off x="6205559" y="4824585"/>
            <a:ext cx="3193200" cy="869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568" u="none" cap="none" strike="noStrike">
                <a:solidFill>
                  <a:srgbClr val="000000"/>
                </a:solidFill>
                <a:latin typeface="Assistant"/>
                <a:ea typeface="Assistant"/>
                <a:cs typeface="Assistant"/>
                <a:sym typeface="Assistant"/>
              </a:rPr>
              <a:t>Write a subtitle of this presentation here</a:t>
            </a:r>
            <a:endParaRPr/>
          </a:p>
        </p:txBody>
      </p:sp>
      <p:sp>
        <p:nvSpPr>
          <p:cNvPr id="142" name="Google Shape;142;p10"/>
          <p:cNvSpPr txBox="1"/>
          <p:nvPr/>
        </p:nvSpPr>
        <p:spPr>
          <a:xfrm>
            <a:off x="1201636" y="8287281"/>
            <a:ext cx="3193200" cy="869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568" u="none" cap="none" strike="noStrike">
                <a:solidFill>
                  <a:srgbClr val="000000"/>
                </a:solidFill>
                <a:latin typeface="Assistant"/>
                <a:ea typeface="Assistant"/>
                <a:cs typeface="Assistant"/>
                <a:sym typeface="Assistant"/>
              </a:rPr>
              <a:t>Write a subtitle of this presentation here</a:t>
            </a:r>
            <a:endParaRPr/>
          </a:p>
        </p:txBody>
      </p:sp>
      <p:sp>
        <p:nvSpPr>
          <p:cNvPr id="143" name="Google Shape;143;p10"/>
          <p:cNvSpPr txBox="1"/>
          <p:nvPr/>
        </p:nvSpPr>
        <p:spPr>
          <a:xfrm>
            <a:off x="6205559" y="8287281"/>
            <a:ext cx="3193200" cy="869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568" u="none" cap="none" strike="noStrike">
                <a:solidFill>
                  <a:srgbClr val="000000"/>
                </a:solidFill>
                <a:latin typeface="Assistant"/>
                <a:ea typeface="Assistant"/>
                <a:cs typeface="Assistant"/>
                <a:sym typeface="Assistant"/>
              </a:rPr>
              <a:t>Write a subtitle of this presentation here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AE3"/>
        </a:solidFill>
      </p:bgPr>
    </p:bg>
    <p:spTree>
      <p:nvGrpSpPr>
        <p:cNvPr id="714" name="Shape 714"/>
        <p:cNvGrpSpPr/>
        <p:nvPr/>
      </p:nvGrpSpPr>
      <p:grpSpPr>
        <a:xfrm>
          <a:off x="0" y="0"/>
          <a:ext cx="0" cy="0"/>
          <a:chOff x="0" y="0"/>
          <a:chExt cx="0" cy="0"/>
        </a:xfrm>
      </p:grpSpPr>
      <p:grpSp>
        <p:nvGrpSpPr>
          <p:cNvPr id="715" name="Google Shape;715;p28"/>
          <p:cNvGrpSpPr/>
          <p:nvPr/>
        </p:nvGrpSpPr>
        <p:grpSpPr>
          <a:xfrm>
            <a:off x="-1474356" y="0"/>
            <a:ext cx="21236713" cy="10287000"/>
            <a:chOff x="0" y="0"/>
            <a:chExt cx="28315617" cy="13716000"/>
          </a:xfrm>
        </p:grpSpPr>
        <p:sp>
          <p:nvSpPr>
            <p:cNvPr id="716" name="Google Shape;716;p28"/>
            <p:cNvSpPr/>
            <p:nvPr/>
          </p:nvSpPr>
          <p:spPr>
            <a:xfrm>
              <a:off x="14319699" y="0"/>
              <a:ext cx="13995918" cy="13716000"/>
            </a:xfrm>
            <a:custGeom>
              <a:rect b="b" l="l" r="r" t="t"/>
              <a:pathLst>
                <a:path extrusionOk="0" h="13716000" w="13995918">
                  <a:moveTo>
                    <a:pt x="0" y="0"/>
                  </a:moveTo>
                  <a:lnTo>
                    <a:pt x="13995918" y="0"/>
                  </a:lnTo>
                  <a:lnTo>
                    <a:pt x="13995918" y="13716000"/>
                  </a:lnTo>
                  <a:lnTo>
                    <a:pt x="0" y="13716000"/>
                  </a:lnTo>
                  <a:lnTo>
                    <a:pt x="0" y="0"/>
                  </a:lnTo>
                  <a:close/>
                </a:path>
              </a:pathLst>
            </a:custGeom>
            <a:blipFill rotWithShape="1">
              <a:blip r:embed="rId3">
                <a:alphaModFix amt="6999"/>
              </a:blip>
              <a:stretch>
                <a:fillRect b="0" l="0" r="0" t="0"/>
              </a:stretch>
            </a:blipFill>
            <a:ln>
              <a:noFill/>
            </a:ln>
          </p:spPr>
        </p:sp>
        <p:sp>
          <p:nvSpPr>
            <p:cNvPr id="717" name="Google Shape;717;p28"/>
            <p:cNvSpPr/>
            <p:nvPr/>
          </p:nvSpPr>
          <p:spPr>
            <a:xfrm>
              <a:off x="0" y="0"/>
              <a:ext cx="13995918" cy="13716000"/>
            </a:xfrm>
            <a:custGeom>
              <a:rect b="b" l="l" r="r" t="t"/>
              <a:pathLst>
                <a:path extrusionOk="0" h="13716000" w="13995918">
                  <a:moveTo>
                    <a:pt x="0" y="0"/>
                  </a:moveTo>
                  <a:lnTo>
                    <a:pt x="13995918" y="0"/>
                  </a:lnTo>
                  <a:lnTo>
                    <a:pt x="13995918" y="13716000"/>
                  </a:lnTo>
                  <a:lnTo>
                    <a:pt x="0" y="13716000"/>
                  </a:lnTo>
                  <a:lnTo>
                    <a:pt x="0" y="0"/>
                  </a:lnTo>
                  <a:close/>
                </a:path>
              </a:pathLst>
            </a:custGeom>
            <a:blipFill rotWithShape="1">
              <a:blip r:embed="rId3">
                <a:alphaModFix amt="6999"/>
              </a:blip>
              <a:stretch>
                <a:fillRect b="0" l="0" r="0" t="0"/>
              </a:stretch>
            </a:blipFill>
            <a:ln>
              <a:noFill/>
            </a:ln>
          </p:spPr>
        </p:sp>
      </p:grpSp>
      <p:pic>
        <p:nvPicPr>
          <p:cNvPr id="718" name="Google Shape;718;p28"/>
          <p:cNvPicPr preferRelativeResize="0"/>
          <p:nvPr/>
        </p:nvPicPr>
        <p:blipFill>
          <a:blip r:embed="rId4">
            <a:alphaModFix/>
          </a:blip>
          <a:stretch>
            <a:fillRect/>
          </a:stretch>
        </p:blipFill>
        <p:spPr>
          <a:xfrm>
            <a:off x="6094475" y="4685919"/>
            <a:ext cx="6099050" cy="1524763"/>
          </a:xfrm>
          <a:prstGeom prst="rect">
            <a:avLst/>
          </a:prstGeom>
          <a:noFill/>
          <a:ln>
            <a:noFill/>
          </a:ln>
        </p:spPr>
      </p:pic>
      <p:grpSp>
        <p:nvGrpSpPr>
          <p:cNvPr id="719" name="Google Shape;719;p28"/>
          <p:cNvGrpSpPr/>
          <p:nvPr/>
        </p:nvGrpSpPr>
        <p:grpSpPr>
          <a:xfrm>
            <a:off x="0" y="-144661"/>
            <a:ext cx="18288000" cy="2058970"/>
            <a:chOff x="0" y="-38100"/>
            <a:chExt cx="4816593" cy="542280"/>
          </a:xfrm>
        </p:grpSpPr>
        <p:sp>
          <p:nvSpPr>
            <p:cNvPr id="720" name="Google Shape;720;p28"/>
            <p:cNvSpPr/>
            <p:nvPr/>
          </p:nvSpPr>
          <p:spPr>
            <a:xfrm>
              <a:off x="0" y="0"/>
              <a:ext cx="4816592" cy="504180"/>
            </a:xfrm>
            <a:custGeom>
              <a:rect b="b" l="l" r="r" t="t"/>
              <a:pathLst>
                <a:path extrusionOk="0" h="504180" w="4816592">
                  <a:moveTo>
                    <a:pt x="0" y="0"/>
                  </a:moveTo>
                  <a:lnTo>
                    <a:pt x="4816592" y="0"/>
                  </a:lnTo>
                  <a:lnTo>
                    <a:pt x="4816592" y="504180"/>
                  </a:lnTo>
                  <a:lnTo>
                    <a:pt x="0" y="504180"/>
                  </a:lnTo>
                  <a:close/>
                </a:path>
              </a:pathLst>
            </a:custGeom>
            <a:solidFill>
              <a:srgbClr val="819F3F"/>
            </a:solidFill>
            <a:ln>
              <a:noFill/>
            </a:ln>
          </p:spPr>
        </p:sp>
        <p:sp>
          <p:nvSpPr>
            <p:cNvPr id="721" name="Google Shape;721;p28"/>
            <p:cNvSpPr txBox="1"/>
            <p:nvPr/>
          </p:nvSpPr>
          <p:spPr>
            <a:xfrm>
              <a:off x="0" y="-38100"/>
              <a:ext cx="4816593" cy="54228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22" name="Google Shape;722;p28"/>
          <p:cNvSpPr txBox="1"/>
          <p:nvPr/>
        </p:nvSpPr>
        <p:spPr>
          <a:xfrm>
            <a:off x="410404" y="253102"/>
            <a:ext cx="17467200" cy="1297500"/>
          </a:xfrm>
          <a:prstGeom prst="rect">
            <a:avLst/>
          </a:prstGeom>
          <a:noFill/>
          <a:ln>
            <a:noFill/>
          </a:ln>
        </p:spPr>
        <p:txBody>
          <a:bodyPr anchorCtr="0" anchor="t" bIns="0" lIns="0" spcFirstLastPara="1" rIns="0" wrap="square" tIns="0">
            <a:spAutoFit/>
          </a:bodyPr>
          <a:lstStyle/>
          <a:p>
            <a:pPr indent="0" lvl="0" marL="0" marR="0" rtl="0" algn="ctr">
              <a:lnSpc>
                <a:spcPct val="120998"/>
              </a:lnSpc>
              <a:spcBef>
                <a:spcPts val="0"/>
              </a:spcBef>
              <a:spcAft>
                <a:spcPts val="0"/>
              </a:spcAft>
              <a:buNone/>
            </a:pPr>
            <a:r>
              <a:rPr b="0" i="0" lang="en-US" sz="8429" u="none" cap="none" strike="noStrike">
                <a:solidFill>
                  <a:srgbClr val="FFFFFF"/>
                </a:solidFill>
                <a:latin typeface="Special Elite"/>
                <a:ea typeface="Special Elite"/>
                <a:cs typeface="Special Elite"/>
                <a:sym typeface="Special Elite"/>
              </a:rPr>
              <a:t>Credits</a:t>
            </a:r>
            <a:endParaRPr/>
          </a:p>
        </p:txBody>
      </p:sp>
      <p:sp>
        <p:nvSpPr>
          <p:cNvPr id="723" name="Google Shape;723;p28"/>
          <p:cNvSpPr txBox="1"/>
          <p:nvPr/>
        </p:nvSpPr>
        <p:spPr>
          <a:xfrm>
            <a:off x="5632520" y="7572987"/>
            <a:ext cx="7022959" cy="921204"/>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5094" u="none" cap="none" strike="noStrike">
                <a:solidFill>
                  <a:srgbClr val="698629"/>
                </a:solidFill>
                <a:latin typeface="Special Elite"/>
                <a:ea typeface="Special Elite"/>
                <a:cs typeface="Special Elite"/>
                <a:sym typeface="Special Elite"/>
              </a:rPr>
              <a:t>Pexels &amp; Pixabay</a:t>
            </a:r>
            <a:endParaRPr/>
          </a:p>
        </p:txBody>
      </p:sp>
      <p:sp>
        <p:nvSpPr>
          <p:cNvPr id="724" name="Google Shape;724;p28"/>
          <p:cNvSpPr txBox="1"/>
          <p:nvPr/>
        </p:nvSpPr>
        <p:spPr>
          <a:xfrm>
            <a:off x="6094486" y="8542673"/>
            <a:ext cx="6099028" cy="547244"/>
          </a:xfrm>
          <a:prstGeom prst="rect">
            <a:avLst/>
          </a:prstGeom>
          <a:noFill/>
          <a:ln>
            <a:noFill/>
          </a:ln>
        </p:spPr>
        <p:txBody>
          <a:bodyPr anchorCtr="0" anchor="t" bIns="0" lIns="0" spcFirstLastPara="1" rIns="0" wrap="square" tIns="0">
            <a:spAutoFit/>
          </a:bodyPr>
          <a:lstStyle/>
          <a:p>
            <a:pPr indent="0" lvl="1" marL="0" marR="0" rtl="0" algn="ctr">
              <a:lnSpc>
                <a:spcPct val="167023"/>
              </a:lnSpc>
              <a:spcBef>
                <a:spcPts val="0"/>
              </a:spcBef>
              <a:spcAft>
                <a:spcPts val="0"/>
              </a:spcAft>
              <a:buNone/>
            </a:pPr>
            <a:r>
              <a:rPr b="0" i="0" lang="en-US" sz="2799" u="none" cap="none" strike="noStrike">
                <a:solidFill>
                  <a:srgbClr val="000000"/>
                </a:solidFill>
                <a:latin typeface="Assistant"/>
                <a:ea typeface="Assistant"/>
                <a:cs typeface="Assistant"/>
                <a:sym typeface="Assistant"/>
              </a:rPr>
              <a:t>for the photos</a:t>
            </a:r>
            <a:endParaRPr/>
          </a:p>
        </p:txBody>
      </p:sp>
      <p:sp>
        <p:nvSpPr>
          <p:cNvPr id="725" name="Google Shape;725;p28"/>
          <p:cNvSpPr txBox="1"/>
          <p:nvPr/>
        </p:nvSpPr>
        <p:spPr>
          <a:xfrm>
            <a:off x="5856289" y="6300314"/>
            <a:ext cx="6575421" cy="547244"/>
          </a:xfrm>
          <a:prstGeom prst="rect">
            <a:avLst/>
          </a:prstGeom>
          <a:noFill/>
          <a:ln>
            <a:noFill/>
          </a:ln>
        </p:spPr>
        <p:txBody>
          <a:bodyPr anchorCtr="0" anchor="t" bIns="0" lIns="0" spcFirstLastPara="1" rIns="0" wrap="square" tIns="0">
            <a:spAutoFit/>
          </a:bodyPr>
          <a:lstStyle/>
          <a:p>
            <a:pPr indent="0" lvl="1" marL="0" marR="0" rtl="0" algn="ctr">
              <a:lnSpc>
                <a:spcPct val="167023"/>
              </a:lnSpc>
              <a:spcBef>
                <a:spcPts val="0"/>
              </a:spcBef>
              <a:spcAft>
                <a:spcPts val="0"/>
              </a:spcAft>
              <a:buNone/>
            </a:pPr>
            <a:r>
              <a:rPr b="0" i="0" lang="en-US" sz="2799" u="none" cap="none" strike="noStrike">
                <a:solidFill>
                  <a:srgbClr val="000000"/>
                </a:solidFill>
                <a:latin typeface="Assistant"/>
                <a:ea typeface="Assistant"/>
                <a:cs typeface="Assistant"/>
                <a:sym typeface="Assistant"/>
              </a:rPr>
              <a:t>for the presentation template</a:t>
            </a:r>
            <a:endParaRPr/>
          </a:p>
        </p:txBody>
      </p:sp>
      <p:sp>
        <p:nvSpPr>
          <p:cNvPr id="726" name="Google Shape;726;p28"/>
          <p:cNvSpPr txBox="1"/>
          <p:nvPr/>
        </p:nvSpPr>
        <p:spPr>
          <a:xfrm>
            <a:off x="5289101" y="2714664"/>
            <a:ext cx="7709798" cy="1221105"/>
          </a:xfrm>
          <a:prstGeom prst="rect">
            <a:avLst/>
          </a:prstGeom>
          <a:noFill/>
          <a:ln>
            <a:noFill/>
          </a:ln>
        </p:spPr>
        <p:txBody>
          <a:bodyPr anchorCtr="0" anchor="t" bIns="0" lIns="0" spcFirstLastPara="1" rIns="0" wrap="square" tIns="0">
            <a:spAutoFit/>
          </a:bodyPr>
          <a:lstStyle/>
          <a:p>
            <a:pPr indent="0" lvl="0" marL="0" marR="0" rtl="0" algn="ctr">
              <a:lnSpc>
                <a:spcPct val="166966"/>
              </a:lnSpc>
              <a:spcBef>
                <a:spcPts val="0"/>
              </a:spcBef>
              <a:spcAft>
                <a:spcPts val="0"/>
              </a:spcAft>
              <a:buNone/>
            </a:pPr>
            <a:r>
              <a:rPr b="1" i="0" lang="en-US" sz="3000" u="none" cap="none" strike="noStrike">
                <a:solidFill>
                  <a:srgbClr val="000000"/>
                </a:solidFill>
                <a:latin typeface="Assistant"/>
                <a:ea typeface="Assistant"/>
                <a:cs typeface="Assistant"/>
                <a:sym typeface="Assistant"/>
              </a:rPr>
              <a:t>This presentation template is free for</a:t>
            </a:r>
            <a:endParaRPr/>
          </a:p>
          <a:p>
            <a:pPr indent="0" lvl="1" marL="0" marR="0" rtl="0" algn="ctr">
              <a:lnSpc>
                <a:spcPct val="166966"/>
              </a:lnSpc>
              <a:spcBef>
                <a:spcPts val="0"/>
              </a:spcBef>
              <a:spcAft>
                <a:spcPts val="0"/>
              </a:spcAft>
              <a:buNone/>
            </a:pPr>
            <a:r>
              <a:rPr b="1" i="0" lang="en-US" sz="3000" u="none" cap="none" strike="noStrike">
                <a:solidFill>
                  <a:srgbClr val="000000"/>
                </a:solidFill>
                <a:latin typeface="Assistant"/>
                <a:ea typeface="Assistant"/>
                <a:cs typeface="Assistant"/>
                <a:sym typeface="Assistant"/>
              </a:rPr>
              <a:t>everyone to use thanks to the following:</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AE3"/>
        </a:solidFill>
      </p:bgPr>
    </p:bg>
    <p:spTree>
      <p:nvGrpSpPr>
        <p:cNvPr id="147" name="Shape 147"/>
        <p:cNvGrpSpPr/>
        <p:nvPr/>
      </p:nvGrpSpPr>
      <p:grpSpPr>
        <a:xfrm>
          <a:off x="0" y="0"/>
          <a:ext cx="0" cy="0"/>
          <a:chOff x="0" y="0"/>
          <a:chExt cx="0" cy="0"/>
        </a:xfrm>
      </p:grpSpPr>
      <p:pic>
        <p:nvPicPr>
          <p:cNvPr id="148" name="Google Shape;148;p11"/>
          <p:cNvPicPr preferRelativeResize="0"/>
          <p:nvPr/>
        </p:nvPicPr>
        <p:blipFill rotWithShape="1">
          <a:blip r:embed="rId3">
            <a:alphaModFix/>
          </a:blip>
          <a:srcRect b="3464" l="38858" r="8906" t="0"/>
          <a:stretch/>
        </p:blipFill>
        <p:spPr>
          <a:xfrm>
            <a:off x="10152772" y="0"/>
            <a:ext cx="8135228" cy="10287000"/>
          </a:xfrm>
          <a:prstGeom prst="rect">
            <a:avLst/>
          </a:prstGeom>
          <a:noFill/>
          <a:ln>
            <a:noFill/>
          </a:ln>
        </p:spPr>
      </p:pic>
      <p:grpSp>
        <p:nvGrpSpPr>
          <p:cNvPr id="149" name="Google Shape;149;p11"/>
          <p:cNvGrpSpPr/>
          <p:nvPr/>
        </p:nvGrpSpPr>
        <p:grpSpPr>
          <a:xfrm>
            <a:off x="0" y="-144661"/>
            <a:ext cx="10152772" cy="10431661"/>
            <a:chOff x="0" y="-38100"/>
            <a:chExt cx="2673981" cy="2747433"/>
          </a:xfrm>
        </p:grpSpPr>
        <p:sp>
          <p:nvSpPr>
            <p:cNvPr id="150" name="Google Shape;150;p11"/>
            <p:cNvSpPr/>
            <p:nvPr/>
          </p:nvSpPr>
          <p:spPr>
            <a:xfrm>
              <a:off x="0" y="0"/>
              <a:ext cx="2673981" cy="2709333"/>
            </a:xfrm>
            <a:custGeom>
              <a:rect b="b" l="l" r="r" t="t"/>
              <a:pathLst>
                <a:path extrusionOk="0" h="2709333" w="2673981">
                  <a:moveTo>
                    <a:pt x="0" y="0"/>
                  </a:moveTo>
                  <a:lnTo>
                    <a:pt x="2673981" y="0"/>
                  </a:lnTo>
                  <a:lnTo>
                    <a:pt x="2673981" y="2709333"/>
                  </a:lnTo>
                  <a:lnTo>
                    <a:pt x="0" y="2709333"/>
                  </a:lnTo>
                  <a:close/>
                </a:path>
              </a:pathLst>
            </a:custGeom>
            <a:solidFill>
              <a:srgbClr val="EFEAE3"/>
            </a:solidFill>
            <a:ln>
              <a:noFill/>
            </a:ln>
          </p:spPr>
        </p:sp>
        <p:sp>
          <p:nvSpPr>
            <p:cNvPr id="151" name="Google Shape;151;p11"/>
            <p:cNvSpPr txBox="1"/>
            <p:nvPr/>
          </p:nvSpPr>
          <p:spPr>
            <a:xfrm>
              <a:off x="0" y="-38100"/>
              <a:ext cx="2673981"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 name="Google Shape;152;p11"/>
          <p:cNvGrpSpPr/>
          <p:nvPr/>
        </p:nvGrpSpPr>
        <p:grpSpPr>
          <a:xfrm>
            <a:off x="0" y="-6578077"/>
            <a:ext cx="10152772" cy="19825341"/>
            <a:chOff x="0" y="0"/>
            <a:chExt cx="13537029" cy="26433788"/>
          </a:xfrm>
        </p:grpSpPr>
        <p:sp>
          <p:nvSpPr>
            <p:cNvPr id="153" name="Google Shape;153;p11"/>
            <p:cNvSpPr/>
            <p:nvPr/>
          </p:nvSpPr>
          <p:spPr>
            <a:xfrm>
              <a:off x="301034" y="0"/>
              <a:ext cx="13235995" cy="12971276"/>
            </a:xfrm>
            <a:custGeom>
              <a:rect b="b" l="l" r="r" t="t"/>
              <a:pathLst>
                <a:path extrusionOk="0" h="12971276" w="13235995">
                  <a:moveTo>
                    <a:pt x="0" y="0"/>
                  </a:moveTo>
                  <a:lnTo>
                    <a:pt x="13235995" y="0"/>
                  </a:lnTo>
                  <a:lnTo>
                    <a:pt x="13235995" y="12971276"/>
                  </a:lnTo>
                  <a:lnTo>
                    <a:pt x="0" y="12971276"/>
                  </a:lnTo>
                  <a:lnTo>
                    <a:pt x="0" y="0"/>
                  </a:lnTo>
                  <a:close/>
                </a:path>
              </a:pathLst>
            </a:custGeom>
            <a:blipFill rotWithShape="1">
              <a:blip r:embed="rId4">
                <a:alphaModFix amt="6999"/>
              </a:blip>
              <a:stretch>
                <a:fillRect b="0" l="0" r="0" t="0"/>
              </a:stretch>
            </a:blipFill>
            <a:ln>
              <a:noFill/>
            </a:ln>
          </p:spPr>
        </p:sp>
        <p:sp>
          <p:nvSpPr>
            <p:cNvPr id="154" name="Google Shape;154;p11"/>
            <p:cNvSpPr/>
            <p:nvPr/>
          </p:nvSpPr>
          <p:spPr>
            <a:xfrm>
              <a:off x="0" y="13462512"/>
              <a:ext cx="13235995" cy="12971276"/>
            </a:xfrm>
            <a:custGeom>
              <a:rect b="b" l="l" r="r" t="t"/>
              <a:pathLst>
                <a:path extrusionOk="0" h="12971276" w="13235995">
                  <a:moveTo>
                    <a:pt x="0" y="0"/>
                  </a:moveTo>
                  <a:lnTo>
                    <a:pt x="13235995" y="0"/>
                  </a:lnTo>
                  <a:lnTo>
                    <a:pt x="13235995" y="12971276"/>
                  </a:lnTo>
                  <a:lnTo>
                    <a:pt x="0" y="12971276"/>
                  </a:lnTo>
                  <a:lnTo>
                    <a:pt x="0" y="0"/>
                  </a:lnTo>
                  <a:close/>
                </a:path>
              </a:pathLst>
            </a:custGeom>
            <a:blipFill rotWithShape="1">
              <a:blip r:embed="rId4">
                <a:alphaModFix amt="6999"/>
              </a:blip>
              <a:stretch>
                <a:fillRect b="0" l="0" r="0" t="0"/>
              </a:stretch>
            </a:blipFill>
            <a:ln>
              <a:noFill/>
            </a:ln>
          </p:spPr>
        </p:sp>
      </p:grpSp>
      <p:grpSp>
        <p:nvGrpSpPr>
          <p:cNvPr id="155" name="Google Shape;155;p11"/>
          <p:cNvGrpSpPr/>
          <p:nvPr/>
        </p:nvGrpSpPr>
        <p:grpSpPr>
          <a:xfrm>
            <a:off x="0" y="2789118"/>
            <a:ext cx="10152772" cy="5024704"/>
            <a:chOff x="0" y="-38100"/>
            <a:chExt cx="2673981" cy="1323379"/>
          </a:xfrm>
        </p:grpSpPr>
        <p:sp>
          <p:nvSpPr>
            <p:cNvPr id="156" name="Google Shape;156;p11"/>
            <p:cNvSpPr/>
            <p:nvPr/>
          </p:nvSpPr>
          <p:spPr>
            <a:xfrm>
              <a:off x="0" y="0"/>
              <a:ext cx="2673981" cy="1285279"/>
            </a:xfrm>
            <a:custGeom>
              <a:rect b="b" l="l" r="r" t="t"/>
              <a:pathLst>
                <a:path extrusionOk="0" h="1285279" w="2673981">
                  <a:moveTo>
                    <a:pt x="0" y="0"/>
                  </a:moveTo>
                  <a:lnTo>
                    <a:pt x="2673981" y="0"/>
                  </a:lnTo>
                  <a:lnTo>
                    <a:pt x="2673981" y="1285279"/>
                  </a:lnTo>
                  <a:lnTo>
                    <a:pt x="0" y="1285279"/>
                  </a:lnTo>
                  <a:close/>
                </a:path>
              </a:pathLst>
            </a:custGeom>
            <a:solidFill>
              <a:srgbClr val="819F3F"/>
            </a:solidFill>
            <a:ln>
              <a:noFill/>
            </a:ln>
          </p:spPr>
        </p:sp>
        <p:sp>
          <p:nvSpPr>
            <p:cNvPr id="157" name="Google Shape;157;p11"/>
            <p:cNvSpPr txBox="1"/>
            <p:nvPr/>
          </p:nvSpPr>
          <p:spPr>
            <a:xfrm>
              <a:off x="0" y="-38100"/>
              <a:ext cx="2673981" cy="132337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8" name="Google Shape;158;p11"/>
          <p:cNvSpPr txBox="1"/>
          <p:nvPr/>
        </p:nvSpPr>
        <p:spPr>
          <a:xfrm>
            <a:off x="0" y="717550"/>
            <a:ext cx="10152900" cy="1462200"/>
          </a:xfrm>
          <a:prstGeom prst="rect">
            <a:avLst/>
          </a:prstGeom>
          <a:noFill/>
          <a:ln>
            <a:noFill/>
          </a:ln>
        </p:spPr>
        <p:txBody>
          <a:bodyPr anchorCtr="0" anchor="t" bIns="0" lIns="0" spcFirstLastPara="1" rIns="0" wrap="square" tIns="0">
            <a:spAutoFit/>
          </a:bodyPr>
          <a:lstStyle/>
          <a:p>
            <a:pPr indent="0" lvl="0" marL="0" marR="0" rtl="0" algn="ctr">
              <a:lnSpc>
                <a:spcPct val="121002"/>
              </a:lnSpc>
              <a:spcBef>
                <a:spcPts val="0"/>
              </a:spcBef>
              <a:spcAft>
                <a:spcPts val="0"/>
              </a:spcAft>
              <a:buNone/>
            </a:pPr>
            <a:r>
              <a:rPr b="0" i="0" lang="en-US" sz="9499" u="none" cap="none" strike="noStrike">
                <a:solidFill>
                  <a:srgbClr val="819F3F"/>
                </a:solidFill>
                <a:latin typeface="Special Elite"/>
                <a:ea typeface="Special Elite"/>
                <a:cs typeface="Special Elite"/>
                <a:sym typeface="Special Elite"/>
              </a:rPr>
              <a:t>Introduction</a:t>
            </a:r>
            <a:endParaRPr/>
          </a:p>
        </p:txBody>
      </p:sp>
      <p:sp>
        <p:nvSpPr>
          <p:cNvPr id="159" name="Google Shape;159;p11"/>
          <p:cNvSpPr txBox="1"/>
          <p:nvPr/>
        </p:nvSpPr>
        <p:spPr>
          <a:xfrm>
            <a:off x="1801440" y="3520679"/>
            <a:ext cx="6549900" cy="3588000"/>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0" i="0" lang="en-US" sz="2199" u="none" cap="none" strike="noStrike">
                <a:solidFill>
                  <a:srgbClr val="FFFFFF"/>
                </a:solidFill>
                <a:latin typeface="Assistant"/>
                <a:ea typeface="Assistant"/>
                <a:cs typeface="Assistant"/>
                <a:sym typeface="Assistant"/>
              </a:rPr>
              <a:t>Gregor Mendel was a 19th-century scientist and monk who is considered the founder of modern genetics. Through his experiments with pea plants, Mendel discovered the fundamental laws of inheritance, showing that traits are passed from parents to offspring in a predictable pattern. His work laid the groundwork for the science of genetics that we know today.</a:t>
            </a:r>
            <a:endParaRPr/>
          </a:p>
        </p:txBody>
      </p:sp>
      <p:sp>
        <p:nvSpPr>
          <p:cNvPr id="160" name="Google Shape;160;p11"/>
          <p:cNvSpPr/>
          <p:nvPr/>
        </p:nvSpPr>
        <p:spPr>
          <a:xfrm rot="5741758">
            <a:off x="4084190" y="6939683"/>
            <a:ext cx="1669087" cy="4212208"/>
          </a:xfrm>
          <a:custGeom>
            <a:rect b="b" l="l" r="r" t="t"/>
            <a:pathLst>
              <a:path extrusionOk="0" h="4212208" w="1669087">
                <a:moveTo>
                  <a:pt x="0" y="0"/>
                </a:moveTo>
                <a:lnTo>
                  <a:pt x="1669087" y="0"/>
                </a:lnTo>
                <a:lnTo>
                  <a:pt x="1669087" y="4212208"/>
                </a:lnTo>
                <a:lnTo>
                  <a:pt x="0" y="4212208"/>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AE3"/>
        </a:solidFill>
      </p:bgPr>
    </p:bg>
    <p:spTree>
      <p:nvGrpSpPr>
        <p:cNvPr id="164" name="Shape 164"/>
        <p:cNvGrpSpPr/>
        <p:nvPr/>
      </p:nvGrpSpPr>
      <p:grpSpPr>
        <a:xfrm>
          <a:off x="0" y="0"/>
          <a:ext cx="0" cy="0"/>
          <a:chOff x="0" y="0"/>
          <a:chExt cx="0" cy="0"/>
        </a:xfrm>
      </p:grpSpPr>
      <p:grpSp>
        <p:nvGrpSpPr>
          <p:cNvPr id="165" name="Google Shape;165;p12"/>
          <p:cNvGrpSpPr/>
          <p:nvPr/>
        </p:nvGrpSpPr>
        <p:grpSpPr>
          <a:xfrm>
            <a:off x="-1576515" y="0"/>
            <a:ext cx="21236713" cy="10287000"/>
            <a:chOff x="0" y="0"/>
            <a:chExt cx="28315617" cy="13716000"/>
          </a:xfrm>
        </p:grpSpPr>
        <p:sp>
          <p:nvSpPr>
            <p:cNvPr id="166" name="Google Shape;166;p12"/>
            <p:cNvSpPr/>
            <p:nvPr/>
          </p:nvSpPr>
          <p:spPr>
            <a:xfrm>
              <a:off x="14319699" y="0"/>
              <a:ext cx="13995918" cy="13716000"/>
            </a:xfrm>
            <a:custGeom>
              <a:rect b="b" l="l" r="r" t="t"/>
              <a:pathLst>
                <a:path extrusionOk="0" h="13716000" w="13995918">
                  <a:moveTo>
                    <a:pt x="0" y="0"/>
                  </a:moveTo>
                  <a:lnTo>
                    <a:pt x="13995918" y="0"/>
                  </a:lnTo>
                  <a:lnTo>
                    <a:pt x="13995918" y="13716000"/>
                  </a:lnTo>
                  <a:lnTo>
                    <a:pt x="0" y="13716000"/>
                  </a:lnTo>
                  <a:lnTo>
                    <a:pt x="0" y="0"/>
                  </a:lnTo>
                  <a:close/>
                </a:path>
              </a:pathLst>
            </a:custGeom>
            <a:blipFill rotWithShape="1">
              <a:blip r:embed="rId3">
                <a:alphaModFix amt="6999"/>
              </a:blip>
              <a:stretch>
                <a:fillRect b="0" l="0" r="0" t="0"/>
              </a:stretch>
            </a:blipFill>
            <a:ln>
              <a:noFill/>
            </a:ln>
          </p:spPr>
        </p:sp>
        <p:sp>
          <p:nvSpPr>
            <p:cNvPr id="167" name="Google Shape;167;p12"/>
            <p:cNvSpPr/>
            <p:nvPr/>
          </p:nvSpPr>
          <p:spPr>
            <a:xfrm>
              <a:off x="0" y="0"/>
              <a:ext cx="13995918" cy="13716000"/>
            </a:xfrm>
            <a:custGeom>
              <a:rect b="b" l="l" r="r" t="t"/>
              <a:pathLst>
                <a:path extrusionOk="0" h="13716000" w="13995918">
                  <a:moveTo>
                    <a:pt x="0" y="0"/>
                  </a:moveTo>
                  <a:lnTo>
                    <a:pt x="13995918" y="0"/>
                  </a:lnTo>
                  <a:lnTo>
                    <a:pt x="13995918" y="13716000"/>
                  </a:lnTo>
                  <a:lnTo>
                    <a:pt x="0" y="13716000"/>
                  </a:lnTo>
                  <a:lnTo>
                    <a:pt x="0" y="0"/>
                  </a:lnTo>
                  <a:close/>
                </a:path>
              </a:pathLst>
            </a:custGeom>
            <a:blipFill rotWithShape="1">
              <a:blip r:embed="rId3">
                <a:alphaModFix amt="6999"/>
              </a:blip>
              <a:stretch>
                <a:fillRect b="0" l="0" r="0" t="0"/>
              </a:stretch>
            </a:blipFill>
            <a:ln>
              <a:noFill/>
            </a:ln>
          </p:spPr>
        </p:sp>
      </p:grpSp>
      <p:sp>
        <p:nvSpPr>
          <p:cNvPr id="168" name="Google Shape;168;p12"/>
          <p:cNvSpPr/>
          <p:nvPr/>
        </p:nvSpPr>
        <p:spPr>
          <a:xfrm rot="-277077">
            <a:off x="3546881" y="2348282"/>
            <a:ext cx="10989920" cy="5195235"/>
          </a:xfrm>
          <a:custGeom>
            <a:rect b="b" l="l" r="r" t="t"/>
            <a:pathLst>
              <a:path extrusionOk="0" h="5195235" w="10989920">
                <a:moveTo>
                  <a:pt x="0" y="0"/>
                </a:moveTo>
                <a:lnTo>
                  <a:pt x="10989920" y="0"/>
                </a:lnTo>
                <a:lnTo>
                  <a:pt x="10989920" y="5195235"/>
                </a:lnTo>
                <a:lnTo>
                  <a:pt x="0" y="5195235"/>
                </a:lnTo>
                <a:lnTo>
                  <a:pt x="0" y="0"/>
                </a:lnTo>
                <a:close/>
              </a:path>
            </a:pathLst>
          </a:custGeom>
          <a:blipFill rotWithShape="1">
            <a:blip r:embed="rId4">
              <a:alphaModFix amt="43999"/>
            </a:blip>
            <a:stretch>
              <a:fillRect b="0" l="0" r="0" t="0"/>
            </a:stretch>
          </a:blipFill>
          <a:ln>
            <a:noFill/>
          </a:ln>
        </p:spPr>
      </p:sp>
      <p:pic>
        <p:nvPicPr>
          <p:cNvPr id="169" name="Google Shape;169;p12"/>
          <p:cNvPicPr preferRelativeResize="0"/>
          <p:nvPr/>
        </p:nvPicPr>
        <p:blipFill>
          <a:blip r:embed="rId5">
            <a:alphaModFix/>
          </a:blip>
          <a:stretch>
            <a:fillRect/>
          </a:stretch>
        </p:blipFill>
        <p:spPr>
          <a:xfrm>
            <a:off x="4303350" y="2186900"/>
            <a:ext cx="9345976" cy="6169899"/>
          </a:xfrm>
          <a:prstGeom prst="rect">
            <a:avLst/>
          </a:prstGeom>
          <a:noFill/>
          <a:ln>
            <a:noFill/>
          </a:ln>
        </p:spPr>
      </p:pic>
      <p:grpSp>
        <p:nvGrpSpPr>
          <p:cNvPr id="170" name="Google Shape;170;p12"/>
          <p:cNvGrpSpPr/>
          <p:nvPr/>
        </p:nvGrpSpPr>
        <p:grpSpPr>
          <a:xfrm>
            <a:off x="0" y="-144661"/>
            <a:ext cx="18288000" cy="2058970"/>
            <a:chOff x="0" y="-38100"/>
            <a:chExt cx="4816593" cy="542280"/>
          </a:xfrm>
        </p:grpSpPr>
        <p:sp>
          <p:nvSpPr>
            <p:cNvPr id="171" name="Google Shape;171;p12"/>
            <p:cNvSpPr/>
            <p:nvPr/>
          </p:nvSpPr>
          <p:spPr>
            <a:xfrm>
              <a:off x="0" y="0"/>
              <a:ext cx="4816592" cy="504180"/>
            </a:xfrm>
            <a:custGeom>
              <a:rect b="b" l="l" r="r" t="t"/>
              <a:pathLst>
                <a:path extrusionOk="0" h="504180" w="4816592">
                  <a:moveTo>
                    <a:pt x="0" y="0"/>
                  </a:moveTo>
                  <a:lnTo>
                    <a:pt x="4816592" y="0"/>
                  </a:lnTo>
                  <a:lnTo>
                    <a:pt x="4816592" y="504180"/>
                  </a:lnTo>
                  <a:lnTo>
                    <a:pt x="0" y="504180"/>
                  </a:lnTo>
                  <a:close/>
                </a:path>
              </a:pathLst>
            </a:custGeom>
            <a:solidFill>
              <a:srgbClr val="819F3F"/>
            </a:solidFill>
            <a:ln>
              <a:noFill/>
            </a:ln>
          </p:spPr>
        </p:sp>
        <p:sp>
          <p:nvSpPr>
            <p:cNvPr id="172" name="Google Shape;172;p12"/>
            <p:cNvSpPr txBox="1"/>
            <p:nvPr/>
          </p:nvSpPr>
          <p:spPr>
            <a:xfrm>
              <a:off x="0" y="-38100"/>
              <a:ext cx="4816593" cy="54228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3" name="Google Shape;173;p12"/>
          <p:cNvSpPr txBox="1"/>
          <p:nvPr/>
        </p:nvSpPr>
        <p:spPr>
          <a:xfrm>
            <a:off x="2936951" y="205524"/>
            <a:ext cx="12414000" cy="1462200"/>
          </a:xfrm>
          <a:prstGeom prst="rect">
            <a:avLst/>
          </a:prstGeom>
          <a:noFill/>
          <a:ln>
            <a:noFill/>
          </a:ln>
        </p:spPr>
        <p:txBody>
          <a:bodyPr anchorCtr="0" anchor="t" bIns="0" lIns="0" spcFirstLastPara="1" rIns="0" wrap="square" tIns="0">
            <a:spAutoFit/>
          </a:bodyPr>
          <a:lstStyle/>
          <a:p>
            <a:pPr indent="0" lvl="0" marL="0" marR="0" rtl="0" algn="ctr">
              <a:lnSpc>
                <a:spcPct val="121002"/>
              </a:lnSpc>
              <a:spcBef>
                <a:spcPts val="0"/>
              </a:spcBef>
              <a:spcAft>
                <a:spcPts val="0"/>
              </a:spcAft>
              <a:buNone/>
            </a:pPr>
            <a:r>
              <a:rPr b="0" i="0" lang="en-US" sz="9499" u="none" cap="none" strike="noStrike">
                <a:solidFill>
                  <a:srgbClr val="FFFFFF"/>
                </a:solidFill>
                <a:latin typeface="Special Elite"/>
                <a:ea typeface="Special Elite"/>
                <a:cs typeface="Special Elite"/>
                <a:sym typeface="Special Elite"/>
              </a:rPr>
              <a:t>What is Genetics?</a:t>
            </a:r>
            <a:endParaRPr/>
          </a:p>
        </p:txBody>
      </p:sp>
      <p:sp>
        <p:nvSpPr>
          <p:cNvPr id="174" name="Google Shape;174;p12"/>
          <p:cNvSpPr txBox="1"/>
          <p:nvPr/>
        </p:nvSpPr>
        <p:spPr>
          <a:xfrm>
            <a:off x="3468333" y="8281680"/>
            <a:ext cx="11351400" cy="1421700"/>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0" i="0" lang="en-US" sz="2199" u="none" cap="none" strike="noStrike">
                <a:solidFill>
                  <a:srgbClr val="000000"/>
                </a:solidFill>
                <a:latin typeface="Assistant"/>
                <a:ea typeface="Assistant"/>
                <a:cs typeface="Assistant"/>
                <a:sym typeface="Assistant"/>
              </a:rPr>
              <a:t>Genetics is the branch of biology that deals with heredity and variation in organisms. It explains how traits such as eye color, height, and even some diseases are passed from one generation to the next. Understanding genetics helps us learn more about evolution, biodiversity, and medicine.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AE3"/>
        </a:solidFill>
      </p:bgPr>
    </p:bg>
    <p:spTree>
      <p:nvGrpSpPr>
        <p:cNvPr id="178" name="Shape 178"/>
        <p:cNvGrpSpPr/>
        <p:nvPr/>
      </p:nvGrpSpPr>
      <p:grpSpPr>
        <a:xfrm>
          <a:off x="0" y="0"/>
          <a:ext cx="0" cy="0"/>
          <a:chOff x="0" y="0"/>
          <a:chExt cx="0" cy="0"/>
        </a:xfrm>
      </p:grpSpPr>
      <p:grpSp>
        <p:nvGrpSpPr>
          <p:cNvPr id="179" name="Google Shape;179;p13"/>
          <p:cNvGrpSpPr/>
          <p:nvPr/>
        </p:nvGrpSpPr>
        <p:grpSpPr>
          <a:xfrm>
            <a:off x="-1576515" y="0"/>
            <a:ext cx="21236713" cy="10287000"/>
            <a:chOff x="0" y="0"/>
            <a:chExt cx="28315617" cy="13716000"/>
          </a:xfrm>
        </p:grpSpPr>
        <p:sp>
          <p:nvSpPr>
            <p:cNvPr id="180" name="Google Shape;180;p13"/>
            <p:cNvSpPr/>
            <p:nvPr/>
          </p:nvSpPr>
          <p:spPr>
            <a:xfrm>
              <a:off x="14319699" y="0"/>
              <a:ext cx="13995918" cy="13716000"/>
            </a:xfrm>
            <a:custGeom>
              <a:rect b="b" l="l" r="r" t="t"/>
              <a:pathLst>
                <a:path extrusionOk="0" h="13716000" w="13995918">
                  <a:moveTo>
                    <a:pt x="0" y="0"/>
                  </a:moveTo>
                  <a:lnTo>
                    <a:pt x="13995918" y="0"/>
                  </a:lnTo>
                  <a:lnTo>
                    <a:pt x="13995918" y="13716000"/>
                  </a:lnTo>
                  <a:lnTo>
                    <a:pt x="0" y="13716000"/>
                  </a:lnTo>
                  <a:lnTo>
                    <a:pt x="0" y="0"/>
                  </a:lnTo>
                  <a:close/>
                </a:path>
              </a:pathLst>
            </a:custGeom>
            <a:blipFill rotWithShape="1">
              <a:blip r:embed="rId3">
                <a:alphaModFix amt="6999"/>
              </a:blip>
              <a:stretch>
                <a:fillRect b="0" l="0" r="0" t="0"/>
              </a:stretch>
            </a:blipFill>
            <a:ln>
              <a:noFill/>
            </a:ln>
          </p:spPr>
        </p:sp>
        <p:sp>
          <p:nvSpPr>
            <p:cNvPr id="181" name="Google Shape;181;p13"/>
            <p:cNvSpPr/>
            <p:nvPr/>
          </p:nvSpPr>
          <p:spPr>
            <a:xfrm>
              <a:off x="0" y="0"/>
              <a:ext cx="13995918" cy="13716000"/>
            </a:xfrm>
            <a:custGeom>
              <a:rect b="b" l="l" r="r" t="t"/>
              <a:pathLst>
                <a:path extrusionOk="0" h="13716000" w="13995918">
                  <a:moveTo>
                    <a:pt x="0" y="0"/>
                  </a:moveTo>
                  <a:lnTo>
                    <a:pt x="13995918" y="0"/>
                  </a:lnTo>
                  <a:lnTo>
                    <a:pt x="13995918" y="13716000"/>
                  </a:lnTo>
                  <a:lnTo>
                    <a:pt x="0" y="13716000"/>
                  </a:lnTo>
                  <a:lnTo>
                    <a:pt x="0" y="0"/>
                  </a:lnTo>
                  <a:close/>
                </a:path>
              </a:pathLst>
            </a:custGeom>
            <a:blipFill rotWithShape="1">
              <a:blip r:embed="rId3">
                <a:alphaModFix amt="6999"/>
              </a:blip>
              <a:stretch>
                <a:fillRect b="0" l="0" r="0" t="0"/>
              </a:stretch>
            </a:blipFill>
            <a:ln>
              <a:noFill/>
            </a:ln>
          </p:spPr>
        </p:sp>
      </p:grpSp>
      <p:grpSp>
        <p:nvGrpSpPr>
          <p:cNvPr id="182" name="Google Shape;182;p13"/>
          <p:cNvGrpSpPr/>
          <p:nvPr/>
        </p:nvGrpSpPr>
        <p:grpSpPr>
          <a:xfrm>
            <a:off x="0" y="-144661"/>
            <a:ext cx="18288000" cy="2058970"/>
            <a:chOff x="0" y="-38100"/>
            <a:chExt cx="4816593" cy="542280"/>
          </a:xfrm>
        </p:grpSpPr>
        <p:sp>
          <p:nvSpPr>
            <p:cNvPr id="183" name="Google Shape;183;p13"/>
            <p:cNvSpPr/>
            <p:nvPr/>
          </p:nvSpPr>
          <p:spPr>
            <a:xfrm>
              <a:off x="0" y="0"/>
              <a:ext cx="4816592" cy="504180"/>
            </a:xfrm>
            <a:custGeom>
              <a:rect b="b" l="l" r="r" t="t"/>
              <a:pathLst>
                <a:path extrusionOk="0" h="504180" w="4816592">
                  <a:moveTo>
                    <a:pt x="0" y="0"/>
                  </a:moveTo>
                  <a:lnTo>
                    <a:pt x="4816592" y="0"/>
                  </a:lnTo>
                  <a:lnTo>
                    <a:pt x="4816592" y="504180"/>
                  </a:lnTo>
                  <a:lnTo>
                    <a:pt x="0" y="504180"/>
                  </a:lnTo>
                  <a:close/>
                </a:path>
              </a:pathLst>
            </a:custGeom>
            <a:solidFill>
              <a:srgbClr val="819F3F"/>
            </a:solidFill>
            <a:ln>
              <a:noFill/>
            </a:ln>
          </p:spPr>
        </p:sp>
        <p:sp>
          <p:nvSpPr>
            <p:cNvPr id="184" name="Google Shape;184;p13"/>
            <p:cNvSpPr txBox="1"/>
            <p:nvPr/>
          </p:nvSpPr>
          <p:spPr>
            <a:xfrm>
              <a:off x="0" y="-38100"/>
              <a:ext cx="4816593" cy="54228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aphicFrame>
        <p:nvGraphicFramePr>
          <p:cNvPr id="185" name="Google Shape;185;p13"/>
          <p:cNvGraphicFramePr/>
          <p:nvPr/>
        </p:nvGraphicFramePr>
        <p:xfrm>
          <a:off x="591827" y="2826556"/>
          <a:ext cx="3000000" cy="3000000"/>
        </p:xfrm>
        <a:graphic>
          <a:graphicData uri="http://schemas.openxmlformats.org/drawingml/2006/table">
            <a:tbl>
              <a:tblPr>
                <a:noFill/>
                <a:tableStyleId>{D1B9642D-8503-4B80-AE2B-8E49823B85DC}</a:tableStyleId>
              </a:tblPr>
              <a:tblGrid>
                <a:gridCol w="3547825"/>
                <a:gridCol w="1809550"/>
                <a:gridCol w="2770800"/>
                <a:gridCol w="3452650"/>
              </a:tblGrid>
              <a:tr h="1764675">
                <a:tc>
                  <a:txBody>
                    <a:bodyPr/>
                    <a:lstStyle/>
                    <a:p>
                      <a:pPr indent="0" lvl="0" marL="0" marR="0" rtl="0" algn="l">
                        <a:lnSpc>
                          <a:spcPct val="140016"/>
                        </a:lnSpc>
                        <a:spcBef>
                          <a:spcPts val="0"/>
                        </a:spcBef>
                        <a:spcAft>
                          <a:spcPts val="0"/>
                        </a:spcAft>
                        <a:buNone/>
                      </a:pPr>
                      <a:r>
                        <a:rPr b="1" lang="en-US" sz="2499" u="none" cap="none" strike="noStrike">
                          <a:solidFill>
                            <a:srgbClr val="FFFFFF"/>
                          </a:solidFill>
                          <a:latin typeface="Assistant"/>
                          <a:ea typeface="Assistant"/>
                          <a:cs typeface="Assistant"/>
                          <a:sym typeface="Assistant"/>
                        </a:rPr>
                        <a:t>Parent Generation (P)</a:t>
                      </a:r>
                      <a:endParaRPr sz="1100" u="none" cap="none" strike="noStrike"/>
                    </a:p>
                  </a:txBody>
                  <a:tcPr marT="95250" marB="95250" marR="95250" marL="952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819F3F"/>
                      </a:solidFill>
                      <a:prstDash val="solid"/>
                      <a:round/>
                      <a:headEnd len="sm" w="sm" type="none"/>
                      <a:tailEnd len="sm" w="sm" type="none"/>
                    </a:lnB>
                    <a:solidFill>
                      <a:srgbClr val="819F3F"/>
                    </a:solidFill>
                  </a:tcPr>
                </a:tc>
                <a:tc>
                  <a:txBody>
                    <a:bodyPr/>
                    <a:lstStyle/>
                    <a:p>
                      <a:pPr indent="0" lvl="0" marL="0" marR="0" rtl="0" algn="l">
                        <a:lnSpc>
                          <a:spcPct val="140016"/>
                        </a:lnSpc>
                        <a:spcBef>
                          <a:spcPts val="0"/>
                        </a:spcBef>
                        <a:spcAft>
                          <a:spcPts val="0"/>
                        </a:spcAft>
                        <a:buNone/>
                      </a:pPr>
                      <a:r>
                        <a:rPr b="1" lang="en-US" sz="2499" u="none" cap="none" strike="noStrike">
                          <a:solidFill>
                            <a:srgbClr val="FFFFFF"/>
                          </a:solidFill>
                          <a:latin typeface="Assistant"/>
                          <a:ea typeface="Assistant"/>
                          <a:cs typeface="Assistant"/>
                          <a:sym typeface="Assistant"/>
                        </a:rPr>
                        <a:t>Gametes</a:t>
                      </a:r>
                      <a:endParaRPr sz="1100" u="none" cap="none" strike="noStrike"/>
                    </a:p>
                  </a:txBody>
                  <a:tcPr marT="95250" marB="95250" marR="95250" marL="952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819F3F"/>
                      </a:solidFill>
                      <a:prstDash val="solid"/>
                      <a:round/>
                      <a:headEnd len="sm" w="sm" type="none"/>
                      <a:tailEnd len="sm" w="sm" type="none"/>
                    </a:lnB>
                    <a:solidFill>
                      <a:srgbClr val="819F3F"/>
                    </a:solidFill>
                  </a:tcPr>
                </a:tc>
                <a:tc>
                  <a:txBody>
                    <a:bodyPr/>
                    <a:lstStyle/>
                    <a:p>
                      <a:pPr indent="0" lvl="0" marL="0" marR="0" rtl="0" algn="l">
                        <a:lnSpc>
                          <a:spcPct val="140016"/>
                        </a:lnSpc>
                        <a:spcBef>
                          <a:spcPts val="0"/>
                        </a:spcBef>
                        <a:spcAft>
                          <a:spcPts val="0"/>
                        </a:spcAft>
                        <a:buNone/>
                      </a:pPr>
                      <a:r>
                        <a:rPr b="1" lang="en-US" sz="2499" u="none" cap="none" strike="noStrike">
                          <a:solidFill>
                            <a:srgbClr val="FFFFFF"/>
                          </a:solidFill>
                          <a:latin typeface="Assistant"/>
                          <a:ea typeface="Assistant"/>
                          <a:cs typeface="Assistant"/>
                          <a:sym typeface="Assistant"/>
                        </a:rPr>
                        <a:t>F1 Generation</a:t>
                      </a:r>
                      <a:endParaRPr sz="1100" u="none" cap="none" strike="noStrike"/>
                    </a:p>
                  </a:txBody>
                  <a:tcPr marT="95250" marB="95250" marR="95250" marL="952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819F3F"/>
                      </a:solidFill>
                      <a:prstDash val="solid"/>
                      <a:round/>
                      <a:headEnd len="sm" w="sm" type="none"/>
                      <a:tailEnd len="sm" w="sm" type="none"/>
                    </a:lnB>
                    <a:solidFill>
                      <a:srgbClr val="819F3F"/>
                    </a:solidFill>
                  </a:tcPr>
                </a:tc>
                <a:tc>
                  <a:txBody>
                    <a:bodyPr/>
                    <a:lstStyle/>
                    <a:p>
                      <a:pPr indent="0" lvl="0" marL="0" marR="0" rtl="0" algn="l">
                        <a:lnSpc>
                          <a:spcPct val="140016"/>
                        </a:lnSpc>
                        <a:spcBef>
                          <a:spcPts val="0"/>
                        </a:spcBef>
                        <a:spcAft>
                          <a:spcPts val="0"/>
                        </a:spcAft>
                        <a:buNone/>
                      </a:pPr>
                      <a:r>
                        <a:rPr b="1" lang="en-US" sz="2499" u="none" cap="none" strike="noStrike">
                          <a:solidFill>
                            <a:srgbClr val="FFFFFF"/>
                          </a:solidFill>
                          <a:latin typeface="Assistant"/>
                          <a:ea typeface="Assistant"/>
                          <a:cs typeface="Assistant"/>
                          <a:sym typeface="Assistant"/>
                        </a:rPr>
                        <a:t>F2 Generation</a:t>
                      </a:r>
                      <a:endParaRPr sz="1100" u="none" cap="none" strike="noStrike"/>
                    </a:p>
                  </a:txBody>
                  <a:tcPr marT="95250" marB="95250" marR="95250" marL="952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819F3F"/>
                      </a:solidFill>
                      <a:prstDash val="solid"/>
                      <a:round/>
                      <a:headEnd len="sm" w="sm" type="none"/>
                      <a:tailEnd len="sm" w="sm" type="none"/>
                    </a:lnB>
                    <a:solidFill>
                      <a:srgbClr val="819F3F"/>
                    </a:solidFill>
                  </a:tcPr>
                </a:tc>
              </a:tr>
              <a:tr h="2484175">
                <a:tc>
                  <a:txBody>
                    <a:bodyPr/>
                    <a:lstStyle/>
                    <a:p>
                      <a:pPr indent="0" lvl="0" marL="0" marR="0" rtl="0" algn="l">
                        <a:lnSpc>
                          <a:spcPct val="140018"/>
                        </a:lnSpc>
                        <a:spcBef>
                          <a:spcPts val="0"/>
                        </a:spcBef>
                        <a:spcAft>
                          <a:spcPts val="0"/>
                        </a:spcAft>
                        <a:buNone/>
                      </a:pPr>
                      <a:r>
                        <a:rPr lang="en-US" sz="2199" u="none" cap="none" strike="noStrike">
                          <a:solidFill>
                            <a:srgbClr val="000000"/>
                          </a:solidFill>
                          <a:latin typeface="Assistant"/>
                          <a:ea typeface="Assistant"/>
                          <a:cs typeface="Assistant"/>
                          <a:sym typeface="Assistant"/>
                        </a:rPr>
                        <a:t>Tall (TT) x Short (tt)</a:t>
                      </a:r>
                      <a:endParaRPr sz="1100" u="none" cap="none" strike="noStrike"/>
                    </a:p>
                  </a:txBody>
                  <a:tcPr marT="95250" marB="95250" marR="95250" marL="952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819F3F"/>
                      </a:solidFill>
                      <a:prstDash val="solid"/>
                      <a:round/>
                      <a:headEnd len="sm" w="sm" type="none"/>
                      <a:tailEnd len="sm" w="sm" type="none"/>
                    </a:lnT>
                    <a:lnB cap="flat" cmpd="sng" w="47625">
                      <a:solidFill>
                        <a:srgbClr val="819F3F"/>
                      </a:solidFill>
                      <a:prstDash val="solid"/>
                      <a:round/>
                      <a:headEnd len="sm" w="sm" type="none"/>
                      <a:tailEnd len="sm" w="sm" type="none"/>
                    </a:lnB>
                    <a:solidFill>
                      <a:srgbClr val="E4DDD4"/>
                    </a:solidFill>
                  </a:tcPr>
                </a:tc>
                <a:tc>
                  <a:txBody>
                    <a:bodyPr/>
                    <a:lstStyle/>
                    <a:p>
                      <a:pPr indent="0" lvl="0" marL="0" marR="0" rtl="0" algn="l">
                        <a:lnSpc>
                          <a:spcPct val="140018"/>
                        </a:lnSpc>
                        <a:spcBef>
                          <a:spcPts val="0"/>
                        </a:spcBef>
                        <a:spcAft>
                          <a:spcPts val="0"/>
                        </a:spcAft>
                        <a:buNone/>
                      </a:pPr>
                      <a:r>
                        <a:rPr lang="en-US" sz="2199" u="none" cap="none" strike="noStrike">
                          <a:solidFill>
                            <a:srgbClr val="000000"/>
                          </a:solidFill>
                          <a:latin typeface="Assistant"/>
                          <a:ea typeface="Assistant"/>
                          <a:cs typeface="Assistant"/>
                          <a:sym typeface="Assistant"/>
                        </a:rPr>
                        <a:t>T, t</a:t>
                      </a:r>
                      <a:endParaRPr sz="1100" u="none" cap="none" strike="noStrike"/>
                    </a:p>
                  </a:txBody>
                  <a:tcPr marT="95250" marB="95250" marR="95250" marL="952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819F3F"/>
                      </a:solidFill>
                      <a:prstDash val="solid"/>
                      <a:round/>
                      <a:headEnd len="sm" w="sm" type="none"/>
                      <a:tailEnd len="sm" w="sm" type="none"/>
                    </a:lnT>
                    <a:lnB cap="flat" cmpd="sng" w="47625">
                      <a:solidFill>
                        <a:srgbClr val="819F3F"/>
                      </a:solidFill>
                      <a:prstDash val="solid"/>
                      <a:round/>
                      <a:headEnd len="sm" w="sm" type="none"/>
                      <a:tailEnd len="sm" w="sm" type="none"/>
                    </a:lnB>
                    <a:solidFill>
                      <a:srgbClr val="E4DDD4"/>
                    </a:solidFill>
                  </a:tcPr>
                </a:tc>
                <a:tc>
                  <a:txBody>
                    <a:bodyPr/>
                    <a:lstStyle/>
                    <a:p>
                      <a:pPr indent="0" lvl="0" marL="0" marR="0" rtl="0" algn="l">
                        <a:lnSpc>
                          <a:spcPct val="140018"/>
                        </a:lnSpc>
                        <a:spcBef>
                          <a:spcPts val="0"/>
                        </a:spcBef>
                        <a:spcAft>
                          <a:spcPts val="0"/>
                        </a:spcAft>
                        <a:buNone/>
                      </a:pPr>
                      <a:r>
                        <a:rPr lang="en-US" sz="2199" u="none" cap="none" strike="noStrike">
                          <a:solidFill>
                            <a:srgbClr val="000000"/>
                          </a:solidFill>
                          <a:latin typeface="Assistant"/>
                          <a:ea typeface="Assistant"/>
                          <a:cs typeface="Assistant"/>
                          <a:sym typeface="Assistant"/>
                        </a:rPr>
                        <a:t>Tall (Tt)</a:t>
                      </a:r>
                      <a:endParaRPr sz="1100" u="none" cap="none" strike="noStrike"/>
                    </a:p>
                    <a:p>
                      <a:pPr indent="0" lvl="0" marL="0" marR="0" rtl="0" algn="l">
                        <a:lnSpc>
                          <a:spcPct val="140018"/>
                        </a:lnSpc>
                        <a:spcBef>
                          <a:spcPts val="0"/>
                        </a:spcBef>
                        <a:spcAft>
                          <a:spcPts val="0"/>
                        </a:spcAft>
                        <a:buNone/>
                      </a:pPr>
                      <a:r>
                        <a:rPr lang="en-US" sz="2199" u="none" cap="none" strike="noStrike">
                          <a:solidFill>
                            <a:srgbClr val="000000"/>
                          </a:solidFill>
                          <a:latin typeface="Assistant"/>
                          <a:ea typeface="Assistant"/>
                          <a:cs typeface="Assistant"/>
                          <a:sym typeface="Assistant"/>
                        </a:rPr>
                        <a:t>(all offspring tall)</a:t>
                      </a:r>
                      <a:endParaRPr/>
                    </a:p>
                  </a:txBody>
                  <a:tcPr marT="95250" marB="95250" marR="95250" marL="952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819F3F"/>
                      </a:solidFill>
                      <a:prstDash val="solid"/>
                      <a:round/>
                      <a:headEnd len="sm" w="sm" type="none"/>
                      <a:tailEnd len="sm" w="sm" type="none"/>
                    </a:lnT>
                    <a:lnB cap="flat" cmpd="sng" w="47625">
                      <a:solidFill>
                        <a:srgbClr val="819F3F"/>
                      </a:solidFill>
                      <a:prstDash val="solid"/>
                      <a:round/>
                      <a:headEnd len="sm" w="sm" type="none"/>
                      <a:tailEnd len="sm" w="sm" type="none"/>
                    </a:lnB>
                    <a:solidFill>
                      <a:srgbClr val="E4DDD4"/>
                    </a:solidFill>
                  </a:tcPr>
                </a:tc>
                <a:tc>
                  <a:txBody>
                    <a:bodyPr/>
                    <a:lstStyle/>
                    <a:p>
                      <a:pPr indent="0" lvl="0" marL="0" marR="0" rtl="0" algn="l">
                        <a:lnSpc>
                          <a:spcPct val="140018"/>
                        </a:lnSpc>
                        <a:spcBef>
                          <a:spcPts val="0"/>
                        </a:spcBef>
                        <a:spcAft>
                          <a:spcPts val="0"/>
                        </a:spcAft>
                        <a:buNone/>
                      </a:pPr>
                      <a:r>
                        <a:rPr lang="en-US" sz="2199" u="none" cap="none" strike="noStrike">
                          <a:solidFill>
                            <a:srgbClr val="000000"/>
                          </a:solidFill>
                          <a:latin typeface="Assistant"/>
                          <a:ea typeface="Assistant"/>
                          <a:cs typeface="Assistant"/>
                          <a:sym typeface="Assistant"/>
                        </a:rPr>
                        <a:t>Tall (Tt), Short (tt)</a:t>
                      </a:r>
                      <a:endParaRPr sz="1100" u="none" cap="none" strike="noStrike"/>
                    </a:p>
                  </a:txBody>
                  <a:tcPr marT="95250" marB="95250" marR="95250" marL="952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819F3F"/>
                      </a:solidFill>
                      <a:prstDash val="solid"/>
                      <a:round/>
                      <a:headEnd len="sm" w="sm" type="none"/>
                      <a:tailEnd len="sm" w="sm" type="none"/>
                    </a:lnT>
                    <a:lnB cap="flat" cmpd="sng" w="47625">
                      <a:solidFill>
                        <a:srgbClr val="819F3F"/>
                      </a:solidFill>
                      <a:prstDash val="solid"/>
                      <a:round/>
                      <a:headEnd len="sm" w="sm" type="none"/>
                      <a:tailEnd len="sm" w="sm" type="none"/>
                    </a:lnB>
                    <a:solidFill>
                      <a:srgbClr val="E4DDD4"/>
                    </a:solidFill>
                  </a:tcPr>
                </a:tc>
              </a:tr>
              <a:tr h="2484175">
                <a:tc>
                  <a:txBody>
                    <a:bodyPr/>
                    <a:lstStyle/>
                    <a:p>
                      <a:pPr indent="0" lvl="0" marL="0" marR="0" rtl="0" algn="l">
                        <a:lnSpc>
                          <a:spcPct val="140018"/>
                        </a:lnSpc>
                        <a:spcBef>
                          <a:spcPts val="0"/>
                        </a:spcBef>
                        <a:spcAft>
                          <a:spcPts val="0"/>
                        </a:spcAft>
                        <a:buNone/>
                      </a:pPr>
                      <a:r>
                        <a:rPr lang="en-US" sz="2199" u="none" cap="none" strike="noStrike">
                          <a:solidFill>
                            <a:srgbClr val="000000"/>
                          </a:solidFill>
                          <a:latin typeface="Assistant"/>
                          <a:ea typeface="Assistant"/>
                          <a:cs typeface="Assistant"/>
                          <a:sym typeface="Assistant"/>
                        </a:rPr>
                        <a:t>Yellow (YY) x Green (yy)</a:t>
                      </a:r>
                      <a:endParaRPr sz="1100" u="none" cap="none" strike="noStrike"/>
                    </a:p>
                  </a:txBody>
                  <a:tcPr marT="95250" marB="95250" marR="95250" marL="952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47625">
                      <a:solidFill>
                        <a:srgbClr val="819F3F"/>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4DDD4"/>
                    </a:solidFill>
                  </a:tcPr>
                </a:tc>
                <a:tc>
                  <a:txBody>
                    <a:bodyPr/>
                    <a:lstStyle/>
                    <a:p>
                      <a:pPr indent="0" lvl="0" marL="0" marR="0" rtl="0" algn="l">
                        <a:lnSpc>
                          <a:spcPct val="140018"/>
                        </a:lnSpc>
                        <a:spcBef>
                          <a:spcPts val="0"/>
                        </a:spcBef>
                        <a:spcAft>
                          <a:spcPts val="0"/>
                        </a:spcAft>
                        <a:buNone/>
                      </a:pPr>
                      <a:r>
                        <a:rPr lang="en-US" sz="2199" u="none" cap="none" strike="noStrike">
                          <a:solidFill>
                            <a:srgbClr val="000000"/>
                          </a:solidFill>
                          <a:latin typeface="Assistant"/>
                          <a:ea typeface="Assistant"/>
                          <a:cs typeface="Assistant"/>
                          <a:sym typeface="Assistant"/>
                        </a:rPr>
                        <a:t>Y, y</a:t>
                      </a:r>
                      <a:endParaRPr sz="1100" u="none" cap="none" strike="noStrike"/>
                    </a:p>
                  </a:txBody>
                  <a:tcPr marT="95250" marB="95250" marR="95250" marL="952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47625">
                      <a:solidFill>
                        <a:srgbClr val="819F3F"/>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4DDD4"/>
                    </a:solidFill>
                  </a:tcPr>
                </a:tc>
                <a:tc>
                  <a:txBody>
                    <a:bodyPr/>
                    <a:lstStyle/>
                    <a:p>
                      <a:pPr indent="0" lvl="0" marL="0" marR="0" rtl="0" algn="l">
                        <a:lnSpc>
                          <a:spcPct val="140018"/>
                        </a:lnSpc>
                        <a:spcBef>
                          <a:spcPts val="0"/>
                        </a:spcBef>
                        <a:spcAft>
                          <a:spcPts val="0"/>
                        </a:spcAft>
                        <a:buNone/>
                      </a:pPr>
                      <a:r>
                        <a:rPr lang="en-US" sz="2199" u="none" cap="none" strike="noStrike">
                          <a:solidFill>
                            <a:srgbClr val="000000"/>
                          </a:solidFill>
                          <a:latin typeface="Assistant"/>
                          <a:ea typeface="Assistant"/>
                          <a:cs typeface="Assistant"/>
                          <a:sym typeface="Assistant"/>
                        </a:rPr>
                        <a:t>Yellow (Yy)</a:t>
                      </a:r>
                      <a:endParaRPr sz="1100" u="none" cap="none" strike="noStrike"/>
                    </a:p>
                    <a:p>
                      <a:pPr indent="0" lvl="0" marL="0" marR="0" rtl="0" algn="l">
                        <a:lnSpc>
                          <a:spcPct val="140018"/>
                        </a:lnSpc>
                        <a:spcBef>
                          <a:spcPts val="0"/>
                        </a:spcBef>
                        <a:spcAft>
                          <a:spcPts val="0"/>
                        </a:spcAft>
                        <a:buNone/>
                      </a:pPr>
                      <a:r>
                        <a:rPr lang="en-US" sz="2199" u="none" cap="none" strike="noStrike">
                          <a:solidFill>
                            <a:srgbClr val="000000"/>
                          </a:solidFill>
                          <a:latin typeface="Assistant"/>
                          <a:ea typeface="Assistant"/>
                          <a:cs typeface="Assistant"/>
                          <a:sym typeface="Assistant"/>
                        </a:rPr>
                        <a:t>(all offspring yellow)</a:t>
                      </a:r>
                      <a:endParaRPr/>
                    </a:p>
                  </a:txBody>
                  <a:tcPr marT="95250" marB="95250" marR="95250" marL="952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47625">
                      <a:solidFill>
                        <a:srgbClr val="819F3F"/>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4DDD4"/>
                    </a:solidFill>
                  </a:tcPr>
                </a:tc>
                <a:tc>
                  <a:txBody>
                    <a:bodyPr/>
                    <a:lstStyle/>
                    <a:p>
                      <a:pPr indent="0" lvl="0" marL="0" marR="0" rtl="0" algn="l">
                        <a:lnSpc>
                          <a:spcPct val="140018"/>
                        </a:lnSpc>
                        <a:spcBef>
                          <a:spcPts val="0"/>
                        </a:spcBef>
                        <a:spcAft>
                          <a:spcPts val="0"/>
                        </a:spcAft>
                        <a:buNone/>
                      </a:pPr>
                      <a:r>
                        <a:rPr lang="en-US" sz="2199" u="none" cap="none" strike="noStrike">
                          <a:solidFill>
                            <a:srgbClr val="000000"/>
                          </a:solidFill>
                          <a:latin typeface="Assistant"/>
                          <a:ea typeface="Assistant"/>
                          <a:cs typeface="Assistant"/>
                          <a:sym typeface="Assistant"/>
                        </a:rPr>
                        <a:t>Yellow (YY, Yy), Green (yy)</a:t>
                      </a:r>
                      <a:endParaRPr sz="1100" u="none" cap="none" strike="noStrike"/>
                    </a:p>
                  </a:txBody>
                  <a:tcPr marT="95250" marB="95250" marR="95250" marL="952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47625">
                      <a:solidFill>
                        <a:srgbClr val="819F3F"/>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4DDD4"/>
                    </a:solidFill>
                  </a:tcPr>
                </a:tc>
              </a:tr>
            </a:tbl>
          </a:graphicData>
        </a:graphic>
      </p:graphicFrame>
      <p:sp>
        <p:nvSpPr>
          <p:cNvPr id="186" name="Google Shape;186;p13"/>
          <p:cNvSpPr/>
          <p:nvPr/>
        </p:nvSpPr>
        <p:spPr>
          <a:xfrm rot="3382909">
            <a:off x="14633720" y="2482177"/>
            <a:ext cx="968427" cy="3349906"/>
          </a:xfrm>
          <a:custGeom>
            <a:rect b="b" l="l" r="r" t="t"/>
            <a:pathLst>
              <a:path extrusionOk="0" h="3349906" w="968427">
                <a:moveTo>
                  <a:pt x="0" y="0"/>
                </a:moveTo>
                <a:lnTo>
                  <a:pt x="968427" y="0"/>
                </a:lnTo>
                <a:lnTo>
                  <a:pt x="968427" y="3349907"/>
                </a:lnTo>
                <a:lnTo>
                  <a:pt x="0" y="3349907"/>
                </a:lnTo>
                <a:lnTo>
                  <a:pt x="0" y="0"/>
                </a:lnTo>
                <a:close/>
              </a:path>
            </a:pathLst>
          </a:custGeom>
          <a:blipFill rotWithShape="1">
            <a:blip r:embed="rId4">
              <a:alphaModFix/>
            </a:blip>
            <a:stretch>
              <a:fillRect b="0" l="0" r="0" t="0"/>
            </a:stretch>
          </a:blipFill>
          <a:ln>
            <a:noFill/>
          </a:ln>
        </p:spPr>
      </p:sp>
      <p:sp>
        <p:nvSpPr>
          <p:cNvPr id="187" name="Google Shape;187;p13"/>
          <p:cNvSpPr txBox="1"/>
          <p:nvPr/>
        </p:nvSpPr>
        <p:spPr>
          <a:xfrm>
            <a:off x="2936951" y="176949"/>
            <a:ext cx="12414000" cy="1462200"/>
          </a:xfrm>
          <a:prstGeom prst="rect">
            <a:avLst/>
          </a:prstGeom>
          <a:noFill/>
          <a:ln>
            <a:noFill/>
          </a:ln>
        </p:spPr>
        <p:txBody>
          <a:bodyPr anchorCtr="0" anchor="t" bIns="0" lIns="0" spcFirstLastPara="1" rIns="0" wrap="square" tIns="0">
            <a:spAutoFit/>
          </a:bodyPr>
          <a:lstStyle/>
          <a:p>
            <a:pPr indent="0" lvl="0" marL="0" marR="0" rtl="0" algn="ctr">
              <a:lnSpc>
                <a:spcPct val="121002"/>
              </a:lnSpc>
              <a:spcBef>
                <a:spcPts val="0"/>
              </a:spcBef>
              <a:spcAft>
                <a:spcPts val="0"/>
              </a:spcAft>
              <a:buNone/>
            </a:pPr>
            <a:r>
              <a:rPr b="0" i="0" lang="en-US" sz="9499" u="none" cap="none" strike="noStrike">
                <a:solidFill>
                  <a:srgbClr val="FFFFFF"/>
                </a:solidFill>
                <a:latin typeface="Special Elite"/>
                <a:ea typeface="Special Elite"/>
                <a:cs typeface="Special Elite"/>
                <a:sym typeface="Special Elite"/>
              </a:rPr>
              <a:t>Why Pea Plants?</a:t>
            </a:r>
            <a:endParaRPr/>
          </a:p>
        </p:txBody>
      </p:sp>
      <p:sp>
        <p:nvSpPr>
          <p:cNvPr id="188" name="Google Shape;188;p13"/>
          <p:cNvSpPr txBox="1"/>
          <p:nvPr/>
        </p:nvSpPr>
        <p:spPr>
          <a:xfrm>
            <a:off x="12976567" y="5705729"/>
            <a:ext cx="4282800" cy="3655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99" u="none" cap="none" strike="noStrike">
                <a:solidFill>
                  <a:srgbClr val="000000"/>
                </a:solidFill>
                <a:latin typeface="Assistant"/>
                <a:ea typeface="Assistant"/>
                <a:cs typeface="Assistant"/>
                <a:sym typeface="Assistant"/>
              </a:rPr>
              <a:t>Mendel chose pea plants for his experiments because they have easily observable traits like flower color and seed shape. They also grow quickly and can self-pollinate or be cross-pollinated, making it easy to track how traits are passed from one generation to the next.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AE3"/>
        </a:solidFill>
      </p:bgPr>
    </p:bg>
    <p:spTree>
      <p:nvGrpSpPr>
        <p:cNvPr id="192" name="Shape 192"/>
        <p:cNvGrpSpPr/>
        <p:nvPr/>
      </p:nvGrpSpPr>
      <p:grpSpPr>
        <a:xfrm>
          <a:off x="0" y="0"/>
          <a:ext cx="0" cy="0"/>
          <a:chOff x="0" y="0"/>
          <a:chExt cx="0" cy="0"/>
        </a:xfrm>
      </p:grpSpPr>
      <p:grpSp>
        <p:nvGrpSpPr>
          <p:cNvPr id="193" name="Google Shape;193;p14"/>
          <p:cNvGrpSpPr/>
          <p:nvPr/>
        </p:nvGrpSpPr>
        <p:grpSpPr>
          <a:xfrm>
            <a:off x="-1576515" y="0"/>
            <a:ext cx="21236713" cy="10287000"/>
            <a:chOff x="0" y="0"/>
            <a:chExt cx="28315617" cy="13716000"/>
          </a:xfrm>
        </p:grpSpPr>
        <p:sp>
          <p:nvSpPr>
            <p:cNvPr id="194" name="Google Shape;194;p14"/>
            <p:cNvSpPr/>
            <p:nvPr/>
          </p:nvSpPr>
          <p:spPr>
            <a:xfrm>
              <a:off x="14319699" y="0"/>
              <a:ext cx="13995918" cy="13716000"/>
            </a:xfrm>
            <a:custGeom>
              <a:rect b="b" l="l" r="r" t="t"/>
              <a:pathLst>
                <a:path extrusionOk="0" h="13716000" w="13995918">
                  <a:moveTo>
                    <a:pt x="0" y="0"/>
                  </a:moveTo>
                  <a:lnTo>
                    <a:pt x="13995918" y="0"/>
                  </a:lnTo>
                  <a:lnTo>
                    <a:pt x="13995918" y="13716000"/>
                  </a:lnTo>
                  <a:lnTo>
                    <a:pt x="0" y="13716000"/>
                  </a:lnTo>
                  <a:lnTo>
                    <a:pt x="0" y="0"/>
                  </a:lnTo>
                  <a:close/>
                </a:path>
              </a:pathLst>
            </a:custGeom>
            <a:blipFill rotWithShape="1">
              <a:blip r:embed="rId3">
                <a:alphaModFix amt="6999"/>
              </a:blip>
              <a:stretch>
                <a:fillRect b="0" l="0" r="0" t="0"/>
              </a:stretch>
            </a:blipFill>
            <a:ln>
              <a:noFill/>
            </a:ln>
          </p:spPr>
        </p:sp>
        <p:sp>
          <p:nvSpPr>
            <p:cNvPr id="195" name="Google Shape;195;p14"/>
            <p:cNvSpPr/>
            <p:nvPr/>
          </p:nvSpPr>
          <p:spPr>
            <a:xfrm>
              <a:off x="0" y="0"/>
              <a:ext cx="13995918" cy="13716000"/>
            </a:xfrm>
            <a:custGeom>
              <a:rect b="b" l="l" r="r" t="t"/>
              <a:pathLst>
                <a:path extrusionOk="0" h="13716000" w="13995918">
                  <a:moveTo>
                    <a:pt x="0" y="0"/>
                  </a:moveTo>
                  <a:lnTo>
                    <a:pt x="13995918" y="0"/>
                  </a:lnTo>
                  <a:lnTo>
                    <a:pt x="13995918" y="13716000"/>
                  </a:lnTo>
                  <a:lnTo>
                    <a:pt x="0" y="13716000"/>
                  </a:lnTo>
                  <a:lnTo>
                    <a:pt x="0" y="0"/>
                  </a:lnTo>
                  <a:close/>
                </a:path>
              </a:pathLst>
            </a:custGeom>
            <a:blipFill rotWithShape="1">
              <a:blip r:embed="rId3">
                <a:alphaModFix amt="6999"/>
              </a:blip>
              <a:stretch>
                <a:fillRect b="0" l="0" r="0" t="0"/>
              </a:stretch>
            </a:blipFill>
            <a:ln>
              <a:noFill/>
            </a:ln>
          </p:spPr>
        </p:sp>
      </p:grpSp>
      <p:sp>
        <p:nvSpPr>
          <p:cNvPr id="196" name="Google Shape;196;p14"/>
          <p:cNvSpPr/>
          <p:nvPr/>
        </p:nvSpPr>
        <p:spPr>
          <a:xfrm>
            <a:off x="1222457" y="2429054"/>
            <a:ext cx="4206129" cy="4244717"/>
          </a:xfrm>
          <a:custGeom>
            <a:rect b="b" l="l" r="r" t="t"/>
            <a:pathLst>
              <a:path extrusionOk="0" h="4244717" w="4206129">
                <a:moveTo>
                  <a:pt x="0" y="0"/>
                </a:moveTo>
                <a:lnTo>
                  <a:pt x="4206129" y="0"/>
                </a:lnTo>
                <a:lnTo>
                  <a:pt x="4206129" y="4244717"/>
                </a:lnTo>
                <a:lnTo>
                  <a:pt x="0" y="4244717"/>
                </a:lnTo>
                <a:lnTo>
                  <a:pt x="0" y="0"/>
                </a:lnTo>
                <a:close/>
              </a:path>
            </a:pathLst>
          </a:custGeom>
          <a:blipFill rotWithShape="1">
            <a:blip r:embed="rId4">
              <a:alphaModFix/>
            </a:blip>
            <a:stretch>
              <a:fillRect b="0" l="0" r="0" t="0"/>
            </a:stretch>
          </a:blipFill>
          <a:ln>
            <a:noFill/>
          </a:ln>
        </p:spPr>
      </p:sp>
      <p:grpSp>
        <p:nvGrpSpPr>
          <p:cNvPr id="197" name="Google Shape;197;p14"/>
          <p:cNvGrpSpPr/>
          <p:nvPr/>
        </p:nvGrpSpPr>
        <p:grpSpPr>
          <a:xfrm>
            <a:off x="0" y="-144661"/>
            <a:ext cx="18288000" cy="2058970"/>
            <a:chOff x="0" y="-38100"/>
            <a:chExt cx="4816593" cy="542280"/>
          </a:xfrm>
        </p:grpSpPr>
        <p:sp>
          <p:nvSpPr>
            <p:cNvPr id="198" name="Google Shape;198;p14"/>
            <p:cNvSpPr/>
            <p:nvPr/>
          </p:nvSpPr>
          <p:spPr>
            <a:xfrm>
              <a:off x="0" y="0"/>
              <a:ext cx="4816592" cy="504180"/>
            </a:xfrm>
            <a:custGeom>
              <a:rect b="b" l="l" r="r" t="t"/>
              <a:pathLst>
                <a:path extrusionOk="0" h="504180" w="4816592">
                  <a:moveTo>
                    <a:pt x="0" y="0"/>
                  </a:moveTo>
                  <a:lnTo>
                    <a:pt x="4816592" y="0"/>
                  </a:lnTo>
                  <a:lnTo>
                    <a:pt x="4816592" y="504180"/>
                  </a:lnTo>
                  <a:lnTo>
                    <a:pt x="0" y="504180"/>
                  </a:lnTo>
                  <a:close/>
                </a:path>
              </a:pathLst>
            </a:custGeom>
            <a:solidFill>
              <a:srgbClr val="819F3F"/>
            </a:solidFill>
            <a:ln>
              <a:noFill/>
            </a:ln>
          </p:spPr>
        </p:sp>
        <p:sp>
          <p:nvSpPr>
            <p:cNvPr id="199" name="Google Shape;199;p14"/>
            <p:cNvSpPr txBox="1"/>
            <p:nvPr/>
          </p:nvSpPr>
          <p:spPr>
            <a:xfrm>
              <a:off x="0" y="-38100"/>
              <a:ext cx="4816593" cy="54228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0" name="Google Shape;200;p14"/>
          <p:cNvSpPr/>
          <p:nvPr/>
        </p:nvSpPr>
        <p:spPr>
          <a:xfrm>
            <a:off x="7145710" y="2434473"/>
            <a:ext cx="4206129" cy="4244717"/>
          </a:xfrm>
          <a:custGeom>
            <a:rect b="b" l="l" r="r" t="t"/>
            <a:pathLst>
              <a:path extrusionOk="0" h="4244717" w="4206129">
                <a:moveTo>
                  <a:pt x="0" y="0"/>
                </a:moveTo>
                <a:lnTo>
                  <a:pt x="4206130" y="0"/>
                </a:lnTo>
                <a:lnTo>
                  <a:pt x="4206130" y="4244717"/>
                </a:lnTo>
                <a:lnTo>
                  <a:pt x="0" y="4244717"/>
                </a:lnTo>
                <a:lnTo>
                  <a:pt x="0" y="0"/>
                </a:lnTo>
                <a:close/>
              </a:path>
            </a:pathLst>
          </a:custGeom>
          <a:blipFill rotWithShape="1">
            <a:blip r:embed="rId4">
              <a:alphaModFix/>
            </a:blip>
            <a:stretch>
              <a:fillRect b="0" l="0" r="0" t="0"/>
            </a:stretch>
          </a:blipFill>
          <a:ln>
            <a:noFill/>
          </a:ln>
        </p:spPr>
      </p:sp>
      <p:sp>
        <p:nvSpPr>
          <p:cNvPr id="201" name="Google Shape;201;p14"/>
          <p:cNvSpPr/>
          <p:nvPr/>
        </p:nvSpPr>
        <p:spPr>
          <a:xfrm>
            <a:off x="12865735" y="2434473"/>
            <a:ext cx="4206129" cy="4244717"/>
          </a:xfrm>
          <a:custGeom>
            <a:rect b="b" l="l" r="r" t="t"/>
            <a:pathLst>
              <a:path extrusionOk="0" h="4244717" w="4206129">
                <a:moveTo>
                  <a:pt x="0" y="0"/>
                </a:moveTo>
                <a:lnTo>
                  <a:pt x="4206129" y="0"/>
                </a:lnTo>
                <a:lnTo>
                  <a:pt x="4206129" y="4244717"/>
                </a:lnTo>
                <a:lnTo>
                  <a:pt x="0" y="4244717"/>
                </a:lnTo>
                <a:lnTo>
                  <a:pt x="0" y="0"/>
                </a:lnTo>
                <a:close/>
              </a:path>
            </a:pathLst>
          </a:custGeom>
          <a:blipFill rotWithShape="1">
            <a:blip r:embed="rId4">
              <a:alphaModFix/>
            </a:blip>
            <a:stretch>
              <a:fillRect b="0" l="0" r="0" t="0"/>
            </a:stretch>
          </a:blipFill>
          <a:ln>
            <a:noFill/>
          </a:ln>
        </p:spPr>
      </p:sp>
      <p:sp>
        <p:nvSpPr>
          <p:cNvPr id="202" name="Google Shape;202;p14"/>
          <p:cNvSpPr txBox="1"/>
          <p:nvPr/>
        </p:nvSpPr>
        <p:spPr>
          <a:xfrm>
            <a:off x="1028700" y="373799"/>
            <a:ext cx="16230600" cy="1454785"/>
          </a:xfrm>
          <a:prstGeom prst="rect">
            <a:avLst/>
          </a:prstGeom>
          <a:noFill/>
          <a:ln>
            <a:noFill/>
          </a:ln>
        </p:spPr>
        <p:txBody>
          <a:bodyPr anchorCtr="0" anchor="t" bIns="0" lIns="0" spcFirstLastPara="1" rIns="0" wrap="square" tIns="0">
            <a:spAutoFit/>
          </a:bodyPr>
          <a:lstStyle/>
          <a:p>
            <a:pPr indent="0" lvl="0" marL="0" marR="0" rtl="0" algn="ctr">
              <a:lnSpc>
                <a:spcPct val="121002"/>
              </a:lnSpc>
              <a:spcBef>
                <a:spcPts val="0"/>
              </a:spcBef>
              <a:spcAft>
                <a:spcPts val="0"/>
              </a:spcAft>
              <a:buNone/>
            </a:pPr>
            <a:r>
              <a:rPr b="0" i="0" lang="en-US" sz="9499" u="none" cap="none" strike="noStrike">
                <a:solidFill>
                  <a:srgbClr val="FFFFFF"/>
                </a:solidFill>
                <a:latin typeface="Special Elite"/>
                <a:ea typeface="Special Elite"/>
                <a:cs typeface="Special Elite"/>
                <a:sym typeface="Special Elite"/>
              </a:rPr>
              <a:t>Pea Plants Experiments</a:t>
            </a:r>
            <a:endParaRPr/>
          </a:p>
        </p:txBody>
      </p:sp>
      <p:sp>
        <p:nvSpPr>
          <p:cNvPr id="203" name="Google Shape;203;p14"/>
          <p:cNvSpPr txBox="1"/>
          <p:nvPr/>
        </p:nvSpPr>
        <p:spPr>
          <a:xfrm>
            <a:off x="2285388" y="6698240"/>
            <a:ext cx="1887600" cy="88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877" u="none" cap="none" strike="noStrike">
                <a:solidFill>
                  <a:srgbClr val="000000"/>
                </a:solidFill>
                <a:latin typeface="Assistant"/>
                <a:ea typeface="Assistant"/>
                <a:cs typeface="Assistant"/>
                <a:sym typeface="Assistant"/>
              </a:rPr>
              <a:t>Choice of Pea Plants</a:t>
            </a:r>
            <a:endParaRPr/>
          </a:p>
        </p:txBody>
      </p:sp>
      <p:sp>
        <p:nvSpPr>
          <p:cNvPr id="204" name="Google Shape;204;p14"/>
          <p:cNvSpPr txBox="1"/>
          <p:nvPr/>
        </p:nvSpPr>
        <p:spPr>
          <a:xfrm>
            <a:off x="7474861" y="6698240"/>
            <a:ext cx="3338400" cy="88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877" u="none" cap="none" strike="noStrike">
                <a:solidFill>
                  <a:srgbClr val="000000"/>
                </a:solidFill>
                <a:latin typeface="Assistant"/>
                <a:ea typeface="Assistant"/>
                <a:cs typeface="Assistant"/>
                <a:sym typeface="Assistant"/>
              </a:rPr>
              <a:t>Cross-Pollination and Pure-Breeding</a:t>
            </a:r>
            <a:endParaRPr/>
          </a:p>
        </p:txBody>
      </p:sp>
      <p:sp>
        <p:nvSpPr>
          <p:cNvPr id="205" name="Google Shape;205;p14"/>
          <p:cNvSpPr txBox="1"/>
          <p:nvPr/>
        </p:nvSpPr>
        <p:spPr>
          <a:xfrm>
            <a:off x="13678132" y="6698240"/>
            <a:ext cx="2352600" cy="88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877" u="none" cap="none" strike="noStrike">
                <a:solidFill>
                  <a:srgbClr val="000000"/>
                </a:solidFill>
                <a:latin typeface="Assistant"/>
                <a:ea typeface="Assistant"/>
                <a:cs typeface="Assistant"/>
                <a:sym typeface="Assistant"/>
              </a:rPr>
              <a:t>Tracking Generations</a:t>
            </a:r>
            <a:endParaRPr/>
          </a:p>
        </p:txBody>
      </p:sp>
      <p:sp>
        <p:nvSpPr>
          <p:cNvPr id="206" name="Google Shape;206;p14"/>
          <p:cNvSpPr txBox="1"/>
          <p:nvPr/>
        </p:nvSpPr>
        <p:spPr>
          <a:xfrm>
            <a:off x="1286825" y="7759433"/>
            <a:ext cx="3884700" cy="1658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99" u="none" cap="none" strike="noStrike">
                <a:solidFill>
                  <a:srgbClr val="000000"/>
                </a:solidFill>
                <a:latin typeface="Assistant"/>
                <a:ea typeface="Assistant"/>
                <a:cs typeface="Assistant"/>
                <a:sym typeface="Assistant"/>
              </a:rPr>
              <a:t>Lorem ipsum dolor sit amet, consectetur adipiscing elit, sed do eiusmod tempor incididunt ut labore et dolore magna aliqua.</a:t>
            </a:r>
            <a:endParaRPr/>
          </a:p>
        </p:txBody>
      </p:sp>
      <p:sp>
        <p:nvSpPr>
          <p:cNvPr id="207" name="Google Shape;207;p14"/>
          <p:cNvSpPr txBox="1"/>
          <p:nvPr/>
        </p:nvSpPr>
        <p:spPr>
          <a:xfrm>
            <a:off x="7201642" y="7759433"/>
            <a:ext cx="3884700" cy="1658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99" u="none" cap="none" strike="noStrike">
                <a:solidFill>
                  <a:srgbClr val="000000"/>
                </a:solidFill>
                <a:latin typeface="Assistant"/>
                <a:ea typeface="Assistant"/>
                <a:cs typeface="Assistant"/>
                <a:sym typeface="Assistant"/>
              </a:rPr>
              <a:t>Lorem ipsum dolor sit amet, consectetur adipiscing elit, sed do eiusmod tempor incididunt ut labore et dolore magna aliqua.</a:t>
            </a:r>
            <a:endParaRPr/>
          </a:p>
        </p:txBody>
      </p:sp>
      <p:sp>
        <p:nvSpPr>
          <p:cNvPr id="208" name="Google Shape;208;p14"/>
          <p:cNvSpPr txBox="1"/>
          <p:nvPr/>
        </p:nvSpPr>
        <p:spPr>
          <a:xfrm>
            <a:off x="12912142" y="7759433"/>
            <a:ext cx="3884700" cy="1658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99" u="none" cap="none" strike="noStrike">
                <a:solidFill>
                  <a:srgbClr val="000000"/>
                </a:solidFill>
                <a:latin typeface="Assistant"/>
                <a:ea typeface="Assistant"/>
                <a:cs typeface="Assistant"/>
                <a:sym typeface="Assistant"/>
              </a:rPr>
              <a:t>Lorem ipsum dolor sit amet, consectetur adipiscing elit, sed do eiusmod tempor incididunt ut labore et dolore magna aliqua.</a:t>
            </a:r>
            <a:endParaRPr/>
          </a:p>
        </p:txBody>
      </p:sp>
      <p:pic>
        <p:nvPicPr>
          <p:cNvPr id="209" name="Google Shape;209;p14"/>
          <p:cNvPicPr preferRelativeResize="0"/>
          <p:nvPr/>
        </p:nvPicPr>
        <p:blipFill>
          <a:blip r:embed="rId5">
            <a:alphaModFix/>
          </a:blip>
          <a:stretch>
            <a:fillRect/>
          </a:stretch>
        </p:blipFill>
        <p:spPr>
          <a:xfrm>
            <a:off x="1351825" y="2588350"/>
            <a:ext cx="3754800" cy="3754800"/>
          </a:xfrm>
          <a:prstGeom prst="ellipse">
            <a:avLst/>
          </a:prstGeom>
          <a:noFill/>
          <a:ln>
            <a:noFill/>
          </a:ln>
        </p:spPr>
      </p:pic>
      <p:pic>
        <p:nvPicPr>
          <p:cNvPr id="210" name="Google Shape;210;p14"/>
          <p:cNvPicPr preferRelativeResize="0"/>
          <p:nvPr/>
        </p:nvPicPr>
        <p:blipFill>
          <a:blip r:embed="rId6">
            <a:alphaModFix/>
          </a:blip>
          <a:stretch>
            <a:fillRect/>
          </a:stretch>
        </p:blipFill>
        <p:spPr>
          <a:xfrm>
            <a:off x="7269800" y="2588350"/>
            <a:ext cx="3754800" cy="3754800"/>
          </a:xfrm>
          <a:prstGeom prst="ellipse">
            <a:avLst/>
          </a:prstGeom>
          <a:noFill/>
          <a:ln>
            <a:noFill/>
          </a:ln>
        </p:spPr>
      </p:pic>
      <p:pic>
        <p:nvPicPr>
          <p:cNvPr id="211" name="Google Shape;211;p14"/>
          <p:cNvPicPr preferRelativeResize="0"/>
          <p:nvPr/>
        </p:nvPicPr>
        <p:blipFill>
          <a:blip r:embed="rId7">
            <a:alphaModFix/>
          </a:blip>
          <a:stretch>
            <a:fillRect/>
          </a:stretch>
        </p:blipFill>
        <p:spPr>
          <a:xfrm>
            <a:off x="12977013" y="2588369"/>
            <a:ext cx="3754800" cy="3754800"/>
          </a:xfrm>
          <a:prstGeom prst="ellipse">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AE3"/>
        </a:solidFill>
      </p:bgPr>
    </p:bg>
    <p:spTree>
      <p:nvGrpSpPr>
        <p:cNvPr id="215" name="Shape 215"/>
        <p:cNvGrpSpPr/>
        <p:nvPr/>
      </p:nvGrpSpPr>
      <p:grpSpPr>
        <a:xfrm>
          <a:off x="0" y="0"/>
          <a:ext cx="0" cy="0"/>
          <a:chOff x="0" y="0"/>
          <a:chExt cx="0" cy="0"/>
        </a:xfrm>
      </p:grpSpPr>
      <p:grpSp>
        <p:nvGrpSpPr>
          <p:cNvPr id="216" name="Google Shape;216;p15"/>
          <p:cNvGrpSpPr/>
          <p:nvPr/>
        </p:nvGrpSpPr>
        <p:grpSpPr>
          <a:xfrm>
            <a:off x="-1576515" y="0"/>
            <a:ext cx="21236713" cy="10287000"/>
            <a:chOff x="0" y="0"/>
            <a:chExt cx="28315617" cy="13716000"/>
          </a:xfrm>
        </p:grpSpPr>
        <p:sp>
          <p:nvSpPr>
            <p:cNvPr id="217" name="Google Shape;217;p15"/>
            <p:cNvSpPr/>
            <p:nvPr/>
          </p:nvSpPr>
          <p:spPr>
            <a:xfrm>
              <a:off x="14319699" y="0"/>
              <a:ext cx="13995918" cy="13716000"/>
            </a:xfrm>
            <a:custGeom>
              <a:rect b="b" l="l" r="r" t="t"/>
              <a:pathLst>
                <a:path extrusionOk="0" h="13716000" w="13995918">
                  <a:moveTo>
                    <a:pt x="0" y="0"/>
                  </a:moveTo>
                  <a:lnTo>
                    <a:pt x="13995918" y="0"/>
                  </a:lnTo>
                  <a:lnTo>
                    <a:pt x="13995918" y="13716000"/>
                  </a:lnTo>
                  <a:lnTo>
                    <a:pt x="0" y="13716000"/>
                  </a:lnTo>
                  <a:lnTo>
                    <a:pt x="0" y="0"/>
                  </a:lnTo>
                  <a:close/>
                </a:path>
              </a:pathLst>
            </a:custGeom>
            <a:blipFill rotWithShape="1">
              <a:blip r:embed="rId3">
                <a:alphaModFix amt="6999"/>
              </a:blip>
              <a:stretch>
                <a:fillRect b="0" l="0" r="0" t="0"/>
              </a:stretch>
            </a:blipFill>
            <a:ln>
              <a:noFill/>
            </a:ln>
          </p:spPr>
        </p:sp>
        <p:sp>
          <p:nvSpPr>
            <p:cNvPr id="218" name="Google Shape;218;p15"/>
            <p:cNvSpPr/>
            <p:nvPr/>
          </p:nvSpPr>
          <p:spPr>
            <a:xfrm>
              <a:off x="0" y="0"/>
              <a:ext cx="13995918" cy="13716000"/>
            </a:xfrm>
            <a:custGeom>
              <a:rect b="b" l="l" r="r" t="t"/>
              <a:pathLst>
                <a:path extrusionOk="0" h="13716000" w="13995918">
                  <a:moveTo>
                    <a:pt x="0" y="0"/>
                  </a:moveTo>
                  <a:lnTo>
                    <a:pt x="13995918" y="0"/>
                  </a:lnTo>
                  <a:lnTo>
                    <a:pt x="13995918" y="13716000"/>
                  </a:lnTo>
                  <a:lnTo>
                    <a:pt x="0" y="13716000"/>
                  </a:lnTo>
                  <a:lnTo>
                    <a:pt x="0" y="0"/>
                  </a:lnTo>
                  <a:close/>
                </a:path>
              </a:pathLst>
            </a:custGeom>
            <a:blipFill rotWithShape="1">
              <a:blip r:embed="rId3">
                <a:alphaModFix amt="6999"/>
              </a:blip>
              <a:stretch>
                <a:fillRect b="0" l="0" r="0" t="0"/>
              </a:stretch>
            </a:blipFill>
            <a:ln>
              <a:noFill/>
            </a:ln>
          </p:spPr>
        </p:sp>
      </p:grpSp>
      <p:grpSp>
        <p:nvGrpSpPr>
          <p:cNvPr id="219" name="Google Shape;219;p15"/>
          <p:cNvGrpSpPr/>
          <p:nvPr/>
        </p:nvGrpSpPr>
        <p:grpSpPr>
          <a:xfrm>
            <a:off x="0" y="1769648"/>
            <a:ext cx="8153046" cy="8517352"/>
            <a:chOff x="0" y="-38100"/>
            <a:chExt cx="2147304" cy="2243253"/>
          </a:xfrm>
        </p:grpSpPr>
        <p:sp>
          <p:nvSpPr>
            <p:cNvPr id="220" name="Google Shape;220;p15"/>
            <p:cNvSpPr/>
            <p:nvPr/>
          </p:nvSpPr>
          <p:spPr>
            <a:xfrm>
              <a:off x="0" y="0"/>
              <a:ext cx="2147304" cy="2205153"/>
            </a:xfrm>
            <a:custGeom>
              <a:rect b="b" l="l" r="r" t="t"/>
              <a:pathLst>
                <a:path extrusionOk="0" h="2205153" w="2147304">
                  <a:moveTo>
                    <a:pt x="0" y="0"/>
                  </a:moveTo>
                  <a:lnTo>
                    <a:pt x="2147304" y="0"/>
                  </a:lnTo>
                  <a:lnTo>
                    <a:pt x="2147304" y="2205153"/>
                  </a:lnTo>
                  <a:lnTo>
                    <a:pt x="0" y="2205153"/>
                  </a:lnTo>
                  <a:close/>
                </a:path>
              </a:pathLst>
            </a:custGeom>
            <a:solidFill>
              <a:srgbClr val="EFEAE3"/>
            </a:solidFill>
            <a:ln>
              <a:noFill/>
            </a:ln>
          </p:spPr>
        </p:sp>
        <p:sp>
          <p:nvSpPr>
            <p:cNvPr id="221" name="Google Shape;221;p15"/>
            <p:cNvSpPr txBox="1"/>
            <p:nvPr/>
          </p:nvSpPr>
          <p:spPr>
            <a:xfrm>
              <a:off x="0" y="-38100"/>
              <a:ext cx="2147304" cy="224325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22" name="Google Shape;222;p15"/>
          <p:cNvPicPr preferRelativeResize="0"/>
          <p:nvPr/>
        </p:nvPicPr>
        <p:blipFill rotWithShape="1">
          <a:blip r:embed="rId4">
            <a:alphaModFix/>
          </a:blip>
          <a:srcRect b="31500" l="28863" r="25496" t="0"/>
          <a:stretch/>
        </p:blipFill>
        <p:spPr>
          <a:xfrm>
            <a:off x="0" y="1914309"/>
            <a:ext cx="8153046" cy="8372691"/>
          </a:xfrm>
          <a:prstGeom prst="rect">
            <a:avLst/>
          </a:prstGeom>
          <a:noFill/>
          <a:ln>
            <a:noFill/>
          </a:ln>
        </p:spPr>
      </p:pic>
      <p:grpSp>
        <p:nvGrpSpPr>
          <p:cNvPr id="223" name="Google Shape;223;p15"/>
          <p:cNvGrpSpPr/>
          <p:nvPr/>
        </p:nvGrpSpPr>
        <p:grpSpPr>
          <a:xfrm>
            <a:off x="0" y="-144661"/>
            <a:ext cx="18288000" cy="2058970"/>
            <a:chOff x="0" y="-38100"/>
            <a:chExt cx="4816593" cy="542280"/>
          </a:xfrm>
        </p:grpSpPr>
        <p:sp>
          <p:nvSpPr>
            <p:cNvPr id="224" name="Google Shape;224;p15"/>
            <p:cNvSpPr/>
            <p:nvPr/>
          </p:nvSpPr>
          <p:spPr>
            <a:xfrm>
              <a:off x="0" y="0"/>
              <a:ext cx="4816592" cy="504180"/>
            </a:xfrm>
            <a:custGeom>
              <a:rect b="b" l="l" r="r" t="t"/>
              <a:pathLst>
                <a:path extrusionOk="0" h="504180" w="4816592">
                  <a:moveTo>
                    <a:pt x="0" y="0"/>
                  </a:moveTo>
                  <a:lnTo>
                    <a:pt x="4816592" y="0"/>
                  </a:lnTo>
                  <a:lnTo>
                    <a:pt x="4816592" y="504180"/>
                  </a:lnTo>
                  <a:lnTo>
                    <a:pt x="0" y="504180"/>
                  </a:lnTo>
                  <a:close/>
                </a:path>
              </a:pathLst>
            </a:custGeom>
            <a:solidFill>
              <a:srgbClr val="819F3F"/>
            </a:solidFill>
            <a:ln>
              <a:noFill/>
            </a:ln>
          </p:spPr>
        </p:sp>
        <p:sp>
          <p:nvSpPr>
            <p:cNvPr id="225" name="Google Shape;225;p15"/>
            <p:cNvSpPr txBox="1"/>
            <p:nvPr/>
          </p:nvSpPr>
          <p:spPr>
            <a:xfrm>
              <a:off x="0" y="-38100"/>
              <a:ext cx="4816593" cy="54228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6" name="Google Shape;226;p15"/>
          <p:cNvSpPr/>
          <p:nvPr/>
        </p:nvSpPr>
        <p:spPr>
          <a:xfrm>
            <a:off x="9553202" y="3801420"/>
            <a:ext cx="2861993" cy="182127"/>
          </a:xfrm>
          <a:custGeom>
            <a:rect b="b" l="l" r="r" t="t"/>
            <a:pathLst>
              <a:path extrusionOk="0" h="182127" w="2861993">
                <a:moveTo>
                  <a:pt x="0" y="0"/>
                </a:moveTo>
                <a:lnTo>
                  <a:pt x="2861994" y="0"/>
                </a:lnTo>
                <a:lnTo>
                  <a:pt x="2861994" y="182126"/>
                </a:lnTo>
                <a:lnTo>
                  <a:pt x="0" y="182126"/>
                </a:lnTo>
                <a:lnTo>
                  <a:pt x="0" y="0"/>
                </a:lnTo>
                <a:close/>
              </a:path>
            </a:pathLst>
          </a:custGeom>
          <a:blipFill rotWithShape="1">
            <a:blip r:embed="rId5">
              <a:alphaModFix/>
            </a:blip>
            <a:stretch>
              <a:fillRect b="0" l="0" r="0" t="0"/>
            </a:stretch>
          </a:blipFill>
          <a:ln>
            <a:noFill/>
          </a:ln>
        </p:spPr>
      </p:sp>
      <p:sp>
        <p:nvSpPr>
          <p:cNvPr id="227" name="Google Shape;227;p15"/>
          <p:cNvSpPr/>
          <p:nvPr/>
        </p:nvSpPr>
        <p:spPr>
          <a:xfrm>
            <a:off x="9553202" y="7496548"/>
            <a:ext cx="2861993" cy="182127"/>
          </a:xfrm>
          <a:custGeom>
            <a:rect b="b" l="l" r="r" t="t"/>
            <a:pathLst>
              <a:path extrusionOk="0" h="182127" w="2861993">
                <a:moveTo>
                  <a:pt x="0" y="0"/>
                </a:moveTo>
                <a:lnTo>
                  <a:pt x="2861994" y="0"/>
                </a:lnTo>
                <a:lnTo>
                  <a:pt x="2861994" y="182127"/>
                </a:lnTo>
                <a:lnTo>
                  <a:pt x="0" y="182127"/>
                </a:lnTo>
                <a:lnTo>
                  <a:pt x="0" y="0"/>
                </a:lnTo>
                <a:close/>
              </a:path>
            </a:pathLst>
          </a:custGeom>
          <a:blipFill rotWithShape="1">
            <a:blip r:embed="rId5">
              <a:alphaModFix/>
            </a:blip>
            <a:stretch>
              <a:fillRect b="0" l="0" r="0" t="0"/>
            </a:stretch>
          </a:blipFill>
          <a:ln>
            <a:noFill/>
          </a:ln>
        </p:spPr>
      </p:sp>
      <p:sp>
        <p:nvSpPr>
          <p:cNvPr id="228" name="Google Shape;228;p15"/>
          <p:cNvSpPr/>
          <p:nvPr/>
        </p:nvSpPr>
        <p:spPr>
          <a:xfrm>
            <a:off x="14323743" y="3801420"/>
            <a:ext cx="2861993" cy="182127"/>
          </a:xfrm>
          <a:custGeom>
            <a:rect b="b" l="l" r="r" t="t"/>
            <a:pathLst>
              <a:path extrusionOk="0" h="182127" w="2861993">
                <a:moveTo>
                  <a:pt x="0" y="0"/>
                </a:moveTo>
                <a:lnTo>
                  <a:pt x="2861994" y="0"/>
                </a:lnTo>
                <a:lnTo>
                  <a:pt x="2861994" y="182126"/>
                </a:lnTo>
                <a:lnTo>
                  <a:pt x="0" y="182126"/>
                </a:lnTo>
                <a:lnTo>
                  <a:pt x="0" y="0"/>
                </a:lnTo>
                <a:close/>
              </a:path>
            </a:pathLst>
          </a:custGeom>
          <a:blipFill rotWithShape="1">
            <a:blip r:embed="rId5">
              <a:alphaModFix/>
            </a:blip>
            <a:stretch>
              <a:fillRect b="0" l="0" r="0" t="0"/>
            </a:stretch>
          </a:blipFill>
          <a:ln>
            <a:noFill/>
          </a:ln>
        </p:spPr>
      </p:sp>
      <p:sp>
        <p:nvSpPr>
          <p:cNvPr id="229" name="Google Shape;229;p15"/>
          <p:cNvSpPr/>
          <p:nvPr/>
        </p:nvSpPr>
        <p:spPr>
          <a:xfrm>
            <a:off x="14323743" y="7496548"/>
            <a:ext cx="2861993" cy="182127"/>
          </a:xfrm>
          <a:custGeom>
            <a:rect b="b" l="l" r="r" t="t"/>
            <a:pathLst>
              <a:path extrusionOk="0" h="182127" w="2861993">
                <a:moveTo>
                  <a:pt x="0" y="0"/>
                </a:moveTo>
                <a:lnTo>
                  <a:pt x="2861994" y="0"/>
                </a:lnTo>
                <a:lnTo>
                  <a:pt x="2861994" y="182127"/>
                </a:lnTo>
                <a:lnTo>
                  <a:pt x="0" y="182127"/>
                </a:lnTo>
                <a:lnTo>
                  <a:pt x="0" y="0"/>
                </a:lnTo>
                <a:close/>
              </a:path>
            </a:pathLst>
          </a:custGeom>
          <a:blipFill rotWithShape="1">
            <a:blip r:embed="rId5">
              <a:alphaModFix/>
            </a:blip>
            <a:stretch>
              <a:fillRect b="0" l="0" r="0" t="0"/>
            </a:stretch>
          </a:blipFill>
          <a:ln>
            <a:noFill/>
          </a:ln>
        </p:spPr>
      </p:sp>
      <p:sp>
        <p:nvSpPr>
          <p:cNvPr id="230" name="Google Shape;230;p15"/>
          <p:cNvSpPr txBox="1"/>
          <p:nvPr/>
        </p:nvSpPr>
        <p:spPr>
          <a:xfrm>
            <a:off x="1028700" y="176949"/>
            <a:ext cx="16230600" cy="1462200"/>
          </a:xfrm>
          <a:prstGeom prst="rect">
            <a:avLst/>
          </a:prstGeom>
          <a:noFill/>
          <a:ln>
            <a:noFill/>
          </a:ln>
        </p:spPr>
        <p:txBody>
          <a:bodyPr anchorCtr="0" anchor="t" bIns="0" lIns="0" spcFirstLastPara="1" rIns="0" wrap="square" tIns="0">
            <a:spAutoFit/>
          </a:bodyPr>
          <a:lstStyle/>
          <a:p>
            <a:pPr indent="0" lvl="0" marL="0" marR="0" rtl="0" algn="ctr">
              <a:lnSpc>
                <a:spcPct val="121002"/>
              </a:lnSpc>
              <a:spcBef>
                <a:spcPts val="0"/>
              </a:spcBef>
              <a:spcAft>
                <a:spcPts val="0"/>
              </a:spcAft>
              <a:buNone/>
            </a:pPr>
            <a:r>
              <a:rPr b="0" i="0" lang="en-US" sz="9499" u="none" cap="none" strike="noStrike">
                <a:solidFill>
                  <a:srgbClr val="FFFFFF"/>
                </a:solidFill>
                <a:latin typeface="Special Elite"/>
                <a:ea typeface="Special Elite"/>
                <a:cs typeface="Special Elite"/>
                <a:sym typeface="Special Elite"/>
              </a:rPr>
              <a:t>Pea Plants Experiments</a:t>
            </a:r>
            <a:endParaRPr/>
          </a:p>
        </p:txBody>
      </p:sp>
      <p:sp>
        <p:nvSpPr>
          <p:cNvPr id="231" name="Google Shape;231;p15"/>
          <p:cNvSpPr txBox="1"/>
          <p:nvPr/>
        </p:nvSpPr>
        <p:spPr>
          <a:xfrm>
            <a:off x="9041841" y="4170416"/>
            <a:ext cx="3884700" cy="1218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99" u="none" cap="none" strike="noStrike">
                <a:solidFill>
                  <a:srgbClr val="000000"/>
                </a:solidFill>
                <a:latin typeface="Assistant"/>
                <a:ea typeface="Assistant"/>
                <a:cs typeface="Assistant"/>
                <a:sym typeface="Assistant"/>
              </a:rPr>
              <a:t>Lorem ipsum dolor sit amet, consectetur adipiscing elit, sed do eiusmod tempor incididunt.</a:t>
            </a:r>
            <a:endParaRPr/>
          </a:p>
        </p:txBody>
      </p:sp>
      <p:sp>
        <p:nvSpPr>
          <p:cNvPr id="232" name="Google Shape;232;p15"/>
          <p:cNvSpPr txBox="1"/>
          <p:nvPr/>
        </p:nvSpPr>
        <p:spPr>
          <a:xfrm>
            <a:off x="9041841" y="7865545"/>
            <a:ext cx="3884700" cy="1218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99" u="none" cap="none" strike="noStrike">
                <a:solidFill>
                  <a:srgbClr val="000000"/>
                </a:solidFill>
                <a:latin typeface="Assistant"/>
                <a:ea typeface="Assistant"/>
                <a:cs typeface="Assistant"/>
                <a:sym typeface="Assistant"/>
              </a:rPr>
              <a:t>Lorem ipsum dolor sit amet, consectetur adipiscing elit, sed do eiusmod tempor incididunt.</a:t>
            </a:r>
            <a:endParaRPr/>
          </a:p>
        </p:txBody>
      </p:sp>
      <p:sp>
        <p:nvSpPr>
          <p:cNvPr id="233" name="Google Shape;233;p15"/>
          <p:cNvSpPr txBox="1"/>
          <p:nvPr/>
        </p:nvSpPr>
        <p:spPr>
          <a:xfrm>
            <a:off x="9041841" y="3094640"/>
            <a:ext cx="3884700" cy="369300"/>
          </a:xfrm>
          <a:prstGeom prst="rect">
            <a:avLst/>
          </a:prstGeom>
          <a:noFill/>
          <a:ln>
            <a:noFill/>
          </a:ln>
        </p:spPr>
        <p:txBody>
          <a:bodyPr anchorCtr="0" anchor="t" bIns="0" lIns="0" spcFirstLastPara="1" rIns="0" wrap="square" tIns="0">
            <a:spAutoFit/>
          </a:bodyPr>
          <a:lstStyle/>
          <a:p>
            <a:pPr indent="0" lvl="0" marL="0" marR="0" rtl="0" algn="ctr">
              <a:lnSpc>
                <a:spcPct val="153022"/>
              </a:lnSpc>
              <a:spcBef>
                <a:spcPts val="0"/>
              </a:spcBef>
              <a:spcAft>
                <a:spcPts val="0"/>
              </a:spcAft>
              <a:buNone/>
            </a:pPr>
            <a:r>
              <a:rPr b="1" i="0" lang="en-US" sz="2399" u="none" cap="none" strike="noStrike">
                <a:solidFill>
                  <a:srgbClr val="000000"/>
                </a:solidFill>
                <a:latin typeface="Assistant"/>
                <a:ea typeface="Assistant"/>
                <a:cs typeface="Assistant"/>
                <a:sym typeface="Assistant"/>
              </a:rPr>
              <a:t>Write a main idea here</a:t>
            </a:r>
            <a:endParaRPr/>
          </a:p>
        </p:txBody>
      </p:sp>
      <p:sp>
        <p:nvSpPr>
          <p:cNvPr id="234" name="Google Shape;234;p15"/>
          <p:cNvSpPr txBox="1"/>
          <p:nvPr/>
        </p:nvSpPr>
        <p:spPr>
          <a:xfrm>
            <a:off x="9041841" y="6789769"/>
            <a:ext cx="3884700" cy="369300"/>
          </a:xfrm>
          <a:prstGeom prst="rect">
            <a:avLst/>
          </a:prstGeom>
          <a:noFill/>
          <a:ln>
            <a:noFill/>
          </a:ln>
        </p:spPr>
        <p:txBody>
          <a:bodyPr anchorCtr="0" anchor="t" bIns="0" lIns="0" spcFirstLastPara="1" rIns="0" wrap="square" tIns="0">
            <a:spAutoFit/>
          </a:bodyPr>
          <a:lstStyle/>
          <a:p>
            <a:pPr indent="0" lvl="0" marL="0" marR="0" rtl="0" algn="ctr">
              <a:lnSpc>
                <a:spcPct val="153022"/>
              </a:lnSpc>
              <a:spcBef>
                <a:spcPts val="0"/>
              </a:spcBef>
              <a:spcAft>
                <a:spcPts val="0"/>
              </a:spcAft>
              <a:buNone/>
            </a:pPr>
            <a:r>
              <a:rPr b="1" i="0" lang="en-US" sz="2399" u="none" cap="none" strike="noStrike">
                <a:solidFill>
                  <a:srgbClr val="000000"/>
                </a:solidFill>
                <a:latin typeface="Assistant"/>
                <a:ea typeface="Assistant"/>
                <a:cs typeface="Assistant"/>
                <a:sym typeface="Assistant"/>
              </a:rPr>
              <a:t>Write a main idea here</a:t>
            </a:r>
            <a:endParaRPr/>
          </a:p>
        </p:txBody>
      </p:sp>
      <p:sp>
        <p:nvSpPr>
          <p:cNvPr id="235" name="Google Shape;235;p15"/>
          <p:cNvSpPr txBox="1"/>
          <p:nvPr/>
        </p:nvSpPr>
        <p:spPr>
          <a:xfrm>
            <a:off x="13812382" y="4170416"/>
            <a:ext cx="3884700" cy="1218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99" u="none" cap="none" strike="noStrike">
                <a:solidFill>
                  <a:srgbClr val="000000"/>
                </a:solidFill>
                <a:latin typeface="Assistant"/>
                <a:ea typeface="Assistant"/>
                <a:cs typeface="Assistant"/>
                <a:sym typeface="Assistant"/>
              </a:rPr>
              <a:t>Lorem ipsum dolor sit amet, consectetur adipiscing elit, sed do eiusmod tempor incididunt.</a:t>
            </a:r>
            <a:endParaRPr/>
          </a:p>
        </p:txBody>
      </p:sp>
      <p:sp>
        <p:nvSpPr>
          <p:cNvPr id="236" name="Google Shape;236;p15"/>
          <p:cNvSpPr txBox="1"/>
          <p:nvPr/>
        </p:nvSpPr>
        <p:spPr>
          <a:xfrm>
            <a:off x="13812382" y="7865545"/>
            <a:ext cx="3884700" cy="1218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99" u="none" cap="none" strike="noStrike">
                <a:solidFill>
                  <a:srgbClr val="000000"/>
                </a:solidFill>
                <a:latin typeface="Assistant"/>
                <a:ea typeface="Assistant"/>
                <a:cs typeface="Assistant"/>
                <a:sym typeface="Assistant"/>
              </a:rPr>
              <a:t>Lorem ipsum dolor sit amet, consectetur adipiscing elit, sed do eiusmod tempor incididunt.</a:t>
            </a:r>
            <a:endParaRPr/>
          </a:p>
        </p:txBody>
      </p:sp>
      <p:sp>
        <p:nvSpPr>
          <p:cNvPr id="237" name="Google Shape;237;p15"/>
          <p:cNvSpPr txBox="1"/>
          <p:nvPr/>
        </p:nvSpPr>
        <p:spPr>
          <a:xfrm>
            <a:off x="13812382" y="3094640"/>
            <a:ext cx="3884700" cy="369300"/>
          </a:xfrm>
          <a:prstGeom prst="rect">
            <a:avLst/>
          </a:prstGeom>
          <a:noFill/>
          <a:ln>
            <a:noFill/>
          </a:ln>
        </p:spPr>
        <p:txBody>
          <a:bodyPr anchorCtr="0" anchor="t" bIns="0" lIns="0" spcFirstLastPara="1" rIns="0" wrap="square" tIns="0">
            <a:spAutoFit/>
          </a:bodyPr>
          <a:lstStyle/>
          <a:p>
            <a:pPr indent="0" lvl="0" marL="0" marR="0" rtl="0" algn="ctr">
              <a:lnSpc>
                <a:spcPct val="153022"/>
              </a:lnSpc>
              <a:spcBef>
                <a:spcPts val="0"/>
              </a:spcBef>
              <a:spcAft>
                <a:spcPts val="0"/>
              </a:spcAft>
              <a:buNone/>
            </a:pPr>
            <a:r>
              <a:rPr b="1" i="0" lang="en-US" sz="2399" u="none" cap="none" strike="noStrike">
                <a:solidFill>
                  <a:srgbClr val="000000"/>
                </a:solidFill>
                <a:latin typeface="Assistant"/>
                <a:ea typeface="Assistant"/>
                <a:cs typeface="Assistant"/>
                <a:sym typeface="Assistant"/>
              </a:rPr>
              <a:t>Write a main idea here</a:t>
            </a:r>
            <a:endParaRPr/>
          </a:p>
        </p:txBody>
      </p:sp>
      <p:sp>
        <p:nvSpPr>
          <p:cNvPr id="238" name="Google Shape;238;p15"/>
          <p:cNvSpPr txBox="1"/>
          <p:nvPr/>
        </p:nvSpPr>
        <p:spPr>
          <a:xfrm>
            <a:off x="13812382" y="6789769"/>
            <a:ext cx="3884700" cy="369300"/>
          </a:xfrm>
          <a:prstGeom prst="rect">
            <a:avLst/>
          </a:prstGeom>
          <a:noFill/>
          <a:ln>
            <a:noFill/>
          </a:ln>
        </p:spPr>
        <p:txBody>
          <a:bodyPr anchorCtr="0" anchor="t" bIns="0" lIns="0" spcFirstLastPara="1" rIns="0" wrap="square" tIns="0">
            <a:spAutoFit/>
          </a:bodyPr>
          <a:lstStyle/>
          <a:p>
            <a:pPr indent="0" lvl="0" marL="0" marR="0" rtl="0" algn="ctr">
              <a:lnSpc>
                <a:spcPct val="153022"/>
              </a:lnSpc>
              <a:spcBef>
                <a:spcPts val="0"/>
              </a:spcBef>
              <a:spcAft>
                <a:spcPts val="0"/>
              </a:spcAft>
              <a:buNone/>
            </a:pPr>
            <a:r>
              <a:rPr b="1" i="0" lang="en-US" sz="2399" u="none" cap="none" strike="noStrike">
                <a:solidFill>
                  <a:srgbClr val="000000"/>
                </a:solidFill>
                <a:latin typeface="Assistant"/>
                <a:ea typeface="Assistant"/>
                <a:cs typeface="Assistant"/>
                <a:sym typeface="Assistant"/>
              </a:rPr>
              <a:t>Write a main idea here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AE3"/>
        </a:solidFill>
      </p:bgPr>
    </p:bg>
    <p:spTree>
      <p:nvGrpSpPr>
        <p:cNvPr id="242" name="Shape 242"/>
        <p:cNvGrpSpPr/>
        <p:nvPr/>
      </p:nvGrpSpPr>
      <p:grpSpPr>
        <a:xfrm>
          <a:off x="0" y="0"/>
          <a:ext cx="0" cy="0"/>
          <a:chOff x="0" y="0"/>
          <a:chExt cx="0" cy="0"/>
        </a:xfrm>
      </p:grpSpPr>
      <p:grpSp>
        <p:nvGrpSpPr>
          <p:cNvPr id="243" name="Google Shape;243;p16"/>
          <p:cNvGrpSpPr/>
          <p:nvPr/>
        </p:nvGrpSpPr>
        <p:grpSpPr>
          <a:xfrm>
            <a:off x="-1576515" y="0"/>
            <a:ext cx="21236713" cy="10287000"/>
            <a:chOff x="0" y="0"/>
            <a:chExt cx="28315617" cy="13716000"/>
          </a:xfrm>
        </p:grpSpPr>
        <p:sp>
          <p:nvSpPr>
            <p:cNvPr id="244" name="Google Shape;244;p16"/>
            <p:cNvSpPr/>
            <p:nvPr/>
          </p:nvSpPr>
          <p:spPr>
            <a:xfrm>
              <a:off x="14319699" y="0"/>
              <a:ext cx="13995918" cy="13716000"/>
            </a:xfrm>
            <a:custGeom>
              <a:rect b="b" l="l" r="r" t="t"/>
              <a:pathLst>
                <a:path extrusionOk="0" h="13716000" w="13995918">
                  <a:moveTo>
                    <a:pt x="0" y="0"/>
                  </a:moveTo>
                  <a:lnTo>
                    <a:pt x="13995918" y="0"/>
                  </a:lnTo>
                  <a:lnTo>
                    <a:pt x="13995918" y="13716000"/>
                  </a:lnTo>
                  <a:lnTo>
                    <a:pt x="0" y="13716000"/>
                  </a:lnTo>
                  <a:lnTo>
                    <a:pt x="0" y="0"/>
                  </a:lnTo>
                  <a:close/>
                </a:path>
              </a:pathLst>
            </a:custGeom>
            <a:blipFill rotWithShape="1">
              <a:blip r:embed="rId3">
                <a:alphaModFix amt="6999"/>
              </a:blip>
              <a:stretch>
                <a:fillRect b="0" l="0" r="0" t="0"/>
              </a:stretch>
            </a:blipFill>
            <a:ln>
              <a:noFill/>
            </a:ln>
          </p:spPr>
        </p:sp>
        <p:sp>
          <p:nvSpPr>
            <p:cNvPr id="245" name="Google Shape;245;p16"/>
            <p:cNvSpPr/>
            <p:nvPr/>
          </p:nvSpPr>
          <p:spPr>
            <a:xfrm>
              <a:off x="0" y="0"/>
              <a:ext cx="13995918" cy="13716000"/>
            </a:xfrm>
            <a:custGeom>
              <a:rect b="b" l="l" r="r" t="t"/>
              <a:pathLst>
                <a:path extrusionOk="0" h="13716000" w="13995918">
                  <a:moveTo>
                    <a:pt x="0" y="0"/>
                  </a:moveTo>
                  <a:lnTo>
                    <a:pt x="13995918" y="0"/>
                  </a:lnTo>
                  <a:lnTo>
                    <a:pt x="13995918" y="13716000"/>
                  </a:lnTo>
                  <a:lnTo>
                    <a:pt x="0" y="13716000"/>
                  </a:lnTo>
                  <a:lnTo>
                    <a:pt x="0" y="0"/>
                  </a:lnTo>
                  <a:close/>
                </a:path>
              </a:pathLst>
            </a:custGeom>
            <a:blipFill rotWithShape="1">
              <a:blip r:embed="rId3">
                <a:alphaModFix amt="6999"/>
              </a:blip>
              <a:stretch>
                <a:fillRect b="0" l="0" r="0" t="0"/>
              </a:stretch>
            </a:blipFill>
            <a:ln>
              <a:noFill/>
            </a:ln>
          </p:spPr>
        </p:sp>
      </p:grpSp>
      <p:pic>
        <p:nvPicPr>
          <p:cNvPr id="246" name="Google Shape;246;p16"/>
          <p:cNvPicPr preferRelativeResize="0"/>
          <p:nvPr/>
        </p:nvPicPr>
        <p:blipFill rotWithShape="1">
          <a:blip r:embed="rId4">
            <a:alphaModFix/>
          </a:blip>
          <a:srcRect b="324" l="0" r="0" t="324"/>
          <a:stretch/>
        </p:blipFill>
        <p:spPr>
          <a:xfrm>
            <a:off x="5773047" y="1914309"/>
            <a:ext cx="6741905" cy="8372691"/>
          </a:xfrm>
          <a:prstGeom prst="rect">
            <a:avLst/>
          </a:prstGeom>
          <a:noFill/>
          <a:ln>
            <a:noFill/>
          </a:ln>
        </p:spPr>
      </p:pic>
      <p:sp>
        <p:nvSpPr>
          <p:cNvPr id="247" name="Google Shape;247;p16"/>
          <p:cNvSpPr/>
          <p:nvPr/>
        </p:nvSpPr>
        <p:spPr>
          <a:xfrm rot="10800000">
            <a:off x="1663733" y="3960901"/>
            <a:ext cx="274396" cy="636783"/>
          </a:xfrm>
          <a:custGeom>
            <a:rect b="b" l="l" r="r" t="t"/>
            <a:pathLst>
              <a:path extrusionOk="0" h="636783" w="274396">
                <a:moveTo>
                  <a:pt x="0" y="0"/>
                </a:moveTo>
                <a:lnTo>
                  <a:pt x="274396" y="0"/>
                </a:lnTo>
                <a:lnTo>
                  <a:pt x="274396" y="636783"/>
                </a:lnTo>
                <a:lnTo>
                  <a:pt x="0" y="636783"/>
                </a:lnTo>
                <a:lnTo>
                  <a:pt x="0" y="0"/>
                </a:lnTo>
                <a:close/>
              </a:path>
            </a:pathLst>
          </a:custGeom>
          <a:blipFill rotWithShape="1">
            <a:blip r:embed="rId5">
              <a:alphaModFix/>
            </a:blip>
            <a:stretch>
              <a:fillRect b="0" l="0" r="0" t="0"/>
            </a:stretch>
          </a:blipFill>
          <a:ln>
            <a:noFill/>
          </a:ln>
        </p:spPr>
      </p:sp>
      <p:sp>
        <p:nvSpPr>
          <p:cNvPr id="248" name="Google Shape;248;p16"/>
          <p:cNvSpPr/>
          <p:nvPr/>
        </p:nvSpPr>
        <p:spPr>
          <a:xfrm rot="8100000">
            <a:off x="2084973" y="5783417"/>
            <a:ext cx="274396" cy="636783"/>
          </a:xfrm>
          <a:custGeom>
            <a:rect b="b" l="l" r="r" t="t"/>
            <a:pathLst>
              <a:path extrusionOk="0" h="636783" w="274396">
                <a:moveTo>
                  <a:pt x="0" y="0"/>
                </a:moveTo>
                <a:lnTo>
                  <a:pt x="274396" y="0"/>
                </a:lnTo>
                <a:lnTo>
                  <a:pt x="274396" y="636784"/>
                </a:lnTo>
                <a:lnTo>
                  <a:pt x="0" y="636784"/>
                </a:lnTo>
                <a:lnTo>
                  <a:pt x="0" y="0"/>
                </a:lnTo>
                <a:close/>
              </a:path>
            </a:pathLst>
          </a:custGeom>
          <a:blipFill rotWithShape="1">
            <a:blip r:embed="rId5">
              <a:alphaModFix/>
            </a:blip>
            <a:stretch>
              <a:fillRect b="0" l="0" r="0" t="0"/>
            </a:stretch>
          </a:blipFill>
          <a:ln>
            <a:noFill/>
          </a:ln>
        </p:spPr>
      </p:sp>
      <p:sp>
        <p:nvSpPr>
          <p:cNvPr id="249" name="Google Shape;249;p16"/>
          <p:cNvSpPr/>
          <p:nvPr/>
        </p:nvSpPr>
        <p:spPr>
          <a:xfrm rot="8100000">
            <a:off x="3303846" y="7808034"/>
            <a:ext cx="274396" cy="636783"/>
          </a:xfrm>
          <a:custGeom>
            <a:rect b="b" l="l" r="r" t="t"/>
            <a:pathLst>
              <a:path extrusionOk="0" h="636783" w="274396">
                <a:moveTo>
                  <a:pt x="0" y="0"/>
                </a:moveTo>
                <a:lnTo>
                  <a:pt x="274396" y="0"/>
                </a:lnTo>
                <a:lnTo>
                  <a:pt x="274396" y="636783"/>
                </a:lnTo>
                <a:lnTo>
                  <a:pt x="0" y="636783"/>
                </a:lnTo>
                <a:lnTo>
                  <a:pt x="0" y="0"/>
                </a:lnTo>
                <a:close/>
              </a:path>
            </a:pathLst>
          </a:custGeom>
          <a:blipFill rotWithShape="1">
            <a:blip r:embed="rId5">
              <a:alphaModFix/>
            </a:blip>
            <a:stretch>
              <a:fillRect b="0" l="0" r="0" t="0"/>
            </a:stretch>
          </a:blipFill>
          <a:ln>
            <a:noFill/>
          </a:ln>
        </p:spPr>
      </p:sp>
      <p:sp>
        <p:nvSpPr>
          <p:cNvPr id="250" name="Google Shape;250;p16"/>
          <p:cNvSpPr/>
          <p:nvPr/>
        </p:nvSpPr>
        <p:spPr>
          <a:xfrm rot="-8100000">
            <a:off x="2107118" y="7808034"/>
            <a:ext cx="274396" cy="636783"/>
          </a:xfrm>
          <a:custGeom>
            <a:rect b="b" l="l" r="r" t="t"/>
            <a:pathLst>
              <a:path extrusionOk="0" h="636783" w="274396">
                <a:moveTo>
                  <a:pt x="0" y="0"/>
                </a:moveTo>
                <a:lnTo>
                  <a:pt x="274396" y="0"/>
                </a:lnTo>
                <a:lnTo>
                  <a:pt x="274396" y="636783"/>
                </a:lnTo>
                <a:lnTo>
                  <a:pt x="0" y="636783"/>
                </a:lnTo>
                <a:lnTo>
                  <a:pt x="0" y="0"/>
                </a:lnTo>
                <a:close/>
              </a:path>
            </a:pathLst>
          </a:custGeom>
          <a:blipFill rotWithShape="1">
            <a:blip r:embed="rId5">
              <a:alphaModFix/>
            </a:blip>
            <a:stretch>
              <a:fillRect b="0" l="0" r="0" t="0"/>
            </a:stretch>
          </a:blipFill>
          <a:ln>
            <a:noFill/>
          </a:ln>
        </p:spPr>
      </p:sp>
      <p:sp>
        <p:nvSpPr>
          <p:cNvPr id="251" name="Google Shape;251;p16"/>
          <p:cNvSpPr/>
          <p:nvPr/>
        </p:nvSpPr>
        <p:spPr>
          <a:xfrm rot="-8100000">
            <a:off x="3318110" y="5783417"/>
            <a:ext cx="274396" cy="636783"/>
          </a:xfrm>
          <a:custGeom>
            <a:rect b="b" l="l" r="r" t="t"/>
            <a:pathLst>
              <a:path extrusionOk="0" h="636783" w="274396">
                <a:moveTo>
                  <a:pt x="0" y="0"/>
                </a:moveTo>
                <a:lnTo>
                  <a:pt x="274396" y="0"/>
                </a:lnTo>
                <a:lnTo>
                  <a:pt x="274396" y="636784"/>
                </a:lnTo>
                <a:lnTo>
                  <a:pt x="0" y="636784"/>
                </a:lnTo>
                <a:lnTo>
                  <a:pt x="0" y="0"/>
                </a:lnTo>
                <a:close/>
              </a:path>
            </a:pathLst>
          </a:custGeom>
          <a:blipFill rotWithShape="1">
            <a:blip r:embed="rId5">
              <a:alphaModFix/>
            </a:blip>
            <a:stretch>
              <a:fillRect b="0" l="0" r="0" t="0"/>
            </a:stretch>
          </a:blipFill>
          <a:ln>
            <a:noFill/>
          </a:ln>
        </p:spPr>
      </p:sp>
      <p:sp>
        <p:nvSpPr>
          <p:cNvPr id="252" name="Google Shape;252;p16"/>
          <p:cNvSpPr/>
          <p:nvPr/>
        </p:nvSpPr>
        <p:spPr>
          <a:xfrm rot="10800000">
            <a:off x="3728980" y="3960901"/>
            <a:ext cx="274396" cy="636783"/>
          </a:xfrm>
          <a:custGeom>
            <a:rect b="b" l="l" r="r" t="t"/>
            <a:pathLst>
              <a:path extrusionOk="0" h="636783" w="274396">
                <a:moveTo>
                  <a:pt x="0" y="0"/>
                </a:moveTo>
                <a:lnTo>
                  <a:pt x="274396" y="0"/>
                </a:lnTo>
                <a:lnTo>
                  <a:pt x="274396" y="636783"/>
                </a:lnTo>
                <a:lnTo>
                  <a:pt x="0" y="636783"/>
                </a:lnTo>
                <a:lnTo>
                  <a:pt x="0" y="0"/>
                </a:lnTo>
                <a:close/>
              </a:path>
            </a:pathLst>
          </a:custGeom>
          <a:blipFill rotWithShape="1">
            <a:blip r:embed="rId5">
              <a:alphaModFix/>
            </a:blip>
            <a:stretch>
              <a:fillRect b="0" l="0" r="0" t="0"/>
            </a:stretch>
          </a:blipFill>
          <a:ln>
            <a:noFill/>
          </a:ln>
        </p:spPr>
      </p:sp>
      <p:grpSp>
        <p:nvGrpSpPr>
          <p:cNvPr id="253" name="Google Shape;253;p16"/>
          <p:cNvGrpSpPr/>
          <p:nvPr/>
        </p:nvGrpSpPr>
        <p:grpSpPr>
          <a:xfrm>
            <a:off x="0" y="-144661"/>
            <a:ext cx="18288000" cy="2058970"/>
            <a:chOff x="0" y="-38100"/>
            <a:chExt cx="4816593" cy="542280"/>
          </a:xfrm>
        </p:grpSpPr>
        <p:sp>
          <p:nvSpPr>
            <p:cNvPr id="254" name="Google Shape;254;p16"/>
            <p:cNvSpPr/>
            <p:nvPr/>
          </p:nvSpPr>
          <p:spPr>
            <a:xfrm>
              <a:off x="0" y="0"/>
              <a:ext cx="4816592" cy="504180"/>
            </a:xfrm>
            <a:custGeom>
              <a:rect b="b" l="l" r="r" t="t"/>
              <a:pathLst>
                <a:path extrusionOk="0" h="504180" w="4816592">
                  <a:moveTo>
                    <a:pt x="0" y="0"/>
                  </a:moveTo>
                  <a:lnTo>
                    <a:pt x="4816592" y="0"/>
                  </a:lnTo>
                  <a:lnTo>
                    <a:pt x="4816592" y="504180"/>
                  </a:lnTo>
                  <a:lnTo>
                    <a:pt x="0" y="504180"/>
                  </a:lnTo>
                  <a:close/>
                </a:path>
              </a:pathLst>
            </a:custGeom>
            <a:solidFill>
              <a:srgbClr val="819F3F"/>
            </a:solidFill>
            <a:ln>
              <a:noFill/>
            </a:ln>
          </p:spPr>
        </p:sp>
        <p:sp>
          <p:nvSpPr>
            <p:cNvPr id="255" name="Google Shape;255;p16"/>
            <p:cNvSpPr txBox="1"/>
            <p:nvPr/>
          </p:nvSpPr>
          <p:spPr>
            <a:xfrm>
              <a:off x="0" y="-38100"/>
              <a:ext cx="4816593" cy="54228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6" name="Google Shape;256;p16"/>
          <p:cNvSpPr/>
          <p:nvPr/>
        </p:nvSpPr>
        <p:spPr>
          <a:xfrm>
            <a:off x="3125550" y="2683497"/>
            <a:ext cx="1481255" cy="1481255"/>
          </a:xfrm>
          <a:custGeom>
            <a:rect b="b" l="l" r="r" t="t"/>
            <a:pathLst>
              <a:path extrusionOk="0" h="1481255" w="1481255">
                <a:moveTo>
                  <a:pt x="0" y="0"/>
                </a:moveTo>
                <a:lnTo>
                  <a:pt x="1481256" y="0"/>
                </a:lnTo>
                <a:lnTo>
                  <a:pt x="1481256" y="1481256"/>
                </a:lnTo>
                <a:lnTo>
                  <a:pt x="0" y="1481256"/>
                </a:lnTo>
                <a:lnTo>
                  <a:pt x="0" y="0"/>
                </a:lnTo>
                <a:close/>
              </a:path>
            </a:pathLst>
          </a:custGeom>
          <a:blipFill rotWithShape="1">
            <a:blip r:embed="rId6">
              <a:alphaModFix/>
            </a:blip>
            <a:stretch>
              <a:fillRect b="0" l="0" r="0" t="0"/>
            </a:stretch>
          </a:blipFill>
          <a:ln>
            <a:noFill/>
          </a:ln>
        </p:spPr>
      </p:sp>
      <p:sp>
        <p:nvSpPr>
          <p:cNvPr id="257" name="Google Shape;257;p16"/>
          <p:cNvSpPr/>
          <p:nvPr/>
        </p:nvSpPr>
        <p:spPr>
          <a:xfrm>
            <a:off x="3125550" y="4620554"/>
            <a:ext cx="1481255" cy="1481255"/>
          </a:xfrm>
          <a:custGeom>
            <a:rect b="b" l="l" r="r" t="t"/>
            <a:pathLst>
              <a:path extrusionOk="0" h="1481255" w="1481255">
                <a:moveTo>
                  <a:pt x="0" y="0"/>
                </a:moveTo>
                <a:lnTo>
                  <a:pt x="1481256" y="0"/>
                </a:lnTo>
                <a:lnTo>
                  <a:pt x="1481256" y="1481255"/>
                </a:lnTo>
                <a:lnTo>
                  <a:pt x="0" y="1481255"/>
                </a:lnTo>
                <a:lnTo>
                  <a:pt x="0" y="0"/>
                </a:lnTo>
                <a:close/>
              </a:path>
            </a:pathLst>
          </a:custGeom>
          <a:blipFill rotWithShape="1">
            <a:blip r:embed="rId6">
              <a:alphaModFix/>
            </a:blip>
            <a:stretch>
              <a:fillRect b="0" l="0" r="0" t="0"/>
            </a:stretch>
          </a:blipFill>
          <a:ln>
            <a:noFill/>
          </a:ln>
        </p:spPr>
      </p:sp>
      <p:sp>
        <p:nvSpPr>
          <p:cNvPr id="258" name="Google Shape;258;p16"/>
          <p:cNvSpPr/>
          <p:nvPr/>
        </p:nvSpPr>
        <p:spPr>
          <a:xfrm>
            <a:off x="3125550" y="8402182"/>
            <a:ext cx="1481255" cy="1481255"/>
          </a:xfrm>
          <a:custGeom>
            <a:rect b="b" l="l" r="r" t="t"/>
            <a:pathLst>
              <a:path extrusionOk="0" h="1481255" w="1481255">
                <a:moveTo>
                  <a:pt x="0" y="0"/>
                </a:moveTo>
                <a:lnTo>
                  <a:pt x="1481256" y="0"/>
                </a:lnTo>
                <a:lnTo>
                  <a:pt x="1481256" y="1481255"/>
                </a:lnTo>
                <a:lnTo>
                  <a:pt x="0" y="1481255"/>
                </a:lnTo>
                <a:lnTo>
                  <a:pt x="0" y="0"/>
                </a:lnTo>
                <a:close/>
              </a:path>
            </a:pathLst>
          </a:custGeom>
          <a:blipFill rotWithShape="1">
            <a:blip r:embed="rId6">
              <a:alphaModFix/>
            </a:blip>
            <a:stretch>
              <a:fillRect b="0" l="0" r="0" t="0"/>
            </a:stretch>
          </a:blipFill>
          <a:ln>
            <a:noFill/>
          </a:ln>
        </p:spPr>
      </p:sp>
      <p:grpSp>
        <p:nvGrpSpPr>
          <p:cNvPr id="259" name="Google Shape;259;p16"/>
          <p:cNvGrpSpPr/>
          <p:nvPr/>
        </p:nvGrpSpPr>
        <p:grpSpPr>
          <a:xfrm>
            <a:off x="1106018" y="2736828"/>
            <a:ext cx="1389825" cy="1389825"/>
            <a:chOff x="0" y="0"/>
            <a:chExt cx="812800" cy="812800"/>
          </a:xfrm>
        </p:grpSpPr>
        <p:sp>
          <p:nvSpPr>
            <p:cNvPr id="260" name="Google Shape;260;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CF43"/>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2" name="Google Shape;262;p16"/>
          <p:cNvGrpSpPr/>
          <p:nvPr/>
        </p:nvGrpSpPr>
        <p:grpSpPr>
          <a:xfrm>
            <a:off x="1106018" y="4692934"/>
            <a:ext cx="1389825" cy="1389825"/>
            <a:chOff x="0" y="0"/>
            <a:chExt cx="812800" cy="812800"/>
          </a:xfrm>
        </p:grpSpPr>
        <p:sp>
          <p:nvSpPr>
            <p:cNvPr id="263" name="Google Shape;26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CF43"/>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5" name="Google Shape;265;p16"/>
          <p:cNvGrpSpPr/>
          <p:nvPr/>
        </p:nvGrpSpPr>
        <p:grpSpPr>
          <a:xfrm>
            <a:off x="1106018" y="8394809"/>
            <a:ext cx="1389825" cy="1389825"/>
            <a:chOff x="0" y="0"/>
            <a:chExt cx="812800" cy="812800"/>
          </a:xfrm>
        </p:grpSpPr>
        <p:sp>
          <p:nvSpPr>
            <p:cNvPr id="266" name="Google Shape;26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CF43"/>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8" name="Google Shape;268;p16"/>
          <p:cNvGrpSpPr/>
          <p:nvPr/>
        </p:nvGrpSpPr>
        <p:grpSpPr>
          <a:xfrm>
            <a:off x="2138243" y="6500159"/>
            <a:ext cx="1389825" cy="1389825"/>
            <a:chOff x="0" y="0"/>
            <a:chExt cx="812800" cy="812800"/>
          </a:xfrm>
        </p:grpSpPr>
        <p:sp>
          <p:nvSpPr>
            <p:cNvPr id="269" name="Google Shape;269;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CF43"/>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1" name="Google Shape;271;p16"/>
          <p:cNvSpPr txBox="1"/>
          <p:nvPr/>
        </p:nvSpPr>
        <p:spPr>
          <a:xfrm>
            <a:off x="13375438" y="6015429"/>
            <a:ext cx="4080300" cy="2504700"/>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0" i="0" lang="en-US" sz="2199" u="none" cap="none" strike="noStrike">
                <a:solidFill>
                  <a:srgbClr val="000000"/>
                </a:solidFill>
                <a:latin typeface="Assistant"/>
                <a:ea typeface="Assistant"/>
                <a:cs typeface="Assistant"/>
                <a:sym typeface="Assistant"/>
              </a:rPr>
              <a:t> These two alleles separate, or segregate, during the formation of gametes, ensuring that each parent passes only one allele for each gene to their offspring.</a:t>
            </a:r>
            <a:endParaRPr/>
          </a:p>
        </p:txBody>
      </p:sp>
      <p:sp>
        <p:nvSpPr>
          <p:cNvPr id="272" name="Google Shape;272;p16"/>
          <p:cNvSpPr txBox="1"/>
          <p:nvPr/>
        </p:nvSpPr>
        <p:spPr>
          <a:xfrm>
            <a:off x="13351320" y="3454513"/>
            <a:ext cx="4128600" cy="1965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606" u="none" cap="none" strike="noStrike">
                <a:solidFill>
                  <a:srgbClr val="698629"/>
                </a:solidFill>
                <a:latin typeface="Assistant"/>
                <a:ea typeface="Assistant"/>
                <a:cs typeface="Assistant"/>
                <a:sym typeface="Assistant"/>
              </a:rPr>
              <a:t>The Law of Segregation states that organisms inherit two copies of each gene, one from each parent.</a:t>
            </a:r>
            <a:endParaRPr/>
          </a:p>
        </p:txBody>
      </p:sp>
      <p:sp>
        <p:nvSpPr>
          <p:cNvPr id="273" name="Google Shape;273;p16"/>
          <p:cNvSpPr txBox="1"/>
          <p:nvPr/>
        </p:nvSpPr>
        <p:spPr>
          <a:xfrm>
            <a:off x="1582268" y="176949"/>
            <a:ext cx="15123600" cy="1462200"/>
          </a:xfrm>
          <a:prstGeom prst="rect">
            <a:avLst/>
          </a:prstGeom>
          <a:noFill/>
          <a:ln>
            <a:noFill/>
          </a:ln>
        </p:spPr>
        <p:txBody>
          <a:bodyPr anchorCtr="0" anchor="t" bIns="0" lIns="0" spcFirstLastPara="1" rIns="0" wrap="square" tIns="0">
            <a:spAutoFit/>
          </a:bodyPr>
          <a:lstStyle/>
          <a:p>
            <a:pPr indent="0" lvl="0" marL="0" marR="0" rtl="0" algn="ctr">
              <a:lnSpc>
                <a:spcPct val="121002"/>
              </a:lnSpc>
              <a:spcBef>
                <a:spcPts val="0"/>
              </a:spcBef>
              <a:spcAft>
                <a:spcPts val="0"/>
              </a:spcAft>
              <a:buNone/>
            </a:pPr>
            <a:r>
              <a:rPr b="0" i="0" lang="en-US" sz="9499" u="none" cap="none" strike="noStrike">
                <a:solidFill>
                  <a:srgbClr val="FFFFFF"/>
                </a:solidFill>
                <a:latin typeface="Special Elite"/>
                <a:ea typeface="Special Elite"/>
                <a:cs typeface="Special Elite"/>
                <a:sym typeface="Special Elite"/>
              </a:rPr>
              <a:t>Law of Segregation</a:t>
            </a:r>
            <a:endParaRPr/>
          </a:p>
        </p:txBody>
      </p:sp>
      <p:sp>
        <p:nvSpPr>
          <p:cNvPr id="274" name="Google Shape;274;p16"/>
          <p:cNvSpPr txBox="1"/>
          <p:nvPr/>
        </p:nvSpPr>
        <p:spPr>
          <a:xfrm>
            <a:off x="1452450" y="3037172"/>
            <a:ext cx="685800" cy="693600"/>
          </a:xfrm>
          <a:prstGeom prst="rect">
            <a:avLst/>
          </a:prstGeom>
          <a:noFill/>
          <a:ln>
            <a:noFill/>
          </a:ln>
        </p:spPr>
        <p:txBody>
          <a:bodyPr anchorCtr="0" anchor="t" bIns="0" lIns="0" spcFirstLastPara="1" rIns="0" wrap="square" tIns="0">
            <a:spAutoFit/>
          </a:bodyPr>
          <a:lstStyle/>
          <a:p>
            <a:pPr indent="0" lvl="0" marL="0" marR="0" rtl="0" algn="ctr">
              <a:lnSpc>
                <a:spcPct val="181025"/>
              </a:lnSpc>
              <a:spcBef>
                <a:spcPts val="0"/>
              </a:spcBef>
              <a:spcAft>
                <a:spcPts val="0"/>
              </a:spcAft>
              <a:buNone/>
            </a:pPr>
            <a:r>
              <a:rPr b="1" i="0" lang="en-US" sz="4506" u="none" cap="none" strike="noStrike">
                <a:solidFill>
                  <a:srgbClr val="000000"/>
                </a:solidFill>
                <a:latin typeface="Assistant"/>
                <a:ea typeface="Assistant"/>
                <a:cs typeface="Assistant"/>
                <a:sym typeface="Assistant"/>
              </a:rPr>
              <a:t>YY</a:t>
            </a:r>
            <a:endParaRPr/>
          </a:p>
        </p:txBody>
      </p:sp>
      <p:sp>
        <p:nvSpPr>
          <p:cNvPr id="275" name="Google Shape;275;p16"/>
          <p:cNvSpPr txBox="1"/>
          <p:nvPr/>
        </p:nvSpPr>
        <p:spPr>
          <a:xfrm>
            <a:off x="1244470" y="2120973"/>
            <a:ext cx="1101752" cy="458216"/>
          </a:xfrm>
          <a:prstGeom prst="rect">
            <a:avLst/>
          </a:prstGeom>
          <a:noFill/>
          <a:ln>
            <a:noFill/>
          </a:ln>
        </p:spPr>
        <p:txBody>
          <a:bodyPr anchorCtr="0" anchor="t" bIns="0" lIns="0" spcFirstLastPara="1" rIns="0" wrap="square" tIns="0">
            <a:spAutoFit/>
          </a:bodyPr>
          <a:lstStyle/>
          <a:p>
            <a:pPr indent="0" lvl="0" marL="0" marR="0" rtl="0" algn="ctr">
              <a:lnSpc>
                <a:spcPct val="181036"/>
              </a:lnSpc>
              <a:spcBef>
                <a:spcPts val="0"/>
              </a:spcBef>
              <a:spcAft>
                <a:spcPts val="0"/>
              </a:spcAft>
              <a:buNone/>
            </a:pPr>
            <a:r>
              <a:rPr b="1" i="0" lang="en-US" sz="2199" u="none" cap="none" strike="noStrike">
                <a:solidFill>
                  <a:srgbClr val="000000"/>
                </a:solidFill>
                <a:latin typeface="Assistant"/>
                <a:ea typeface="Assistant"/>
                <a:cs typeface="Assistant"/>
                <a:sym typeface="Assistant"/>
              </a:rPr>
              <a:t>Yellow</a:t>
            </a:r>
            <a:endParaRPr/>
          </a:p>
        </p:txBody>
      </p:sp>
      <p:sp>
        <p:nvSpPr>
          <p:cNvPr id="276" name="Google Shape;276;p16"/>
          <p:cNvSpPr txBox="1"/>
          <p:nvPr/>
        </p:nvSpPr>
        <p:spPr>
          <a:xfrm>
            <a:off x="3315302" y="2120973"/>
            <a:ext cx="1101752" cy="458216"/>
          </a:xfrm>
          <a:prstGeom prst="rect">
            <a:avLst/>
          </a:prstGeom>
          <a:noFill/>
          <a:ln>
            <a:noFill/>
          </a:ln>
        </p:spPr>
        <p:txBody>
          <a:bodyPr anchorCtr="0" anchor="t" bIns="0" lIns="0" spcFirstLastPara="1" rIns="0" wrap="square" tIns="0">
            <a:spAutoFit/>
          </a:bodyPr>
          <a:lstStyle/>
          <a:p>
            <a:pPr indent="0" lvl="0" marL="0" marR="0" rtl="0" algn="ctr">
              <a:lnSpc>
                <a:spcPct val="181036"/>
              </a:lnSpc>
              <a:spcBef>
                <a:spcPts val="0"/>
              </a:spcBef>
              <a:spcAft>
                <a:spcPts val="0"/>
              </a:spcAft>
              <a:buNone/>
            </a:pPr>
            <a:r>
              <a:rPr b="1" i="0" lang="en-US" sz="2199" u="none" cap="none" strike="noStrike">
                <a:solidFill>
                  <a:srgbClr val="000000"/>
                </a:solidFill>
                <a:latin typeface="Assistant"/>
                <a:ea typeface="Assistant"/>
                <a:cs typeface="Assistant"/>
                <a:sym typeface="Assistant"/>
              </a:rPr>
              <a:t>Green</a:t>
            </a:r>
            <a:endParaRPr/>
          </a:p>
        </p:txBody>
      </p:sp>
      <p:sp>
        <p:nvSpPr>
          <p:cNvPr id="277" name="Google Shape;277;p16"/>
          <p:cNvSpPr txBox="1"/>
          <p:nvPr/>
        </p:nvSpPr>
        <p:spPr>
          <a:xfrm>
            <a:off x="2495843" y="6808119"/>
            <a:ext cx="685800" cy="693600"/>
          </a:xfrm>
          <a:prstGeom prst="rect">
            <a:avLst/>
          </a:prstGeom>
          <a:noFill/>
          <a:ln>
            <a:noFill/>
          </a:ln>
        </p:spPr>
        <p:txBody>
          <a:bodyPr anchorCtr="0" anchor="t" bIns="0" lIns="0" spcFirstLastPara="1" rIns="0" wrap="square" tIns="0">
            <a:spAutoFit/>
          </a:bodyPr>
          <a:lstStyle/>
          <a:p>
            <a:pPr indent="0" lvl="0" marL="0" marR="0" rtl="0" algn="ctr">
              <a:lnSpc>
                <a:spcPct val="181025"/>
              </a:lnSpc>
              <a:spcBef>
                <a:spcPts val="0"/>
              </a:spcBef>
              <a:spcAft>
                <a:spcPts val="0"/>
              </a:spcAft>
              <a:buNone/>
            </a:pPr>
            <a:r>
              <a:rPr b="1" i="0" lang="en-US" sz="4506" u="none" cap="none" strike="noStrike">
                <a:solidFill>
                  <a:srgbClr val="000000"/>
                </a:solidFill>
                <a:latin typeface="Assistant"/>
                <a:ea typeface="Assistant"/>
                <a:cs typeface="Assistant"/>
                <a:sym typeface="Assistant"/>
              </a:rPr>
              <a:t>Yy</a:t>
            </a:r>
            <a:endParaRPr/>
          </a:p>
        </p:txBody>
      </p:sp>
      <p:sp>
        <p:nvSpPr>
          <p:cNvPr id="278" name="Google Shape;278;p16"/>
          <p:cNvSpPr txBox="1"/>
          <p:nvPr/>
        </p:nvSpPr>
        <p:spPr>
          <a:xfrm>
            <a:off x="1452450" y="4974228"/>
            <a:ext cx="685800" cy="693600"/>
          </a:xfrm>
          <a:prstGeom prst="rect">
            <a:avLst/>
          </a:prstGeom>
          <a:noFill/>
          <a:ln>
            <a:noFill/>
          </a:ln>
        </p:spPr>
        <p:txBody>
          <a:bodyPr anchorCtr="0" anchor="t" bIns="0" lIns="0" spcFirstLastPara="1" rIns="0" wrap="square" tIns="0">
            <a:spAutoFit/>
          </a:bodyPr>
          <a:lstStyle/>
          <a:p>
            <a:pPr indent="0" lvl="0" marL="0" marR="0" rtl="0" algn="ctr">
              <a:lnSpc>
                <a:spcPct val="181025"/>
              </a:lnSpc>
              <a:spcBef>
                <a:spcPts val="0"/>
              </a:spcBef>
              <a:spcAft>
                <a:spcPts val="0"/>
              </a:spcAft>
              <a:buNone/>
            </a:pPr>
            <a:r>
              <a:rPr b="1" i="0" lang="en-US" sz="4506" u="none" cap="none" strike="noStrike">
                <a:solidFill>
                  <a:srgbClr val="000000"/>
                </a:solidFill>
                <a:latin typeface="Assistant"/>
                <a:ea typeface="Assistant"/>
                <a:cs typeface="Assistant"/>
                <a:sym typeface="Assistant"/>
              </a:rPr>
              <a:t>Y</a:t>
            </a:r>
            <a:endParaRPr/>
          </a:p>
        </p:txBody>
      </p:sp>
      <p:sp>
        <p:nvSpPr>
          <p:cNvPr id="279" name="Google Shape;279;p16"/>
          <p:cNvSpPr txBox="1"/>
          <p:nvPr/>
        </p:nvSpPr>
        <p:spPr>
          <a:xfrm>
            <a:off x="1452450" y="8719682"/>
            <a:ext cx="685800" cy="693600"/>
          </a:xfrm>
          <a:prstGeom prst="rect">
            <a:avLst/>
          </a:prstGeom>
          <a:noFill/>
          <a:ln>
            <a:noFill/>
          </a:ln>
        </p:spPr>
        <p:txBody>
          <a:bodyPr anchorCtr="0" anchor="t" bIns="0" lIns="0" spcFirstLastPara="1" rIns="0" wrap="square" tIns="0">
            <a:spAutoFit/>
          </a:bodyPr>
          <a:lstStyle/>
          <a:p>
            <a:pPr indent="0" lvl="0" marL="0" marR="0" rtl="0" algn="ctr">
              <a:lnSpc>
                <a:spcPct val="181025"/>
              </a:lnSpc>
              <a:spcBef>
                <a:spcPts val="0"/>
              </a:spcBef>
              <a:spcAft>
                <a:spcPts val="0"/>
              </a:spcAft>
              <a:buNone/>
            </a:pPr>
            <a:r>
              <a:rPr b="1" i="0" lang="en-US" sz="4506" u="none" cap="none" strike="noStrike">
                <a:solidFill>
                  <a:srgbClr val="000000"/>
                </a:solidFill>
                <a:latin typeface="Assistant"/>
                <a:ea typeface="Assistant"/>
                <a:cs typeface="Assistant"/>
                <a:sym typeface="Assistant"/>
              </a:rPr>
              <a:t>Y</a:t>
            </a:r>
            <a:endParaRPr/>
          </a:p>
        </p:txBody>
      </p:sp>
      <p:sp>
        <p:nvSpPr>
          <p:cNvPr id="280" name="Google Shape;280;p16"/>
          <p:cNvSpPr txBox="1"/>
          <p:nvPr/>
        </p:nvSpPr>
        <p:spPr>
          <a:xfrm>
            <a:off x="3528068" y="2941428"/>
            <a:ext cx="685800" cy="693600"/>
          </a:xfrm>
          <a:prstGeom prst="rect">
            <a:avLst/>
          </a:prstGeom>
          <a:noFill/>
          <a:ln>
            <a:noFill/>
          </a:ln>
        </p:spPr>
        <p:txBody>
          <a:bodyPr anchorCtr="0" anchor="t" bIns="0" lIns="0" spcFirstLastPara="1" rIns="0" wrap="square" tIns="0">
            <a:spAutoFit/>
          </a:bodyPr>
          <a:lstStyle/>
          <a:p>
            <a:pPr indent="0" lvl="0" marL="0" marR="0" rtl="0" algn="ctr">
              <a:lnSpc>
                <a:spcPct val="181025"/>
              </a:lnSpc>
              <a:spcBef>
                <a:spcPts val="0"/>
              </a:spcBef>
              <a:spcAft>
                <a:spcPts val="0"/>
              </a:spcAft>
              <a:buNone/>
            </a:pPr>
            <a:r>
              <a:rPr b="1" i="0" lang="en-US" sz="4506" u="none" cap="none" strike="noStrike">
                <a:solidFill>
                  <a:srgbClr val="000000"/>
                </a:solidFill>
                <a:latin typeface="Assistant"/>
                <a:ea typeface="Assistant"/>
                <a:cs typeface="Assistant"/>
                <a:sym typeface="Assistant"/>
              </a:rPr>
              <a:t>yy</a:t>
            </a:r>
            <a:endParaRPr/>
          </a:p>
        </p:txBody>
      </p:sp>
      <p:sp>
        <p:nvSpPr>
          <p:cNvPr id="281" name="Google Shape;281;p16"/>
          <p:cNvSpPr txBox="1"/>
          <p:nvPr/>
        </p:nvSpPr>
        <p:spPr>
          <a:xfrm>
            <a:off x="3528068" y="4869453"/>
            <a:ext cx="685800" cy="693600"/>
          </a:xfrm>
          <a:prstGeom prst="rect">
            <a:avLst/>
          </a:prstGeom>
          <a:noFill/>
          <a:ln>
            <a:noFill/>
          </a:ln>
        </p:spPr>
        <p:txBody>
          <a:bodyPr anchorCtr="0" anchor="t" bIns="0" lIns="0" spcFirstLastPara="1" rIns="0" wrap="square" tIns="0">
            <a:spAutoFit/>
          </a:bodyPr>
          <a:lstStyle/>
          <a:p>
            <a:pPr indent="0" lvl="0" marL="0" marR="0" rtl="0" algn="ctr">
              <a:lnSpc>
                <a:spcPct val="181025"/>
              </a:lnSpc>
              <a:spcBef>
                <a:spcPts val="0"/>
              </a:spcBef>
              <a:spcAft>
                <a:spcPts val="0"/>
              </a:spcAft>
              <a:buNone/>
            </a:pPr>
            <a:r>
              <a:rPr b="1" i="0" lang="en-US" sz="4506" u="none" cap="none" strike="noStrike">
                <a:solidFill>
                  <a:srgbClr val="000000"/>
                </a:solidFill>
                <a:latin typeface="Assistant"/>
                <a:ea typeface="Assistant"/>
                <a:cs typeface="Assistant"/>
                <a:sym typeface="Assistant"/>
              </a:rPr>
              <a:t>y</a:t>
            </a:r>
            <a:endParaRPr/>
          </a:p>
        </p:txBody>
      </p:sp>
      <p:sp>
        <p:nvSpPr>
          <p:cNvPr id="282" name="Google Shape;282;p16"/>
          <p:cNvSpPr txBox="1"/>
          <p:nvPr/>
        </p:nvSpPr>
        <p:spPr>
          <a:xfrm>
            <a:off x="3528068" y="8614907"/>
            <a:ext cx="685800" cy="693600"/>
          </a:xfrm>
          <a:prstGeom prst="rect">
            <a:avLst/>
          </a:prstGeom>
          <a:noFill/>
          <a:ln>
            <a:noFill/>
          </a:ln>
        </p:spPr>
        <p:txBody>
          <a:bodyPr anchorCtr="0" anchor="t" bIns="0" lIns="0" spcFirstLastPara="1" rIns="0" wrap="square" tIns="0">
            <a:spAutoFit/>
          </a:bodyPr>
          <a:lstStyle/>
          <a:p>
            <a:pPr indent="0" lvl="0" marL="0" marR="0" rtl="0" algn="ctr">
              <a:lnSpc>
                <a:spcPct val="181025"/>
              </a:lnSpc>
              <a:spcBef>
                <a:spcPts val="0"/>
              </a:spcBef>
              <a:spcAft>
                <a:spcPts val="0"/>
              </a:spcAft>
              <a:buNone/>
            </a:pPr>
            <a:r>
              <a:rPr b="1" i="0" lang="en-US" sz="4506" u="none" cap="none" strike="noStrike">
                <a:solidFill>
                  <a:srgbClr val="000000"/>
                </a:solidFill>
                <a:latin typeface="Assistant"/>
                <a:ea typeface="Assistant"/>
                <a:cs typeface="Assistant"/>
                <a:sym typeface="Assistant"/>
              </a:rPr>
              <a:t>y</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AE3"/>
        </a:solidFill>
      </p:bgPr>
    </p:bg>
    <p:spTree>
      <p:nvGrpSpPr>
        <p:cNvPr id="286" name="Shape 286"/>
        <p:cNvGrpSpPr/>
        <p:nvPr/>
      </p:nvGrpSpPr>
      <p:grpSpPr>
        <a:xfrm>
          <a:off x="0" y="0"/>
          <a:ext cx="0" cy="0"/>
          <a:chOff x="0" y="0"/>
          <a:chExt cx="0" cy="0"/>
        </a:xfrm>
      </p:grpSpPr>
      <p:grpSp>
        <p:nvGrpSpPr>
          <p:cNvPr id="287" name="Google Shape;287;p17"/>
          <p:cNvGrpSpPr/>
          <p:nvPr/>
        </p:nvGrpSpPr>
        <p:grpSpPr>
          <a:xfrm>
            <a:off x="-1474356" y="0"/>
            <a:ext cx="21236713" cy="10287000"/>
            <a:chOff x="0" y="0"/>
            <a:chExt cx="28315617" cy="13716000"/>
          </a:xfrm>
        </p:grpSpPr>
        <p:sp>
          <p:nvSpPr>
            <p:cNvPr id="288" name="Google Shape;288;p17"/>
            <p:cNvSpPr/>
            <p:nvPr/>
          </p:nvSpPr>
          <p:spPr>
            <a:xfrm>
              <a:off x="14319699" y="0"/>
              <a:ext cx="13995918" cy="13716000"/>
            </a:xfrm>
            <a:custGeom>
              <a:rect b="b" l="l" r="r" t="t"/>
              <a:pathLst>
                <a:path extrusionOk="0" h="13716000" w="13995918">
                  <a:moveTo>
                    <a:pt x="0" y="0"/>
                  </a:moveTo>
                  <a:lnTo>
                    <a:pt x="13995918" y="0"/>
                  </a:lnTo>
                  <a:lnTo>
                    <a:pt x="13995918" y="13716000"/>
                  </a:lnTo>
                  <a:lnTo>
                    <a:pt x="0" y="13716000"/>
                  </a:lnTo>
                  <a:lnTo>
                    <a:pt x="0" y="0"/>
                  </a:lnTo>
                  <a:close/>
                </a:path>
              </a:pathLst>
            </a:custGeom>
            <a:blipFill rotWithShape="1">
              <a:blip r:embed="rId3">
                <a:alphaModFix amt="6999"/>
              </a:blip>
              <a:stretch>
                <a:fillRect b="0" l="0" r="0" t="0"/>
              </a:stretch>
            </a:blipFill>
            <a:ln>
              <a:noFill/>
            </a:ln>
          </p:spPr>
        </p:sp>
        <p:sp>
          <p:nvSpPr>
            <p:cNvPr id="289" name="Google Shape;289;p17"/>
            <p:cNvSpPr/>
            <p:nvPr/>
          </p:nvSpPr>
          <p:spPr>
            <a:xfrm>
              <a:off x="0" y="0"/>
              <a:ext cx="13995918" cy="13716000"/>
            </a:xfrm>
            <a:custGeom>
              <a:rect b="b" l="l" r="r" t="t"/>
              <a:pathLst>
                <a:path extrusionOk="0" h="13716000" w="13995918">
                  <a:moveTo>
                    <a:pt x="0" y="0"/>
                  </a:moveTo>
                  <a:lnTo>
                    <a:pt x="13995918" y="0"/>
                  </a:lnTo>
                  <a:lnTo>
                    <a:pt x="13995918" y="13716000"/>
                  </a:lnTo>
                  <a:lnTo>
                    <a:pt x="0" y="13716000"/>
                  </a:lnTo>
                  <a:lnTo>
                    <a:pt x="0" y="0"/>
                  </a:lnTo>
                  <a:close/>
                </a:path>
              </a:pathLst>
            </a:custGeom>
            <a:blipFill rotWithShape="1">
              <a:blip r:embed="rId3">
                <a:alphaModFix amt="6999"/>
              </a:blip>
              <a:stretch>
                <a:fillRect b="0" l="0" r="0" t="0"/>
              </a:stretch>
            </a:blipFill>
            <a:ln>
              <a:noFill/>
            </a:ln>
          </p:spPr>
        </p:sp>
      </p:grpSp>
      <p:pic>
        <p:nvPicPr>
          <p:cNvPr id="290" name="Google Shape;290;p17"/>
          <p:cNvPicPr preferRelativeResize="0"/>
          <p:nvPr/>
        </p:nvPicPr>
        <p:blipFill rotWithShape="1">
          <a:blip r:embed="rId4">
            <a:alphaModFix/>
          </a:blip>
          <a:srcRect b="0" l="2392" r="2391" t="0"/>
          <a:stretch/>
        </p:blipFill>
        <p:spPr>
          <a:xfrm>
            <a:off x="427858" y="3684299"/>
            <a:ext cx="5442416" cy="3910884"/>
          </a:xfrm>
          <a:prstGeom prst="rect">
            <a:avLst/>
          </a:prstGeom>
          <a:noFill/>
          <a:ln>
            <a:noFill/>
          </a:ln>
        </p:spPr>
      </p:pic>
      <p:pic>
        <p:nvPicPr>
          <p:cNvPr id="291" name="Google Shape;291;p17"/>
          <p:cNvPicPr preferRelativeResize="0"/>
          <p:nvPr/>
        </p:nvPicPr>
        <p:blipFill rotWithShape="1">
          <a:blip r:embed="rId5">
            <a:alphaModFix/>
          </a:blip>
          <a:srcRect b="0" l="2392" r="2391" t="0"/>
          <a:stretch/>
        </p:blipFill>
        <p:spPr>
          <a:xfrm>
            <a:off x="6434945" y="3684299"/>
            <a:ext cx="5442416" cy="3910884"/>
          </a:xfrm>
          <a:prstGeom prst="rect">
            <a:avLst/>
          </a:prstGeom>
          <a:noFill/>
          <a:ln>
            <a:noFill/>
          </a:ln>
        </p:spPr>
      </p:pic>
      <p:pic>
        <p:nvPicPr>
          <p:cNvPr id="292" name="Google Shape;292;p17"/>
          <p:cNvPicPr preferRelativeResize="0"/>
          <p:nvPr/>
        </p:nvPicPr>
        <p:blipFill rotWithShape="1">
          <a:blip r:embed="rId6">
            <a:alphaModFix/>
          </a:blip>
          <a:srcRect b="0" l="2392" r="2391" t="0"/>
          <a:stretch/>
        </p:blipFill>
        <p:spPr>
          <a:xfrm>
            <a:off x="12439336" y="3684299"/>
            <a:ext cx="5442416" cy="3910884"/>
          </a:xfrm>
          <a:prstGeom prst="rect">
            <a:avLst/>
          </a:prstGeom>
          <a:noFill/>
          <a:ln>
            <a:noFill/>
          </a:ln>
        </p:spPr>
      </p:pic>
      <p:grpSp>
        <p:nvGrpSpPr>
          <p:cNvPr id="293" name="Google Shape;293;p17"/>
          <p:cNvGrpSpPr/>
          <p:nvPr/>
        </p:nvGrpSpPr>
        <p:grpSpPr>
          <a:xfrm>
            <a:off x="0" y="-144661"/>
            <a:ext cx="18288000" cy="2058970"/>
            <a:chOff x="0" y="-38100"/>
            <a:chExt cx="4816593" cy="542280"/>
          </a:xfrm>
        </p:grpSpPr>
        <p:sp>
          <p:nvSpPr>
            <p:cNvPr id="294" name="Google Shape;294;p17"/>
            <p:cNvSpPr/>
            <p:nvPr/>
          </p:nvSpPr>
          <p:spPr>
            <a:xfrm>
              <a:off x="0" y="0"/>
              <a:ext cx="4816592" cy="504180"/>
            </a:xfrm>
            <a:custGeom>
              <a:rect b="b" l="l" r="r" t="t"/>
              <a:pathLst>
                <a:path extrusionOk="0" h="504180" w="4816592">
                  <a:moveTo>
                    <a:pt x="0" y="0"/>
                  </a:moveTo>
                  <a:lnTo>
                    <a:pt x="4816592" y="0"/>
                  </a:lnTo>
                  <a:lnTo>
                    <a:pt x="4816592" y="504180"/>
                  </a:lnTo>
                  <a:lnTo>
                    <a:pt x="0" y="504180"/>
                  </a:lnTo>
                  <a:close/>
                </a:path>
              </a:pathLst>
            </a:custGeom>
            <a:solidFill>
              <a:srgbClr val="819F3F"/>
            </a:solidFill>
            <a:ln>
              <a:noFill/>
            </a:ln>
          </p:spPr>
        </p:sp>
        <p:sp>
          <p:nvSpPr>
            <p:cNvPr id="295" name="Google Shape;295;p17"/>
            <p:cNvSpPr txBox="1"/>
            <p:nvPr/>
          </p:nvSpPr>
          <p:spPr>
            <a:xfrm>
              <a:off x="0" y="-38100"/>
              <a:ext cx="4816593" cy="54228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6" name="Google Shape;296;p17"/>
          <p:cNvSpPr txBox="1"/>
          <p:nvPr/>
        </p:nvSpPr>
        <p:spPr>
          <a:xfrm>
            <a:off x="1582268" y="176949"/>
            <a:ext cx="15123600" cy="1462200"/>
          </a:xfrm>
          <a:prstGeom prst="rect">
            <a:avLst/>
          </a:prstGeom>
          <a:noFill/>
          <a:ln>
            <a:noFill/>
          </a:ln>
        </p:spPr>
        <p:txBody>
          <a:bodyPr anchorCtr="0" anchor="t" bIns="0" lIns="0" spcFirstLastPara="1" rIns="0" wrap="square" tIns="0">
            <a:spAutoFit/>
          </a:bodyPr>
          <a:lstStyle/>
          <a:p>
            <a:pPr indent="0" lvl="0" marL="0" marR="0" rtl="0" algn="ctr">
              <a:lnSpc>
                <a:spcPct val="121002"/>
              </a:lnSpc>
              <a:spcBef>
                <a:spcPts val="0"/>
              </a:spcBef>
              <a:spcAft>
                <a:spcPts val="0"/>
              </a:spcAft>
              <a:buNone/>
            </a:pPr>
            <a:r>
              <a:rPr b="0" i="0" lang="en-US" sz="9499" u="none" cap="none" strike="noStrike">
                <a:solidFill>
                  <a:srgbClr val="FFFFFF"/>
                </a:solidFill>
                <a:latin typeface="Special Elite"/>
                <a:ea typeface="Special Elite"/>
                <a:cs typeface="Special Elite"/>
                <a:sym typeface="Special Elite"/>
              </a:rPr>
              <a:t>Law of Segregation</a:t>
            </a:r>
            <a:endParaRPr/>
          </a:p>
        </p:txBody>
      </p:sp>
      <p:sp>
        <p:nvSpPr>
          <p:cNvPr id="297" name="Google Shape;297;p17"/>
          <p:cNvSpPr txBox="1"/>
          <p:nvPr/>
        </p:nvSpPr>
        <p:spPr>
          <a:xfrm>
            <a:off x="1206708" y="7890458"/>
            <a:ext cx="3884700" cy="1218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99" u="none" cap="none" strike="noStrike">
                <a:solidFill>
                  <a:srgbClr val="000000"/>
                </a:solidFill>
                <a:latin typeface="Assistant"/>
                <a:ea typeface="Assistant"/>
                <a:cs typeface="Assistant"/>
                <a:sym typeface="Assistant"/>
              </a:rPr>
              <a:t>Lorem ipsum dolor sit amet, consectetur adipiscing elit, sed do eiusmod tempor incididunt.</a:t>
            </a:r>
            <a:endParaRPr/>
          </a:p>
        </p:txBody>
      </p:sp>
      <p:sp>
        <p:nvSpPr>
          <p:cNvPr id="298" name="Google Shape;298;p17"/>
          <p:cNvSpPr txBox="1"/>
          <p:nvPr/>
        </p:nvSpPr>
        <p:spPr>
          <a:xfrm>
            <a:off x="7201642" y="7890458"/>
            <a:ext cx="3884700" cy="1218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99" u="none" cap="none" strike="noStrike">
                <a:solidFill>
                  <a:srgbClr val="000000"/>
                </a:solidFill>
                <a:latin typeface="Assistant"/>
                <a:ea typeface="Assistant"/>
                <a:cs typeface="Assistant"/>
                <a:sym typeface="Assistant"/>
              </a:rPr>
              <a:t>Lorem ipsum dolor sit amet, consectetur adipiscing elit, sed do eiusmod tempor incididunt.</a:t>
            </a:r>
            <a:endParaRPr/>
          </a:p>
        </p:txBody>
      </p:sp>
      <p:sp>
        <p:nvSpPr>
          <p:cNvPr id="299" name="Google Shape;299;p17"/>
          <p:cNvSpPr txBox="1"/>
          <p:nvPr/>
        </p:nvSpPr>
        <p:spPr>
          <a:xfrm>
            <a:off x="13218187" y="7890458"/>
            <a:ext cx="3884700" cy="1218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99" u="none" cap="none" strike="noStrike">
                <a:solidFill>
                  <a:srgbClr val="000000"/>
                </a:solidFill>
                <a:latin typeface="Assistant"/>
                <a:ea typeface="Assistant"/>
                <a:cs typeface="Assistant"/>
                <a:sym typeface="Assistant"/>
              </a:rPr>
              <a:t>Lorem ipsum dolor sit amet, consectetur adipiscing elit, sed do eiusmod tempor incididunt.</a:t>
            </a:r>
            <a:endParaRPr/>
          </a:p>
        </p:txBody>
      </p:sp>
      <p:sp>
        <p:nvSpPr>
          <p:cNvPr id="300" name="Google Shape;300;p17"/>
          <p:cNvSpPr txBox="1"/>
          <p:nvPr/>
        </p:nvSpPr>
        <p:spPr>
          <a:xfrm>
            <a:off x="1206708" y="2889533"/>
            <a:ext cx="3884716" cy="432816"/>
          </a:xfrm>
          <a:prstGeom prst="rect">
            <a:avLst/>
          </a:prstGeom>
          <a:noFill/>
          <a:ln>
            <a:noFill/>
          </a:ln>
        </p:spPr>
        <p:txBody>
          <a:bodyPr anchorCtr="0" anchor="t" bIns="0" lIns="0" spcFirstLastPara="1" rIns="0" wrap="square" tIns="0">
            <a:spAutoFit/>
          </a:bodyPr>
          <a:lstStyle/>
          <a:p>
            <a:pPr indent="0" lvl="0" marL="0" marR="0" rtl="0" algn="ctr">
              <a:lnSpc>
                <a:spcPct val="153022"/>
              </a:lnSpc>
              <a:spcBef>
                <a:spcPts val="0"/>
              </a:spcBef>
              <a:spcAft>
                <a:spcPts val="0"/>
              </a:spcAft>
              <a:buNone/>
            </a:pPr>
            <a:r>
              <a:rPr b="1" i="0" lang="en-US" sz="2399" u="none" cap="none" strike="noStrike">
                <a:solidFill>
                  <a:srgbClr val="000000"/>
                </a:solidFill>
                <a:latin typeface="Assistant"/>
                <a:ea typeface="Assistant"/>
                <a:cs typeface="Assistant"/>
                <a:sym typeface="Assistant"/>
              </a:rPr>
              <a:t>Write an important idea here</a:t>
            </a:r>
            <a:endParaRPr/>
          </a:p>
        </p:txBody>
      </p:sp>
      <p:sp>
        <p:nvSpPr>
          <p:cNvPr id="301" name="Google Shape;301;p17"/>
          <p:cNvSpPr txBox="1"/>
          <p:nvPr/>
        </p:nvSpPr>
        <p:spPr>
          <a:xfrm>
            <a:off x="7201642" y="2889533"/>
            <a:ext cx="3884716" cy="432816"/>
          </a:xfrm>
          <a:prstGeom prst="rect">
            <a:avLst/>
          </a:prstGeom>
          <a:noFill/>
          <a:ln>
            <a:noFill/>
          </a:ln>
        </p:spPr>
        <p:txBody>
          <a:bodyPr anchorCtr="0" anchor="t" bIns="0" lIns="0" spcFirstLastPara="1" rIns="0" wrap="square" tIns="0">
            <a:spAutoFit/>
          </a:bodyPr>
          <a:lstStyle/>
          <a:p>
            <a:pPr indent="0" lvl="0" marL="0" marR="0" rtl="0" algn="ctr">
              <a:lnSpc>
                <a:spcPct val="153022"/>
              </a:lnSpc>
              <a:spcBef>
                <a:spcPts val="0"/>
              </a:spcBef>
              <a:spcAft>
                <a:spcPts val="0"/>
              </a:spcAft>
              <a:buNone/>
            </a:pPr>
            <a:r>
              <a:rPr b="1" i="0" lang="en-US" sz="2399" u="none" cap="none" strike="noStrike">
                <a:solidFill>
                  <a:srgbClr val="000000"/>
                </a:solidFill>
                <a:latin typeface="Assistant"/>
                <a:ea typeface="Assistant"/>
                <a:cs typeface="Assistant"/>
                <a:sym typeface="Assistant"/>
              </a:rPr>
              <a:t>Write an important idea here</a:t>
            </a:r>
            <a:endParaRPr/>
          </a:p>
        </p:txBody>
      </p:sp>
      <p:sp>
        <p:nvSpPr>
          <p:cNvPr id="302" name="Google Shape;302;p17"/>
          <p:cNvSpPr txBox="1"/>
          <p:nvPr/>
        </p:nvSpPr>
        <p:spPr>
          <a:xfrm>
            <a:off x="13218187" y="2889533"/>
            <a:ext cx="3884716" cy="432816"/>
          </a:xfrm>
          <a:prstGeom prst="rect">
            <a:avLst/>
          </a:prstGeom>
          <a:noFill/>
          <a:ln>
            <a:noFill/>
          </a:ln>
        </p:spPr>
        <p:txBody>
          <a:bodyPr anchorCtr="0" anchor="t" bIns="0" lIns="0" spcFirstLastPara="1" rIns="0" wrap="square" tIns="0">
            <a:spAutoFit/>
          </a:bodyPr>
          <a:lstStyle/>
          <a:p>
            <a:pPr indent="0" lvl="0" marL="0" marR="0" rtl="0" algn="ctr">
              <a:lnSpc>
                <a:spcPct val="153022"/>
              </a:lnSpc>
              <a:spcBef>
                <a:spcPts val="0"/>
              </a:spcBef>
              <a:spcAft>
                <a:spcPts val="0"/>
              </a:spcAft>
              <a:buNone/>
            </a:pPr>
            <a:r>
              <a:rPr b="1" i="0" lang="en-US" sz="2399" u="none" cap="none" strike="noStrike">
                <a:solidFill>
                  <a:srgbClr val="000000"/>
                </a:solidFill>
                <a:latin typeface="Assistant"/>
                <a:ea typeface="Assistant"/>
                <a:cs typeface="Assistant"/>
                <a:sym typeface="Assistant"/>
              </a:rPr>
              <a:t>Write an important idea here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