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8" r:id="rId4"/>
    <p:sldMasterId id="214748366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</p:sldIdLst>
  <p:sldSz cy="5143500" cx="9144000"/>
  <p:notesSz cx="6858000" cy="9144000"/>
  <p:embeddedFontLst>
    <p:embeddedFont>
      <p:font typeface="Cormorant Garamond"/>
      <p:bold r:id="rId32"/>
      <p:boldItalic r:id="rId33"/>
    </p:embeddedFont>
    <p:embeddedFont>
      <p:font typeface="Nunito"/>
      <p:regular r:id="rId34"/>
      <p:bold r:id="rId35"/>
      <p:italic r:id="rId36"/>
      <p:boldItalic r:id="rId37"/>
    </p:embeddedFont>
    <p:embeddedFont>
      <p:font typeface="Montserrat"/>
      <p:regular r:id="rId38"/>
      <p:bold r:id="rId39"/>
      <p:italic r:id="rId40"/>
      <p:boldItalic r:id="rId41"/>
    </p:embeddedFont>
    <p:embeddedFont>
      <p:font typeface="Nunito Sans Black"/>
      <p:bold r:id="rId42"/>
      <p:boldItalic r:id="rId43"/>
    </p:embeddedFont>
    <p:embeddedFont>
      <p:font typeface="Sriracha"/>
      <p:regular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-italic.fntdata"/><Relationship Id="rId20" Type="http://schemas.openxmlformats.org/officeDocument/2006/relationships/slide" Target="slides/slide14.xml"/><Relationship Id="rId42" Type="http://schemas.openxmlformats.org/officeDocument/2006/relationships/font" Target="fonts/NunitoSansBlack-bold.fntdata"/><Relationship Id="rId41" Type="http://schemas.openxmlformats.org/officeDocument/2006/relationships/font" Target="fonts/Montserrat-boldItalic.fntdata"/><Relationship Id="rId22" Type="http://schemas.openxmlformats.org/officeDocument/2006/relationships/slide" Target="slides/slide16.xml"/><Relationship Id="rId44" Type="http://schemas.openxmlformats.org/officeDocument/2006/relationships/font" Target="fonts/Sriracha-regular.fntdata"/><Relationship Id="rId21" Type="http://schemas.openxmlformats.org/officeDocument/2006/relationships/slide" Target="slides/slide15.xml"/><Relationship Id="rId43" Type="http://schemas.openxmlformats.org/officeDocument/2006/relationships/font" Target="fonts/NunitoSansBlack-boldItalic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CormorantGaramond-boldItalic.fntdata"/><Relationship Id="rId10" Type="http://schemas.openxmlformats.org/officeDocument/2006/relationships/slide" Target="slides/slide4.xml"/><Relationship Id="rId32" Type="http://schemas.openxmlformats.org/officeDocument/2006/relationships/font" Target="fonts/CormorantGaramond-bold.fntdata"/><Relationship Id="rId13" Type="http://schemas.openxmlformats.org/officeDocument/2006/relationships/slide" Target="slides/slide7.xml"/><Relationship Id="rId35" Type="http://schemas.openxmlformats.org/officeDocument/2006/relationships/font" Target="fonts/Nunito-bold.fntdata"/><Relationship Id="rId12" Type="http://schemas.openxmlformats.org/officeDocument/2006/relationships/slide" Target="slides/slide6.xml"/><Relationship Id="rId34" Type="http://schemas.openxmlformats.org/officeDocument/2006/relationships/font" Target="fonts/Nunito-regular.fntdata"/><Relationship Id="rId15" Type="http://schemas.openxmlformats.org/officeDocument/2006/relationships/slide" Target="slides/slide9.xml"/><Relationship Id="rId37" Type="http://schemas.openxmlformats.org/officeDocument/2006/relationships/font" Target="fonts/Nunito-boldItalic.fntdata"/><Relationship Id="rId14" Type="http://schemas.openxmlformats.org/officeDocument/2006/relationships/slide" Target="slides/slide8.xml"/><Relationship Id="rId36" Type="http://schemas.openxmlformats.org/officeDocument/2006/relationships/font" Target="fonts/Nunito-italic.fntdata"/><Relationship Id="rId17" Type="http://schemas.openxmlformats.org/officeDocument/2006/relationships/slide" Target="slides/slide11.xml"/><Relationship Id="rId39" Type="http://schemas.openxmlformats.org/officeDocument/2006/relationships/font" Target="fonts/Montserrat-bold.fntdata"/><Relationship Id="rId16" Type="http://schemas.openxmlformats.org/officeDocument/2006/relationships/slide" Target="slides/slide10.xml"/><Relationship Id="rId38" Type="http://schemas.openxmlformats.org/officeDocument/2006/relationships/font" Target="fonts/Montserrat-regular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4a31664f4a_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g24a31664f4a_2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24a31664f4a_2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g24a31664f4a_2_27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4a31664f4a_2_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g24a31664f4a_2_29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24a31664f4a_2_3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g24a31664f4a_2_3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24a31664f4a_2_3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g24a31664f4a_2_3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24a31664f4a_2_3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g24a31664f4a_2_38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24a31664f4a_2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g24a31664f4a_2_39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24a31664f4a_2_4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g24a31664f4a_2_46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24a31664f4a_2_4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g24a31664f4a_2_48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24a31664f4a_2_4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3" name="Google Shape;613;g24a31664f4a_2_49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24a31664f4a_2_5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3" name="Google Shape;643;g24a31664f4a_2_5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4a31664f4a_2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g24a31664f4a_2_9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24a31664f4a_2_5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1" name="Google Shape;671;g24a31664f4a_2_55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24a31664f4a_2_5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4" name="Google Shape;704;g24a31664f4a_2_59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24a31664f4a_2_6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0" name="Google Shape;720;g24a31664f4a_2_60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24a31664f4a_2_6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6" name="Google Shape;736;g24a31664f4a_2_6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24a31664f4a_2_6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1" name="Google Shape;781;g24a31664f4a_2_66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24a31664f4a_2_6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7" name="Google Shape;797;g24a31664f4a_2_68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4a31664f4a_2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g24a31664f4a_2_1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4a31664f4a_2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g24a31664f4a_2_1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4a31664f4a_2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g24a31664f4a_2_15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4a31664f4a_2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g24a31664f4a_2_16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4a31664f4a_2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g24a31664f4a_2_18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4a31664f4a_2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g24a31664f4a_2_20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4a31664f4a_2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g24a31664f4a_2_25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2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6" name="Google Shape;106;p12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7" name="Google Shape;107;p12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3"/>
          <p:cNvSpPr txBox="1"/>
          <p:nvPr>
            <p:ph type="ctrTitle"/>
          </p:nvPr>
        </p:nvSpPr>
        <p:spPr>
          <a:xfrm>
            <a:off x="342900" y="1065213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0" name="Google Shape;110;p13"/>
          <p:cNvSpPr txBox="1"/>
          <p:nvPr>
            <p:ph idx="1" type="subTitle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1" name="Google Shape;111;p13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2" name="Google Shape;112;p13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3" name="Google Shape;113;p13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4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6" name="Google Shape;116;p14"/>
          <p:cNvSpPr txBox="1"/>
          <p:nvPr>
            <p:ph idx="1" type="body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17" name="Google Shape;117;p14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8" name="Google Shape;118;p14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9" name="Google Shape;119;p14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"/>
          <p:cNvSpPr txBox="1"/>
          <p:nvPr>
            <p:ph type="title"/>
          </p:nvPr>
        </p:nvSpPr>
        <p:spPr>
          <a:xfrm>
            <a:off x="361156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 cap="none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2" name="Google Shape;122;p15"/>
          <p:cNvSpPr txBox="1"/>
          <p:nvPr>
            <p:ph idx="1" type="body"/>
          </p:nvPr>
        </p:nvSpPr>
        <p:spPr>
          <a:xfrm>
            <a:off x="361156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3" name="Google Shape;123;p15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4" name="Google Shape;124;p15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5" name="Google Shape;125;p15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8" name="Google Shape;128;p16"/>
          <p:cNvSpPr txBox="1"/>
          <p:nvPr>
            <p:ph idx="1" type="body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129" name="Google Shape;129;p16"/>
          <p:cNvSpPr txBox="1"/>
          <p:nvPr>
            <p:ph idx="2" type="body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130" name="Google Shape;130;p16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31" name="Google Shape;131;p16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32" name="Google Shape;132;p16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35" name="Google Shape;135;p17"/>
          <p:cNvSpPr txBox="1"/>
          <p:nvPr>
            <p:ph idx="1" type="body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136" name="Google Shape;136;p17"/>
          <p:cNvSpPr txBox="1"/>
          <p:nvPr>
            <p:ph idx="2" type="body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137" name="Google Shape;137;p17"/>
          <p:cNvSpPr txBox="1"/>
          <p:nvPr>
            <p:ph idx="3" type="body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138" name="Google Shape;138;p17"/>
          <p:cNvSpPr txBox="1"/>
          <p:nvPr>
            <p:ph idx="4" type="body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139" name="Google Shape;139;p17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40" name="Google Shape;140;p17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41" name="Google Shape;141;p17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44" name="Google Shape;144;p18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45" name="Google Shape;145;p18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46" name="Google Shape;146;p18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9"/>
          <p:cNvSpPr txBox="1"/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49" name="Google Shape;149;p19"/>
          <p:cNvSpPr txBox="1"/>
          <p:nvPr>
            <p:ph idx="1" type="body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indent="-3048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21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indent="-2921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indent="-2921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indent="-2921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indent="-2921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50" name="Google Shape;150;p19"/>
          <p:cNvSpPr txBox="1"/>
          <p:nvPr>
            <p:ph idx="2" type="body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51" name="Google Shape;151;p19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52" name="Google Shape;152;p19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53" name="Google Shape;153;p19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/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56" name="Google Shape;156;p20"/>
          <p:cNvSpPr/>
          <p:nvPr>
            <p:ph idx="2" type="pic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57" name="Google Shape;157;p20"/>
          <p:cNvSpPr txBox="1"/>
          <p:nvPr>
            <p:ph idx="1" type="body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58" name="Google Shape;158;p20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59" name="Google Shape;159;p20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60" name="Google Shape;160;p20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1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63" name="Google Shape;163;p21"/>
          <p:cNvSpPr txBox="1"/>
          <p:nvPr>
            <p:ph idx="1" type="body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64" name="Google Shape;164;p21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65" name="Google Shape;165;p21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66" name="Google Shape;166;p21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6" name="Google Shape;16;p3"/>
          <p:cNvGrpSpPr/>
          <p:nvPr/>
        </p:nvGrpSpPr>
        <p:grpSpPr>
          <a:xfrm>
            <a:off x="4472988" y="-115710"/>
            <a:ext cx="2468170" cy="2583880"/>
            <a:chOff x="0" y="-38100"/>
            <a:chExt cx="812700" cy="850800"/>
          </a:xfrm>
        </p:grpSpPr>
        <p:sp>
          <p:nvSpPr>
            <p:cNvPr id="17" name="Google Shape;17;p3"/>
            <p:cNvSpPr/>
            <p:nvPr/>
          </p:nvSpPr>
          <p:spPr>
            <a:xfrm>
              <a:off x="0" y="0"/>
              <a:ext cx="59417" cy="169361"/>
            </a:xfrm>
            <a:custGeom>
              <a:rect b="b" l="l" r="r" t="t"/>
              <a:pathLst>
                <a:path extrusionOk="0" h="169361" w="59417">
                  <a:moveTo>
                    <a:pt x="0" y="0"/>
                  </a:moveTo>
                  <a:lnTo>
                    <a:pt x="59417" y="0"/>
                  </a:lnTo>
                  <a:lnTo>
                    <a:pt x="59417" y="169361"/>
                  </a:lnTo>
                  <a:lnTo>
                    <a:pt x="0" y="169361"/>
                  </a:lnTo>
                  <a:close/>
                </a:path>
              </a:pathLst>
            </a:custGeom>
            <a:solidFill>
              <a:srgbClr val="806753"/>
            </a:solidFill>
            <a:ln>
              <a:noFill/>
            </a:ln>
          </p:spPr>
        </p:sp>
        <p:sp>
          <p:nvSpPr>
            <p:cNvPr id="18" name="Google Shape;18;p3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oogle Shape;19;p3"/>
          <p:cNvGrpSpPr/>
          <p:nvPr/>
        </p:nvGrpSpPr>
        <p:grpSpPr>
          <a:xfrm>
            <a:off x="4472988" y="4513440"/>
            <a:ext cx="2468170" cy="2583880"/>
            <a:chOff x="0" y="-38100"/>
            <a:chExt cx="812700" cy="850800"/>
          </a:xfrm>
        </p:grpSpPr>
        <p:sp>
          <p:nvSpPr>
            <p:cNvPr id="20" name="Google Shape;20;p3"/>
            <p:cNvSpPr/>
            <p:nvPr/>
          </p:nvSpPr>
          <p:spPr>
            <a:xfrm>
              <a:off x="0" y="0"/>
              <a:ext cx="59417" cy="169361"/>
            </a:xfrm>
            <a:custGeom>
              <a:rect b="b" l="l" r="r" t="t"/>
              <a:pathLst>
                <a:path extrusionOk="0" h="169361" w="59417">
                  <a:moveTo>
                    <a:pt x="0" y="0"/>
                  </a:moveTo>
                  <a:lnTo>
                    <a:pt x="59417" y="0"/>
                  </a:lnTo>
                  <a:lnTo>
                    <a:pt x="59417" y="169361"/>
                  </a:lnTo>
                  <a:lnTo>
                    <a:pt x="0" y="169361"/>
                  </a:lnTo>
                  <a:close/>
                </a:path>
              </a:pathLst>
            </a:custGeom>
            <a:solidFill>
              <a:srgbClr val="806753"/>
            </a:solidFill>
            <a:ln>
              <a:noFill/>
            </a:ln>
          </p:spPr>
        </p:sp>
        <p:sp>
          <p:nvSpPr>
            <p:cNvPr id="21" name="Google Shape;21;p3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" name="Google Shape;22;p3"/>
          <p:cNvGrpSpPr/>
          <p:nvPr/>
        </p:nvGrpSpPr>
        <p:grpSpPr>
          <a:xfrm rot="5400000">
            <a:off x="-1895965" y="2423670"/>
            <a:ext cx="2468170" cy="2583880"/>
            <a:chOff x="0" y="-38100"/>
            <a:chExt cx="812700" cy="850800"/>
          </a:xfrm>
        </p:grpSpPr>
        <p:sp>
          <p:nvSpPr>
            <p:cNvPr id="23" name="Google Shape;23;p3"/>
            <p:cNvSpPr/>
            <p:nvPr/>
          </p:nvSpPr>
          <p:spPr>
            <a:xfrm>
              <a:off x="0" y="0"/>
              <a:ext cx="59417" cy="169361"/>
            </a:xfrm>
            <a:custGeom>
              <a:rect b="b" l="l" r="r" t="t"/>
              <a:pathLst>
                <a:path extrusionOk="0" h="169361" w="59417">
                  <a:moveTo>
                    <a:pt x="0" y="0"/>
                  </a:moveTo>
                  <a:lnTo>
                    <a:pt x="59417" y="0"/>
                  </a:lnTo>
                  <a:lnTo>
                    <a:pt x="59417" y="169361"/>
                  </a:lnTo>
                  <a:lnTo>
                    <a:pt x="0" y="169361"/>
                  </a:lnTo>
                  <a:close/>
                </a:path>
              </a:pathLst>
            </a:custGeom>
            <a:solidFill>
              <a:srgbClr val="806753"/>
            </a:solidFill>
            <a:ln>
              <a:noFill/>
            </a:ln>
          </p:spPr>
        </p:sp>
        <p:sp>
          <p:nvSpPr>
            <p:cNvPr id="24" name="Google Shape;24;p3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" name="Google Shape;25;p3"/>
          <p:cNvGrpSpPr/>
          <p:nvPr/>
        </p:nvGrpSpPr>
        <p:grpSpPr>
          <a:xfrm rot="5400000">
            <a:off x="6735016" y="2423670"/>
            <a:ext cx="2468170" cy="2583880"/>
            <a:chOff x="0" y="-38100"/>
            <a:chExt cx="812700" cy="850800"/>
          </a:xfrm>
        </p:grpSpPr>
        <p:sp>
          <p:nvSpPr>
            <p:cNvPr id="26" name="Google Shape;26;p3"/>
            <p:cNvSpPr/>
            <p:nvPr/>
          </p:nvSpPr>
          <p:spPr>
            <a:xfrm>
              <a:off x="0" y="0"/>
              <a:ext cx="59417" cy="169361"/>
            </a:xfrm>
            <a:custGeom>
              <a:rect b="b" l="l" r="r" t="t"/>
              <a:pathLst>
                <a:path extrusionOk="0" h="169361" w="59417">
                  <a:moveTo>
                    <a:pt x="0" y="0"/>
                  </a:moveTo>
                  <a:lnTo>
                    <a:pt x="59417" y="0"/>
                  </a:lnTo>
                  <a:lnTo>
                    <a:pt x="59417" y="169361"/>
                  </a:lnTo>
                  <a:lnTo>
                    <a:pt x="0" y="169361"/>
                  </a:lnTo>
                  <a:close/>
                </a:path>
              </a:pathLst>
            </a:custGeom>
            <a:solidFill>
              <a:srgbClr val="806753"/>
            </a:solidFill>
            <a:ln>
              <a:noFill/>
            </a:ln>
          </p:spPr>
        </p:sp>
        <p:sp>
          <p:nvSpPr>
            <p:cNvPr id="27" name="Google Shape;27;p3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2"/>
          <p:cNvSpPr txBox="1"/>
          <p:nvPr>
            <p:ph type="title"/>
          </p:nvPr>
        </p:nvSpPr>
        <p:spPr>
          <a:xfrm rot="5400000">
            <a:off x="2366169" y="1085850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69" name="Google Shape;169;p22"/>
          <p:cNvSpPr txBox="1"/>
          <p:nvPr>
            <p:ph idx="1" type="body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70" name="Google Shape;170;p22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71" name="Google Shape;171;p22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72" name="Google Shape;172;p22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2" name="Google Shape;32;p4"/>
          <p:cNvGrpSpPr/>
          <p:nvPr/>
        </p:nvGrpSpPr>
        <p:grpSpPr>
          <a:xfrm rot="5400000">
            <a:off x="1380815" y="-1380813"/>
            <a:ext cx="2468170" cy="5229796"/>
            <a:chOff x="0" y="-38100"/>
            <a:chExt cx="812700" cy="1722027"/>
          </a:xfrm>
        </p:grpSpPr>
        <p:sp>
          <p:nvSpPr>
            <p:cNvPr id="33" name="Google Shape;33;p4"/>
            <p:cNvSpPr/>
            <p:nvPr/>
          </p:nvSpPr>
          <p:spPr>
            <a:xfrm>
              <a:off x="0" y="0"/>
              <a:ext cx="65204" cy="1683927"/>
            </a:xfrm>
            <a:custGeom>
              <a:rect b="b" l="l" r="r" t="t"/>
              <a:pathLst>
                <a:path extrusionOk="0" h="1683927" w="65204">
                  <a:moveTo>
                    <a:pt x="0" y="0"/>
                  </a:moveTo>
                  <a:lnTo>
                    <a:pt x="65204" y="0"/>
                  </a:lnTo>
                  <a:lnTo>
                    <a:pt x="65204" y="1683927"/>
                  </a:lnTo>
                  <a:lnTo>
                    <a:pt x="0" y="1683927"/>
                  </a:lnTo>
                  <a:close/>
                </a:path>
              </a:pathLst>
            </a:custGeom>
            <a:solidFill>
              <a:srgbClr val="806753"/>
            </a:solidFill>
            <a:ln>
              <a:noFill/>
            </a:ln>
          </p:spPr>
        </p:sp>
        <p:sp>
          <p:nvSpPr>
            <p:cNvPr id="34" name="Google Shape;34;p4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dk2"/>
        </a:solid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3" name="Google Shape;43;p6"/>
          <p:cNvGrpSpPr/>
          <p:nvPr/>
        </p:nvGrpSpPr>
        <p:grpSpPr>
          <a:xfrm>
            <a:off x="939137" y="1288085"/>
            <a:ext cx="2057361" cy="2479054"/>
            <a:chOff x="0" y="-38100"/>
            <a:chExt cx="1083734" cy="1305865"/>
          </a:xfrm>
        </p:grpSpPr>
        <p:sp>
          <p:nvSpPr>
            <p:cNvPr id="44" name="Google Shape;44;p6"/>
            <p:cNvSpPr/>
            <p:nvPr/>
          </p:nvSpPr>
          <p:spPr>
            <a:xfrm>
              <a:off x="0" y="0"/>
              <a:ext cx="1083734" cy="1267765"/>
            </a:xfrm>
            <a:custGeom>
              <a:rect b="b" l="l" r="r" t="t"/>
              <a:pathLst>
                <a:path extrusionOk="0" h="1267765" w="1083734">
                  <a:moveTo>
                    <a:pt x="0" y="0"/>
                  </a:moveTo>
                  <a:lnTo>
                    <a:pt x="1083734" y="0"/>
                  </a:lnTo>
                  <a:lnTo>
                    <a:pt x="1083734" y="1267765"/>
                  </a:lnTo>
                  <a:lnTo>
                    <a:pt x="0" y="1267765"/>
                  </a:lnTo>
                  <a:close/>
                </a:path>
              </a:pathLst>
            </a:custGeom>
            <a:solidFill>
              <a:srgbClr val="C8DBE2"/>
            </a:solidFill>
            <a:ln>
              <a:noFill/>
            </a:ln>
          </p:spPr>
        </p:sp>
        <p:sp>
          <p:nvSpPr>
            <p:cNvPr id="45" name="Google Shape;45;p6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" name="Google Shape;46;p6"/>
          <p:cNvGrpSpPr/>
          <p:nvPr/>
        </p:nvGrpSpPr>
        <p:grpSpPr>
          <a:xfrm>
            <a:off x="3485071" y="1288085"/>
            <a:ext cx="2057361" cy="2479054"/>
            <a:chOff x="0" y="-38100"/>
            <a:chExt cx="1083734" cy="1305865"/>
          </a:xfrm>
        </p:grpSpPr>
        <p:sp>
          <p:nvSpPr>
            <p:cNvPr id="47" name="Google Shape;47;p6"/>
            <p:cNvSpPr/>
            <p:nvPr/>
          </p:nvSpPr>
          <p:spPr>
            <a:xfrm>
              <a:off x="0" y="0"/>
              <a:ext cx="1083734" cy="1267765"/>
            </a:xfrm>
            <a:custGeom>
              <a:rect b="b" l="l" r="r" t="t"/>
              <a:pathLst>
                <a:path extrusionOk="0" h="1267765" w="1083734">
                  <a:moveTo>
                    <a:pt x="0" y="0"/>
                  </a:moveTo>
                  <a:lnTo>
                    <a:pt x="1083734" y="0"/>
                  </a:lnTo>
                  <a:lnTo>
                    <a:pt x="1083734" y="1267765"/>
                  </a:lnTo>
                  <a:lnTo>
                    <a:pt x="0" y="1267765"/>
                  </a:lnTo>
                  <a:close/>
                </a:path>
              </a:pathLst>
            </a:custGeom>
            <a:solidFill>
              <a:srgbClr val="C8DBE2"/>
            </a:solidFill>
            <a:ln>
              <a:noFill/>
            </a:ln>
          </p:spPr>
        </p:sp>
        <p:sp>
          <p:nvSpPr>
            <p:cNvPr id="48" name="Google Shape;48;p6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49;p6"/>
          <p:cNvGrpSpPr/>
          <p:nvPr/>
        </p:nvGrpSpPr>
        <p:grpSpPr>
          <a:xfrm>
            <a:off x="6147461" y="1288085"/>
            <a:ext cx="2057361" cy="2479054"/>
            <a:chOff x="0" y="-38100"/>
            <a:chExt cx="1083734" cy="1305865"/>
          </a:xfrm>
        </p:grpSpPr>
        <p:sp>
          <p:nvSpPr>
            <p:cNvPr id="50" name="Google Shape;50;p6"/>
            <p:cNvSpPr/>
            <p:nvPr/>
          </p:nvSpPr>
          <p:spPr>
            <a:xfrm>
              <a:off x="0" y="0"/>
              <a:ext cx="1083734" cy="1267765"/>
            </a:xfrm>
            <a:custGeom>
              <a:rect b="b" l="l" r="r" t="t"/>
              <a:pathLst>
                <a:path extrusionOk="0" h="1267765" w="1083734">
                  <a:moveTo>
                    <a:pt x="0" y="0"/>
                  </a:moveTo>
                  <a:lnTo>
                    <a:pt x="1083734" y="0"/>
                  </a:lnTo>
                  <a:lnTo>
                    <a:pt x="1083734" y="1267765"/>
                  </a:lnTo>
                  <a:lnTo>
                    <a:pt x="0" y="1267765"/>
                  </a:lnTo>
                  <a:close/>
                </a:path>
              </a:pathLst>
            </a:custGeom>
            <a:solidFill>
              <a:srgbClr val="C8DBE2"/>
            </a:solidFill>
            <a:ln>
              <a:noFill/>
            </a:ln>
          </p:spPr>
        </p:sp>
        <p:sp>
          <p:nvSpPr>
            <p:cNvPr id="51" name="Google Shape;51;p6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" name="Google Shape;52;p6"/>
          <p:cNvSpPr/>
          <p:nvPr/>
        </p:nvSpPr>
        <p:spPr>
          <a:xfrm rot="-5400000">
            <a:off x="1866794" y="2815684"/>
            <a:ext cx="202425" cy="2057739"/>
          </a:xfrm>
          <a:custGeom>
            <a:rect b="b" l="l" r="r" t="t"/>
            <a:pathLst>
              <a:path extrusionOk="0" h="677445" w="66642">
                <a:moveTo>
                  <a:pt x="0" y="0"/>
                </a:moveTo>
                <a:lnTo>
                  <a:pt x="66642" y="0"/>
                </a:lnTo>
                <a:lnTo>
                  <a:pt x="66642" y="677445"/>
                </a:lnTo>
                <a:lnTo>
                  <a:pt x="0" y="677445"/>
                </a:lnTo>
                <a:close/>
              </a:path>
            </a:pathLst>
          </a:custGeom>
          <a:solidFill>
            <a:srgbClr val="FEF3EA"/>
          </a:solidFill>
          <a:ln>
            <a:noFill/>
          </a:ln>
        </p:spPr>
      </p:sp>
      <p:sp>
        <p:nvSpPr>
          <p:cNvPr id="53" name="Google Shape;53;p6"/>
          <p:cNvSpPr/>
          <p:nvPr/>
        </p:nvSpPr>
        <p:spPr>
          <a:xfrm rot="-5400000">
            <a:off x="4412728" y="2815684"/>
            <a:ext cx="202425" cy="2057739"/>
          </a:xfrm>
          <a:custGeom>
            <a:rect b="b" l="l" r="r" t="t"/>
            <a:pathLst>
              <a:path extrusionOk="0" h="677445" w="66642">
                <a:moveTo>
                  <a:pt x="0" y="0"/>
                </a:moveTo>
                <a:lnTo>
                  <a:pt x="66642" y="0"/>
                </a:lnTo>
                <a:lnTo>
                  <a:pt x="66642" y="677445"/>
                </a:lnTo>
                <a:lnTo>
                  <a:pt x="0" y="677445"/>
                </a:lnTo>
                <a:close/>
              </a:path>
            </a:pathLst>
          </a:custGeom>
          <a:solidFill>
            <a:srgbClr val="FEF3EA"/>
          </a:solidFill>
          <a:ln>
            <a:noFill/>
          </a:ln>
        </p:spPr>
      </p:sp>
      <p:grpSp>
        <p:nvGrpSpPr>
          <p:cNvPr id="54" name="Google Shape;54;p6"/>
          <p:cNvGrpSpPr/>
          <p:nvPr/>
        </p:nvGrpSpPr>
        <p:grpSpPr>
          <a:xfrm rot="-5400000">
            <a:off x="3427216" y="-1125900"/>
            <a:ext cx="2468170" cy="2583880"/>
            <a:chOff x="0" y="-38100"/>
            <a:chExt cx="812700" cy="850800"/>
          </a:xfrm>
        </p:grpSpPr>
        <p:sp>
          <p:nvSpPr>
            <p:cNvPr id="55" name="Google Shape;55;p6"/>
            <p:cNvSpPr/>
            <p:nvPr/>
          </p:nvSpPr>
          <p:spPr>
            <a:xfrm>
              <a:off x="0" y="0"/>
              <a:ext cx="66642" cy="677445"/>
            </a:xfrm>
            <a:custGeom>
              <a:rect b="b" l="l" r="r" t="t"/>
              <a:pathLst>
                <a:path extrusionOk="0" h="677445" w="66642">
                  <a:moveTo>
                    <a:pt x="0" y="0"/>
                  </a:moveTo>
                  <a:lnTo>
                    <a:pt x="66642" y="0"/>
                  </a:lnTo>
                  <a:lnTo>
                    <a:pt x="66642" y="677445"/>
                  </a:lnTo>
                  <a:lnTo>
                    <a:pt x="0" y="677445"/>
                  </a:lnTo>
                  <a:close/>
                </a:path>
              </a:pathLst>
            </a:custGeom>
            <a:solidFill>
              <a:srgbClr val="FEF3EA"/>
            </a:solidFill>
            <a:ln>
              <a:noFill/>
            </a:ln>
          </p:spPr>
        </p:sp>
        <p:sp>
          <p:nvSpPr>
            <p:cNvPr id="56" name="Google Shape;56;p6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" name="Google Shape;57;p6"/>
          <p:cNvGrpSpPr/>
          <p:nvPr/>
        </p:nvGrpSpPr>
        <p:grpSpPr>
          <a:xfrm rot="-5400000">
            <a:off x="881282" y="-1125900"/>
            <a:ext cx="2468170" cy="2583880"/>
            <a:chOff x="0" y="-38100"/>
            <a:chExt cx="812700" cy="850800"/>
          </a:xfrm>
        </p:grpSpPr>
        <p:sp>
          <p:nvSpPr>
            <p:cNvPr id="58" name="Google Shape;58;p6"/>
            <p:cNvSpPr/>
            <p:nvPr/>
          </p:nvSpPr>
          <p:spPr>
            <a:xfrm>
              <a:off x="0" y="0"/>
              <a:ext cx="66642" cy="677445"/>
            </a:xfrm>
            <a:custGeom>
              <a:rect b="b" l="l" r="r" t="t"/>
              <a:pathLst>
                <a:path extrusionOk="0" h="677445" w="66642">
                  <a:moveTo>
                    <a:pt x="0" y="0"/>
                  </a:moveTo>
                  <a:lnTo>
                    <a:pt x="66642" y="0"/>
                  </a:lnTo>
                  <a:lnTo>
                    <a:pt x="66642" y="677445"/>
                  </a:lnTo>
                  <a:lnTo>
                    <a:pt x="0" y="677445"/>
                  </a:lnTo>
                  <a:close/>
                </a:path>
              </a:pathLst>
            </a:custGeom>
            <a:solidFill>
              <a:srgbClr val="FEF3EA"/>
            </a:solidFill>
            <a:ln>
              <a:noFill/>
            </a:ln>
          </p:spPr>
        </p:sp>
        <p:sp>
          <p:nvSpPr>
            <p:cNvPr id="59" name="Google Shape;59;p6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" name="Google Shape;60;p6"/>
          <p:cNvGrpSpPr/>
          <p:nvPr/>
        </p:nvGrpSpPr>
        <p:grpSpPr>
          <a:xfrm rot="-5400000">
            <a:off x="6089607" y="-1125900"/>
            <a:ext cx="2468170" cy="2583880"/>
            <a:chOff x="0" y="-38100"/>
            <a:chExt cx="812700" cy="850800"/>
          </a:xfrm>
        </p:grpSpPr>
        <p:sp>
          <p:nvSpPr>
            <p:cNvPr id="61" name="Google Shape;61;p6"/>
            <p:cNvSpPr/>
            <p:nvPr/>
          </p:nvSpPr>
          <p:spPr>
            <a:xfrm>
              <a:off x="0" y="0"/>
              <a:ext cx="66642" cy="677445"/>
            </a:xfrm>
            <a:custGeom>
              <a:rect b="b" l="l" r="r" t="t"/>
              <a:pathLst>
                <a:path extrusionOk="0" h="677445" w="66642">
                  <a:moveTo>
                    <a:pt x="0" y="0"/>
                  </a:moveTo>
                  <a:lnTo>
                    <a:pt x="66642" y="0"/>
                  </a:lnTo>
                  <a:lnTo>
                    <a:pt x="66642" y="677445"/>
                  </a:lnTo>
                  <a:lnTo>
                    <a:pt x="0" y="677445"/>
                  </a:lnTo>
                  <a:close/>
                </a:path>
              </a:pathLst>
            </a:custGeom>
            <a:solidFill>
              <a:srgbClr val="FEF3EA"/>
            </a:solidFill>
            <a:ln>
              <a:noFill/>
            </a:ln>
          </p:spPr>
        </p:sp>
        <p:sp>
          <p:nvSpPr>
            <p:cNvPr id="62" name="Google Shape;62;p6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" name="Google Shape;63;p6"/>
          <p:cNvSpPr/>
          <p:nvPr/>
        </p:nvSpPr>
        <p:spPr>
          <a:xfrm rot="-5400000">
            <a:off x="7074953" y="2815717"/>
            <a:ext cx="202425" cy="2057739"/>
          </a:xfrm>
          <a:custGeom>
            <a:rect b="b" l="l" r="r" t="t"/>
            <a:pathLst>
              <a:path extrusionOk="0" h="677445" w="66642">
                <a:moveTo>
                  <a:pt x="0" y="0"/>
                </a:moveTo>
                <a:lnTo>
                  <a:pt x="66642" y="0"/>
                </a:lnTo>
                <a:lnTo>
                  <a:pt x="66642" y="677445"/>
                </a:lnTo>
                <a:lnTo>
                  <a:pt x="0" y="677445"/>
                </a:lnTo>
                <a:close/>
              </a:path>
            </a:pathLst>
          </a:custGeom>
          <a:solidFill>
            <a:srgbClr val="FEF3EA"/>
          </a:solid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7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66" name="Google Shape;66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7" name="Google Shape;67;p7"/>
          <p:cNvGrpSpPr/>
          <p:nvPr/>
        </p:nvGrpSpPr>
        <p:grpSpPr>
          <a:xfrm rot="5400000">
            <a:off x="1380815" y="-1380813"/>
            <a:ext cx="2468170" cy="5229796"/>
            <a:chOff x="0" y="-38100"/>
            <a:chExt cx="812700" cy="1722027"/>
          </a:xfrm>
        </p:grpSpPr>
        <p:sp>
          <p:nvSpPr>
            <p:cNvPr id="68" name="Google Shape;68;p7"/>
            <p:cNvSpPr/>
            <p:nvPr/>
          </p:nvSpPr>
          <p:spPr>
            <a:xfrm>
              <a:off x="0" y="0"/>
              <a:ext cx="65204" cy="1683927"/>
            </a:xfrm>
            <a:custGeom>
              <a:rect b="b" l="l" r="r" t="t"/>
              <a:pathLst>
                <a:path extrusionOk="0" h="1683927" w="65204">
                  <a:moveTo>
                    <a:pt x="0" y="0"/>
                  </a:moveTo>
                  <a:lnTo>
                    <a:pt x="65204" y="0"/>
                  </a:lnTo>
                  <a:lnTo>
                    <a:pt x="65204" y="1683927"/>
                  </a:lnTo>
                  <a:lnTo>
                    <a:pt x="0" y="1683927"/>
                  </a:lnTo>
                  <a:close/>
                </a:path>
              </a:pathLst>
            </a:custGeom>
            <a:solidFill>
              <a:srgbClr val="806753"/>
            </a:solidFill>
            <a:ln>
              <a:noFill/>
            </a:ln>
          </p:spPr>
        </p:sp>
        <p:sp>
          <p:nvSpPr>
            <p:cNvPr id="69" name="Google Shape;69;p7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73" name="Google Shape;73;p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4" name="Google Shape;74;p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5" name="Google Shape;7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6" name="Google Shape;76;p8"/>
          <p:cNvGrpSpPr/>
          <p:nvPr/>
        </p:nvGrpSpPr>
        <p:grpSpPr>
          <a:xfrm rot="5400000">
            <a:off x="5808463" y="531211"/>
            <a:ext cx="2468170" cy="3093755"/>
            <a:chOff x="0" y="-38100"/>
            <a:chExt cx="812700" cy="1018688"/>
          </a:xfrm>
        </p:grpSpPr>
        <p:sp>
          <p:nvSpPr>
            <p:cNvPr id="77" name="Google Shape;77;p8"/>
            <p:cNvSpPr/>
            <p:nvPr/>
          </p:nvSpPr>
          <p:spPr>
            <a:xfrm>
              <a:off x="0" y="0"/>
              <a:ext cx="62752" cy="980588"/>
            </a:xfrm>
            <a:custGeom>
              <a:rect b="b" l="l" r="r" t="t"/>
              <a:pathLst>
                <a:path extrusionOk="0" h="980588" w="62752">
                  <a:moveTo>
                    <a:pt x="0" y="0"/>
                  </a:moveTo>
                  <a:lnTo>
                    <a:pt x="62752" y="0"/>
                  </a:lnTo>
                  <a:lnTo>
                    <a:pt x="62752" y="980588"/>
                  </a:lnTo>
                  <a:lnTo>
                    <a:pt x="0" y="980588"/>
                  </a:lnTo>
                  <a:close/>
                </a:path>
              </a:pathLst>
            </a:custGeom>
            <a:solidFill>
              <a:srgbClr val="C8DBE2"/>
            </a:solidFill>
            <a:ln>
              <a:noFill/>
            </a:ln>
          </p:spPr>
        </p:sp>
        <p:sp>
          <p:nvSpPr>
            <p:cNvPr id="78" name="Google Shape;78;p8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" name="Google Shape;79;p8"/>
          <p:cNvGrpSpPr/>
          <p:nvPr/>
        </p:nvGrpSpPr>
        <p:grpSpPr>
          <a:xfrm rot="5400000">
            <a:off x="5808463" y="3796126"/>
            <a:ext cx="2468170" cy="3093755"/>
            <a:chOff x="0" y="-38100"/>
            <a:chExt cx="812700" cy="1018688"/>
          </a:xfrm>
        </p:grpSpPr>
        <p:sp>
          <p:nvSpPr>
            <p:cNvPr id="80" name="Google Shape;80;p8"/>
            <p:cNvSpPr/>
            <p:nvPr/>
          </p:nvSpPr>
          <p:spPr>
            <a:xfrm>
              <a:off x="0" y="0"/>
              <a:ext cx="62752" cy="980588"/>
            </a:xfrm>
            <a:custGeom>
              <a:rect b="b" l="l" r="r" t="t"/>
              <a:pathLst>
                <a:path extrusionOk="0" h="980588" w="62752">
                  <a:moveTo>
                    <a:pt x="0" y="0"/>
                  </a:moveTo>
                  <a:lnTo>
                    <a:pt x="62752" y="0"/>
                  </a:lnTo>
                  <a:lnTo>
                    <a:pt x="62752" y="980588"/>
                  </a:lnTo>
                  <a:lnTo>
                    <a:pt x="0" y="980588"/>
                  </a:lnTo>
                  <a:close/>
                </a:path>
              </a:pathLst>
            </a:custGeom>
            <a:solidFill>
              <a:srgbClr val="C8DBE2"/>
            </a:solidFill>
            <a:ln>
              <a:noFill/>
            </a:ln>
          </p:spPr>
        </p:sp>
        <p:sp>
          <p:nvSpPr>
            <p:cNvPr id="81" name="Google Shape;81;p8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4" name="Google Shape;8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85" name="Google Shape;85;p9"/>
          <p:cNvGrpSpPr/>
          <p:nvPr/>
        </p:nvGrpSpPr>
        <p:grpSpPr>
          <a:xfrm>
            <a:off x="8953423" y="767028"/>
            <a:ext cx="2468170" cy="3093755"/>
            <a:chOff x="0" y="-38100"/>
            <a:chExt cx="812700" cy="1018688"/>
          </a:xfrm>
        </p:grpSpPr>
        <p:sp>
          <p:nvSpPr>
            <p:cNvPr id="86" name="Google Shape;86;p9"/>
            <p:cNvSpPr/>
            <p:nvPr/>
          </p:nvSpPr>
          <p:spPr>
            <a:xfrm>
              <a:off x="0" y="0"/>
              <a:ext cx="62752" cy="980588"/>
            </a:xfrm>
            <a:custGeom>
              <a:rect b="b" l="l" r="r" t="t"/>
              <a:pathLst>
                <a:path extrusionOk="0" h="980588" w="62752">
                  <a:moveTo>
                    <a:pt x="0" y="0"/>
                  </a:moveTo>
                  <a:lnTo>
                    <a:pt x="62752" y="0"/>
                  </a:lnTo>
                  <a:lnTo>
                    <a:pt x="62752" y="980588"/>
                  </a:lnTo>
                  <a:lnTo>
                    <a:pt x="0" y="980588"/>
                  </a:lnTo>
                  <a:close/>
                </a:path>
              </a:pathLst>
            </a:custGeom>
            <a:solidFill>
              <a:srgbClr val="806753"/>
            </a:solidFill>
            <a:ln>
              <a:noFill/>
            </a:ln>
          </p:spPr>
        </p:sp>
        <p:sp>
          <p:nvSpPr>
            <p:cNvPr id="87" name="Google Shape;87;p9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8" name="Google Shape;88;p9"/>
          <p:cNvGrpSpPr/>
          <p:nvPr/>
        </p:nvGrpSpPr>
        <p:grpSpPr>
          <a:xfrm>
            <a:off x="0" y="767028"/>
            <a:ext cx="2468170" cy="3093755"/>
            <a:chOff x="0" y="-38100"/>
            <a:chExt cx="812700" cy="1018688"/>
          </a:xfrm>
        </p:grpSpPr>
        <p:sp>
          <p:nvSpPr>
            <p:cNvPr id="89" name="Google Shape;89;p9"/>
            <p:cNvSpPr/>
            <p:nvPr/>
          </p:nvSpPr>
          <p:spPr>
            <a:xfrm>
              <a:off x="0" y="0"/>
              <a:ext cx="62752" cy="980588"/>
            </a:xfrm>
            <a:custGeom>
              <a:rect b="b" l="l" r="r" t="t"/>
              <a:pathLst>
                <a:path extrusionOk="0" h="980588" w="62752">
                  <a:moveTo>
                    <a:pt x="0" y="0"/>
                  </a:moveTo>
                  <a:lnTo>
                    <a:pt x="62752" y="0"/>
                  </a:lnTo>
                  <a:lnTo>
                    <a:pt x="62752" y="980588"/>
                  </a:lnTo>
                  <a:lnTo>
                    <a:pt x="0" y="980588"/>
                  </a:lnTo>
                  <a:close/>
                </a:path>
              </a:pathLst>
            </a:custGeom>
            <a:solidFill>
              <a:srgbClr val="806753"/>
            </a:solidFill>
            <a:ln>
              <a:noFill/>
            </a:ln>
          </p:spPr>
        </p:sp>
        <p:sp>
          <p:nvSpPr>
            <p:cNvPr id="90" name="Google Shape;90;p9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lt2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93" name="Google Shape;93;p10"/>
          <p:cNvGrpSpPr/>
          <p:nvPr/>
        </p:nvGrpSpPr>
        <p:grpSpPr>
          <a:xfrm>
            <a:off x="3128039" y="-1"/>
            <a:ext cx="2887934" cy="4925070"/>
            <a:chOff x="0" y="-38100"/>
            <a:chExt cx="1083734" cy="1305865"/>
          </a:xfrm>
        </p:grpSpPr>
        <p:sp>
          <p:nvSpPr>
            <p:cNvPr id="94" name="Google Shape;94;p10"/>
            <p:cNvSpPr/>
            <p:nvPr/>
          </p:nvSpPr>
          <p:spPr>
            <a:xfrm>
              <a:off x="0" y="0"/>
              <a:ext cx="1083734" cy="1267765"/>
            </a:xfrm>
            <a:custGeom>
              <a:rect b="b" l="l" r="r" t="t"/>
              <a:pathLst>
                <a:path extrusionOk="0" h="1267765" w="1083734">
                  <a:moveTo>
                    <a:pt x="0" y="0"/>
                  </a:moveTo>
                  <a:lnTo>
                    <a:pt x="1083734" y="0"/>
                  </a:lnTo>
                  <a:lnTo>
                    <a:pt x="1083734" y="1267765"/>
                  </a:lnTo>
                  <a:lnTo>
                    <a:pt x="0" y="1267765"/>
                  </a:lnTo>
                  <a:close/>
                </a:path>
              </a:pathLst>
            </a:custGeom>
            <a:solidFill>
              <a:srgbClr val="C8DBE2"/>
            </a:solidFill>
            <a:ln>
              <a:noFill/>
            </a:ln>
          </p:spPr>
        </p:sp>
        <p:sp>
          <p:nvSpPr>
            <p:cNvPr id="95" name="Google Shape;95;p10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6" name="Google Shape;96;p10"/>
          <p:cNvSpPr/>
          <p:nvPr/>
        </p:nvSpPr>
        <p:spPr>
          <a:xfrm rot="-5400000">
            <a:off x="4448219" y="3575907"/>
            <a:ext cx="247575" cy="2887609"/>
          </a:xfrm>
          <a:custGeom>
            <a:rect b="b" l="l" r="r" t="t"/>
            <a:pathLst>
              <a:path extrusionOk="0" h="677445" w="66642">
                <a:moveTo>
                  <a:pt x="0" y="0"/>
                </a:moveTo>
                <a:lnTo>
                  <a:pt x="66642" y="0"/>
                </a:lnTo>
                <a:lnTo>
                  <a:pt x="66642" y="677445"/>
                </a:lnTo>
                <a:lnTo>
                  <a:pt x="0" y="677445"/>
                </a:lnTo>
                <a:close/>
              </a:path>
            </a:pathLst>
          </a:custGeom>
          <a:solidFill>
            <a:srgbClr val="FEF3EA"/>
          </a:solidFill>
          <a:ln>
            <a:noFill/>
          </a:ln>
        </p:spPr>
      </p:sp>
      <p:sp>
        <p:nvSpPr>
          <p:cNvPr id="97" name="Google Shape;97;p10"/>
          <p:cNvSpPr/>
          <p:nvPr/>
        </p:nvSpPr>
        <p:spPr>
          <a:xfrm rot="-5400000">
            <a:off x="4448219" y="-1320018"/>
            <a:ext cx="247575" cy="2887609"/>
          </a:xfrm>
          <a:custGeom>
            <a:rect b="b" l="l" r="r" t="t"/>
            <a:pathLst>
              <a:path extrusionOk="0" h="677445" w="66642">
                <a:moveTo>
                  <a:pt x="0" y="0"/>
                </a:moveTo>
                <a:lnTo>
                  <a:pt x="66642" y="0"/>
                </a:lnTo>
                <a:lnTo>
                  <a:pt x="66642" y="677445"/>
                </a:lnTo>
                <a:lnTo>
                  <a:pt x="0" y="677445"/>
                </a:lnTo>
                <a:close/>
              </a:path>
            </a:pathLst>
          </a:custGeom>
          <a:solidFill>
            <a:srgbClr val="FEF3EA"/>
          </a:solidFill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 Black"/>
              <a:buNone/>
              <a:defRPr sz="2800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 Sans Black"/>
              <a:buChar char="●"/>
              <a:defRPr sz="1800">
                <a:solidFill>
                  <a:schemeClr val="dk2"/>
                </a:solidFill>
                <a:latin typeface="Nunito Sans Black"/>
                <a:ea typeface="Nunito Sans Black"/>
                <a:cs typeface="Nunito Sans Black"/>
                <a:sym typeface="Nunito Sans Black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riracha"/>
              <a:buChar char="○"/>
              <a:defRPr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/>
        </p:txBody>
      </p:sp>
      <p:sp>
        <p:nvSpPr>
          <p:cNvPr id="100" name="Google Shape;100;p11"/>
          <p:cNvSpPr txBox="1"/>
          <p:nvPr>
            <p:ph idx="1" type="body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2100" lvl="3" marL="182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1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100" lvl="5" marL="27432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100" lvl="6" marL="3200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100" lvl="7" marL="3657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100" lvl="8" marL="4114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" name="Google Shape;101;p11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11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11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1.jpg"/><Relationship Id="rId4" Type="http://schemas.openxmlformats.org/officeDocument/2006/relationships/image" Target="../media/image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jpg"/><Relationship Id="rId4" Type="http://schemas.openxmlformats.org/officeDocument/2006/relationships/image" Target="../media/image1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2.jpg"/><Relationship Id="rId4" Type="http://schemas.openxmlformats.org/officeDocument/2006/relationships/image" Target="../media/image8.jpg"/><Relationship Id="rId5" Type="http://schemas.openxmlformats.org/officeDocument/2006/relationships/image" Target="../media/image15.jpg"/><Relationship Id="rId6" Type="http://schemas.openxmlformats.org/officeDocument/2006/relationships/image" Target="../media/image7.jpg"/><Relationship Id="rId7" Type="http://schemas.openxmlformats.org/officeDocument/2006/relationships/image" Target="../media/image9.jpg"/><Relationship Id="rId8" Type="http://schemas.openxmlformats.org/officeDocument/2006/relationships/image" Target="../media/image1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jpg"/><Relationship Id="rId4" Type="http://schemas.openxmlformats.org/officeDocument/2006/relationships/image" Target="../media/image2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jpg"/><Relationship Id="rId4" Type="http://schemas.openxmlformats.org/officeDocument/2006/relationships/image" Target="../media/image17.jpg"/><Relationship Id="rId10" Type="http://schemas.openxmlformats.org/officeDocument/2006/relationships/image" Target="../media/image27.jpg"/><Relationship Id="rId9" Type="http://schemas.openxmlformats.org/officeDocument/2006/relationships/image" Target="../media/image28.jpg"/><Relationship Id="rId5" Type="http://schemas.openxmlformats.org/officeDocument/2006/relationships/image" Target="../media/image23.jpg"/><Relationship Id="rId6" Type="http://schemas.openxmlformats.org/officeDocument/2006/relationships/image" Target="../media/image22.jpg"/><Relationship Id="rId7" Type="http://schemas.openxmlformats.org/officeDocument/2006/relationships/image" Target="../media/image24.jpg"/><Relationship Id="rId8" Type="http://schemas.openxmlformats.org/officeDocument/2006/relationships/image" Target="../media/image1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jpg"/><Relationship Id="rId4" Type="http://schemas.openxmlformats.org/officeDocument/2006/relationships/image" Target="../media/image31.jpg"/><Relationship Id="rId5" Type="http://schemas.openxmlformats.org/officeDocument/2006/relationships/image" Target="../media/image2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2.jpg"/><Relationship Id="rId4" Type="http://schemas.openxmlformats.org/officeDocument/2006/relationships/image" Target="../media/image4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9.jpg"/><Relationship Id="rId4" Type="http://schemas.openxmlformats.org/officeDocument/2006/relationships/image" Target="../media/image3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6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7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7.jpg"/></Relationships>
</file>

<file path=ppt/slides/_rels/slide23.xml.rels><?xml version="1.0" encoding="UTF-8" standalone="yes"?><Relationships xmlns="http://schemas.openxmlformats.org/package/2006/relationships"><Relationship Id="rId40" Type="http://schemas.openxmlformats.org/officeDocument/2006/relationships/image" Target="../media/image78.png"/><Relationship Id="rId20" Type="http://schemas.openxmlformats.org/officeDocument/2006/relationships/image" Target="../media/image61.png"/><Relationship Id="rId41" Type="http://schemas.openxmlformats.org/officeDocument/2006/relationships/image" Target="../media/image82.png"/><Relationship Id="rId22" Type="http://schemas.openxmlformats.org/officeDocument/2006/relationships/image" Target="../media/image63.png"/><Relationship Id="rId21" Type="http://schemas.openxmlformats.org/officeDocument/2006/relationships/image" Target="../media/image65.png"/><Relationship Id="rId24" Type="http://schemas.openxmlformats.org/officeDocument/2006/relationships/image" Target="../media/image70.png"/><Relationship Id="rId23" Type="http://schemas.openxmlformats.org/officeDocument/2006/relationships/image" Target="../media/image52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png"/><Relationship Id="rId4" Type="http://schemas.openxmlformats.org/officeDocument/2006/relationships/image" Target="../media/image35.png"/><Relationship Id="rId9" Type="http://schemas.openxmlformats.org/officeDocument/2006/relationships/image" Target="../media/image50.png"/><Relationship Id="rId26" Type="http://schemas.openxmlformats.org/officeDocument/2006/relationships/image" Target="../media/image67.png"/><Relationship Id="rId25" Type="http://schemas.openxmlformats.org/officeDocument/2006/relationships/image" Target="../media/image53.png"/><Relationship Id="rId28" Type="http://schemas.openxmlformats.org/officeDocument/2006/relationships/image" Target="../media/image68.png"/><Relationship Id="rId27" Type="http://schemas.openxmlformats.org/officeDocument/2006/relationships/image" Target="../media/image74.png"/><Relationship Id="rId5" Type="http://schemas.openxmlformats.org/officeDocument/2006/relationships/image" Target="../media/image39.png"/><Relationship Id="rId6" Type="http://schemas.openxmlformats.org/officeDocument/2006/relationships/image" Target="../media/image38.png"/><Relationship Id="rId29" Type="http://schemas.openxmlformats.org/officeDocument/2006/relationships/image" Target="../media/image66.png"/><Relationship Id="rId7" Type="http://schemas.openxmlformats.org/officeDocument/2006/relationships/image" Target="../media/image44.png"/><Relationship Id="rId8" Type="http://schemas.openxmlformats.org/officeDocument/2006/relationships/image" Target="../media/image46.png"/><Relationship Id="rId31" Type="http://schemas.openxmlformats.org/officeDocument/2006/relationships/image" Target="../media/image64.png"/><Relationship Id="rId30" Type="http://schemas.openxmlformats.org/officeDocument/2006/relationships/image" Target="../media/image73.png"/><Relationship Id="rId11" Type="http://schemas.openxmlformats.org/officeDocument/2006/relationships/image" Target="../media/image42.png"/><Relationship Id="rId33" Type="http://schemas.openxmlformats.org/officeDocument/2006/relationships/image" Target="../media/image80.png"/><Relationship Id="rId10" Type="http://schemas.openxmlformats.org/officeDocument/2006/relationships/image" Target="../media/image51.png"/><Relationship Id="rId32" Type="http://schemas.openxmlformats.org/officeDocument/2006/relationships/image" Target="../media/image77.png"/><Relationship Id="rId13" Type="http://schemas.openxmlformats.org/officeDocument/2006/relationships/image" Target="../media/image43.png"/><Relationship Id="rId35" Type="http://schemas.openxmlformats.org/officeDocument/2006/relationships/image" Target="../media/image75.png"/><Relationship Id="rId12" Type="http://schemas.openxmlformats.org/officeDocument/2006/relationships/image" Target="../media/image54.png"/><Relationship Id="rId34" Type="http://schemas.openxmlformats.org/officeDocument/2006/relationships/image" Target="../media/image69.png"/><Relationship Id="rId15" Type="http://schemas.openxmlformats.org/officeDocument/2006/relationships/image" Target="../media/image72.png"/><Relationship Id="rId37" Type="http://schemas.openxmlformats.org/officeDocument/2006/relationships/image" Target="../media/image76.png"/><Relationship Id="rId14" Type="http://schemas.openxmlformats.org/officeDocument/2006/relationships/image" Target="../media/image58.png"/><Relationship Id="rId36" Type="http://schemas.openxmlformats.org/officeDocument/2006/relationships/image" Target="../media/image83.png"/><Relationship Id="rId17" Type="http://schemas.openxmlformats.org/officeDocument/2006/relationships/image" Target="../media/image60.png"/><Relationship Id="rId39" Type="http://schemas.openxmlformats.org/officeDocument/2006/relationships/image" Target="../media/image81.png"/><Relationship Id="rId16" Type="http://schemas.openxmlformats.org/officeDocument/2006/relationships/image" Target="../media/image49.png"/><Relationship Id="rId38" Type="http://schemas.openxmlformats.org/officeDocument/2006/relationships/image" Target="../media/image79.png"/><Relationship Id="rId19" Type="http://schemas.openxmlformats.org/officeDocument/2006/relationships/image" Target="../media/image55.png"/><Relationship Id="rId18" Type="http://schemas.openxmlformats.org/officeDocument/2006/relationships/image" Target="../media/image5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6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5.jpg"/><Relationship Id="rId4" Type="http://schemas.openxmlformats.org/officeDocument/2006/relationships/image" Target="../media/image7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g"/><Relationship Id="rId4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3"/>
          <p:cNvPicPr preferRelativeResize="0"/>
          <p:nvPr/>
        </p:nvPicPr>
        <p:blipFill rotWithShape="1">
          <a:blip r:embed="rId3">
            <a:alphaModFix/>
          </a:blip>
          <a:srcRect b="7786" l="0" r="0" t="778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8" name="Google Shape;178;p23"/>
          <p:cNvGrpSpPr/>
          <p:nvPr/>
        </p:nvGrpSpPr>
        <p:grpSpPr>
          <a:xfrm>
            <a:off x="1397245" y="441344"/>
            <a:ext cx="6826683" cy="4188482"/>
            <a:chOff x="0" y="-38100"/>
            <a:chExt cx="3595948" cy="2206279"/>
          </a:xfrm>
        </p:grpSpPr>
        <p:sp>
          <p:nvSpPr>
            <p:cNvPr id="179" name="Google Shape;179;p23"/>
            <p:cNvSpPr/>
            <p:nvPr/>
          </p:nvSpPr>
          <p:spPr>
            <a:xfrm>
              <a:off x="0" y="0"/>
              <a:ext cx="3595948" cy="2168179"/>
            </a:xfrm>
            <a:custGeom>
              <a:rect b="b" l="l" r="r" t="t"/>
              <a:pathLst>
                <a:path extrusionOk="0" h="2168179" w="3595948">
                  <a:moveTo>
                    <a:pt x="0" y="0"/>
                  </a:moveTo>
                  <a:lnTo>
                    <a:pt x="3595948" y="0"/>
                  </a:lnTo>
                  <a:lnTo>
                    <a:pt x="3595948" y="2168179"/>
                  </a:lnTo>
                  <a:lnTo>
                    <a:pt x="0" y="2168179"/>
                  </a:lnTo>
                  <a:close/>
                </a:path>
              </a:pathLst>
            </a:custGeom>
            <a:solidFill>
              <a:srgbClr val="806753">
                <a:alpha val="54901"/>
              </a:srgbClr>
            </a:solidFill>
            <a:ln>
              <a:noFill/>
            </a:ln>
          </p:spPr>
        </p:sp>
        <p:sp>
          <p:nvSpPr>
            <p:cNvPr id="180" name="Google Shape;180;p2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81" name="Google Shape;181;p23"/>
          <p:cNvPicPr preferRelativeResize="0"/>
          <p:nvPr/>
        </p:nvPicPr>
        <p:blipFill rotWithShape="1">
          <a:blip r:embed="rId4">
            <a:alphaModFix/>
          </a:blip>
          <a:srcRect b="0" l="10885" r="37602" t="0"/>
          <a:stretch/>
        </p:blipFill>
        <p:spPr>
          <a:xfrm>
            <a:off x="920072" y="515026"/>
            <a:ext cx="3122747" cy="4114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2" name="Google Shape;182;p23"/>
          <p:cNvGrpSpPr/>
          <p:nvPr/>
        </p:nvGrpSpPr>
        <p:grpSpPr>
          <a:xfrm>
            <a:off x="4445102" y="942584"/>
            <a:ext cx="3649388" cy="3258331"/>
            <a:chOff x="0" y="0"/>
            <a:chExt cx="9731700" cy="8688882"/>
          </a:xfrm>
        </p:grpSpPr>
        <p:sp>
          <p:nvSpPr>
            <p:cNvPr id="183" name="Google Shape;183;p23"/>
            <p:cNvSpPr txBox="1"/>
            <p:nvPr/>
          </p:nvSpPr>
          <p:spPr>
            <a:xfrm>
              <a:off x="0" y="0"/>
              <a:ext cx="9731700" cy="426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5200" u="none" cap="none" strike="noStrike">
                  <a:solidFill>
                    <a:srgbClr val="FFFFFF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Geography Lesson</a:t>
              </a:r>
              <a:endParaRPr sz="700"/>
            </a:p>
          </p:txBody>
        </p:sp>
        <p:sp>
          <p:nvSpPr>
            <p:cNvPr id="184" name="Google Shape;184;p23"/>
            <p:cNvSpPr txBox="1"/>
            <p:nvPr/>
          </p:nvSpPr>
          <p:spPr>
            <a:xfrm>
              <a:off x="0" y="7841157"/>
              <a:ext cx="9731621" cy="8477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8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100" u="none" cap="none" strike="noStrike">
                  <a:solidFill>
                    <a:srgbClr val="FFFFFF"/>
                  </a:solidFill>
                  <a:latin typeface="Sriracha"/>
                  <a:ea typeface="Sriracha"/>
                  <a:cs typeface="Sriracha"/>
                  <a:sym typeface="Sriracha"/>
                </a:rPr>
                <a:t>Educational Presentation</a:t>
              </a:r>
              <a:endParaRPr sz="700"/>
            </a:p>
          </p:txBody>
        </p:sp>
      </p:grpSp>
      <p:grpSp>
        <p:nvGrpSpPr>
          <p:cNvPr id="185" name="Google Shape;185;p23"/>
          <p:cNvGrpSpPr/>
          <p:nvPr/>
        </p:nvGrpSpPr>
        <p:grpSpPr>
          <a:xfrm>
            <a:off x="747811" y="399316"/>
            <a:ext cx="2468464" cy="4229834"/>
            <a:chOff x="0" y="-38100"/>
            <a:chExt cx="812800" cy="1392767"/>
          </a:xfrm>
        </p:grpSpPr>
        <p:sp>
          <p:nvSpPr>
            <p:cNvPr id="186" name="Google Shape;186;p23"/>
            <p:cNvSpPr/>
            <p:nvPr/>
          </p:nvSpPr>
          <p:spPr>
            <a:xfrm>
              <a:off x="0" y="0"/>
              <a:ext cx="58289" cy="1354667"/>
            </a:xfrm>
            <a:custGeom>
              <a:rect b="b" l="l" r="r" t="t"/>
              <a:pathLst>
                <a:path extrusionOk="0" h="1354667" w="58289">
                  <a:moveTo>
                    <a:pt x="0" y="0"/>
                  </a:moveTo>
                  <a:lnTo>
                    <a:pt x="58289" y="0"/>
                  </a:lnTo>
                  <a:lnTo>
                    <a:pt x="58289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806753"/>
            </a:solidFill>
            <a:ln>
              <a:noFill/>
            </a:ln>
          </p:spPr>
        </p:sp>
        <p:sp>
          <p:nvSpPr>
            <p:cNvPr id="187" name="Google Shape;187;p2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8" name="Google Shape;188;p23"/>
          <p:cNvGrpSpPr/>
          <p:nvPr/>
        </p:nvGrpSpPr>
        <p:grpSpPr>
          <a:xfrm>
            <a:off x="8219166" y="399316"/>
            <a:ext cx="2468464" cy="4229834"/>
            <a:chOff x="0" y="-38100"/>
            <a:chExt cx="812800" cy="1392767"/>
          </a:xfrm>
        </p:grpSpPr>
        <p:sp>
          <p:nvSpPr>
            <p:cNvPr id="189" name="Google Shape;189;p23"/>
            <p:cNvSpPr/>
            <p:nvPr/>
          </p:nvSpPr>
          <p:spPr>
            <a:xfrm>
              <a:off x="0" y="0"/>
              <a:ext cx="58289" cy="1354667"/>
            </a:xfrm>
            <a:custGeom>
              <a:rect b="b" l="l" r="r" t="t"/>
              <a:pathLst>
                <a:path extrusionOk="0" h="1354667" w="58289">
                  <a:moveTo>
                    <a:pt x="0" y="0"/>
                  </a:moveTo>
                  <a:lnTo>
                    <a:pt x="58289" y="0"/>
                  </a:lnTo>
                  <a:lnTo>
                    <a:pt x="58289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806753"/>
            </a:solidFill>
            <a:ln>
              <a:noFill/>
            </a:ln>
          </p:spPr>
        </p:sp>
        <p:sp>
          <p:nvSpPr>
            <p:cNvPr id="190" name="Google Shape;190;p2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8DBE2"/>
        </a:solidFill>
      </p:bgPr>
    </p:bg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32"/>
          <p:cNvPicPr preferRelativeResize="0"/>
          <p:nvPr/>
        </p:nvPicPr>
        <p:blipFill rotWithShape="1">
          <a:blip r:embed="rId3">
            <a:alphaModFix/>
          </a:blip>
          <a:srcRect b="0" l="23932" r="27099" t="0"/>
          <a:stretch/>
        </p:blipFill>
        <p:spPr>
          <a:xfrm>
            <a:off x="5114089" y="0"/>
            <a:ext cx="4029912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9" name="Google Shape;389;p32"/>
          <p:cNvGrpSpPr/>
          <p:nvPr/>
        </p:nvGrpSpPr>
        <p:grpSpPr>
          <a:xfrm>
            <a:off x="99487" y="1179750"/>
            <a:ext cx="4888463" cy="2801204"/>
            <a:chOff x="0" y="-9525"/>
            <a:chExt cx="13035900" cy="7469878"/>
          </a:xfrm>
        </p:grpSpPr>
        <p:sp>
          <p:nvSpPr>
            <p:cNvPr id="390" name="Google Shape;390;p32"/>
            <p:cNvSpPr txBox="1"/>
            <p:nvPr/>
          </p:nvSpPr>
          <p:spPr>
            <a:xfrm>
              <a:off x="0" y="-9525"/>
              <a:ext cx="13035900" cy="492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4000" u="none" cap="none" strike="noStrike">
                  <a:solidFill>
                    <a:srgbClr val="806753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Write an original statement or inspiring quote</a:t>
              </a:r>
              <a:endParaRPr sz="700"/>
            </a:p>
          </p:txBody>
        </p:sp>
        <p:sp>
          <p:nvSpPr>
            <p:cNvPr id="391" name="Google Shape;391;p32"/>
            <p:cNvSpPr txBox="1"/>
            <p:nvPr/>
          </p:nvSpPr>
          <p:spPr>
            <a:xfrm>
              <a:off x="2173865" y="5982553"/>
              <a:ext cx="8688000" cy="147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800" u="none" cap="none" strike="noStrike">
                  <a:solidFill>
                    <a:srgbClr val="806753"/>
                  </a:solidFill>
                  <a:latin typeface="Sriracha"/>
                  <a:ea typeface="Sriracha"/>
                  <a:cs typeface="Sriracha"/>
                  <a:sym typeface="Sriracha"/>
                </a:rPr>
                <a:t>— Include a credit, citation, or supporting message</a:t>
              </a:r>
              <a:endParaRPr sz="700"/>
            </a:p>
          </p:txBody>
        </p:sp>
      </p:grpSp>
      <p:grpSp>
        <p:nvGrpSpPr>
          <p:cNvPr id="392" name="Google Shape;392;p32"/>
          <p:cNvGrpSpPr/>
          <p:nvPr/>
        </p:nvGrpSpPr>
        <p:grpSpPr>
          <a:xfrm rot="5400000">
            <a:off x="1380669" y="-1380669"/>
            <a:ext cx="2468461" cy="5229798"/>
            <a:chOff x="0" y="-38100"/>
            <a:chExt cx="812800" cy="1722027"/>
          </a:xfrm>
        </p:grpSpPr>
        <p:sp>
          <p:nvSpPr>
            <p:cNvPr id="393" name="Google Shape;393;p32"/>
            <p:cNvSpPr/>
            <p:nvPr/>
          </p:nvSpPr>
          <p:spPr>
            <a:xfrm>
              <a:off x="0" y="0"/>
              <a:ext cx="65204" cy="1683927"/>
            </a:xfrm>
            <a:custGeom>
              <a:rect b="b" l="l" r="r" t="t"/>
              <a:pathLst>
                <a:path extrusionOk="0" h="1683927" w="65204">
                  <a:moveTo>
                    <a:pt x="0" y="0"/>
                  </a:moveTo>
                  <a:lnTo>
                    <a:pt x="65204" y="0"/>
                  </a:lnTo>
                  <a:lnTo>
                    <a:pt x="65204" y="1683927"/>
                  </a:lnTo>
                  <a:lnTo>
                    <a:pt x="0" y="1683927"/>
                  </a:lnTo>
                  <a:close/>
                </a:path>
              </a:pathLst>
            </a:custGeom>
            <a:solidFill>
              <a:srgbClr val="806753"/>
            </a:solidFill>
            <a:ln>
              <a:noFill/>
            </a:ln>
          </p:spPr>
        </p:sp>
        <p:sp>
          <p:nvSpPr>
            <p:cNvPr id="394" name="Google Shape;394;p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5" name="Google Shape;395;p32"/>
          <p:cNvGrpSpPr/>
          <p:nvPr/>
        </p:nvGrpSpPr>
        <p:grpSpPr>
          <a:xfrm rot="5400000">
            <a:off x="5952669" y="4106896"/>
            <a:ext cx="2468461" cy="4145621"/>
            <a:chOff x="0" y="-38100"/>
            <a:chExt cx="812800" cy="1365038"/>
          </a:xfrm>
        </p:grpSpPr>
        <p:sp>
          <p:nvSpPr>
            <p:cNvPr id="396" name="Google Shape;396;p32"/>
            <p:cNvSpPr/>
            <p:nvPr/>
          </p:nvSpPr>
          <p:spPr>
            <a:xfrm>
              <a:off x="0" y="0"/>
              <a:ext cx="65204" cy="1326938"/>
            </a:xfrm>
            <a:custGeom>
              <a:rect b="b" l="l" r="r" t="t"/>
              <a:pathLst>
                <a:path extrusionOk="0" h="1326938" w="65204">
                  <a:moveTo>
                    <a:pt x="0" y="0"/>
                  </a:moveTo>
                  <a:lnTo>
                    <a:pt x="65204" y="0"/>
                  </a:lnTo>
                  <a:lnTo>
                    <a:pt x="65204" y="1326938"/>
                  </a:lnTo>
                  <a:lnTo>
                    <a:pt x="0" y="1326938"/>
                  </a:lnTo>
                  <a:close/>
                </a:path>
              </a:pathLst>
            </a:custGeom>
            <a:solidFill>
              <a:srgbClr val="806753"/>
            </a:solidFill>
            <a:ln>
              <a:noFill/>
            </a:ln>
          </p:spPr>
        </p:sp>
        <p:sp>
          <p:nvSpPr>
            <p:cNvPr id="397" name="Google Shape;397;p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33"/>
          <p:cNvPicPr preferRelativeResize="0"/>
          <p:nvPr/>
        </p:nvPicPr>
        <p:blipFill rotWithShape="1">
          <a:blip r:embed="rId3">
            <a:alphaModFix/>
          </a:blip>
          <a:srcRect b="7786" l="0" r="0" t="778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3" name="Google Shape;403;p33"/>
          <p:cNvGrpSpPr/>
          <p:nvPr/>
        </p:nvGrpSpPr>
        <p:grpSpPr>
          <a:xfrm>
            <a:off x="2458215" y="1299927"/>
            <a:ext cx="4227570" cy="2470295"/>
            <a:chOff x="0" y="-38100"/>
            <a:chExt cx="2162583" cy="1263662"/>
          </a:xfrm>
        </p:grpSpPr>
        <p:sp>
          <p:nvSpPr>
            <p:cNvPr id="404" name="Google Shape;404;p33"/>
            <p:cNvSpPr/>
            <p:nvPr/>
          </p:nvSpPr>
          <p:spPr>
            <a:xfrm>
              <a:off x="0" y="0"/>
              <a:ext cx="2162583" cy="1225562"/>
            </a:xfrm>
            <a:custGeom>
              <a:rect b="b" l="l" r="r" t="t"/>
              <a:pathLst>
                <a:path extrusionOk="0" h="1225562" w="2162583">
                  <a:moveTo>
                    <a:pt x="0" y="0"/>
                  </a:moveTo>
                  <a:lnTo>
                    <a:pt x="2162583" y="0"/>
                  </a:lnTo>
                  <a:lnTo>
                    <a:pt x="2162583" y="1225562"/>
                  </a:lnTo>
                  <a:lnTo>
                    <a:pt x="0" y="1225562"/>
                  </a:lnTo>
                  <a:close/>
                </a:path>
              </a:pathLst>
            </a:custGeom>
            <a:solidFill>
              <a:srgbClr val="806753">
                <a:alpha val="54901"/>
              </a:srgbClr>
            </a:solidFill>
            <a:ln>
              <a:noFill/>
            </a:ln>
          </p:spPr>
        </p:sp>
        <p:sp>
          <p:nvSpPr>
            <p:cNvPr id="405" name="Google Shape;405;p3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6" name="Google Shape;406;p33"/>
          <p:cNvGrpSpPr/>
          <p:nvPr/>
        </p:nvGrpSpPr>
        <p:grpSpPr>
          <a:xfrm rot="5400000">
            <a:off x="3360655" y="267899"/>
            <a:ext cx="2541839" cy="4346719"/>
            <a:chOff x="0" y="-38100"/>
            <a:chExt cx="812800" cy="1389937"/>
          </a:xfrm>
        </p:grpSpPr>
        <p:sp>
          <p:nvSpPr>
            <p:cNvPr id="407" name="Google Shape;407;p33"/>
            <p:cNvSpPr/>
            <p:nvPr/>
          </p:nvSpPr>
          <p:spPr>
            <a:xfrm>
              <a:off x="0" y="0"/>
              <a:ext cx="65255" cy="1351837"/>
            </a:xfrm>
            <a:custGeom>
              <a:rect b="b" l="l" r="r" t="t"/>
              <a:pathLst>
                <a:path extrusionOk="0" h="1351837" w="65255">
                  <a:moveTo>
                    <a:pt x="0" y="0"/>
                  </a:moveTo>
                  <a:lnTo>
                    <a:pt x="65255" y="0"/>
                  </a:lnTo>
                  <a:lnTo>
                    <a:pt x="65255" y="1351837"/>
                  </a:lnTo>
                  <a:lnTo>
                    <a:pt x="0" y="1351837"/>
                  </a:lnTo>
                  <a:close/>
                </a:path>
              </a:pathLst>
            </a:custGeom>
            <a:solidFill>
              <a:srgbClr val="C8DBE2"/>
            </a:solidFill>
            <a:ln>
              <a:noFill/>
            </a:ln>
          </p:spPr>
        </p:sp>
        <p:sp>
          <p:nvSpPr>
            <p:cNvPr id="408" name="Google Shape;408;p3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9" name="Google Shape;409;p33"/>
          <p:cNvGrpSpPr/>
          <p:nvPr/>
        </p:nvGrpSpPr>
        <p:grpSpPr>
          <a:xfrm rot="5400000">
            <a:off x="3360655" y="2867782"/>
            <a:ext cx="2541839" cy="4346719"/>
            <a:chOff x="0" y="-38100"/>
            <a:chExt cx="812800" cy="1389937"/>
          </a:xfrm>
        </p:grpSpPr>
        <p:sp>
          <p:nvSpPr>
            <p:cNvPr id="410" name="Google Shape;410;p33"/>
            <p:cNvSpPr/>
            <p:nvPr/>
          </p:nvSpPr>
          <p:spPr>
            <a:xfrm>
              <a:off x="0" y="0"/>
              <a:ext cx="65255" cy="1351837"/>
            </a:xfrm>
            <a:custGeom>
              <a:rect b="b" l="l" r="r" t="t"/>
              <a:pathLst>
                <a:path extrusionOk="0" h="1351837" w="65255">
                  <a:moveTo>
                    <a:pt x="0" y="0"/>
                  </a:moveTo>
                  <a:lnTo>
                    <a:pt x="65255" y="0"/>
                  </a:lnTo>
                  <a:lnTo>
                    <a:pt x="65255" y="1351837"/>
                  </a:lnTo>
                  <a:lnTo>
                    <a:pt x="0" y="1351837"/>
                  </a:lnTo>
                  <a:close/>
                </a:path>
              </a:pathLst>
            </a:custGeom>
            <a:solidFill>
              <a:srgbClr val="C8DBE2"/>
            </a:solidFill>
            <a:ln>
              <a:noFill/>
            </a:ln>
          </p:spPr>
        </p:sp>
        <p:sp>
          <p:nvSpPr>
            <p:cNvPr id="411" name="Google Shape;411;p3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2" name="Google Shape;412;p33"/>
          <p:cNvGrpSpPr/>
          <p:nvPr/>
        </p:nvGrpSpPr>
        <p:grpSpPr>
          <a:xfrm rot="5400000">
            <a:off x="3360655" y="3257518"/>
            <a:ext cx="2541839" cy="4346719"/>
            <a:chOff x="0" y="-38100"/>
            <a:chExt cx="812800" cy="1389937"/>
          </a:xfrm>
        </p:grpSpPr>
        <p:sp>
          <p:nvSpPr>
            <p:cNvPr id="413" name="Google Shape;413;p33"/>
            <p:cNvSpPr/>
            <p:nvPr/>
          </p:nvSpPr>
          <p:spPr>
            <a:xfrm>
              <a:off x="0" y="0"/>
              <a:ext cx="65255" cy="1351837"/>
            </a:xfrm>
            <a:custGeom>
              <a:rect b="b" l="l" r="r" t="t"/>
              <a:pathLst>
                <a:path extrusionOk="0" h="1351837" w="65255">
                  <a:moveTo>
                    <a:pt x="0" y="0"/>
                  </a:moveTo>
                  <a:lnTo>
                    <a:pt x="65255" y="0"/>
                  </a:lnTo>
                  <a:lnTo>
                    <a:pt x="65255" y="1351837"/>
                  </a:lnTo>
                  <a:lnTo>
                    <a:pt x="0" y="1351837"/>
                  </a:lnTo>
                  <a:close/>
                </a:path>
              </a:pathLst>
            </a:custGeom>
            <a:solidFill>
              <a:srgbClr val="C8DBE2"/>
            </a:solidFill>
            <a:ln>
              <a:noFill/>
            </a:ln>
          </p:spPr>
        </p:sp>
        <p:sp>
          <p:nvSpPr>
            <p:cNvPr id="414" name="Google Shape;414;p3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5" name="Google Shape;415;p33"/>
          <p:cNvGrpSpPr/>
          <p:nvPr/>
        </p:nvGrpSpPr>
        <p:grpSpPr>
          <a:xfrm rot="5400000">
            <a:off x="3360655" y="-940454"/>
            <a:ext cx="2541839" cy="4346719"/>
            <a:chOff x="0" y="-38100"/>
            <a:chExt cx="812800" cy="1389937"/>
          </a:xfrm>
        </p:grpSpPr>
        <p:sp>
          <p:nvSpPr>
            <p:cNvPr id="416" name="Google Shape;416;p33"/>
            <p:cNvSpPr/>
            <p:nvPr/>
          </p:nvSpPr>
          <p:spPr>
            <a:xfrm>
              <a:off x="0" y="0"/>
              <a:ext cx="65255" cy="1351837"/>
            </a:xfrm>
            <a:custGeom>
              <a:rect b="b" l="l" r="r" t="t"/>
              <a:pathLst>
                <a:path extrusionOk="0" h="1351837" w="65255">
                  <a:moveTo>
                    <a:pt x="0" y="0"/>
                  </a:moveTo>
                  <a:lnTo>
                    <a:pt x="65255" y="0"/>
                  </a:lnTo>
                  <a:lnTo>
                    <a:pt x="65255" y="1351837"/>
                  </a:lnTo>
                  <a:lnTo>
                    <a:pt x="0" y="1351837"/>
                  </a:lnTo>
                  <a:close/>
                </a:path>
              </a:pathLst>
            </a:custGeom>
            <a:solidFill>
              <a:srgbClr val="C8DBE2"/>
            </a:solidFill>
            <a:ln>
              <a:noFill/>
            </a:ln>
          </p:spPr>
        </p:sp>
        <p:sp>
          <p:nvSpPr>
            <p:cNvPr id="417" name="Google Shape;417;p3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8" name="Google Shape;418;p33"/>
          <p:cNvSpPr txBox="1"/>
          <p:nvPr/>
        </p:nvSpPr>
        <p:spPr>
          <a:xfrm>
            <a:off x="2627930" y="1861367"/>
            <a:ext cx="38880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600" u="none" cap="none" strike="noStrike">
                <a:solidFill>
                  <a:srgbClr val="FFFFFF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Write a Heading Here</a:t>
            </a:r>
            <a:endParaRPr sz="700"/>
          </a:p>
        </p:txBody>
      </p:sp>
      <p:grpSp>
        <p:nvGrpSpPr>
          <p:cNvPr id="419" name="Google Shape;419;p33"/>
          <p:cNvGrpSpPr/>
          <p:nvPr/>
        </p:nvGrpSpPr>
        <p:grpSpPr>
          <a:xfrm rot="5400000">
            <a:off x="3360655" y="3647255"/>
            <a:ext cx="2541839" cy="4346719"/>
            <a:chOff x="0" y="-38100"/>
            <a:chExt cx="812800" cy="1389937"/>
          </a:xfrm>
        </p:grpSpPr>
        <p:sp>
          <p:nvSpPr>
            <p:cNvPr id="420" name="Google Shape;420;p33"/>
            <p:cNvSpPr/>
            <p:nvPr/>
          </p:nvSpPr>
          <p:spPr>
            <a:xfrm>
              <a:off x="0" y="0"/>
              <a:ext cx="65255" cy="1351837"/>
            </a:xfrm>
            <a:custGeom>
              <a:rect b="b" l="l" r="r" t="t"/>
              <a:pathLst>
                <a:path extrusionOk="0" h="1351837" w="65255">
                  <a:moveTo>
                    <a:pt x="0" y="0"/>
                  </a:moveTo>
                  <a:lnTo>
                    <a:pt x="65255" y="0"/>
                  </a:lnTo>
                  <a:lnTo>
                    <a:pt x="65255" y="1351837"/>
                  </a:lnTo>
                  <a:lnTo>
                    <a:pt x="0" y="1351837"/>
                  </a:lnTo>
                  <a:close/>
                </a:path>
              </a:pathLst>
            </a:custGeom>
            <a:solidFill>
              <a:srgbClr val="C8DBE2"/>
            </a:solidFill>
            <a:ln>
              <a:noFill/>
            </a:ln>
          </p:spPr>
        </p:sp>
        <p:sp>
          <p:nvSpPr>
            <p:cNvPr id="421" name="Google Shape;421;p3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2" name="Google Shape;422;p33"/>
          <p:cNvGrpSpPr/>
          <p:nvPr/>
        </p:nvGrpSpPr>
        <p:grpSpPr>
          <a:xfrm rot="5400000">
            <a:off x="3360655" y="-550717"/>
            <a:ext cx="2541839" cy="4346719"/>
            <a:chOff x="0" y="-38100"/>
            <a:chExt cx="812800" cy="1389937"/>
          </a:xfrm>
        </p:grpSpPr>
        <p:sp>
          <p:nvSpPr>
            <p:cNvPr id="423" name="Google Shape;423;p33"/>
            <p:cNvSpPr/>
            <p:nvPr/>
          </p:nvSpPr>
          <p:spPr>
            <a:xfrm>
              <a:off x="0" y="0"/>
              <a:ext cx="65255" cy="1351837"/>
            </a:xfrm>
            <a:custGeom>
              <a:rect b="b" l="l" r="r" t="t"/>
              <a:pathLst>
                <a:path extrusionOk="0" h="1351837" w="65255">
                  <a:moveTo>
                    <a:pt x="0" y="0"/>
                  </a:moveTo>
                  <a:lnTo>
                    <a:pt x="65255" y="0"/>
                  </a:lnTo>
                  <a:lnTo>
                    <a:pt x="65255" y="1351837"/>
                  </a:lnTo>
                  <a:lnTo>
                    <a:pt x="0" y="1351837"/>
                  </a:lnTo>
                  <a:close/>
                </a:path>
              </a:pathLst>
            </a:custGeom>
            <a:solidFill>
              <a:srgbClr val="C8DBE2"/>
            </a:solidFill>
            <a:ln>
              <a:noFill/>
            </a:ln>
          </p:spPr>
        </p:sp>
        <p:sp>
          <p:nvSpPr>
            <p:cNvPr id="424" name="Google Shape;424;p3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5" name="Google Shape;425;p33"/>
          <p:cNvGrpSpPr/>
          <p:nvPr/>
        </p:nvGrpSpPr>
        <p:grpSpPr>
          <a:xfrm rot="5400000">
            <a:off x="3360655" y="4036991"/>
            <a:ext cx="2541839" cy="4346719"/>
            <a:chOff x="0" y="-38100"/>
            <a:chExt cx="812800" cy="1389937"/>
          </a:xfrm>
        </p:grpSpPr>
        <p:sp>
          <p:nvSpPr>
            <p:cNvPr id="426" name="Google Shape;426;p33"/>
            <p:cNvSpPr/>
            <p:nvPr/>
          </p:nvSpPr>
          <p:spPr>
            <a:xfrm>
              <a:off x="0" y="0"/>
              <a:ext cx="65255" cy="1351837"/>
            </a:xfrm>
            <a:custGeom>
              <a:rect b="b" l="l" r="r" t="t"/>
              <a:pathLst>
                <a:path extrusionOk="0" h="1351837" w="65255">
                  <a:moveTo>
                    <a:pt x="0" y="0"/>
                  </a:moveTo>
                  <a:lnTo>
                    <a:pt x="65255" y="0"/>
                  </a:lnTo>
                  <a:lnTo>
                    <a:pt x="65255" y="1351837"/>
                  </a:lnTo>
                  <a:lnTo>
                    <a:pt x="0" y="1351837"/>
                  </a:lnTo>
                  <a:close/>
                </a:path>
              </a:pathLst>
            </a:custGeom>
            <a:solidFill>
              <a:srgbClr val="C8DBE2"/>
            </a:solidFill>
            <a:ln>
              <a:noFill/>
            </a:ln>
          </p:spPr>
        </p:sp>
        <p:sp>
          <p:nvSpPr>
            <p:cNvPr id="427" name="Google Shape;427;p3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8" name="Google Shape;428;p33"/>
          <p:cNvGrpSpPr/>
          <p:nvPr/>
        </p:nvGrpSpPr>
        <p:grpSpPr>
          <a:xfrm rot="5400000">
            <a:off x="3360655" y="-160981"/>
            <a:ext cx="2541839" cy="4346719"/>
            <a:chOff x="0" y="-38100"/>
            <a:chExt cx="812800" cy="1389937"/>
          </a:xfrm>
        </p:grpSpPr>
        <p:sp>
          <p:nvSpPr>
            <p:cNvPr id="429" name="Google Shape;429;p33"/>
            <p:cNvSpPr/>
            <p:nvPr/>
          </p:nvSpPr>
          <p:spPr>
            <a:xfrm>
              <a:off x="0" y="0"/>
              <a:ext cx="65255" cy="1351837"/>
            </a:xfrm>
            <a:custGeom>
              <a:rect b="b" l="l" r="r" t="t"/>
              <a:pathLst>
                <a:path extrusionOk="0" h="1351837" w="65255">
                  <a:moveTo>
                    <a:pt x="0" y="0"/>
                  </a:moveTo>
                  <a:lnTo>
                    <a:pt x="65255" y="0"/>
                  </a:lnTo>
                  <a:lnTo>
                    <a:pt x="65255" y="1351837"/>
                  </a:lnTo>
                  <a:lnTo>
                    <a:pt x="0" y="1351837"/>
                  </a:lnTo>
                  <a:close/>
                </a:path>
              </a:pathLst>
            </a:custGeom>
            <a:solidFill>
              <a:srgbClr val="C8DBE2"/>
            </a:solidFill>
            <a:ln>
              <a:noFill/>
            </a:ln>
          </p:spPr>
        </p:sp>
        <p:sp>
          <p:nvSpPr>
            <p:cNvPr id="430" name="Google Shape;430;p3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8DBE2"/>
        </a:solidFill>
      </p:bgPr>
    </p:bg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34"/>
          <p:cNvPicPr preferRelativeResize="0"/>
          <p:nvPr/>
        </p:nvPicPr>
        <p:blipFill rotWithShape="1">
          <a:blip r:embed="rId3">
            <a:alphaModFix/>
          </a:blip>
          <a:srcRect b="0" l="12649" r="12649" t="0"/>
          <a:stretch/>
        </p:blipFill>
        <p:spPr>
          <a:xfrm>
            <a:off x="2979091" y="2184062"/>
            <a:ext cx="2746629" cy="2445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34"/>
          <p:cNvPicPr preferRelativeResize="0"/>
          <p:nvPr/>
        </p:nvPicPr>
        <p:blipFill rotWithShape="1">
          <a:blip r:embed="rId4">
            <a:alphaModFix/>
          </a:blip>
          <a:srcRect b="0" l="7875" r="7875" t="0"/>
          <a:stretch/>
        </p:blipFill>
        <p:spPr>
          <a:xfrm>
            <a:off x="0" y="2184062"/>
            <a:ext cx="2746629" cy="2445089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34"/>
          <p:cNvSpPr txBox="1"/>
          <p:nvPr/>
        </p:nvSpPr>
        <p:spPr>
          <a:xfrm>
            <a:off x="514350" y="450417"/>
            <a:ext cx="38382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806753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Write Your Topic or Idea</a:t>
            </a:r>
            <a:endParaRPr sz="700"/>
          </a:p>
        </p:txBody>
      </p:sp>
      <p:sp>
        <p:nvSpPr>
          <p:cNvPr id="438" name="Google Shape;438;p34"/>
          <p:cNvSpPr txBox="1"/>
          <p:nvPr/>
        </p:nvSpPr>
        <p:spPr>
          <a:xfrm>
            <a:off x="6220284" y="1121930"/>
            <a:ext cx="2409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806753"/>
                </a:solidFill>
                <a:latin typeface="Nunito"/>
                <a:ea typeface="Nunito"/>
                <a:cs typeface="Nunito"/>
                <a:sym typeface="Nunito"/>
              </a:rPr>
              <a:t>Elaborate on what you want</a:t>
            </a:r>
            <a:endParaRPr sz="700"/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806753"/>
                </a:solidFill>
                <a:latin typeface="Nunito"/>
                <a:ea typeface="Nunito"/>
                <a:cs typeface="Nunito"/>
                <a:sym typeface="Nunito"/>
              </a:rPr>
              <a:t>to discuss. </a:t>
            </a:r>
            <a:endParaRPr sz="700"/>
          </a:p>
        </p:txBody>
      </p:sp>
      <p:sp>
        <p:nvSpPr>
          <p:cNvPr id="439" name="Google Shape;439;p34"/>
          <p:cNvSpPr txBox="1"/>
          <p:nvPr/>
        </p:nvSpPr>
        <p:spPr>
          <a:xfrm>
            <a:off x="6220284" y="700776"/>
            <a:ext cx="2266408" cy="2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806753"/>
                </a:solidFill>
                <a:latin typeface="Sriracha"/>
                <a:ea typeface="Sriracha"/>
                <a:cs typeface="Sriracha"/>
                <a:sym typeface="Sriracha"/>
              </a:rPr>
              <a:t>Add a main point</a:t>
            </a:r>
            <a:endParaRPr sz="700"/>
          </a:p>
        </p:txBody>
      </p:sp>
      <p:sp>
        <p:nvSpPr>
          <p:cNvPr id="440" name="Google Shape;440;p34"/>
          <p:cNvSpPr txBox="1"/>
          <p:nvPr/>
        </p:nvSpPr>
        <p:spPr>
          <a:xfrm>
            <a:off x="6220284" y="2613363"/>
            <a:ext cx="2409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806753"/>
                </a:solidFill>
                <a:latin typeface="Nunito"/>
                <a:ea typeface="Nunito"/>
                <a:cs typeface="Nunito"/>
                <a:sym typeface="Nunito"/>
              </a:rPr>
              <a:t>Elaborate on what you want</a:t>
            </a:r>
            <a:endParaRPr sz="700"/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806753"/>
                </a:solidFill>
                <a:latin typeface="Nunito"/>
                <a:ea typeface="Nunito"/>
                <a:cs typeface="Nunito"/>
                <a:sym typeface="Nunito"/>
              </a:rPr>
              <a:t>to discuss. </a:t>
            </a:r>
            <a:endParaRPr sz="700"/>
          </a:p>
        </p:txBody>
      </p:sp>
      <p:sp>
        <p:nvSpPr>
          <p:cNvPr id="441" name="Google Shape;441;p34"/>
          <p:cNvSpPr txBox="1"/>
          <p:nvPr/>
        </p:nvSpPr>
        <p:spPr>
          <a:xfrm>
            <a:off x="6220284" y="2192210"/>
            <a:ext cx="2266408" cy="2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806753"/>
                </a:solidFill>
                <a:latin typeface="Sriracha"/>
                <a:ea typeface="Sriracha"/>
                <a:cs typeface="Sriracha"/>
                <a:sym typeface="Sriracha"/>
              </a:rPr>
              <a:t>Add a main point</a:t>
            </a:r>
            <a:endParaRPr sz="700"/>
          </a:p>
        </p:txBody>
      </p:sp>
      <p:grpSp>
        <p:nvGrpSpPr>
          <p:cNvPr id="442" name="Google Shape;442;p34"/>
          <p:cNvGrpSpPr/>
          <p:nvPr/>
        </p:nvGrpSpPr>
        <p:grpSpPr>
          <a:xfrm>
            <a:off x="6220284" y="3861922"/>
            <a:ext cx="2409413" cy="787217"/>
            <a:chOff x="0" y="0"/>
            <a:chExt cx="6425100" cy="2099246"/>
          </a:xfrm>
        </p:grpSpPr>
        <p:sp>
          <p:nvSpPr>
            <p:cNvPr id="443" name="Google Shape;443;p34"/>
            <p:cNvSpPr txBox="1"/>
            <p:nvPr/>
          </p:nvSpPr>
          <p:spPr>
            <a:xfrm>
              <a:off x="0" y="1114046"/>
              <a:ext cx="64251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806753"/>
                  </a:solidFill>
                  <a:latin typeface="Nunito"/>
                  <a:ea typeface="Nunito"/>
                  <a:cs typeface="Nunito"/>
                  <a:sym typeface="Nunito"/>
                </a:rPr>
                <a:t>Elaborate on what you want</a:t>
              </a:r>
              <a:endParaRPr sz="700"/>
            </a:p>
            <a:p>
              <a:pPr indent="0" lvl="1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806753"/>
                  </a:solidFill>
                  <a:latin typeface="Nunito"/>
                  <a:ea typeface="Nunito"/>
                  <a:cs typeface="Nunito"/>
                  <a:sym typeface="Nunito"/>
                </a:rPr>
                <a:t>to discuss. </a:t>
              </a:r>
              <a:endParaRPr sz="700"/>
            </a:p>
          </p:txBody>
        </p:sp>
        <p:sp>
          <p:nvSpPr>
            <p:cNvPr id="444" name="Google Shape;444;p34"/>
            <p:cNvSpPr txBox="1"/>
            <p:nvPr/>
          </p:nvSpPr>
          <p:spPr>
            <a:xfrm>
              <a:off x="0" y="0"/>
              <a:ext cx="60438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800" u="none" cap="none" strike="noStrike">
                  <a:solidFill>
                    <a:srgbClr val="806753"/>
                  </a:solidFill>
                  <a:latin typeface="Sriracha"/>
                  <a:ea typeface="Sriracha"/>
                  <a:cs typeface="Sriracha"/>
                  <a:sym typeface="Sriracha"/>
                </a:rPr>
                <a:t>Add a main point</a:t>
              </a:r>
              <a:endParaRPr sz="700"/>
            </a:p>
          </p:txBody>
        </p:sp>
      </p:grpSp>
      <p:grpSp>
        <p:nvGrpSpPr>
          <p:cNvPr id="445" name="Google Shape;445;p34"/>
          <p:cNvGrpSpPr/>
          <p:nvPr/>
        </p:nvGrpSpPr>
        <p:grpSpPr>
          <a:xfrm>
            <a:off x="8953423" y="-115710"/>
            <a:ext cx="2468461" cy="5259210"/>
            <a:chOff x="0" y="-38100"/>
            <a:chExt cx="812800" cy="1731712"/>
          </a:xfrm>
        </p:grpSpPr>
        <p:sp>
          <p:nvSpPr>
            <p:cNvPr id="446" name="Google Shape;446;p34"/>
            <p:cNvSpPr/>
            <p:nvPr/>
          </p:nvSpPr>
          <p:spPr>
            <a:xfrm>
              <a:off x="0" y="0"/>
              <a:ext cx="65204" cy="1693612"/>
            </a:xfrm>
            <a:custGeom>
              <a:rect b="b" l="l" r="r" t="t"/>
              <a:pathLst>
                <a:path extrusionOk="0" h="1693612" w="65204">
                  <a:moveTo>
                    <a:pt x="0" y="0"/>
                  </a:moveTo>
                  <a:lnTo>
                    <a:pt x="65204" y="0"/>
                  </a:lnTo>
                  <a:lnTo>
                    <a:pt x="65204" y="1693612"/>
                  </a:lnTo>
                  <a:lnTo>
                    <a:pt x="0" y="1693612"/>
                  </a:lnTo>
                  <a:close/>
                </a:path>
              </a:pathLst>
            </a:custGeom>
            <a:solidFill>
              <a:srgbClr val="806753"/>
            </a:solidFill>
            <a:ln>
              <a:noFill/>
            </a:ln>
          </p:spPr>
        </p:sp>
        <p:sp>
          <p:nvSpPr>
            <p:cNvPr id="447" name="Google Shape;447;p3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35"/>
          <p:cNvPicPr preferRelativeResize="0"/>
          <p:nvPr/>
        </p:nvPicPr>
        <p:blipFill rotWithShape="1">
          <a:blip r:embed="rId3">
            <a:alphaModFix/>
          </a:blip>
          <a:srcRect b="7786" l="0" r="0" t="778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3" name="Google Shape;453;p35"/>
          <p:cNvGrpSpPr/>
          <p:nvPr/>
        </p:nvGrpSpPr>
        <p:grpSpPr>
          <a:xfrm>
            <a:off x="-1361310" y="-271698"/>
            <a:ext cx="11866620" cy="5613545"/>
            <a:chOff x="0" y="-38100"/>
            <a:chExt cx="6070285" cy="2871569"/>
          </a:xfrm>
        </p:grpSpPr>
        <p:sp>
          <p:nvSpPr>
            <p:cNvPr id="454" name="Google Shape;454;p35"/>
            <p:cNvSpPr/>
            <p:nvPr/>
          </p:nvSpPr>
          <p:spPr>
            <a:xfrm>
              <a:off x="0" y="0"/>
              <a:ext cx="6070285" cy="2833469"/>
            </a:xfrm>
            <a:custGeom>
              <a:rect b="b" l="l" r="r" t="t"/>
              <a:pathLst>
                <a:path extrusionOk="0" h="2833469" w="6070285">
                  <a:moveTo>
                    <a:pt x="0" y="0"/>
                  </a:moveTo>
                  <a:lnTo>
                    <a:pt x="6070285" y="0"/>
                  </a:lnTo>
                  <a:lnTo>
                    <a:pt x="6070285" y="2833469"/>
                  </a:lnTo>
                  <a:lnTo>
                    <a:pt x="0" y="2833469"/>
                  </a:lnTo>
                  <a:close/>
                </a:path>
              </a:pathLst>
            </a:custGeom>
            <a:solidFill>
              <a:srgbClr val="806753">
                <a:alpha val="54901"/>
              </a:srgbClr>
            </a:solidFill>
            <a:ln>
              <a:noFill/>
            </a:ln>
          </p:spPr>
        </p:sp>
        <p:sp>
          <p:nvSpPr>
            <p:cNvPr id="455" name="Google Shape;455;p3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6" name="Google Shape;456;p35"/>
          <p:cNvSpPr txBox="1"/>
          <p:nvPr/>
        </p:nvSpPr>
        <p:spPr>
          <a:xfrm>
            <a:off x="1143230" y="851238"/>
            <a:ext cx="6857541" cy="6143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000" u="none" cap="none" strike="noStrike">
                <a:solidFill>
                  <a:srgbClr val="FFFFFF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Add a Team Members Page</a:t>
            </a:r>
            <a:endParaRPr sz="700"/>
          </a:p>
        </p:txBody>
      </p:sp>
      <p:pic>
        <p:nvPicPr>
          <p:cNvPr id="457" name="Google Shape;457;p35"/>
          <p:cNvPicPr preferRelativeResize="0"/>
          <p:nvPr/>
        </p:nvPicPr>
        <p:blipFill rotWithShape="1">
          <a:blip r:embed="rId4">
            <a:alphaModFix/>
          </a:blip>
          <a:srcRect b="0" l="9634" r="9633" t="0"/>
          <a:stretch/>
        </p:blipFill>
        <p:spPr>
          <a:xfrm>
            <a:off x="1009342" y="2067696"/>
            <a:ext cx="1253515" cy="1931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35"/>
          <p:cNvPicPr preferRelativeResize="0"/>
          <p:nvPr/>
        </p:nvPicPr>
        <p:blipFill rotWithShape="1">
          <a:blip r:embed="rId5">
            <a:alphaModFix/>
          </a:blip>
          <a:srcRect b="0" l="7231" r="7230" t="0"/>
          <a:stretch/>
        </p:blipFill>
        <p:spPr>
          <a:xfrm>
            <a:off x="2477293" y="1865304"/>
            <a:ext cx="1253515" cy="203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5"/>
          <p:cNvPicPr preferRelativeResize="0"/>
          <p:nvPr/>
        </p:nvPicPr>
        <p:blipFill rotWithShape="1">
          <a:blip r:embed="rId6">
            <a:alphaModFix/>
          </a:blip>
          <a:srcRect b="0" l="5479" r="5479" t="0"/>
          <a:stretch/>
        </p:blipFill>
        <p:spPr>
          <a:xfrm>
            <a:off x="3945243" y="2067696"/>
            <a:ext cx="1253515" cy="1931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5"/>
          <p:cNvPicPr preferRelativeResize="0"/>
          <p:nvPr/>
        </p:nvPicPr>
        <p:blipFill rotWithShape="1">
          <a:blip r:embed="rId7">
            <a:alphaModFix/>
          </a:blip>
          <a:srcRect b="0" l="3781" r="3780" t="0"/>
          <a:stretch/>
        </p:blipFill>
        <p:spPr>
          <a:xfrm>
            <a:off x="5413193" y="1865304"/>
            <a:ext cx="1253515" cy="2035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35"/>
          <p:cNvPicPr preferRelativeResize="0"/>
          <p:nvPr/>
        </p:nvPicPr>
        <p:blipFill rotWithShape="1">
          <a:blip r:embed="rId8">
            <a:alphaModFix/>
          </a:blip>
          <a:srcRect b="0" l="1363" r="1362" t="0"/>
          <a:stretch/>
        </p:blipFill>
        <p:spPr>
          <a:xfrm>
            <a:off x="6881143" y="2067696"/>
            <a:ext cx="1253515" cy="19341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2" name="Google Shape;462;p35"/>
          <p:cNvGrpSpPr/>
          <p:nvPr/>
        </p:nvGrpSpPr>
        <p:grpSpPr>
          <a:xfrm>
            <a:off x="1009342" y="4130572"/>
            <a:ext cx="1253515" cy="498579"/>
            <a:chOff x="0" y="0"/>
            <a:chExt cx="3342707" cy="1329543"/>
          </a:xfrm>
        </p:grpSpPr>
        <p:sp>
          <p:nvSpPr>
            <p:cNvPr id="463" name="Google Shape;463;p35"/>
            <p:cNvSpPr txBox="1"/>
            <p:nvPr/>
          </p:nvSpPr>
          <p:spPr>
            <a:xfrm>
              <a:off x="0" y="835936"/>
              <a:ext cx="3342707" cy="4936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Title</a:t>
              </a:r>
              <a:endParaRPr sz="700"/>
            </a:p>
          </p:txBody>
        </p:sp>
        <p:sp>
          <p:nvSpPr>
            <p:cNvPr id="464" name="Google Shape;464;p35"/>
            <p:cNvSpPr txBox="1"/>
            <p:nvPr/>
          </p:nvSpPr>
          <p:spPr>
            <a:xfrm>
              <a:off x="165074" y="0"/>
              <a:ext cx="3012560" cy="71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800" u="none" cap="none" strike="noStrike">
                  <a:solidFill>
                    <a:srgbClr val="FFFFFF"/>
                  </a:solidFill>
                  <a:latin typeface="Sriracha"/>
                  <a:ea typeface="Sriracha"/>
                  <a:cs typeface="Sriracha"/>
                  <a:sym typeface="Sriracha"/>
                </a:rPr>
                <a:t>Name</a:t>
              </a:r>
              <a:endParaRPr sz="700"/>
            </a:p>
          </p:txBody>
        </p:sp>
      </p:grpSp>
      <p:grpSp>
        <p:nvGrpSpPr>
          <p:cNvPr id="465" name="Google Shape;465;p35"/>
          <p:cNvGrpSpPr/>
          <p:nvPr/>
        </p:nvGrpSpPr>
        <p:grpSpPr>
          <a:xfrm>
            <a:off x="2477293" y="4130572"/>
            <a:ext cx="1253515" cy="498579"/>
            <a:chOff x="0" y="0"/>
            <a:chExt cx="3342707" cy="1329543"/>
          </a:xfrm>
        </p:grpSpPr>
        <p:sp>
          <p:nvSpPr>
            <p:cNvPr id="466" name="Google Shape;466;p35"/>
            <p:cNvSpPr txBox="1"/>
            <p:nvPr/>
          </p:nvSpPr>
          <p:spPr>
            <a:xfrm>
              <a:off x="0" y="835936"/>
              <a:ext cx="3342707" cy="4936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Title</a:t>
              </a:r>
              <a:endParaRPr sz="700"/>
            </a:p>
          </p:txBody>
        </p:sp>
        <p:sp>
          <p:nvSpPr>
            <p:cNvPr id="467" name="Google Shape;467;p35"/>
            <p:cNvSpPr txBox="1"/>
            <p:nvPr/>
          </p:nvSpPr>
          <p:spPr>
            <a:xfrm>
              <a:off x="165074" y="0"/>
              <a:ext cx="3012560" cy="71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800" u="none" cap="none" strike="noStrike">
                  <a:solidFill>
                    <a:srgbClr val="FFFFFF"/>
                  </a:solidFill>
                  <a:latin typeface="Sriracha"/>
                  <a:ea typeface="Sriracha"/>
                  <a:cs typeface="Sriracha"/>
                  <a:sym typeface="Sriracha"/>
                </a:rPr>
                <a:t>Name</a:t>
              </a:r>
              <a:endParaRPr sz="700"/>
            </a:p>
          </p:txBody>
        </p:sp>
      </p:grpSp>
      <p:grpSp>
        <p:nvGrpSpPr>
          <p:cNvPr id="468" name="Google Shape;468;p35"/>
          <p:cNvGrpSpPr/>
          <p:nvPr/>
        </p:nvGrpSpPr>
        <p:grpSpPr>
          <a:xfrm>
            <a:off x="3945243" y="4130572"/>
            <a:ext cx="1253515" cy="498579"/>
            <a:chOff x="0" y="0"/>
            <a:chExt cx="3342707" cy="1329543"/>
          </a:xfrm>
        </p:grpSpPr>
        <p:sp>
          <p:nvSpPr>
            <p:cNvPr id="469" name="Google Shape;469;p35"/>
            <p:cNvSpPr txBox="1"/>
            <p:nvPr/>
          </p:nvSpPr>
          <p:spPr>
            <a:xfrm>
              <a:off x="0" y="835936"/>
              <a:ext cx="3342707" cy="4936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Title</a:t>
              </a:r>
              <a:endParaRPr sz="700"/>
            </a:p>
          </p:txBody>
        </p:sp>
        <p:sp>
          <p:nvSpPr>
            <p:cNvPr id="470" name="Google Shape;470;p35"/>
            <p:cNvSpPr txBox="1"/>
            <p:nvPr/>
          </p:nvSpPr>
          <p:spPr>
            <a:xfrm>
              <a:off x="165074" y="0"/>
              <a:ext cx="3012560" cy="71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800" u="none" cap="none" strike="noStrike">
                  <a:solidFill>
                    <a:srgbClr val="FFFFFF"/>
                  </a:solidFill>
                  <a:latin typeface="Sriracha"/>
                  <a:ea typeface="Sriracha"/>
                  <a:cs typeface="Sriracha"/>
                  <a:sym typeface="Sriracha"/>
                </a:rPr>
                <a:t>Name</a:t>
              </a:r>
              <a:endParaRPr sz="700"/>
            </a:p>
          </p:txBody>
        </p:sp>
      </p:grpSp>
      <p:grpSp>
        <p:nvGrpSpPr>
          <p:cNvPr id="471" name="Google Shape;471;p35"/>
          <p:cNvGrpSpPr/>
          <p:nvPr/>
        </p:nvGrpSpPr>
        <p:grpSpPr>
          <a:xfrm>
            <a:off x="5413070" y="4130572"/>
            <a:ext cx="1253515" cy="498579"/>
            <a:chOff x="0" y="0"/>
            <a:chExt cx="3342707" cy="1329543"/>
          </a:xfrm>
        </p:grpSpPr>
        <p:sp>
          <p:nvSpPr>
            <p:cNvPr id="472" name="Google Shape;472;p35"/>
            <p:cNvSpPr txBox="1"/>
            <p:nvPr/>
          </p:nvSpPr>
          <p:spPr>
            <a:xfrm>
              <a:off x="0" y="835936"/>
              <a:ext cx="3342707" cy="4936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Title</a:t>
              </a:r>
              <a:endParaRPr sz="700"/>
            </a:p>
          </p:txBody>
        </p:sp>
        <p:sp>
          <p:nvSpPr>
            <p:cNvPr id="473" name="Google Shape;473;p35"/>
            <p:cNvSpPr txBox="1"/>
            <p:nvPr/>
          </p:nvSpPr>
          <p:spPr>
            <a:xfrm>
              <a:off x="165074" y="0"/>
              <a:ext cx="3012560" cy="71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800" u="none" cap="none" strike="noStrike">
                  <a:solidFill>
                    <a:srgbClr val="FFFFFF"/>
                  </a:solidFill>
                  <a:latin typeface="Sriracha"/>
                  <a:ea typeface="Sriracha"/>
                  <a:cs typeface="Sriracha"/>
                  <a:sym typeface="Sriracha"/>
                </a:rPr>
                <a:t>Name</a:t>
              </a:r>
              <a:endParaRPr sz="700"/>
            </a:p>
          </p:txBody>
        </p:sp>
      </p:grpSp>
      <p:grpSp>
        <p:nvGrpSpPr>
          <p:cNvPr id="474" name="Google Shape;474;p35"/>
          <p:cNvGrpSpPr/>
          <p:nvPr/>
        </p:nvGrpSpPr>
        <p:grpSpPr>
          <a:xfrm>
            <a:off x="6879920" y="4130572"/>
            <a:ext cx="1253515" cy="498579"/>
            <a:chOff x="0" y="0"/>
            <a:chExt cx="3342707" cy="1329543"/>
          </a:xfrm>
        </p:grpSpPr>
        <p:sp>
          <p:nvSpPr>
            <p:cNvPr id="475" name="Google Shape;475;p35"/>
            <p:cNvSpPr txBox="1"/>
            <p:nvPr/>
          </p:nvSpPr>
          <p:spPr>
            <a:xfrm>
              <a:off x="0" y="835936"/>
              <a:ext cx="3342707" cy="4936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Title</a:t>
              </a:r>
              <a:endParaRPr sz="700"/>
            </a:p>
          </p:txBody>
        </p:sp>
        <p:sp>
          <p:nvSpPr>
            <p:cNvPr id="476" name="Google Shape;476;p35"/>
            <p:cNvSpPr txBox="1"/>
            <p:nvPr/>
          </p:nvSpPr>
          <p:spPr>
            <a:xfrm>
              <a:off x="165074" y="0"/>
              <a:ext cx="3012560" cy="71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800" u="none" cap="none" strike="noStrike">
                  <a:solidFill>
                    <a:srgbClr val="FFFFFF"/>
                  </a:solidFill>
                  <a:latin typeface="Sriracha"/>
                  <a:ea typeface="Sriracha"/>
                  <a:cs typeface="Sriracha"/>
                  <a:sym typeface="Sriracha"/>
                </a:rPr>
                <a:t>Name</a:t>
              </a:r>
              <a:endParaRPr sz="700"/>
            </a:p>
          </p:txBody>
        </p:sp>
      </p:grpSp>
      <p:grpSp>
        <p:nvGrpSpPr>
          <p:cNvPr id="477" name="Google Shape;477;p35"/>
          <p:cNvGrpSpPr/>
          <p:nvPr/>
        </p:nvGrpSpPr>
        <p:grpSpPr>
          <a:xfrm rot="-5400000">
            <a:off x="951489" y="-458631"/>
            <a:ext cx="2468471" cy="2584184"/>
            <a:chOff x="0" y="-38100"/>
            <a:chExt cx="812800" cy="850900"/>
          </a:xfrm>
        </p:grpSpPr>
        <p:sp>
          <p:nvSpPr>
            <p:cNvPr id="478" name="Google Shape;478;p35"/>
            <p:cNvSpPr/>
            <p:nvPr/>
          </p:nvSpPr>
          <p:spPr>
            <a:xfrm>
              <a:off x="0" y="0"/>
              <a:ext cx="66642" cy="412788"/>
            </a:xfrm>
            <a:custGeom>
              <a:rect b="b" l="l" r="r" t="t"/>
              <a:pathLst>
                <a:path extrusionOk="0" h="412788" w="66642">
                  <a:moveTo>
                    <a:pt x="0" y="0"/>
                  </a:moveTo>
                  <a:lnTo>
                    <a:pt x="66642" y="0"/>
                  </a:lnTo>
                  <a:lnTo>
                    <a:pt x="66642" y="412788"/>
                  </a:lnTo>
                  <a:lnTo>
                    <a:pt x="0" y="412788"/>
                  </a:lnTo>
                  <a:close/>
                </a:path>
              </a:pathLst>
            </a:custGeom>
            <a:solidFill>
              <a:srgbClr val="C8DBE2"/>
            </a:solidFill>
            <a:ln>
              <a:noFill/>
            </a:ln>
          </p:spPr>
        </p:sp>
        <p:sp>
          <p:nvSpPr>
            <p:cNvPr id="479" name="Google Shape;479;p3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0" name="Google Shape;480;p35"/>
          <p:cNvGrpSpPr/>
          <p:nvPr/>
        </p:nvGrpSpPr>
        <p:grpSpPr>
          <a:xfrm rot="-5400000">
            <a:off x="3887267" y="-458631"/>
            <a:ext cx="2468471" cy="2584184"/>
            <a:chOff x="0" y="-38100"/>
            <a:chExt cx="812800" cy="850900"/>
          </a:xfrm>
        </p:grpSpPr>
        <p:sp>
          <p:nvSpPr>
            <p:cNvPr id="481" name="Google Shape;481;p35"/>
            <p:cNvSpPr/>
            <p:nvPr/>
          </p:nvSpPr>
          <p:spPr>
            <a:xfrm>
              <a:off x="0" y="0"/>
              <a:ext cx="66642" cy="412788"/>
            </a:xfrm>
            <a:custGeom>
              <a:rect b="b" l="l" r="r" t="t"/>
              <a:pathLst>
                <a:path extrusionOk="0" h="412788" w="66642">
                  <a:moveTo>
                    <a:pt x="0" y="0"/>
                  </a:moveTo>
                  <a:lnTo>
                    <a:pt x="66642" y="0"/>
                  </a:lnTo>
                  <a:lnTo>
                    <a:pt x="66642" y="412788"/>
                  </a:lnTo>
                  <a:lnTo>
                    <a:pt x="0" y="412788"/>
                  </a:lnTo>
                  <a:close/>
                </a:path>
              </a:pathLst>
            </a:custGeom>
            <a:solidFill>
              <a:srgbClr val="C8DBE2"/>
            </a:solidFill>
            <a:ln>
              <a:noFill/>
            </a:ln>
          </p:spPr>
        </p:sp>
        <p:sp>
          <p:nvSpPr>
            <p:cNvPr id="482" name="Google Shape;482;p3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3" name="Google Shape;483;p35"/>
          <p:cNvGrpSpPr/>
          <p:nvPr/>
        </p:nvGrpSpPr>
        <p:grpSpPr>
          <a:xfrm rot="-5400000">
            <a:off x="6822067" y="-458631"/>
            <a:ext cx="2468471" cy="2584184"/>
            <a:chOff x="0" y="-38100"/>
            <a:chExt cx="812800" cy="850900"/>
          </a:xfrm>
        </p:grpSpPr>
        <p:sp>
          <p:nvSpPr>
            <p:cNvPr id="484" name="Google Shape;484;p35"/>
            <p:cNvSpPr/>
            <p:nvPr/>
          </p:nvSpPr>
          <p:spPr>
            <a:xfrm>
              <a:off x="0" y="0"/>
              <a:ext cx="66642" cy="412788"/>
            </a:xfrm>
            <a:custGeom>
              <a:rect b="b" l="l" r="r" t="t"/>
              <a:pathLst>
                <a:path extrusionOk="0" h="412788" w="66642">
                  <a:moveTo>
                    <a:pt x="0" y="0"/>
                  </a:moveTo>
                  <a:lnTo>
                    <a:pt x="66642" y="0"/>
                  </a:lnTo>
                  <a:lnTo>
                    <a:pt x="66642" y="412788"/>
                  </a:lnTo>
                  <a:lnTo>
                    <a:pt x="0" y="412788"/>
                  </a:lnTo>
                  <a:close/>
                </a:path>
              </a:pathLst>
            </a:custGeom>
            <a:solidFill>
              <a:srgbClr val="C8DBE2"/>
            </a:solidFill>
            <a:ln>
              <a:noFill/>
            </a:ln>
          </p:spPr>
        </p:sp>
        <p:sp>
          <p:nvSpPr>
            <p:cNvPr id="485" name="Google Shape;485;p3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6" name="Google Shape;486;p35"/>
          <p:cNvGrpSpPr/>
          <p:nvPr/>
        </p:nvGrpSpPr>
        <p:grpSpPr>
          <a:xfrm rot="-5400000">
            <a:off x="2419439" y="1475549"/>
            <a:ext cx="2468471" cy="2584184"/>
            <a:chOff x="0" y="-38100"/>
            <a:chExt cx="812800" cy="850900"/>
          </a:xfrm>
        </p:grpSpPr>
        <p:sp>
          <p:nvSpPr>
            <p:cNvPr id="487" name="Google Shape;487;p35"/>
            <p:cNvSpPr/>
            <p:nvPr/>
          </p:nvSpPr>
          <p:spPr>
            <a:xfrm>
              <a:off x="0" y="0"/>
              <a:ext cx="66642" cy="412788"/>
            </a:xfrm>
            <a:custGeom>
              <a:rect b="b" l="l" r="r" t="t"/>
              <a:pathLst>
                <a:path extrusionOk="0" h="412788" w="66642">
                  <a:moveTo>
                    <a:pt x="0" y="0"/>
                  </a:moveTo>
                  <a:lnTo>
                    <a:pt x="66642" y="0"/>
                  </a:lnTo>
                  <a:lnTo>
                    <a:pt x="66642" y="412788"/>
                  </a:lnTo>
                  <a:lnTo>
                    <a:pt x="0" y="412788"/>
                  </a:lnTo>
                  <a:close/>
                </a:path>
              </a:pathLst>
            </a:custGeom>
            <a:solidFill>
              <a:srgbClr val="C8DBE2"/>
            </a:solidFill>
            <a:ln>
              <a:noFill/>
            </a:ln>
          </p:spPr>
        </p:sp>
        <p:sp>
          <p:nvSpPr>
            <p:cNvPr id="488" name="Google Shape;488;p3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9" name="Google Shape;489;p35"/>
          <p:cNvGrpSpPr/>
          <p:nvPr/>
        </p:nvGrpSpPr>
        <p:grpSpPr>
          <a:xfrm rot="-5400000">
            <a:off x="5355217" y="1475549"/>
            <a:ext cx="2468471" cy="2584184"/>
            <a:chOff x="0" y="-38100"/>
            <a:chExt cx="812800" cy="850900"/>
          </a:xfrm>
        </p:grpSpPr>
        <p:sp>
          <p:nvSpPr>
            <p:cNvPr id="490" name="Google Shape;490;p35"/>
            <p:cNvSpPr/>
            <p:nvPr/>
          </p:nvSpPr>
          <p:spPr>
            <a:xfrm>
              <a:off x="0" y="0"/>
              <a:ext cx="66642" cy="412788"/>
            </a:xfrm>
            <a:custGeom>
              <a:rect b="b" l="l" r="r" t="t"/>
              <a:pathLst>
                <a:path extrusionOk="0" h="412788" w="66642">
                  <a:moveTo>
                    <a:pt x="0" y="0"/>
                  </a:moveTo>
                  <a:lnTo>
                    <a:pt x="66642" y="0"/>
                  </a:lnTo>
                  <a:lnTo>
                    <a:pt x="66642" y="412788"/>
                  </a:lnTo>
                  <a:lnTo>
                    <a:pt x="0" y="412788"/>
                  </a:lnTo>
                  <a:close/>
                </a:path>
              </a:pathLst>
            </a:custGeom>
            <a:solidFill>
              <a:srgbClr val="C8DBE2"/>
            </a:solidFill>
            <a:ln>
              <a:noFill/>
            </a:ln>
          </p:spPr>
        </p:sp>
        <p:sp>
          <p:nvSpPr>
            <p:cNvPr id="491" name="Google Shape;491;p3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8DBE2"/>
        </a:solidFill>
      </p:bgPr>
    </p:bg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36"/>
          <p:cNvPicPr preferRelativeResize="0"/>
          <p:nvPr/>
        </p:nvPicPr>
        <p:blipFill rotWithShape="1">
          <a:blip r:embed="rId3">
            <a:alphaModFix/>
          </a:blip>
          <a:srcRect b="0" l="12818" r="12818" t="0"/>
          <a:stretch/>
        </p:blipFill>
        <p:spPr>
          <a:xfrm>
            <a:off x="0" y="-133350"/>
            <a:ext cx="2942911" cy="527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36"/>
          <p:cNvPicPr preferRelativeResize="0"/>
          <p:nvPr/>
        </p:nvPicPr>
        <p:blipFill rotWithShape="1">
          <a:blip r:embed="rId4">
            <a:alphaModFix/>
          </a:blip>
          <a:srcRect b="0" l="15143" r="15143" t="0"/>
          <a:stretch/>
        </p:blipFill>
        <p:spPr>
          <a:xfrm>
            <a:off x="6201089" y="-133350"/>
            <a:ext cx="2942911" cy="5276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8" name="Google Shape;498;p36"/>
          <p:cNvGrpSpPr/>
          <p:nvPr/>
        </p:nvGrpSpPr>
        <p:grpSpPr>
          <a:xfrm rot="5400000">
            <a:off x="277507" y="-312644"/>
            <a:ext cx="2468469" cy="3093757"/>
            <a:chOff x="0" y="-38100"/>
            <a:chExt cx="812800" cy="1018688"/>
          </a:xfrm>
        </p:grpSpPr>
        <p:sp>
          <p:nvSpPr>
            <p:cNvPr id="499" name="Google Shape;499;p36"/>
            <p:cNvSpPr/>
            <p:nvPr/>
          </p:nvSpPr>
          <p:spPr>
            <a:xfrm>
              <a:off x="0" y="0"/>
              <a:ext cx="62752" cy="980588"/>
            </a:xfrm>
            <a:custGeom>
              <a:rect b="b" l="l" r="r" t="t"/>
              <a:pathLst>
                <a:path extrusionOk="0" h="980588" w="62752">
                  <a:moveTo>
                    <a:pt x="0" y="0"/>
                  </a:moveTo>
                  <a:lnTo>
                    <a:pt x="62752" y="0"/>
                  </a:lnTo>
                  <a:lnTo>
                    <a:pt x="62752" y="980588"/>
                  </a:lnTo>
                  <a:lnTo>
                    <a:pt x="0" y="980588"/>
                  </a:lnTo>
                  <a:close/>
                </a:path>
              </a:pathLst>
            </a:custGeom>
            <a:solidFill>
              <a:srgbClr val="806753"/>
            </a:solidFill>
            <a:ln>
              <a:noFill/>
            </a:ln>
          </p:spPr>
        </p:sp>
        <p:sp>
          <p:nvSpPr>
            <p:cNvPr id="500" name="Google Shape;500;p3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1" name="Google Shape;501;p36"/>
          <p:cNvGrpSpPr/>
          <p:nvPr/>
        </p:nvGrpSpPr>
        <p:grpSpPr>
          <a:xfrm rot="5400000">
            <a:off x="6513733" y="4640279"/>
            <a:ext cx="2468469" cy="3093757"/>
            <a:chOff x="0" y="-38100"/>
            <a:chExt cx="812800" cy="1018688"/>
          </a:xfrm>
        </p:grpSpPr>
        <p:sp>
          <p:nvSpPr>
            <p:cNvPr id="502" name="Google Shape;502;p36"/>
            <p:cNvSpPr/>
            <p:nvPr/>
          </p:nvSpPr>
          <p:spPr>
            <a:xfrm>
              <a:off x="0" y="0"/>
              <a:ext cx="62752" cy="980588"/>
            </a:xfrm>
            <a:custGeom>
              <a:rect b="b" l="l" r="r" t="t"/>
              <a:pathLst>
                <a:path extrusionOk="0" h="980588" w="62752">
                  <a:moveTo>
                    <a:pt x="0" y="0"/>
                  </a:moveTo>
                  <a:lnTo>
                    <a:pt x="62752" y="0"/>
                  </a:lnTo>
                  <a:lnTo>
                    <a:pt x="62752" y="980588"/>
                  </a:lnTo>
                  <a:lnTo>
                    <a:pt x="0" y="980588"/>
                  </a:lnTo>
                  <a:close/>
                </a:path>
              </a:pathLst>
            </a:custGeom>
            <a:solidFill>
              <a:srgbClr val="806753"/>
            </a:solidFill>
            <a:ln>
              <a:noFill/>
            </a:ln>
          </p:spPr>
        </p:sp>
        <p:sp>
          <p:nvSpPr>
            <p:cNvPr id="503" name="Google Shape;503;p3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4" name="Google Shape;504;p36"/>
          <p:cNvGrpSpPr/>
          <p:nvPr/>
        </p:nvGrpSpPr>
        <p:grpSpPr>
          <a:xfrm>
            <a:off x="3501352" y="1445369"/>
            <a:ext cx="2141325" cy="2280240"/>
            <a:chOff x="0" y="-9525"/>
            <a:chExt cx="5710200" cy="6080639"/>
          </a:xfrm>
        </p:grpSpPr>
        <p:sp>
          <p:nvSpPr>
            <p:cNvPr id="505" name="Google Shape;505;p36"/>
            <p:cNvSpPr txBox="1"/>
            <p:nvPr/>
          </p:nvSpPr>
          <p:spPr>
            <a:xfrm>
              <a:off x="140709" y="-9525"/>
              <a:ext cx="5428800" cy="328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4000" u="none" cap="none" strike="noStrike">
                  <a:solidFill>
                    <a:srgbClr val="806753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Gallery Image</a:t>
              </a:r>
              <a:endParaRPr sz="700"/>
            </a:p>
          </p:txBody>
        </p:sp>
        <p:sp>
          <p:nvSpPr>
            <p:cNvPr id="506" name="Google Shape;506;p36"/>
            <p:cNvSpPr txBox="1"/>
            <p:nvPr/>
          </p:nvSpPr>
          <p:spPr>
            <a:xfrm>
              <a:off x="0" y="3854714"/>
              <a:ext cx="5710200" cy="221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800" u="none" cap="none" strike="noStrike">
                  <a:solidFill>
                    <a:srgbClr val="806753"/>
                  </a:solidFill>
                  <a:latin typeface="Sriracha"/>
                  <a:ea typeface="Sriracha"/>
                  <a:cs typeface="Sriracha"/>
                  <a:sym typeface="Sriracha"/>
                </a:rPr>
                <a:t>What can you say about your projects? Share it here!</a:t>
              </a:r>
              <a:endParaRPr sz="700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Google Shape;511;p37"/>
          <p:cNvPicPr preferRelativeResize="0"/>
          <p:nvPr/>
        </p:nvPicPr>
        <p:blipFill rotWithShape="1">
          <a:blip r:embed="rId3">
            <a:alphaModFix/>
          </a:blip>
          <a:srcRect b="1086" l="0" r="0" t="108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2" name="Google Shape;512;p37"/>
          <p:cNvGrpSpPr/>
          <p:nvPr/>
        </p:nvGrpSpPr>
        <p:grpSpPr>
          <a:xfrm>
            <a:off x="264797" y="3825922"/>
            <a:ext cx="1953483" cy="1615380"/>
            <a:chOff x="0" y="-38100"/>
            <a:chExt cx="1028995" cy="850900"/>
          </a:xfrm>
        </p:grpSpPr>
        <p:sp>
          <p:nvSpPr>
            <p:cNvPr id="513" name="Google Shape;513;p37"/>
            <p:cNvSpPr/>
            <p:nvPr/>
          </p:nvSpPr>
          <p:spPr>
            <a:xfrm>
              <a:off x="0" y="0"/>
              <a:ext cx="1028995" cy="365758"/>
            </a:xfrm>
            <a:custGeom>
              <a:rect b="b" l="l" r="r" t="t"/>
              <a:pathLst>
                <a:path extrusionOk="0" h="365758" w="1028995">
                  <a:moveTo>
                    <a:pt x="0" y="0"/>
                  </a:moveTo>
                  <a:lnTo>
                    <a:pt x="1028995" y="0"/>
                  </a:lnTo>
                  <a:lnTo>
                    <a:pt x="1028995" y="365758"/>
                  </a:lnTo>
                  <a:lnTo>
                    <a:pt x="0" y="365758"/>
                  </a:lnTo>
                  <a:close/>
                </a:path>
              </a:pathLst>
            </a:custGeom>
            <a:solidFill>
              <a:srgbClr val="806753">
                <a:alpha val="67450"/>
              </a:srgbClr>
            </a:solidFill>
            <a:ln>
              <a:noFill/>
            </a:ln>
          </p:spPr>
        </p:sp>
        <p:sp>
          <p:nvSpPr>
            <p:cNvPr id="514" name="Google Shape;514;p3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15" name="Google Shape;515;p37"/>
          <p:cNvPicPr preferRelativeResize="0"/>
          <p:nvPr/>
        </p:nvPicPr>
        <p:blipFill rotWithShape="1">
          <a:blip r:embed="rId4">
            <a:alphaModFix/>
          </a:blip>
          <a:srcRect b="0" l="16411" r="16411" t="0"/>
          <a:stretch/>
        </p:blipFill>
        <p:spPr>
          <a:xfrm>
            <a:off x="264797" y="3898253"/>
            <a:ext cx="694354" cy="6886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6" name="Google Shape;516;p37"/>
          <p:cNvGrpSpPr/>
          <p:nvPr/>
        </p:nvGrpSpPr>
        <p:grpSpPr>
          <a:xfrm>
            <a:off x="4664144" y="3862087"/>
            <a:ext cx="1953482" cy="1579215"/>
            <a:chOff x="0" y="-19050"/>
            <a:chExt cx="1028995" cy="831850"/>
          </a:xfrm>
        </p:grpSpPr>
        <p:sp>
          <p:nvSpPr>
            <p:cNvPr id="517" name="Google Shape;517;p37"/>
            <p:cNvSpPr/>
            <p:nvPr/>
          </p:nvSpPr>
          <p:spPr>
            <a:xfrm>
              <a:off x="0" y="0"/>
              <a:ext cx="1028995" cy="365758"/>
            </a:xfrm>
            <a:custGeom>
              <a:rect b="b" l="l" r="r" t="t"/>
              <a:pathLst>
                <a:path extrusionOk="0" h="365758" w="1028995">
                  <a:moveTo>
                    <a:pt x="0" y="0"/>
                  </a:moveTo>
                  <a:lnTo>
                    <a:pt x="1028995" y="0"/>
                  </a:lnTo>
                  <a:lnTo>
                    <a:pt x="1028995" y="365758"/>
                  </a:lnTo>
                  <a:lnTo>
                    <a:pt x="0" y="365758"/>
                  </a:lnTo>
                  <a:close/>
                </a:path>
              </a:pathLst>
            </a:custGeom>
            <a:solidFill>
              <a:srgbClr val="806753">
                <a:alpha val="67450"/>
              </a:srgbClr>
            </a:solidFill>
            <a:ln>
              <a:noFill/>
            </a:ln>
          </p:spPr>
        </p:sp>
        <p:sp>
          <p:nvSpPr>
            <p:cNvPr id="518" name="Google Shape;518;p3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l">
                <a:lnSpc>
                  <a:spcPct val="86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19" name="Google Shape;519;p37"/>
          <p:cNvPicPr preferRelativeResize="0"/>
          <p:nvPr/>
        </p:nvPicPr>
        <p:blipFill rotWithShape="1">
          <a:blip r:embed="rId5">
            <a:alphaModFix/>
          </a:blip>
          <a:srcRect b="0" l="37773" r="5510" t="0"/>
          <a:stretch/>
        </p:blipFill>
        <p:spPr>
          <a:xfrm>
            <a:off x="4664144" y="3898253"/>
            <a:ext cx="699116" cy="6933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0" name="Google Shape;520;p37"/>
          <p:cNvGrpSpPr/>
          <p:nvPr/>
        </p:nvGrpSpPr>
        <p:grpSpPr>
          <a:xfrm>
            <a:off x="2416855" y="3825922"/>
            <a:ext cx="1953483" cy="1615380"/>
            <a:chOff x="0" y="-38100"/>
            <a:chExt cx="1028995" cy="850900"/>
          </a:xfrm>
        </p:grpSpPr>
        <p:sp>
          <p:nvSpPr>
            <p:cNvPr id="521" name="Google Shape;521;p37"/>
            <p:cNvSpPr/>
            <p:nvPr/>
          </p:nvSpPr>
          <p:spPr>
            <a:xfrm>
              <a:off x="0" y="0"/>
              <a:ext cx="1028995" cy="365758"/>
            </a:xfrm>
            <a:custGeom>
              <a:rect b="b" l="l" r="r" t="t"/>
              <a:pathLst>
                <a:path extrusionOk="0" h="365758" w="1028995">
                  <a:moveTo>
                    <a:pt x="0" y="0"/>
                  </a:moveTo>
                  <a:lnTo>
                    <a:pt x="1028995" y="0"/>
                  </a:lnTo>
                  <a:lnTo>
                    <a:pt x="1028995" y="365758"/>
                  </a:lnTo>
                  <a:lnTo>
                    <a:pt x="0" y="365758"/>
                  </a:lnTo>
                  <a:close/>
                </a:path>
              </a:pathLst>
            </a:custGeom>
            <a:solidFill>
              <a:srgbClr val="806753">
                <a:alpha val="67450"/>
              </a:srgbClr>
            </a:solidFill>
            <a:ln>
              <a:noFill/>
            </a:ln>
          </p:spPr>
        </p:sp>
        <p:sp>
          <p:nvSpPr>
            <p:cNvPr id="522" name="Google Shape;522;p3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23" name="Google Shape;523;p37"/>
          <p:cNvPicPr preferRelativeResize="0"/>
          <p:nvPr/>
        </p:nvPicPr>
        <p:blipFill rotWithShape="1">
          <a:blip r:embed="rId6">
            <a:alphaModFix/>
          </a:blip>
          <a:srcRect b="0" l="16640" r="16640" t="0"/>
          <a:stretch/>
        </p:blipFill>
        <p:spPr>
          <a:xfrm>
            <a:off x="2415884" y="3898253"/>
            <a:ext cx="694354" cy="6933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4" name="Google Shape;524;p37"/>
          <p:cNvGrpSpPr/>
          <p:nvPr/>
        </p:nvGrpSpPr>
        <p:grpSpPr>
          <a:xfrm>
            <a:off x="6816202" y="3825922"/>
            <a:ext cx="1953482" cy="1615380"/>
            <a:chOff x="0" y="-38100"/>
            <a:chExt cx="1028995" cy="850900"/>
          </a:xfrm>
        </p:grpSpPr>
        <p:sp>
          <p:nvSpPr>
            <p:cNvPr id="525" name="Google Shape;525;p37"/>
            <p:cNvSpPr/>
            <p:nvPr/>
          </p:nvSpPr>
          <p:spPr>
            <a:xfrm>
              <a:off x="0" y="0"/>
              <a:ext cx="1028995" cy="365758"/>
            </a:xfrm>
            <a:custGeom>
              <a:rect b="b" l="l" r="r" t="t"/>
              <a:pathLst>
                <a:path extrusionOk="0" h="365758" w="1028995">
                  <a:moveTo>
                    <a:pt x="0" y="0"/>
                  </a:moveTo>
                  <a:lnTo>
                    <a:pt x="1028995" y="0"/>
                  </a:lnTo>
                  <a:lnTo>
                    <a:pt x="1028995" y="365758"/>
                  </a:lnTo>
                  <a:lnTo>
                    <a:pt x="0" y="365758"/>
                  </a:lnTo>
                  <a:close/>
                </a:path>
              </a:pathLst>
            </a:custGeom>
            <a:solidFill>
              <a:srgbClr val="806753">
                <a:alpha val="67450"/>
              </a:srgbClr>
            </a:solidFill>
            <a:ln>
              <a:noFill/>
            </a:ln>
          </p:spPr>
        </p:sp>
        <p:sp>
          <p:nvSpPr>
            <p:cNvPr id="526" name="Google Shape;526;p3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27" name="Google Shape;527;p37"/>
          <p:cNvPicPr preferRelativeResize="0"/>
          <p:nvPr/>
        </p:nvPicPr>
        <p:blipFill rotWithShape="1">
          <a:blip r:embed="rId7">
            <a:alphaModFix/>
          </a:blip>
          <a:srcRect b="36506" l="26241" r="32265" t="1726"/>
          <a:stretch/>
        </p:blipFill>
        <p:spPr>
          <a:xfrm>
            <a:off x="6816202" y="3898253"/>
            <a:ext cx="700113" cy="6943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8" name="Google Shape;528;p37"/>
          <p:cNvGrpSpPr/>
          <p:nvPr/>
        </p:nvGrpSpPr>
        <p:grpSpPr>
          <a:xfrm>
            <a:off x="1402719" y="2568825"/>
            <a:ext cx="1953482" cy="1615380"/>
            <a:chOff x="0" y="-38100"/>
            <a:chExt cx="1028995" cy="850900"/>
          </a:xfrm>
        </p:grpSpPr>
        <p:sp>
          <p:nvSpPr>
            <p:cNvPr id="529" name="Google Shape;529;p37"/>
            <p:cNvSpPr/>
            <p:nvPr/>
          </p:nvSpPr>
          <p:spPr>
            <a:xfrm>
              <a:off x="0" y="0"/>
              <a:ext cx="1028995" cy="365758"/>
            </a:xfrm>
            <a:custGeom>
              <a:rect b="b" l="l" r="r" t="t"/>
              <a:pathLst>
                <a:path extrusionOk="0" h="365758" w="1028995">
                  <a:moveTo>
                    <a:pt x="0" y="0"/>
                  </a:moveTo>
                  <a:lnTo>
                    <a:pt x="1028995" y="0"/>
                  </a:lnTo>
                  <a:lnTo>
                    <a:pt x="1028995" y="365758"/>
                  </a:lnTo>
                  <a:lnTo>
                    <a:pt x="0" y="365758"/>
                  </a:lnTo>
                  <a:close/>
                </a:path>
              </a:pathLst>
            </a:custGeom>
            <a:solidFill>
              <a:srgbClr val="806753">
                <a:alpha val="67450"/>
              </a:srgbClr>
            </a:solidFill>
            <a:ln>
              <a:noFill/>
            </a:ln>
          </p:spPr>
        </p:sp>
        <p:sp>
          <p:nvSpPr>
            <p:cNvPr id="530" name="Google Shape;530;p3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31" name="Google Shape;531;p37"/>
          <p:cNvPicPr preferRelativeResize="0"/>
          <p:nvPr/>
        </p:nvPicPr>
        <p:blipFill rotWithShape="1">
          <a:blip r:embed="rId8">
            <a:alphaModFix/>
          </a:blip>
          <a:srcRect b="16939" l="0" r="0" t="16940"/>
          <a:stretch/>
        </p:blipFill>
        <p:spPr>
          <a:xfrm>
            <a:off x="1402719" y="2641155"/>
            <a:ext cx="700113" cy="6943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2" name="Google Shape;532;p37"/>
          <p:cNvGrpSpPr/>
          <p:nvPr/>
        </p:nvGrpSpPr>
        <p:grpSpPr>
          <a:xfrm>
            <a:off x="5740174" y="2568825"/>
            <a:ext cx="1953482" cy="1615380"/>
            <a:chOff x="0" y="-38100"/>
            <a:chExt cx="1028995" cy="850900"/>
          </a:xfrm>
        </p:grpSpPr>
        <p:sp>
          <p:nvSpPr>
            <p:cNvPr id="533" name="Google Shape;533;p37"/>
            <p:cNvSpPr/>
            <p:nvPr/>
          </p:nvSpPr>
          <p:spPr>
            <a:xfrm>
              <a:off x="0" y="0"/>
              <a:ext cx="1028995" cy="365758"/>
            </a:xfrm>
            <a:custGeom>
              <a:rect b="b" l="l" r="r" t="t"/>
              <a:pathLst>
                <a:path extrusionOk="0" h="365758" w="1028995">
                  <a:moveTo>
                    <a:pt x="0" y="0"/>
                  </a:moveTo>
                  <a:lnTo>
                    <a:pt x="1028995" y="0"/>
                  </a:lnTo>
                  <a:lnTo>
                    <a:pt x="1028995" y="365758"/>
                  </a:lnTo>
                  <a:lnTo>
                    <a:pt x="0" y="365758"/>
                  </a:lnTo>
                  <a:close/>
                </a:path>
              </a:pathLst>
            </a:custGeom>
            <a:solidFill>
              <a:srgbClr val="806753">
                <a:alpha val="67450"/>
              </a:srgbClr>
            </a:solidFill>
            <a:ln>
              <a:noFill/>
            </a:ln>
          </p:spPr>
        </p:sp>
        <p:sp>
          <p:nvSpPr>
            <p:cNvPr id="534" name="Google Shape;534;p3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35" name="Google Shape;535;p37"/>
          <p:cNvPicPr preferRelativeResize="0"/>
          <p:nvPr/>
        </p:nvPicPr>
        <p:blipFill rotWithShape="1">
          <a:blip r:embed="rId9">
            <a:alphaModFix/>
          </a:blip>
          <a:srcRect b="0" l="16390" r="16390" t="0"/>
          <a:stretch/>
        </p:blipFill>
        <p:spPr>
          <a:xfrm>
            <a:off x="5740174" y="2641155"/>
            <a:ext cx="700113" cy="6943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6" name="Google Shape;536;p37"/>
          <p:cNvGrpSpPr/>
          <p:nvPr/>
        </p:nvGrpSpPr>
        <p:grpSpPr>
          <a:xfrm>
            <a:off x="3571446" y="1415312"/>
            <a:ext cx="1953483" cy="1615380"/>
            <a:chOff x="0" y="-38100"/>
            <a:chExt cx="1028995" cy="850900"/>
          </a:xfrm>
        </p:grpSpPr>
        <p:sp>
          <p:nvSpPr>
            <p:cNvPr id="537" name="Google Shape;537;p37"/>
            <p:cNvSpPr/>
            <p:nvPr/>
          </p:nvSpPr>
          <p:spPr>
            <a:xfrm>
              <a:off x="0" y="0"/>
              <a:ext cx="1028995" cy="365758"/>
            </a:xfrm>
            <a:custGeom>
              <a:rect b="b" l="l" r="r" t="t"/>
              <a:pathLst>
                <a:path extrusionOk="0" h="365758" w="1028995">
                  <a:moveTo>
                    <a:pt x="0" y="0"/>
                  </a:moveTo>
                  <a:lnTo>
                    <a:pt x="1028995" y="0"/>
                  </a:lnTo>
                  <a:lnTo>
                    <a:pt x="1028995" y="365758"/>
                  </a:lnTo>
                  <a:lnTo>
                    <a:pt x="0" y="365758"/>
                  </a:lnTo>
                  <a:close/>
                </a:path>
              </a:pathLst>
            </a:custGeom>
            <a:solidFill>
              <a:srgbClr val="806753">
                <a:alpha val="67450"/>
              </a:srgbClr>
            </a:solidFill>
            <a:ln>
              <a:noFill/>
            </a:ln>
          </p:spPr>
        </p:sp>
        <p:sp>
          <p:nvSpPr>
            <p:cNvPr id="538" name="Google Shape;538;p3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39" name="Google Shape;539;p37"/>
          <p:cNvPicPr preferRelativeResize="0"/>
          <p:nvPr/>
        </p:nvPicPr>
        <p:blipFill rotWithShape="1">
          <a:blip r:embed="rId10">
            <a:alphaModFix/>
          </a:blip>
          <a:srcRect b="0" l="23651" r="9170" t="0"/>
          <a:stretch/>
        </p:blipFill>
        <p:spPr>
          <a:xfrm>
            <a:off x="3571446" y="1487642"/>
            <a:ext cx="700113" cy="694369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37"/>
          <p:cNvSpPr txBox="1"/>
          <p:nvPr/>
        </p:nvSpPr>
        <p:spPr>
          <a:xfrm>
            <a:off x="1191542" y="4169237"/>
            <a:ext cx="906307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Name Surname</a:t>
            </a:r>
            <a:endParaRPr sz="700"/>
          </a:p>
        </p:txBody>
      </p:sp>
      <p:sp>
        <p:nvSpPr>
          <p:cNvPr id="541" name="Google Shape;541;p37"/>
          <p:cNvSpPr txBox="1"/>
          <p:nvPr/>
        </p:nvSpPr>
        <p:spPr>
          <a:xfrm>
            <a:off x="1191542" y="4031236"/>
            <a:ext cx="906307" cy="905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5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JOB TITLE</a:t>
            </a:r>
            <a:endParaRPr sz="700"/>
          </a:p>
        </p:txBody>
      </p:sp>
      <p:sp>
        <p:nvSpPr>
          <p:cNvPr id="542" name="Google Shape;542;p37"/>
          <p:cNvSpPr txBox="1"/>
          <p:nvPr/>
        </p:nvSpPr>
        <p:spPr>
          <a:xfrm>
            <a:off x="5590889" y="4169237"/>
            <a:ext cx="906307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Name Surname</a:t>
            </a:r>
            <a:endParaRPr sz="700"/>
          </a:p>
        </p:txBody>
      </p:sp>
      <p:sp>
        <p:nvSpPr>
          <p:cNvPr id="543" name="Google Shape;543;p37"/>
          <p:cNvSpPr txBox="1"/>
          <p:nvPr/>
        </p:nvSpPr>
        <p:spPr>
          <a:xfrm>
            <a:off x="5590889" y="4031236"/>
            <a:ext cx="906307" cy="905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5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JOB TITLE</a:t>
            </a:r>
            <a:endParaRPr sz="700"/>
          </a:p>
        </p:txBody>
      </p:sp>
      <p:sp>
        <p:nvSpPr>
          <p:cNvPr id="544" name="Google Shape;544;p37"/>
          <p:cNvSpPr txBox="1"/>
          <p:nvPr/>
        </p:nvSpPr>
        <p:spPr>
          <a:xfrm>
            <a:off x="3343600" y="4169237"/>
            <a:ext cx="906307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Name Surname</a:t>
            </a:r>
            <a:endParaRPr sz="700"/>
          </a:p>
        </p:txBody>
      </p:sp>
      <p:sp>
        <p:nvSpPr>
          <p:cNvPr id="545" name="Google Shape;545;p37"/>
          <p:cNvSpPr txBox="1"/>
          <p:nvPr/>
        </p:nvSpPr>
        <p:spPr>
          <a:xfrm>
            <a:off x="3343600" y="4031236"/>
            <a:ext cx="906307" cy="905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5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JOB TITLE</a:t>
            </a:r>
            <a:endParaRPr sz="700"/>
          </a:p>
        </p:txBody>
      </p:sp>
      <p:sp>
        <p:nvSpPr>
          <p:cNvPr id="546" name="Google Shape;546;p37"/>
          <p:cNvSpPr txBox="1"/>
          <p:nvPr/>
        </p:nvSpPr>
        <p:spPr>
          <a:xfrm>
            <a:off x="7742948" y="4169237"/>
            <a:ext cx="906307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Name Surname</a:t>
            </a:r>
            <a:endParaRPr sz="700"/>
          </a:p>
        </p:txBody>
      </p:sp>
      <p:sp>
        <p:nvSpPr>
          <p:cNvPr id="547" name="Google Shape;547;p37"/>
          <p:cNvSpPr txBox="1"/>
          <p:nvPr/>
        </p:nvSpPr>
        <p:spPr>
          <a:xfrm>
            <a:off x="7742948" y="4031236"/>
            <a:ext cx="906307" cy="905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5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JOB TITLE</a:t>
            </a:r>
            <a:endParaRPr sz="700"/>
          </a:p>
        </p:txBody>
      </p:sp>
      <p:sp>
        <p:nvSpPr>
          <p:cNvPr id="548" name="Google Shape;548;p37"/>
          <p:cNvSpPr txBox="1"/>
          <p:nvPr/>
        </p:nvSpPr>
        <p:spPr>
          <a:xfrm>
            <a:off x="514350" y="393039"/>
            <a:ext cx="8115300" cy="6143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000" u="none" cap="none" strike="noStrike">
                <a:solidFill>
                  <a:srgbClr val="FFFFFF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Add a Chart Page</a:t>
            </a:r>
            <a:endParaRPr sz="700"/>
          </a:p>
        </p:txBody>
      </p:sp>
      <p:sp>
        <p:nvSpPr>
          <p:cNvPr id="549" name="Google Shape;549;p37"/>
          <p:cNvSpPr txBox="1"/>
          <p:nvPr/>
        </p:nvSpPr>
        <p:spPr>
          <a:xfrm>
            <a:off x="2329464" y="2912140"/>
            <a:ext cx="906307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Name Surname</a:t>
            </a:r>
            <a:endParaRPr sz="700"/>
          </a:p>
        </p:txBody>
      </p:sp>
      <p:sp>
        <p:nvSpPr>
          <p:cNvPr id="550" name="Google Shape;550;p37"/>
          <p:cNvSpPr txBox="1"/>
          <p:nvPr/>
        </p:nvSpPr>
        <p:spPr>
          <a:xfrm>
            <a:off x="2329464" y="2774140"/>
            <a:ext cx="906307" cy="905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5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JOB TITLE</a:t>
            </a:r>
            <a:endParaRPr sz="700"/>
          </a:p>
        </p:txBody>
      </p:sp>
      <p:sp>
        <p:nvSpPr>
          <p:cNvPr id="551" name="Google Shape;551;p37"/>
          <p:cNvSpPr txBox="1"/>
          <p:nvPr/>
        </p:nvSpPr>
        <p:spPr>
          <a:xfrm>
            <a:off x="6666918" y="2912140"/>
            <a:ext cx="906307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Name Surname</a:t>
            </a:r>
            <a:endParaRPr sz="700"/>
          </a:p>
        </p:txBody>
      </p:sp>
      <p:sp>
        <p:nvSpPr>
          <p:cNvPr id="552" name="Google Shape;552;p37"/>
          <p:cNvSpPr txBox="1"/>
          <p:nvPr/>
        </p:nvSpPr>
        <p:spPr>
          <a:xfrm>
            <a:off x="6666918" y="2774140"/>
            <a:ext cx="906307" cy="905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5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JOB TITLE</a:t>
            </a:r>
            <a:endParaRPr sz="700"/>
          </a:p>
        </p:txBody>
      </p:sp>
      <p:sp>
        <p:nvSpPr>
          <p:cNvPr id="553" name="Google Shape;553;p37"/>
          <p:cNvSpPr txBox="1"/>
          <p:nvPr/>
        </p:nvSpPr>
        <p:spPr>
          <a:xfrm>
            <a:off x="4498191" y="1744339"/>
            <a:ext cx="906307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Name Surname</a:t>
            </a:r>
            <a:endParaRPr sz="700"/>
          </a:p>
        </p:txBody>
      </p:sp>
      <p:sp>
        <p:nvSpPr>
          <p:cNvPr id="554" name="Google Shape;554;p37"/>
          <p:cNvSpPr txBox="1"/>
          <p:nvPr/>
        </p:nvSpPr>
        <p:spPr>
          <a:xfrm>
            <a:off x="4498191" y="1620626"/>
            <a:ext cx="906307" cy="905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5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JOB TITLE</a:t>
            </a:r>
            <a:endParaRPr sz="700"/>
          </a:p>
        </p:txBody>
      </p:sp>
      <p:grpSp>
        <p:nvGrpSpPr>
          <p:cNvPr id="555" name="Google Shape;555;p37"/>
          <p:cNvGrpSpPr/>
          <p:nvPr/>
        </p:nvGrpSpPr>
        <p:grpSpPr>
          <a:xfrm rot="10800000">
            <a:off x="3056458" y="-286467"/>
            <a:ext cx="2468471" cy="2584187"/>
            <a:chOff x="0" y="-38100"/>
            <a:chExt cx="812800" cy="850900"/>
          </a:xfrm>
        </p:grpSpPr>
        <p:sp>
          <p:nvSpPr>
            <p:cNvPr id="556" name="Google Shape;556;p37"/>
            <p:cNvSpPr/>
            <p:nvPr/>
          </p:nvSpPr>
          <p:spPr>
            <a:xfrm>
              <a:off x="0" y="0"/>
              <a:ext cx="66642" cy="228636"/>
            </a:xfrm>
            <a:custGeom>
              <a:rect b="b" l="l" r="r" t="t"/>
              <a:pathLst>
                <a:path extrusionOk="0" h="228636" w="66642">
                  <a:moveTo>
                    <a:pt x="0" y="0"/>
                  </a:moveTo>
                  <a:lnTo>
                    <a:pt x="66642" y="0"/>
                  </a:lnTo>
                  <a:lnTo>
                    <a:pt x="66642" y="228636"/>
                  </a:lnTo>
                  <a:lnTo>
                    <a:pt x="0" y="228636"/>
                  </a:lnTo>
                  <a:close/>
                </a:path>
              </a:pathLst>
            </a:custGeom>
            <a:solidFill>
              <a:srgbClr val="C8DBE2"/>
            </a:solidFill>
            <a:ln>
              <a:noFill/>
            </a:ln>
          </p:spPr>
        </p:sp>
        <p:sp>
          <p:nvSpPr>
            <p:cNvPr id="557" name="Google Shape;557;p3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8" name="Google Shape;558;p37"/>
          <p:cNvGrpSpPr/>
          <p:nvPr/>
        </p:nvGrpSpPr>
        <p:grpSpPr>
          <a:xfrm rot="10800000">
            <a:off x="887731" y="867046"/>
            <a:ext cx="2468471" cy="2584187"/>
            <a:chOff x="0" y="-38100"/>
            <a:chExt cx="812800" cy="850900"/>
          </a:xfrm>
        </p:grpSpPr>
        <p:sp>
          <p:nvSpPr>
            <p:cNvPr id="559" name="Google Shape;559;p37"/>
            <p:cNvSpPr/>
            <p:nvPr/>
          </p:nvSpPr>
          <p:spPr>
            <a:xfrm>
              <a:off x="0" y="0"/>
              <a:ext cx="66642" cy="228636"/>
            </a:xfrm>
            <a:custGeom>
              <a:rect b="b" l="l" r="r" t="t"/>
              <a:pathLst>
                <a:path extrusionOk="0" h="228636" w="66642">
                  <a:moveTo>
                    <a:pt x="0" y="0"/>
                  </a:moveTo>
                  <a:lnTo>
                    <a:pt x="66642" y="0"/>
                  </a:lnTo>
                  <a:lnTo>
                    <a:pt x="66642" y="228636"/>
                  </a:lnTo>
                  <a:lnTo>
                    <a:pt x="0" y="228636"/>
                  </a:lnTo>
                  <a:close/>
                </a:path>
              </a:pathLst>
            </a:custGeom>
            <a:solidFill>
              <a:srgbClr val="C8DBE2"/>
            </a:solidFill>
            <a:ln>
              <a:noFill/>
            </a:ln>
          </p:spPr>
        </p:sp>
        <p:sp>
          <p:nvSpPr>
            <p:cNvPr id="560" name="Google Shape;560;p3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1" name="Google Shape;561;p37"/>
          <p:cNvGrpSpPr/>
          <p:nvPr/>
        </p:nvGrpSpPr>
        <p:grpSpPr>
          <a:xfrm rot="10800000">
            <a:off x="5205949" y="867046"/>
            <a:ext cx="2468471" cy="2584187"/>
            <a:chOff x="0" y="-38100"/>
            <a:chExt cx="812800" cy="850900"/>
          </a:xfrm>
        </p:grpSpPr>
        <p:sp>
          <p:nvSpPr>
            <p:cNvPr id="562" name="Google Shape;562;p37"/>
            <p:cNvSpPr/>
            <p:nvPr/>
          </p:nvSpPr>
          <p:spPr>
            <a:xfrm>
              <a:off x="0" y="0"/>
              <a:ext cx="66642" cy="228636"/>
            </a:xfrm>
            <a:custGeom>
              <a:rect b="b" l="l" r="r" t="t"/>
              <a:pathLst>
                <a:path extrusionOk="0" h="228636" w="66642">
                  <a:moveTo>
                    <a:pt x="0" y="0"/>
                  </a:moveTo>
                  <a:lnTo>
                    <a:pt x="66642" y="0"/>
                  </a:lnTo>
                  <a:lnTo>
                    <a:pt x="66642" y="228636"/>
                  </a:lnTo>
                  <a:lnTo>
                    <a:pt x="0" y="228636"/>
                  </a:lnTo>
                  <a:close/>
                </a:path>
              </a:pathLst>
            </a:custGeom>
            <a:solidFill>
              <a:srgbClr val="C8DBE2"/>
            </a:solidFill>
            <a:ln>
              <a:noFill/>
            </a:ln>
          </p:spPr>
        </p:sp>
        <p:sp>
          <p:nvSpPr>
            <p:cNvPr id="563" name="Google Shape;563;p3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4" name="Google Shape;564;p37"/>
          <p:cNvGrpSpPr/>
          <p:nvPr/>
        </p:nvGrpSpPr>
        <p:grpSpPr>
          <a:xfrm rot="10800000">
            <a:off x="6301214" y="2118431"/>
            <a:ext cx="2468471" cy="2584187"/>
            <a:chOff x="0" y="-38100"/>
            <a:chExt cx="812800" cy="850900"/>
          </a:xfrm>
        </p:grpSpPr>
        <p:sp>
          <p:nvSpPr>
            <p:cNvPr id="565" name="Google Shape;565;p37"/>
            <p:cNvSpPr/>
            <p:nvPr/>
          </p:nvSpPr>
          <p:spPr>
            <a:xfrm>
              <a:off x="0" y="0"/>
              <a:ext cx="66642" cy="228636"/>
            </a:xfrm>
            <a:custGeom>
              <a:rect b="b" l="l" r="r" t="t"/>
              <a:pathLst>
                <a:path extrusionOk="0" h="228636" w="66642">
                  <a:moveTo>
                    <a:pt x="0" y="0"/>
                  </a:moveTo>
                  <a:lnTo>
                    <a:pt x="66642" y="0"/>
                  </a:lnTo>
                  <a:lnTo>
                    <a:pt x="66642" y="228636"/>
                  </a:lnTo>
                  <a:lnTo>
                    <a:pt x="0" y="228636"/>
                  </a:lnTo>
                  <a:close/>
                </a:path>
              </a:pathLst>
            </a:custGeom>
            <a:solidFill>
              <a:srgbClr val="C8DBE2"/>
            </a:solidFill>
            <a:ln>
              <a:noFill/>
            </a:ln>
          </p:spPr>
        </p:sp>
        <p:sp>
          <p:nvSpPr>
            <p:cNvPr id="566" name="Google Shape;566;p3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7" name="Google Shape;567;p37"/>
          <p:cNvGrpSpPr/>
          <p:nvPr/>
        </p:nvGrpSpPr>
        <p:grpSpPr>
          <a:xfrm rot="10800000">
            <a:off x="4149156" y="2118431"/>
            <a:ext cx="2468471" cy="2584187"/>
            <a:chOff x="0" y="-38100"/>
            <a:chExt cx="812800" cy="850900"/>
          </a:xfrm>
        </p:grpSpPr>
        <p:sp>
          <p:nvSpPr>
            <p:cNvPr id="568" name="Google Shape;568;p37"/>
            <p:cNvSpPr/>
            <p:nvPr/>
          </p:nvSpPr>
          <p:spPr>
            <a:xfrm>
              <a:off x="0" y="0"/>
              <a:ext cx="66642" cy="228636"/>
            </a:xfrm>
            <a:custGeom>
              <a:rect b="b" l="l" r="r" t="t"/>
              <a:pathLst>
                <a:path extrusionOk="0" h="228636" w="66642">
                  <a:moveTo>
                    <a:pt x="0" y="0"/>
                  </a:moveTo>
                  <a:lnTo>
                    <a:pt x="66642" y="0"/>
                  </a:lnTo>
                  <a:lnTo>
                    <a:pt x="66642" y="228636"/>
                  </a:lnTo>
                  <a:lnTo>
                    <a:pt x="0" y="228636"/>
                  </a:lnTo>
                  <a:close/>
                </a:path>
              </a:pathLst>
            </a:custGeom>
            <a:solidFill>
              <a:srgbClr val="C8DBE2"/>
            </a:solidFill>
            <a:ln>
              <a:noFill/>
            </a:ln>
          </p:spPr>
        </p:sp>
        <p:sp>
          <p:nvSpPr>
            <p:cNvPr id="569" name="Google Shape;569;p3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0" name="Google Shape;570;p37"/>
          <p:cNvGrpSpPr/>
          <p:nvPr/>
        </p:nvGrpSpPr>
        <p:grpSpPr>
          <a:xfrm rot="10800000">
            <a:off x="1901867" y="2118431"/>
            <a:ext cx="2468471" cy="2584187"/>
            <a:chOff x="0" y="-38100"/>
            <a:chExt cx="812800" cy="850900"/>
          </a:xfrm>
        </p:grpSpPr>
        <p:sp>
          <p:nvSpPr>
            <p:cNvPr id="571" name="Google Shape;571;p37"/>
            <p:cNvSpPr/>
            <p:nvPr/>
          </p:nvSpPr>
          <p:spPr>
            <a:xfrm>
              <a:off x="0" y="0"/>
              <a:ext cx="66642" cy="228636"/>
            </a:xfrm>
            <a:custGeom>
              <a:rect b="b" l="l" r="r" t="t"/>
              <a:pathLst>
                <a:path extrusionOk="0" h="228636" w="66642">
                  <a:moveTo>
                    <a:pt x="0" y="0"/>
                  </a:moveTo>
                  <a:lnTo>
                    <a:pt x="66642" y="0"/>
                  </a:lnTo>
                  <a:lnTo>
                    <a:pt x="66642" y="228636"/>
                  </a:lnTo>
                  <a:lnTo>
                    <a:pt x="0" y="228636"/>
                  </a:lnTo>
                  <a:close/>
                </a:path>
              </a:pathLst>
            </a:custGeom>
            <a:solidFill>
              <a:srgbClr val="C8DBE2"/>
            </a:solidFill>
            <a:ln>
              <a:noFill/>
            </a:ln>
          </p:spPr>
        </p:sp>
        <p:sp>
          <p:nvSpPr>
            <p:cNvPr id="572" name="Google Shape;572;p3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3" name="Google Shape;573;p37"/>
          <p:cNvGrpSpPr/>
          <p:nvPr/>
        </p:nvGrpSpPr>
        <p:grpSpPr>
          <a:xfrm rot="10800000">
            <a:off x="-215900" y="2118431"/>
            <a:ext cx="2468471" cy="2584187"/>
            <a:chOff x="0" y="-38100"/>
            <a:chExt cx="812800" cy="850900"/>
          </a:xfrm>
        </p:grpSpPr>
        <p:sp>
          <p:nvSpPr>
            <p:cNvPr id="574" name="Google Shape;574;p37"/>
            <p:cNvSpPr/>
            <p:nvPr/>
          </p:nvSpPr>
          <p:spPr>
            <a:xfrm>
              <a:off x="0" y="0"/>
              <a:ext cx="66642" cy="228636"/>
            </a:xfrm>
            <a:custGeom>
              <a:rect b="b" l="l" r="r" t="t"/>
              <a:pathLst>
                <a:path extrusionOk="0" h="228636" w="66642">
                  <a:moveTo>
                    <a:pt x="0" y="0"/>
                  </a:moveTo>
                  <a:lnTo>
                    <a:pt x="66642" y="0"/>
                  </a:lnTo>
                  <a:lnTo>
                    <a:pt x="66642" y="228636"/>
                  </a:lnTo>
                  <a:lnTo>
                    <a:pt x="0" y="228636"/>
                  </a:lnTo>
                  <a:close/>
                </a:path>
              </a:pathLst>
            </a:custGeom>
            <a:solidFill>
              <a:srgbClr val="C8DBE2"/>
            </a:solidFill>
            <a:ln>
              <a:noFill/>
            </a:ln>
          </p:spPr>
        </p:sp>
        <p:sp>
          <p:nvSpPr>
            <p:cNvPr id="575" name="Google Shape;575;p3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06753"/>
        </a:solidFill>
      </p:bgPr>
    </p:bg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0" name="Google Shape;580;p38"/>
          <p:cNvGrpSpPr/>
          <p:nvPr/>
        </p:nvGrpSpPr>
        <p:grpSpPr>
          <a:xfrm>
            <a:off x="0" y="0"/>
            <a:ext cx="4825385" cy="5143500"/>
            <a:chOff x="0" y="0"/>
            <a:chExt cx="12867694" cy="13716000"/>
          </a:xfrm>
        </p:grpSpPr>
        <p:pic>
          <p:nvPicPr>
            <p:cNvPr id="581" name="Google Shape;581;p38"/>
            <p:cNvPicPr preferRelativeResize="0"/>
            <p:nvPr/>
          </p:nvPicPr>
          <p:blipFill rotWithShape="1">
            <a:blip r:embed="rId3">
              <a:alphaModFix/>
            </a:blip>
            <a:srcRect b="0" l="9963" r="9963" t="0"/>
            <a:stretch/>
          </p:blipFill>
          <p:spPr>
            <a:xfrm>
              <a:off x="0" y="4656667"/>
              <a:ext cx="12867693" cy="90593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2" name="Google Shape;582;p38"/>
            <p:cNvPicPr preferRelativeResize="0"/>
            <p:nvPr/>
          </p:nvPicPr>
          <p:blipFill rotWithShape="1">
            <a:blip r:embed="rId4">
              <a:alphaModFix/>
            </a:blip>
            <a:srcRect b="0" l="3062" r="3061" t="0"/>
            <a:stretch/>
          </p:blipFill>
          <p:spPr>
            <a:xfrm>
              <a:off x="0" y="0"/>
              <a:ext cx="6370347" cy="45296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3" name="Google Shape;583;p38"/>
            <p:cNvPicPr preferRelativeResize="0"/>
            <p:nvPr/>
          </p:nvPicPr>
          <p:blipFill rotWithShape="1">
            <a:blip r:embed="rId5">
              <a:alphaModFix/>
            </a:blip>
            <a:srcRect b="0" l="3150" r="3149" t="0"/>
            <a:stretch/>
          </p:blipFill>
          <p:spPr>
            <a:xfrm>
              <a:off x="6497347" y="0"/>
              <a:ext cx="6370347" cy="452966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4" name="Google Shape;584;p38"/>
          <p:cNvGrpSpPr/>
          <p:nvPr/>
        </p:nvGrpSpPr>
        <p:grpSpPr>
          <a:xfrm>
            <a:off x="5594043" y="1359312"/>
            <a:ext cx="2781338" cy="2405626"/>
            <a:chOff x="0" y="-9525"/>
            <a:chExt cx="7416900" cy="6415004"/>
          </a:xfrm>
        </p:grpSpPr>
        <p:sp>
          <p:nvSpPr>
            <p:cNvPr id="585" name="Google Shape;585;p38"/>
            <p:cNvSpPr txBox="1"/>
            <p:nvPr/>
          </p:nvSpPr>
          <p:spPr>
            <a:xfrm>
              <a:off x="0" y="5420279"/>
              <a:ext cx="74169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What can you say about your projects?</a:t>
              </a:r>
              <a:endParaRPr sz="700"/>
            </a:p>
            <a:p>
              <a:pPr indent="0" lvl="1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Share it here!</a:t>
              </a:r>
              <a:endParaRPr sz="700"/>
            </a:p>
          </p:txBody>
        </p:sp>
        <p:sp>
          <p:nvSpPr>
            <p:cNvPr id="586" name="Google Shape;586;p38"/>
            <p:cNvSpPr txBox="1"/>
            <p:nvPr/>
          </p:nvSpPr>
          <p:spPr>
            <a:xfrm>
              <a:off x="0" y="-9525"/>
              <a:ext cx="7416900" cy="492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4000" u="none" cap="none" strike="noStrike">
                  <a:solidFill>
                    <a:srgbClr val="FFFFFF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Write Your Big Topic or Idea</a:t>
              </a:r>
              <a:endParaRPr sz="700"/>
            </a:p>
          </p:txBody>
        </p:sp>
      </p:grpSp>
      <p:grpSp>
        <p:nvGrpSpPr>
          <p:cNvPr id="587" name="Google Shape;587;p38"/>
          <p:cNvGrpSpPr/>
          <p:nvPr/>
        </p:nvGrpSpPr>
        <p:grpSpPr>
          <a:xfrm rot="5400000">
            <a:off x="5808312" y="531360"/>
            <a:ext cx="2468469" cy="3093757"/>
            <a:chOff x="0" y="-38100"/>
            <a:chExt cx="812800" cy="1018688"/>
          </a:xfrm>
        </p:grpSpPr>
        <p:sp>
          <p:nvSpPr>
            <p:cNvPr id="588" name="Google Shape;588;p38"/>
            <p:cNvSpPr/>
            <p:nvPr/>
          </p:nvSpPr>
          <p:spPr>
            <a:xfrm>
              <a:off x="0" y="0"/>
              <a:ext cx="62752" cy="980588"/>
            </a:xfrm>
            <a:custGeom>
              <a:rect b="b" l="l" r="r" t="t"/>
              <a:pathLst>
                <a:path extrusionOk="0" h="980588" w="62752">
                  <a:moveTo>
                    <a:pt x="0" y="0"/>
                  </a:moveTo>
                  <a:lnTo>
                    <a:pt x="62752" y="0"/>
                  </a:lnTo>
                  <a:lnTo>
                    <a:pt x="62752" y="980588"/>
                  </a:lnTo>
                  <a:lnTo>
                    <a:pt x="0" y="980588"/>
                  </a:lnTo>
                  <a:close/>
                </a:path>
              </a:pathLst>
            </a:custGeom>
            <a:solidFill>
              <a:srgbClr val="C8DBE2"/>
            </a:solidFill>
            <a:ln>
              <a:noFill/>
            </a:ln>
          </p:spPr>
        </p:sp>
        <p:sp>
          <p:nvSpPr>
            <p:cNvPr id="589" name="Google Shape;589;p3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0" name="Google Shape;590;p38"/>
          <p:cNvGrpSpPr/>
          <p:nvPr/>
        </p:nvGrpSpPr>
        <p:grpSpPr>
          <a:xfrm rot="5400000">
            <a:off x="5808312" y="3796275"/>
            <a:ext cx="2468469" cy="3093757"/>
            <a:chOff x="0" y="-38100"/>
            <a:chExt cx="812800" cy="1018688"/>
          </a:xfrm>
        </p:grpSpPr>
        <p:sp>
          <p:nvSpPr>
            <p:cNvPr id="591" name="Google Shape;591;p38"/>
            <p:cNvSpPr/>
            <p:nvPr/>
          </p:nvSpPr>
          <p:spPr>
            <a:xfrm>
              <a:off x="0" y="0"/>
              <a:ext cx="62752" cy="980588"/>
            </a:xfrm>
            <a:custGeom>
              <a:rect b="b" l="l" r="r" t="t"/>
              <a:pathLst>
                <a:path extrusionOk="0" h="980588" w="62752">
                  <a:moveTo>
                    <a:pt x="0" y="0"/>
                  </a:moveTo>
                  <a:lnTo>
                    <a:pt x="62752" y="0"/>
                  </a:lnTo>
                  <a:lnTo>
                    <a:pt x="62752" y="980588"/>
                  </a:lnTo>
                  <a:lnTo>
                    <a:pt x="0" y="980588"/>
                  </a:lnTo>
                  <a:close/>
                </a:path>
              </a:pathLst>
            </a:custGeom>
            <a:solidFill>
              <a:srgbClr val="C8DBE2"/>
            </a:solidFill>
            <a:ln>
              <a:noFill/>
            </a:ln>
          </p:spPr>
        </p:sp>
        <p:sp>
          <p:nvSpPr>
            <p:cNvPr id="592" name="Google Shape;592;p3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Google Shape;597;p39"/>
          <p:cNvPicPr preferRelativeResize="0"/>
          <p:nvPr/>
        </p:nvPicPr>
        <p:blipFill rotWithShape="1">
          <a:blip r:embed="rId3">
            <a:alphaModFix/>
          </a:blip>
          <a:srcRect b="0" l="10222" r="10222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8" name="Google Shape;598;p39"/>
          <p:cNvGrpSpPr/>
          <p:nvPr/>
        </p:nvGrpSpPr>
        <p:grpSpPr>
          <a:xfrm>
            <a:off x="-798434" y="-355920"/>
            <a:ext cx="11866620" cy="5613545"/>
            <a:chOff x="0" y="-38100"/>
            <a:chExt cx="6070285" cy="2871569"/>
          </a:xfrm>
        </p:grpSpPr>
        <p:sp>
          <p:nvSpPr>
            <p:cNvPr id="599" name="Google Shape;599;p39"/>
            <p:cNvSpPr/>
            <p:nvPr/>
          </p:nvSpPr>
          <p:spPr>
            <a:xfrm>
              <a:off x="0" y="0"/>
              <a:ext cx="6070285" cy="2833469"/>
            </a:xfrm>
            <a:custGeom>
              <a:rect b="b" l="l" r="r" t="t"/>
              <a:pathLst>
                <a:path extrusionOk="0" h="2833469" w="6070285">
                  <a:moveTo>
                    <a:pt x="0" y="0"/>
                  </a:moveTo>
                  <a:lnTo>
                    <a:pt x="6070285" y="0"/>
                  </a:lnTo>
                  <a:lnTo>
                    <a:pt x="6070285" y="2833469"/>
                  </a:lnTo>
                  <a:lnTo>
                    <a:pt x="0" y="2833469"/>
                  </a:lnTo>
                  <a:close/>
                </a:path>
              </a:pathLst>
            </a:custGeom>
            <a:solidFill>
              <a:srgbClr val="524235">
                <a:alpha val="34901"/>
              </a:srgbClr>
            </a:solidFill>
            <a:ln>
              <a:noFill/>
            </a:ln>
          </p:spPr>
        </p:sp>
        <p:sp>
          <p:nvSpPr>
            <p:cNvPr id="600" name="Google Shape;600;p3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1" name="Google Shape;601;p39"/>
          <p:cNvSpPr txBox="1"/>
          <p:nvPr/>
        </p:nvSpPr>
        <p:spPr>
          <a:xfrm>
            <a:off x="514350" y="1145261"/>
            <a:ext cx="26613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000" u="none" cap="none" strike="noStrike">
                <a:solidFill>
                  <a:srgbClr val="FFFFFF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Write</a:t>
            </a:r>
            <a:endParaRPr sz="7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000" u="none" cap="none" strike="noStrike">
                <a:solidFill>
                  <a:srgbClr val="FFFFFF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your topic or idea</a:t>
            </a:r>
            <a:endParaRPr sz="700"/>
          </a:p>
        </p:txBody>
      </p:sp>
      <p:pic>
        <p:nvPicPr>
          <p:cNvPr id="602" name="Google Shape;602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75591" y="693682"/>
            <a:ext cx="5534527" cy="2741481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39"/>
          <p:cNvSpPr txBox="1"/>
          <p:nvPr/>
        </p:nvSpPr>
        <p:spPr>
          <a:xfrm>
            <a:off x="514350" y="4265295"/>
            <a:ext cx="1585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Presentations are</a:t>
            </a:r>
            <a:endParaRPr sz="700"/>
          </a:p>
          <a:p>
            <a:pPr indent="0" lvl="1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communication tools</a:t>
            </a:r>
            <a:endParaRPr sz="700"/>
          </a:p>
        </p:txBody>
      </p:sp>
      <p:sp>
        <p:nvSpPr>
          <p:cNvPr id="604" name="Google Shape;604;p39"/>
          <p:cNvSpPr txBox="1"/>
          <p:nvPr/>
        </p:nvSpPr>
        <p:spPr>
          <a:xfrm>
            <a:off x="514350" y="3933524"/>
            <a:ext cx="1802809" cy="2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Add a main point</a:t>
            </a:r>
            <a:endParaRPr sz="700"/>
          </a:p>
        </p:txBody>
      </p:sp>
      <p:sp>
        <p:nvSpPr>
          <p:cNvPr id="605" name="Google Shape;605;p39"/>
          <p:cNvSpPr txBox="1"/>
          <p:nvPr/>
        </p:nvSpPr>
        <p:spPr>
          <a:xfrm>
            <a:off x="2690910" y="3933524"/>
            <a:ext cx="1802809" cy="2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Add a main point</a:t>
            </a:r>
            <a:endParaRPr sz="700"/>
          </a:p>
        </p:txBody>
      </p:sp>
      <p:sp>
        <p:nvSpPr>
          <p:cNvPr id="606" name="Google Shape;606;p39"/>
          <p:cNvSpPr txBox="1"/>
          <p:nvPr/>
        </p:nvSpPr>
        <p:spPr>
          <a:xfrm>
            <a:off x="4865194" y="3933524"/>
            <a:ext cx="1802809" cy="2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Add a main point</a:t>
            </a:r>
            <a:endParaRPr sz="700"/>
          </a:p>
        </p:txBody>
      </p:sp>
      <p:sp>
        <p:nvSpPr>
          <p:cNvPr id="607" name="Google Shape;607;p39"/>
          <p:cNvSpPr txBox="1"/>
          <p:nvPr/>
        </p:nvSpPr>
        <p:spPr>
          <a:xfrm>
            <a:off x="7039478" y="3933524"/>
            <a:ext cx="1802809" cy="2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Add a main point</a:t>
            </a:r>
            <a:endParaRPr sz="700"/>
          </a:p>
        </p:txBody>
      </p:sp>
      <p:sp>
        <p:nvSpPr>
          <p:cNvPr id="608" name="Google Shape;608;p39"/>
          <p:cNvSpPr txBox="1"/>
          <p:nvPr/>
        </p:nvSpPr>
        <p:spPr>
          <a:xfrm>
            <a:off x="2690910" y="4265295"/>
            <a:ext cx="1585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Presentations are</a:t>
            </a:r>
            <a:endParaRPr sz="700"/>
          </a:p>
          <a:p>
            <a:pPr indent="0" lvl="1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communication tools</a:t>
            </a:r>
            <a:endParaRPr sz="700"/>
          </a:p>
        </p:txBody>
      </p:sp>
      <p:sp>
        <p:nvSpPr>
          <p:cNvPr id="609" name="Google Shape;609;p39"/>
          <p:cNvSpPr txBox="1"/>
          <p:nvPr/>
        </p:nvSpPr>
        <p:spPr>
          <a:xfrm>
            <a:off x="4867470" y="4265295"/>
            <a:ext cx="1585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Presentations are</a:t>
            </a:r>
            <a:endParaRPr sz="700"/>
          </a:p>
          <a:p>
            <a:pPr indent="0" lvl="1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communication tools</a:t>
            </a:r>
            <a:endParaRPr sz="700"/>
          </a:p>
        </p:txBody>
      </p:sp>
      <p:sp>
        <p:nvSpPr>
          <p:cNvPr id="610" name="Google Shape;610;p39"/>
          <p:cNvSpPr txBox="1"/>
          <p:nvPr/>
        </p:nvSpPr>
        <p:spPr>
          <a:xfrm>
            <a:off x="7044030" y="4265295"/>
            <a:ext cx="1585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Presentations are</a:t>
            </a:r>
            <a:endParaRPr sz="700"/>
          </a:p>
          <a:p>
            <a:pPr indent="0" lvl="1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communication tools</a:t>
            </a:r>
            <a:endParaRPr sz="7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" name="Google Shape;615;p40"/>
          <p:cNvPicPr preferRelativeResize="0"/>
          <p:nvPr/>
        </p:nvPicPr>
        <p:blipFill rotWithShape="1">
          <a:blip r:embed="rId3">
            <a:alphaModFix/>
          </a:blip>
          <a:srcRect b="7865" l="0" r="0" t="786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40"/>
          <p:cNvSpPr txBox="1"/>
          <p:nvPr/>
        </p:nvSpPr>
        <p:spPr>
          <a:xfrm>
            <a:off x="514350" y="1019644"/>
            <a:ext cx="2037748" cy="2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806753"/>
                </a:solidFill>
                <a:latin typeface="Sriracha"/>
                <a:ea typeface="Sriracha"/>
                <a:cs typeface="Sriracha"/>
                <a:sym typeface="Sriracha"/>
              </a:rPr>
              <a:t>Strenghts</a:t>
            </a:r>
            <a:endParaRPr sz="700"/>
          </a:p>
        </p:txBody>
      </p:sp>
      <p:sp>
        <p:nvSpPr>
          <p:cNvPr id="617" name="Google Shape;617;p40"/>
          <p:cNvSpPr txBox="1"/>
          <p:nvPr/>
        </p:nvSpPr>
        <p:spPr>
          <a:xfrm>
            <a:off x="514350" y="1404950"/>
            <a:ext cx="2367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806753"/>
                </a:solidFill>
                <a:latin typeface="Nunito"/>
                <a:ea typeface="Nunito"/>
                <a:cs typeface="Nunito"/>
                <a:sym typeface="Nunito"/>
              </a:rPr>
              <a:t>What are you doing well? </a:t>
            </a:r>
            <a:endParaRPr sz="700"/>
          </a:p>
          <a:p>
            <a:pPr indent="0" lvl="1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806753"/>
                </a:solidFill>
                <a:latin typeface="Nunito"/>
                <a:ea typeface="Nunito"/>
                <a:cs typeface="Nunito"/>
                <a:sym typeface="Nunito"/>
              </a:rPr>
              <a:t>What sets you apart?</a:t>
            </a:r>
            <a:endParaRPr sz="700"/>
          </a:p>
          <a:p>
            <a:pPr indent="0" lvl="1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806753"/>
                </a:solidFill>
                <a:latin typeface="Nunito"/>
                <a:ea typeface="Nunito"/>
                <a:cs typeface="Nunito"/>
                <a:sym typeface="Nunito"/>
              </a:rPr>
              <a:t>What</a:t>
            </a:r>
            <a:r>
              <a:rPr lang="en" sz="1200">
                <a:solidFill>
                  <a:srgbClr val="806753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b="0" i="0" lang="en" sz="1200" u="none" cap="none" strike="noStrike">
                <a:solidFill>
                  <a:srgbClr val="806753"/>
                </a:solidFill>
                <a:latin typeface="Nunito"/>
                <a:ea typeface="Nunito"/>
                <a:cs typeface="Nunito"/>
                <a:sym typeface="Nunito"/>
              </a:rPr>
              <a:t>are your good qualities?</a:t>
            </a:r>
            <a:endParaRPr sz="700"/>
          </a:p>
        </p:txBody>
      </p:sp>
      <p:sp>
        <p:nvSpPr>
          <p:cNvPr id="618" name="Google Shape;618;p40"/>
          <p:cNvSpPr txBox="1"/>
          <p:nvPr/>
        </p:nvSpPr>
        <p:spPr>
          <a:xfrm>
            <a:off x="514350" y="326351"/>
            <a:ext cx="330999" cy="690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806753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S</a:t>
            </a:r>
            <a:endParaRPr sz="700"/>
          </a:p>
        </p:txBody>
      </p:sp>
      <p:sp>
        <p:nvSpPr>
          <p:cNvPr id="619" name="Google Shape;619;p40"/>
          <p:cNvSpPr txBox="1"/>
          <p:nvPr/>
        </p:nvSpPr>
        <p:spPr>
          <a:xfrm>
            <a:off x="514350" y="3707127"/>
            <a:ext cx="2250730" cy="2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806753"/>
                </a:solidFill>
                <a:latin typeface="Sriracha"/>
                <a:ea typeface="Sriracha"/>
                <a:cs typeface="Sriracha"/>
                <a:sym typeface="Sriracha"/>
              </a:rPr>
              <a:t>Opportunities</a:t>
            </a:r>
            <a:endParaRPr sz="700"/>
          </a:p>
        </p:txBody>
      </p:sp>
      <p:sp>
        <p:nvSpPr>
          <p:cNvPr id="620" name="Google Shape;620;p40"/>
          <p:cNvSpPr txBox="1"/>
          <p:nvPr/>
        </p:nvSpPr>
        <p:spPr>
          <a:xfrm>
            <a:off x="514350" y="4090520"/>
            <a:ext cx="3422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806753"/>
                </a:solidFill>
                <a:latin typeface="Nunito"/>
                <a:ea typeface="Nunito"/>
                <a:cs typeface="Nunito"/>
                <a:sym typeface="Nunito"/>
              </a:rPr>
              <a:t>What are your goals? </a:t>
            </a:r>
            <a:endParaRPr sz="700"/>
          </a:p>
          <a:p>
            <a:pPr indent="0" lvl="1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806753"/>
                </a:solidFill>
                <a:latin typeface="Nunito"/>
                <a:ea typeface="Nunito"/>
                <a:cs typeface="Nunito"/>
                <a:sym typeface="Nunito"/>
              </a:rPr>
              <a:t>Are demands shifting?</a:t>
            </a:r>
            <a:endParaRPr sz="700"/>
          </a:p>
          <a:p>
            <a:pPr indent="0" lvl="1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806753"/>
                </a:solidFill>
                <a:latin typeface="Nunito"/>
                <a:ea typeface="Nunito"/>
                <a:cs typeface="Nunito"/>
                <a:sym typeface="Nunito"/>
              </a:rPr>
              <a:t>How can it be improved?</a:t>
            </a:r>
            <a:endParaRPr sz="700"/>
          </a:p>
        </p:txBody>
      </p:sp>
      <p:sp>
        <p:nvSpPr>
          <p:cNvPr id="621" name="Google Shape;621;p40"/>
          <p:cNvSpPr txBox="1"/>
          <p:nvPr/>
        </p:nvSpPr>
        <p:spPr>
          <a:xfrm>
            <a:off x="514350" y="3015759"/>
            <a:ext cx="330999" cy="6905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806753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O</a:t>
            </a:r>
            <a:endParaRPr sz="700"/>
          </a:p>
        </p:txBody>
      </p:sp>
      <p:sp>
        <p:nvSpPr>
          <p:cNvPr id="622" name="Google Shape;622;p40"/>
          <p:cNvSpPr txBox="1"/>
          <p:nvPr/>
        </p:nvSpPr>
        <p:spPr>
          <a:xfrm>
            <a:off x="5207794" y="930517"/>
            <a:ext cx="3421856" cy="2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806753"/>
                </a:solidFill>
                <a:latin typeface="Sriracha"/>
                <a:ea typeface="Sriracha"/>
                <a:cs typeface="Sriracha"/>
                <a:sym typeface="Sriracha"/>
              </a:rPr>
              <a:t>Weaknesses</a:t>
            </a:r>
            <a:endParaRPr sz="700"/>
          </a:p>
        </p:txBody>
      </p:sp>
      <p:sp>
        <p:nvSpPr>
          <p:cNvPr id="623" name="Google Shape;623;p40"/>
          <p:cNvSpPr txBox="1"/>
          <p:nvPr/>
        </p:nvSpPr>
        <p:spPr>
          <a:xfrm>
            <a:off x="6161200" y="1238275"/>
            <a:ext cx="2468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806753"/>
                </a:solidFill>
                <a:latin typeface="Nunito"/>
                <a:ea typeface="Nunito"/>
                <a:cs typeface="Nunito"/>
                <a:sym typeface="Nunito"/>
              </a:rPr>
              <a:t>Where do you need to improve? </a:t>
            </a:r>
            <a:endParaRPr sz="700"/>
          </a:p>
          <a:p>
            <a: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806753"/>
                </a:solidFill>
                <a:latin typeface="Nunito"/>
                <a:ea typeface="Nunito"/>
                <a:cs typeface="Nunito"/>
                <a:sym typeface="Nunito"/>
              </a:rPr>
              <a:t>Are resources adequate?</a:t>
            </a:r>
            <a:endParaRPr sz="700"/>
          </a:p>
          <a:p>
            <a: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806753"/>
                </a:solidFill>
                <a:latin typeface="Nunito"/>
                <a:ea typeface="Nunito"/>
                <a:cs typeface="Nunito"/>
                <a:sym typeface="Nunito"/>
              </a:rPr>
              <a:t>What do others do better than you?</a:t>
            </a:r>
            <a:endParaRPr sz="700"/>
          </a:p>
          <a:p>
            <a: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80675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24" name="Google Shape;624;p40"/>
          <p:cNvSpPr txBox="1"/>
          <p:nvPr/>
        </p:nvSpPr>
        <p:spPr>
          <a:xfrm>
            <a:off x="8041476" y="326351"/>
            <a:ext cx="330999" cy="690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806753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W</a:t>
            </a:r>
            <a:endParaRPr sz="700"/>
          </a:p>
        </p:txBody>
      </p:sp>
      <p:sp>
        <p:nvSpPr>
          <p:cNvPr id="625" name="Google Shape;625;p40"/>
          <p:cNvSpPr txBox="1"/>
          <p:nvPr/>
        </p:nvSpPr>
        <p:spPr>
          <a:xfrm>
            <a:off x="6485686" y="3707127"/>
            <a:ext cx="2143964" cy="2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806753"/>
                </a:solidFill>
                <a:latin typeface="Sriracha"/>
                <a:ea typeface="Sriracha"/>
                <a:cs typeface="Sriracha"/>
                <a:sym typeface="Sriracha"/>
              </a:rPr>
              <a:t>Threats</a:t>
            </a:r>
            <a:endParaRPr sz="700"/>
          </a:p>
        </p:txBody>
      </p:sp>
      <p:sp>
        <p:nvSpPr>
          <p:cNvPr id="626" name="Google Shape;626;p40"/>
          <p:cNvSpPr txBox="1"/>
          <p:nvPr/>
        </p:nvSpPr>
        <p:spPr>
          <a:xfrm>
            <a:off x="5106645" y="4090520"/>
            <a:ext cx="3522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806753"/>
                </a:solidFill>
                <a:latin typeface="Nunito"/>
                <a:ea typeface="Nunito"/>
                <a:cs typeface="Nunito"/>
                <a:sym typeface="Nunito"/>
              </a:rPr>
              <a:t>What are the blockers you're facing? </a:t>
            </a:r>
            <a:endParaRPr sz="700"/>
          </a:p>
          <a:p>
            <a: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806753"/>
                </a:solidFill>
                <a:latin typeface="Nunito"/>
                <a:ea typeface="Nunito"/>
                <a:cs typeface="Nunito"/>
                <a:sym typeface="Nunito"/>
              </a:rPr>
              <a:t>What are factors outside of your control?</a:t>
            </a:r>
            <a:endParaRPr sz="700"/>
          </a:p>
        </p:txBody>
      </p:sp>
      <p:sp>
        <p:nvSpPr>
          <p:cNvPr id="627" name="Google Shape;627;p40"/>
          <p:cNvSpPr txBox="1"/>
          <p:nvPr/>
        </p:nvSpPr>
        <p:spPr>
          <a:xfrm>
            <a:off x="8298651" y="3015759"/>
            <a:ext cx="330999" cy="6905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806753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T</a:t>
            </a:r>
            <a:endParaRPr sz="700"/>
          </a:p>
        </p:txBody>
      </p:sp>
      <p:grpSp>
        <p:nvGrpSpPr>
          <p:cNvPr id="628" name="Google Shape;628;p40"/>
          <p:cNvGrpSpPr/>
          <p:nvPr/>
        </p:nvGrpSpPr>
        <p:grpSpPr>
          <a:xfrm>
            <a:off x="4472989" y="-115710"/>
            <a:ext cx="2468488" cy="2584187"/>
            <a:chOff x="0" y="-38100"/>
            <a:chExt cx="812800" cy="850900"/>
          </a:xfrm>
        </p:grpSpPr>
        <p:sp>
          <p:nvSpPr>
            <p:cNvPr id="629" name="Google Shape;629;p40"/>
            <p:cNvSpPr/>
            <p:nvPr/>
          </p:nvSpPr>
          <p:spPr>
            <a:xfrm>
              <a:off x="0" y="0"/>
              <a:ext cx="59417" cy="169361"/>
            </a:xfrm>
            <a:custGeom>
              <a:rect b="b" l="l" r="r" t="t"/>
              <a:pathLst>
                <a:path extrusionOk="0" h="169361" w="59417">
                  <a:moveTo>
                    <a:pt x="0" y="0"/>
                  </a:moveTo>
                  <a:lnTo>
                    <a:pt x="59417" y="0"/>
                  </a:lnTo>
                  <a:lnTo>
                    <a:pt x="59417" y="169361"/>
                  </a:lnTo>
                  <a:lnTo>
                    <a:pt x="0" y="169361"/>
                  </a:lnTo>
                  <a:close/>
                </a:path>
              </a:pathLst>
            </a:custGeom>
            <a:solidFill>
              <a:srgbClr val="806753"/>
            </a:solidFill>
            <a:ln>
              <a:noFill/>
            </a:ln>
          </p:spPr>
        </p:sp>
        <p:sp>
          <p:nvSpPr>
            <p:cNvPr id="630" name="Google Shape;630;p4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1" name="Google Shape;631;p40"/>
          <p:cNvGrpSpPr/>
          <p:nvPr/>
        </p:nvGrpSpPr>
        <p:grpSpPr>
          <a:xfrm>
            <a:off x="4472989" y="4513440"/>
            <a:ext cx="2468488" cy="2584187"/>
            <a:chOff x="0" y="-38100"/>
            <a:chExt cx="812800" cy="850900"/>
          </a:xfrm>
        </p:grpSpPr>
        <p:sp>
          <p:nvSpPr>
            <p:cNvPr id="632" name="Google Shape;632;p40"/>
            <p:cNvSpPr/>
            <p:nvPr/>
          </p:nvSpPr>
          <p:spPr>
            <a:xfrm>
              <a:off x="0" y="0"/>
              <a:ext cx="59417" cy="169361"/>
            </a:xfrm>
            <a:custGeom>
              <a:rect b="b" l="l" r="r" t="t"/>
              <a:pathLst>
                <a:path extrusionOk="0" h="169361" w="59417">
                  <a:moveTo>
                    <a:pt x="0" y="0"/>
                  </a:moveTo>
                  <a:lnTo>
                    <a:pt x="59417" y="0"/>
                  </a:lnTo>
                  <a:lnTo>
                    <a:pt x="59417" y="169361"/>
                  </a:lnTo>
                  <a:lnTo>
                    <a:pt x="0" y="169361"/>
                  </a:lnTo>
                  <a:close/>
                </a:path>
              </a:pathLst>
            </a:custGeom>
            <a:solidFill>
              <a:srgbClr val="806753"/>
            </a:solidFill>
            <a:ln>
              <a:noFill/>
            </a:ln>
          </p:spPr>
        </p:sp>
        <p:sp>
          <p:nvSpPr>
            <p:cNvPr id="633" name="Google Shape;633;p4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4" name="Google Shape;634;p40"/>
          <p:cNvGrpSpPr/>
          <p:nvPr/>
        </p:nvGrpSpPr>
        <p:grpSpPr>
          <a:xfrm rot="5400000">
            <a:off x="-1896278" y="2423676"/>
            <a:ext cx="2468488" cy="2584187"/>
            <a:chOff x="0" y="-38100"/>
            <a:chExt cx="812800" cy="850900"/>
          </a:xfrm>
        </p:grpSpPr>
        <p:sp>
          <p:nvSpPr>
            <p:cNvPr id="635" name="Google Shape;635;p40"/>
            <p:cNvSpPr/>
            <p:nvPr/>
          </p:nvSpPr>
          <p:spPr>
            <a:xfrm>
              <a:off x="0" y="0"/>
              <a:ext cx="59417" cy="169361"/>
            </a:xfrm>
            <a:custGeom>
              <a:rect b="b" l="l" r="r" t="t"/>
              <a:pathLst>
                <a:path extrusionOk="0" h="169361" w="59417">
                  <a:moveTo>
                    <a:pt x="0" y="0"/>
                  </a:moveTo>
                  <a:lnTo>
                    <a:pt x="59417" y="0"/>
                  </a:lnTo>
                  <a:lnTo>
                    <a:pt x="59417" y="169361"/>
                  </a:lnTo>
                  <a:lnTo>
                    <a:pt x="0" y="169361"/>
                  </a:lnTo>
                  <a:close/>
                </a:path>
              </a:pathLst>
            </a:custGeom>
            <a:solidFill>
              <a:srgbClr val="806753"/>
            </a:solidFill>
            <a:ln>
              <a:noFill/>
            </a:ln>
          </p:spPr>
        </p:sp>
        <p:sp>
          <p:nvSpPr>
            <p:cNvPr id="636" name="Google Shape;636;p4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7" name="Google Shape;637;p40"/>
          <p:cNvGrpSpPr/>
          <p:nvPr/>
        </p:nvGrpSpPr>
        <p:grpSpPr>
          <a:xfrm rot="5400000">
            <a:off x="6734703" y="2423676"/>
            <a:ext cx="2468488" cy="2584187"/>
            <a:chOff x="0" y="-38100"/>
            <a:chExt cx="812800" cy="850900"/>
          </a:xfrm>
        </p:grpSpPr>
        <p:sp>
          <p:nvSpPr>
            <p:cNvPr id="638" name="Google Shape;638;p40"/>
            <p:cNvSpPr/>
            <p:nvPr/>
          </p:nvSpPr>
          <p:spPr>
            <a:xfrm>
              <a:off x="0" y="0"/>
              <a:ext cx="59417" cy="169361"/>
            </a:xfrm>
            <a:custGeom>
              <a:rect b="b" l="l" r="r" t="t"/>
              <a:pathLst>
                <a:path extrusionOk="0" h="169361" w="59417">
                  <a:moveTo>
                    <a:pt x="0" y="0"/>
                  </a:moveTo>
                  <a:lnTo>
                    <a:pt x="59417" y="0"/>
                  </a:lnTo>
                  <a:lnTo>
                    <a:pt x="59417" y="169361"/>
                  </a:lnTo>
                  <a:lnTo>
                    <a:pt x="0" y="169361"/>
                  </a:lnTo>
                  <a:close/>
                </a:path>
              </a:pathLst>
            </a:custGeom>
            <a:solidFill>
              <a:srgbClr val="806753"/>
            </a:solidFill>
            <a:ln>
              <a:noFill/>
            </a:ln>
          </p:spPr>
        </p:sp>
        <p:sp>
          <p:nvSpPr>
            <p:cNvPr id="639" name="Google Shape;639;p4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0" name="Google Shape;640;p40"/>
          <p:cNvSpPr/>
          <p:nvPr/>
        </p:nvSpPr>
        <p:spPr>
          <a:xfrm>
            <a:off x="2732344" y="1484483"/>
            <a:ext cx="3679312" cy="2174534"/>
          </a:xfrm>
          <a:custGeom>
            <a:rect b="b" l="l" r="r" t="t"/>
            <a:pathLst>
              <a:path extrusionOk="0" h="6350000" w="10744200">
                <a:moveTo>
                  <a:pt x="5372100" y="0"/>
                </a:moveTo>
                <a:cubicBezTo>
                  <a:pt x="8338820" y="0"/>
                  <a:pt x="10744200" y="1421130"/>
                  <a:pt x="10744200" y="3175000"/>
                </a:cubicBezTo>
                <a:cubicBezTo>
                  <a:pt x="10744200" y="4928870"/>
                  <a:pt x="8338820" y="6350000"/>
                  <a:pt x="5372100" y="6350000"/>
                </a:cubicBezTo>
                <a:cubicBezTo>
                  <a:pt x="2405380" y="6350000"/>
                  <a:pt x="0" y="4928870"/>
                  <a:pt x="0" y="3175000"/>
                </a:cubicBezTo>
                <a:cubicBezTo>
                  <a:pt x="0" y="1421130"/>
                  <a:pt x="2405380" y="0"/>
                  <a:pt x="5372100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6363" l="0" r="0" t="-6363"/>
            </a:stretch>
          </a:blip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" name="Google Shape;645;p41"/>
          <p:cNvPicPr preferRelativeResize="0"/>
          <p:nvPr/>
        </p:nvPicPr>
        <p:blipFill rotWithShape="1">
          <a:blip r:embed="rId3">
            <a:alphaModFix/>
          </a:blip>
          <a:srcRect b="7865" l="0" r="0" t="786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6" name="Google Shape;646;p41"/>
          <p:cNvGrpSpPr/>
          <p:nvPr/>
        </p:nvGrpSpPr>
        <p:grpSpPr>
          <a:xfrm>
            <a:off x="-1361310" y="-271698"/>
            <a:ext cx="11866620" cy="5613545"/>
            <a:chOff x="0" y="-38100"/>
            <a:chExt cx="6070285" cy="2871569"/>
          </a:xfrm>
        </p:grpSpPr>
        <p:sp>
          <p:nvSpPr>
            <p:cNvPr id="647" name="Google Shape;647;p41"/>
            <p:cNvSpPr/>
            <p:nvPr/>
          </p:nvSpPr>
          <p:spPr>
            <a:xfrm>
              <a:off x="0" y="0"/>
              <a:ext cx="6070285" cy="2833469"/>
            </a:xfrm>
            <a:custGeom>
              <a:rect b="b" l="l" r="r" t="t"/>
              <a:pathLst>
                <a:path extrusionOk="0" h="2833469" w="6070285">
                  <a:moveTo>
                    <a:pt x="0" y="0"/>
                  </a:moveTo>
                  <a:lnTo>
                    <a:pt x="6070285" y="0"/>
                  </a:lnTo>
                  <a:lnTo>
                    <a:pt x="6070285" y="2833469"/>
                  </a:lnTo>
                  <a:lnTo>
                    <a:pt x="0" y="2833469"/>
                  </a:lnTo>
                  <a:close/>
                </a:path>
              </a:pathLst>
            </a:custGeom>
            <a:solidFill>
              <a:srgbClr val="806753">
                <a:alpha val="54901"/>
              </a:srgbClr>
            </a:solidFill>
            <a:ln>
              <a:noFill/>
            </a:ln>
          </p:spPr>
        </p:sp>
        <p:sp>
          <p:nvSpPr>
            <p:cNvPr id="648" name="Google Shape;648;p4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9" name="Google Shape;649;p41"/>
          <p:cNvGrpSpPr/>
          <p:nvPr/>
        </p:nvGrpSpPr>
        <p:grpSpPr>
          <a:xfrm>
            <a:off x="741698" y="2112905"/>
            <a:ext cx="1690031" cy="1606600"/>
            <a:chOff x="-105630" y="-3427"/>
            <a:chExt cx="4506749" cy="4284268"/>
          </a:xfrm>
        </p:grpSpPr>
        <p:sp>
          <p:nvSpPr>
            <p:cNvPr id="650" name="Google Shape;650;p41"/>
            <p:cNvSpPr txBox="1"/>
            <p:nvPr/>
          </p:nvSpPr>
          <p:spPr>
            <a:xfrm>
              <a:off x="1559990" y="1557055"/>
              <a:ext cx="11574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2400" u="none" cap="none" strike="noStrike">
                  <a:solidFill>
                    <a:srgbClr val="FFFFFF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43%</a:t>
              </a:r>
              <a:endParaRPr sz="700"/>
            </a:p>
          </p:txBody>
        </p:sp>
        <p:grpSp>
          <p:nvGrpSpPr>
            <p:cNvPr id="651" name="Google Shape;651;p41"/>
            <p:cNvGrpSpPr/>
            <p:nvPr/>
          </p:nvGrpSpPr>
          <p:grpSpPr>
            <a:xfrm>
              <a:off x="-105630" y="-3427"/>
              <a:ext cx="4506749" cy="4284268"/>
              <a:chOff x="-62725" y="-2035"/>
              <a:chExt cx="2676183" cy="2544070"/>
            </a:xfrm>
          </p:grpSpPr>
          <p:sp>
            <p:nvSpPr>
              <p:cNvPr id="652" name="Google Shape;652;p41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rect b="b" l="l" r="r" t="t"/>
                <a:pathLst>
                  <a:path extrusionOk="0" h="2544070" w="2665449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510035"/>
                    </a:lnTo>
                    <a:cubicBezTo>
                      <a:pt x="1059677" y="508814"/>
                      <a:pt x="806846" y="653783"/>
                      <a:pt x="669968" y="890048"/>
                    </a:cubicBezTo>
                    <a:cubicBezTo>
                      <a:pt x="533090" y="1126313"/>
                      <a:pt x="533090" y="1417757"/>
                      <a:pt x="669968" y="1654022"/>
                    </a:cubicBezTo>
                    <a:cubicBezTo>
                      <a:pt x="806846" y="1890287"/>
                      <a:pt x="1059677" y="2035256"/>
                      <a:pt x="1332725" y="2034035"/>
                    </a:cubicBezTo>
                    <a:cubicBezTo>
                      <a:pt x="1605773" y="2035256"/>
                      <a:pt x="1858604" y="1890287"/>
                      <a:pt x="1995482" y="1654022"/>
                    </a:cubicBezTo>
                    <a:cubicBezTo>
                      <a:pt x="2132360" y="1417757"/>
                      <a:pt x="2132360" y="1126313"/>
                      <a:pt x="1995482" y="890048"/>
                    </a:cubicBezTo>
                    <a:cubicBezTo>
                      <a:pt x="1858604" y="653783"/>
                      <a:pt x="1605773" y="508814"/>
                      <a:pt x="1332725" y="510035"/>
                    </a:cubicBezTo>
                    <a:close/>
                  </a:path>
                </a:pathLst>
              </a:custGeom>
              <a:solidFill>
                <a:srgbClr val="524235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3" name="Google Shape;653;p41"/>
              <p:cNvSpPr/>
              <p:nvPr/>
            </p:nvSpPr>
            <p:spPr>
              <a:xfrm>
                <a:off x="1253776" y="17180"/>
                <a:ext cx="1359682" cy="2305316"/>
              </a:xfrm>
              <a:custGeom>
                <a:rect b="b" l="l" r="r" t="t"/>
                <a:pathLst>
                  <a:path extrusionOk="0" h="2305316" w="1359682">
                    <a:moveTo>
                      <a:pt x="333724" y="23148"/>
                    </a:moveTo>
                    <a:cubicBezTo>
                      <a:pt x="795530" y="142386"/>
                      <a:pt x="1151595" y="510313"/>
                      <a:pt x="1255638" y="975778"/>
                    </a:cubicBezTo>
                    <a:cubicBezTo>
                      <a:pt x="1359682" y="1441243"/>
                      <a:pt x="1194161" y="1925759"/>
                      <a:pt x="827075" y="2230276"/>
                    </a:cubicBezTo>
                    <a:cubicBezTo>
                      <a:pt x="757285" y="2288700"/>
                      <a:pt x="661569" y="2305316"/>
                      <a:pt x="576170" y="2273833"/>
                    </a:cubicBezTo>
                    <a:cubicBezTo>
                      <a:pt x="490772" y="2242349"/>
                      <a:pt x="428746" y="2167579"/>
                      <a:pt x="413580" y="2077835"/>
                    </a:cubicBezTo>
                    <a:cubicBezTo>
                      <a:pt x="398413" y="1988091"/>
                      <a:pt x="432425" y="1897091"/>
                      <a:pt x="502735" y="1839294"/>
                    </a:cubicBezTo>
                    <a:cubicBezTo>
                      <a:pt x="722986" y="1656583"/>
                      <a:pt x="822299" y="1365874"/>
                      <a:pt x="759873" y="1086595"/>
                    </a:cubicBezTo>
                    <a:cubicBezTo>
                      <a:pt x="697446" y="807316"/>
                      <a:pt x="483808" y="586559"/>
                      <a:pt x="206724" y="515017"/>
                    </a:cubicBezTo>
                    <a:cubicBezTo>
                      <a:pt x="118496" y="492657"/>
                      <a:pt x="48976" y="424799"/>
                      <a:pt x="24488" y="337138"/>
                    </a:cubicBezTo>
                    <a:cubicBezTo>
                      <a:pt x="0" y="249478"/>
                      <a:pt x="24286" y="155414"/>
                      <a:pt x="88152" y="90567"/>
                    </a:cubicBezTo>
                    <a:cubicBezTo>
                      <a:pt x="152018" y="25719"/>
                      <a:pt x="245700" y="0"/>
                      <a:pt x="333724" y="23148"/>
                    </a:cubicBezTo>
                    <a:close/>
                  </a:path>
                </a:pathLst>
              </a:custGeom>
              <a:solidFill>
                <a:srgbClr val="C8DBE2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654" name="Google Shape;654;p41"/>
          <p:cNvSpPr txBox="1"/>
          <p:nvPr/>
        </p:nvSpPr>
        <p:spPr>
          <a:xfrm>
            <a:off x="698605" y="3893820"/>
            <a:ext cx="1769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the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featured statistic.</a:t>
            </a:r>
            <a:endParaRPr sz="700"/>
          </a:p>
        </p:txBody>
      </p:sp>
      <p:sp>
        <p:nvSpPr>
          <p:cNvPr id="655" name="Google Shape;655;p41"/>
          <p:cNvSpPr txBox="1"/>
          <p:nvPr/>
        </p:nvSpPr>
        <p:spPr>
          <a:xfrm>
            <a:off x="6675957" y="3893820"/>
            <a:ext cx="1769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the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featured statistic.</a:t>
            </a:r>
            <a:endParaRPr sz="700"/>
          </a:p>
        </p:txBody>
      </p:sp>
      <p:sp>
        <p:nvSpPr>
          <p:cNvPr id="656" name="Google Shape;656;p41"/>
          <p:cNvSpPr txBox="1"/>
          <p:nvPr/>
        </p:nvSpPr>
        <p:spPr>
          <a:xfrm>
            <a:off x="3687281" y="3893820"/>
            <a:ext cx="1769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the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featured statistic.</a:t>
            </a:r>
            <a:endParaRPr sz="700"/>
          </a:p>
        </p:txBody>
      </p:sp>
      <p:grpSp>
        <p:nvGrpSpPr>
          <p:cNvPr id="657" name="Google Shape;657;p41"/>
          <p:cNvGrpSpPr/>
          <p:nvPr/>
        </p:nvGrpSpPr>
        <p:grpSpPr>
          <a:xfrm>
            <a:off x="3730374" y="2112905"/>
            <a:ext cx="1690522" cy="1658834"/>
            <a:chOff x="-105630" y="-3427"/>
            <a:chExt cx="4508059" cy="4423557"/>
          </a:xfrm>
        </p:grpSpPr>
        <p:sp>
          <p:nvSpPr>
            <p:cNvPr id="658" name="Google Shape;658;p41"/>
            <p:cNvSpPr txBox="1"/>
            <p:nvPr/>
          </p:nvSpPr>
          <p:spPr>
            <a:xfrm>
              <a:off x="1319446" y="1557025"/>
              <a:ext cx="15051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2400" u="none" cap="none" strike="noStrike">
                  <a:solidFill>
                    <a:srgbClr val="FFFFFF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60%</a:t>
              </a:r>
              <a:endParaRPr sz="700"/>
            </a:p>
          </p:txBody>
        </p:sp>
        <p:grpSp>
          <p:nvGrpSpPr>
            <p:cNvPr id="659" name="Google Shape;659;p41"/>
            <p:cNvGrpSpPr/>
            <p:nvPr/>
          </p:nvGrpSpPr>
          <p:grpSpPr>
            <a:xfrm>
              <a:off x="-105630" y="-3427"/>
              <a:ext cx="4508059" cy="4423557"/>
              <a:chOff x="-62725" y="-2035"/>
              <a:chExt cx="2676961" cy="2626782"/>
            </a:xfrm>
          </p:grpSpPr>
          <p:sp>
            <p:nvSpPr>
              <p:cNvPr id="660" name="Google Shape;660;p41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rect b="b" l="l" r="r" t="t"/>
                <a:pathLst>
                  <a:path extrusionOk="0" h="2544070" w="2665449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510035"/>
                    </a:lnTo>
                    <a:cubicBezTo>
                      <a:pt x="1059677" y="508814"/>
                      <a:pt x="806846" y="653783"/>
                      <a:pt x="669968" y="890048"/>
                    </a:cubicBezTo>
                    <a:cubicBezTo>
                      <a:pt x="533090" y="1126313"/>
                      <a:pt x="533090" y="1417757"/>
                      <a:pt x="669968" y="1654022"/>
                    </a:cubicBezTo>
                    <a:cubicBezTo>
                      <a:pt x="806846" y="1890287"/>
                      <a:pt x="1059677" y="2035256"/>
                      <a:pt x="1332725" y="2034035"/>
                    </a:cubicBezTo>
                    <a:cubicBezTo>
                      <a:pt x="1605773" y="2035256"/>
                      <a:pt x="1858604" y="1890287"/>
                      <a:pt x="1995482" y="1654022"/>
                    </a:cubicBezTo>
                    <a:cubicBezTo>
                      <a:pt x="2132360" y="1417757"/>
                      <a:pt x="2132360" y="1126313"/>
                      <a:pt x="1995482" y="890048"/>
                    </a:cubicBezTo>
                    <a:cubicBezTo>
                      <a:pt x="1858604" y="653783"/>
                      <a:pt x="1605773" y="508814"/>
                      <a:pt x="1332725" y="510035"/>
                    </a:cubicBezTo>
                    <a:close/>
                  </a:path>
                </a:pathLst>
              </a:custGeom>
              <a:solidFill>
                <a:srgbClr val="524235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1" name="Google Shape;661;p41"/>
              <p:cNvSpPr/>
              <p:nvPr/>
            </p:nvSpPr>
            <p:spPr>
              <a:xfrm>
                <a:off x="631484" y="17180"/>
                <a:ext cx="1982752" cy="2607567"/>
              </a:xfrm>
              <a:custGeom>
                <a:rect b="b" l="l" r="r" t="t"/>
                <a:pathLst>
                  <a:path extrusionOk="0" h="2607567" w="1982752">
                    <a:moveTo>
                      <a:pt x="956016" y="23148"/>
                    </a:moveTo>
                    <a:cubicBezTo>
                      <a:pt x="1413392" y="141242"/>
                      <a:pt x="1767432" y="503428"/>
                      <a:pt x="1875092" y="963372"/>
                    </a:cubicBezTo>
                    <a:cubicBezTo>
                      <a:pt x="1982752" y="1423316"/>
                      <a:pt x="1826241" y="1905008"/>
                      <a:pt x="1468794" y="2213830"/>
                    </a:cubicBezTo>
                    <a:cubicBezTo>
                      <a:pt x="1111347" y="2522651"/>
                      <a:pt x="612034" y="2607566"/>
                      <a:pt x="172596" y="2434267"/>
                    </a:cubicBezTo>
                    <a:cubicBezTo>
                      <a:pt x="87777" y="2401255"/>
                      <a:pt x="27104" y="2325383"/>
                      <a:pt x="13552" y="2235381"/>
                    </a:cubicBezTo>
                    <a:cubicBezTo>
                      <a:pt x="0" y="2145379"/>
                      <a:pt x="35640" y="2055005"/>
                      <a:pt x="106977" y="1998480"/>
                    </a:cubicBezTo>
                    <a:cubicBezTo>
                      <a:pt x="178315" y="1941954"/>
                      <a:pt x="274443" y="1927919"/>
                      <a:pt x="358964" y="1961689"/>
                    </a:cubicBezTo>
                    <a:cubicBezTo>
                      <a:pt x="622627" y="2065668"/>
                      <a:pt x="922214" y="2014718"/>
                      <a:pt x="1136682" y="1829426"/>
                    </a:cubicBezTo>
                    <a:cubicBezTo>
                      <a:pt x="1351150" y="1644133"/>
                      <a:pt x="1445057" y="1355117"/>
                      <a:pt x="1380461" y="1079151"/>
                    </a:cubicBezTo>
                    <a:cubicBezTo>
                      <a:pt x="1315865" y="803185"/>
                      <a:pt x="1103441" y="585873"/>
                      <a:pt x="829016" y="515017"/>
                    </a:cubicBezTo>
                    <a:cubicBezTo>
                      <a:pt x="740788" y="492657"/>
                      <a:pt x="671268" y="424799"/>
                      <a:pt x="646780" y="337138"/>
                    </a:cubicBezTo>
                    <a:cubicBezTo>
                      <a:pt x="622292" y="249478"/>
                      <a:pt x="646578" y="155414"/>
                      <a:pt x="710444" y="90567"/>
                    </a:cubicBezTo>
                    <a:cubicBezTo>
                      <a:pt x="774310" y="25719"/>
                      <a:pt x="867992" y="0"/>
                      <a:pt x="956016" y="23148"/>
                    </a:cubicBezTo>
                    <a:close/>
                  </a:path>
                </a:pathLst>
              </a:custGeom>
              <a:solidFill>
                <a:srgbClr val="C8DBE2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62" name="Google Shape;662;p41"/>
          <p:cNvGrpSpPr/>
          <p:nvPr/>
        </p:nvGrpSpPr>
        <p:grpSpPr>
          <a:xfrm>
            <a:off x="6719050" y="2112905"/>
            <a:ext cx="1683252" cy="1606600"/>
            <a:chOff x="-105630" y="-3427"/>
            <a:chExt cx="4488673" cy="4284268"/>
          </a:xfrm>
        </p:grpSpPr>
        <p:sp>
          <p:nvSpPr>
            <p:cNvPr id="663" name="Google Shape;663;p41"/>
            <p:cNvSpPr txBox="1"/>
            <p:nvPr/>
          </p:nvSpPr>
          <p:spPr>
            <a:xfrm>
              <a:off x="1375909" y="1557025"/>
              <a:ext cx="15381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2400" u="none" cap="none" strike="noStrike">
                  <a:solidFill>
                    <a:srgbClr val="FFFFFF"/>
                  </a:solidFill>
                  <a:latin typeface="Cormorant Garamond"/>
                  <a:ea typeface="Cormorant Garamond"/>
                  <a:cs typeface="Cormorant Garamond"/>
                  <a:sym typeface="Cormorant Garamond"/>
                </a:rPr>
                <a:t>35%</a:t>
              </a:r>
              <a:endParaRPr sz="700"/>
            </a:p>
          </p:txBody>
        </p:sp>
        <p:grpSp>
          <p:nvGrpSpPr>
            <p:cNvPr id="664" name="Google Shape;664;p41"/>
            <p:cNvGrpSpPr/>
            <p:nvPr/>
          </p:nvGrpSpPr>
          <p:grpSpPr>
            <a:xfrm>
              <a:off x="-105630" y="-3427"/>
              <a:ext cx="4488673" cy="4284268"/>
              <a:chOff x="-62725" y="-2035"/>
              <a:chExt cx="2665449" cy="2544070"/>
            </a:xfrm>
          </p:grpSpPr>
          <p:sp>
            <p:nvSpPr>
              <p:cNvPr id="665" name="Google Shape;665;p41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rect b="b" l="l" r="r" t="t"/>
                <a:pathLst>
                  <a:path extrusionOk="0" h="2544070" w="2665449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510035"/>
                    </a:lnTo>
                    <a:cubicBezTo>
                      <a:pt x="1059677" y="508814"/>
                      <a:pt x="806846" y="653783"/>
                      <a:pt x="669968" y="890048"/>
                    </a:cubicBezTo>
                    <a:cubicBezTo>
                      <a:pt x="533090" y="1126313"/>
                      <a:pt x="533090" y="1417757"/>
                      <a:pt x="669968" y="1654022"/>
                    </a:cubicBezTo>
                    <a:cubicBezTo>
                      <a:pt x="806846" y="1890287"/>
                      <a:pt x="1059677" y="2035256"/>
                      <a:pt x="1332725" y="2034035"/>
                    </a:cubicBezTo>
                    <a:cubicBezTo>
                      <a:pt x="1605773" y="2035256"/>
                      <a:pt x="1858604" y="1890287"/>
                      <a:pt x="1995482" y="1654022"/>
                    </a:cubicBezTo>
                    <a:cubicBezTo>
                      <a:pt x="2132360" y="1417757"/>
                      <a:pt x="2132360" y="1126313"/>
                      <a:pt x="1995482" y="890048"/>
                    </a:cubicBezTo>
                    <a:cubicBezTo>
                      <a:pt x="1858604" y="653783"/>
                      <a:pt x="1605773" y="508814"/>
                      <a:pt x="1332725" y="510035"/>
                    </a:cubicBezTo>
                    <a:close/>
                  </a:path>
                </a:pathLst>
              </a:custGeom>
              <a:solidFill>
                <a:srgbClr val="524235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6" name="Google Shape;666;p41"/>
              <p:cNvSpPr/>
              <p:nvPr/>
            </p:nvSpPr>
            <p:spPr>
              <a:xfrm>
                <a:off x="1253776" y="17180"/>
                <a:ext cx="1331199" cy="1891336"/>
              </a:xfrm>
              <a:custGeom>
                <a:rect b="b" l="l" r="r" t="t"/>
                <a:pathLst>
                  <a:path extrusionOk="0" h="1891336" w="1331199">
                    <a:moveTo>
                      <a:pt x="333724" y="23148"/>
                    </a:moveTo>
                    <a:cubicBezTo>
                      <a:pt x="686133" y="114139"/>
                      <a:pt x="982565" y="351956"/>
                      <a:pt x="1147802" y="676252"/>
                    </a:cubicBezTo>
                    <a:cubicBezTo>
                      <a:pt x="1313039" y="1000548"/>
                      <a:pt x="1331198" y="1380152"/>
                      <a:pt x="1197671" y="1718740"/>
                    </a:cubicBezTo>
                    <a:cubicBezTo>
                      <a:pt x="1164659" y="1803560"/>
                      <a:pt x="1088787" y="1864232"/>
                      <a:pt x="998785" y="1877784"/>
                    </a:cubicBezTo>
                    <a:cubicBezTo>
                      <a:pt x="908783" y="1891336"/>
                      <a:pt x="818409" y="1855696"/>
                      <a:pt x="761883" y="1784359"/>
                    </a:cubicBezTo>
                    <a:cubicBezTo>
                      <a:pt x="705358" y="1713021"/>
                      <a:pt x="691323" y="1616893"/>
                      <a:pt x="725093" y="1532372"/>
                    </a:cubicBezTo>
                    <a:cubicBezTo>
                      <a:pt x="805209" y="1329220"/>
                      <a:pt x="794313" y="1101457"/>
                      <a:pt x="695171" y="906879"/>
                    </a:cubicBezTo>
                    <a:cubicBezTo>
                      <a:pt x="596029" y="712302"/>
                      <a:pt x="418169" y="569612"/>
                      <a:pt x="206724" y="515017"/>
                    </a:cubicBezTo>
                    <a:cubicBezTo>
                      <a:pt x="118496" y="492657"/>
                      <a:pt x="48976" y="424799"/>
                      <a:pt x="24488" y="337138"/>
                    </a:cubicBezTo>
                    <a:cubicBezTo>
                      <a:pt x="0" y="249478"/>
                      <a:pt x="24286" y="155414"/>
                      <a:pt x="88152" y="90567"/>
                    </a:cubicBezTo>
                    <a:cubicBezTo>
                      <a:pt x="152018" y="25719"/>
                      <a:pt x="245700" y="0"/>
                      <a:pt x="333724" y="23148"/>
                    </a:cubicBezTo>
                    <a:close/>
                  </a:path>
                </a:pathLst>
              </a:custGeom>
              <a:solidFill>
                <a:srgbClr val="C8DBE2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667" name="Google Shape;667;p41"/>
          <p:cNvSpPr txBox="1"/>
          <p:nvPr/>
        </p:nvSpPr>
        <p:spPr>
          <a:xfrm>
            <a:off x="1085842" y="496623"/>
            <a:ext cx="6972316" cy="6143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000" u="none" cap="none" strike="noStrike">
                <a:solidFill>
                  <a:srgbClr val="FFFFFF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Write Your Topic or Idea</a:t>
            </a:r>
            <a:endParaRPr sz="700"/>
          </a:p>
        </p:txBody>
      </p:sp>
      <p:sp>
        <p:nvSpPr>
          <p:cNvPr id="668" name="Google Shape;668;p41"/>
          <p:cNvSpPr txBox="1"/>
          <p:nvPr/>
        </p:nvSpPr>
        <p:spPr>
          <a:xfrm>
            <a:off x="1491402" y="1223941"/>
            <a:ext cx="6161196" cy="189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 sz="7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4"/>
          <p:cNvPicPr preferRelativeResize="0"/>
          <p:nvPr/>
        </p:nvPicPr>
        <p:blipFill rotWithShape="1">
          <a:blip r:embed="rId3">
            <a:alphaModFix/>
          </a:blip>
          <a:srcRect b="7824" l="0" r="0" t="782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6" name="Google Shape;196;p24"/>
          <p:cNvGrpSpPr/>
          <p:nvPr/>
        </p:nvGrpSpPr>
        <p:grpSpPr>
          <a:xfrm>
            <a:off x="-126162" y="306155"/>
            <a:ext cx="9396324" cy="4458860"/>
            <a:chOff x="0" y="-38100"/>
            <a:chExt cx="4949504" cy="2348700"/>
          </a:xfrm>
        </p:grpSpPr>
        <p:sp>
          <p:nvSpPr>
            <p:cNvPr id="197" name="Google Shape;197;p24"/>
            <p:cNvSpPr/>
            <p:nvPr/>
          </p:nvSpPr>
          <p:spPr>
            <a:xfrm>
              <a:off x="0" y="0"/>
              <a:ext cx="4949504" cy="2310600"/>
            </a:xfrm>
            <a:custGeom>
              <a:rect b="b" l="l" r="r" t="t"/>
              <a:pathLst>
                <a:path extrusionOk="0" h="2310600" w="4949504">
                  <a:moveTo>
                    <a:pt x="0" y="0"/>
                  </a:moveTo>
                  <a:lnTo>
                    <a:pt x="4949504" y="0"/>
                  </a:lnTo>
                  <a:lnTo>
                    <a:pt x="4949504" y="2310600"/>
                  </a:lnTo>
                  <a:lnTo>
                    <a:pt x="0" y="2310600"/>
                  </a:lnTo>
                  <a:close/>
                </a:path>
              </a:pathLst>
            </a:custGeom>
            <a:solidFill>
              <a:srgbClr val="524235">
                <a:alpha val="64705"/>
              </a:srgbClr>
            </a:solidFill>
            <a:ln>
              <a:noFill/>
            </a:ln>
          </p:spPr>
        </p:sp>
        <p:sp>
          <p:nvSpPr>
            <p:cNvPr id="198" name="Google Shape;198;p2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9" name="Google Shape;199;p24"/>
          <p:cNvGrpSpPr/>
          <p:nvPr/>
        </p:nvGrpSpPr>
        <p:grpSpPr>
          <a:xfrm>
            <a:off x="514350" y="777511"/>
            <a:ext cx="8115300" cy="3692642"/>
            <a:chOff x="0" y="-9525"/>
            <a:chExt cx="21640800" cy="9847044"/>
          </a:xfrm>
        </p:grpSpPr>
        <p:sp>
          <p:nvSpPr>
            <p:cNvPr id="200" name="Google Shape;200;p24"/>
            <p:cNvSpPr txBox="1"/>
            <p:nvPr/>
          </p:nvSpPr>
          <p:spPr>
            <a:xfrm>
              <a:off x="253998" y="-9525"/>
              <a:ext cx="21132900" cy="369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4500" u="none" cap="none" strike="noStrike">
                  <a:solidFill>
                    <a:srgbClr val="FFFFFF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How to Use This Presentation</a:t>
              </a:r>
              <a:endParaRPr sz="700"/>
            </a:p>
          </p:txBody>
        </p:sp>
        <p:sp>
          <p:nvSpPr>
            <p:cNvPr id="201" name="Google Shape;201;p24"/>
            <p:cNvSpPr txBox="1"/>
            <p:nvPr/>
          </p:nvSpPr>
          <p:spPr>
            <a:xfrm>
              <a:off x="439949" y="6389619"/>
              <a:ext cx="5975100" cy="295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Click on the "Google Slides" button below this presentation preview.  Click on "Make a copy."</a:t>
              </a:r>
              <a:endParaRPr sz="700"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Start editing your presentation.</a:t>
              </a:r>
              <a:endParaRPr sz="700"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You need to sign in to your Google account.</a:t>
              </a:r>
              <a:endParaRPr sz="700"/>
            </a:p>
          </p:txBody>
        </p:sp>
        <p:sp>
          <p:nvSpPr>
            <p:cNvPr id="202" name="Google Shape;202;p24"/>
            <p:cNvSpPr txBox="1"/>
            <p:nvPr/>
          </p:nvSpPr>
          <p:spPr>
            <a:xfrm>
              <a:off x="0" y="4927080"/>
              <a:ext cx="6855068" cy="71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800" u="none" cap="none" strike="noStrike">
                  <a:solidFill>
                    <a:srgbClr val="FFFFFF"/>
                  </a:solidFill>
                  <a:latin typeface="Sriracha"/>
                  <a:ea typeface="Sriracha"/>
                  <a:cs typeface="Sriracha"/>
                  <a:sym typeface="Sriracha"/>
                </a:rPr>
                <a:t>Google Slides</a:t>
              </a:r>
              <a:endParaRPr sz="700"/>
            </a:p>
          </p:txBody>
        </p:sp>
        <p:sp>
          <p:nvSpPr>
            <p:cNvPr id="203" name="Google Shape;203;p24"/>
            <p:cNvSpPr txBox="1"/>
            <p:nvPr/>
          </p:nvSpPr>
          <p:spPr>
            <a:xfrm>
              <a:off x="7910453" y="6389619"/>
              <a:ext cx="5820000" cy="344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Click on the "PowerPoint" button below this presentation preview. </a:t>
              </a:r>
              <a:endParaRPr sz="700"/>
            </a:p>
            <a:p>
              <a:pPr indent="0" lvl="1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Start editing your presentation.</a:t>
              </a:r>
              <a:endParaRPr sz="700"/>
            </a:p>
            <a:p>
              <a:pPr indent="0" lvl="1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Download and install the fonts used in this presentation as listed on the next page.</a:t>
              </a:r>
              <a:endParaRPr sz="700"/>
            </a:p>
          </p:txBody>
        </p:sp>
        <p:sp>
          <p:nvSpPr>
            <p:cNvPr id="204" name="Google Shape;204;p24"/>
            <p:cNvSpPr txBox="1"/>
            <p:nvPr/>
          </p:nvSpPr>
          <p:spPr>
            <a:xfrm>
              <a:off x="7392866" y="4927080"/>
              <a:ext cx="6855068" cy="71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800" u="none" cap="none" strike="noStrike">
                  <a:solidFill>
                    <a:srgbClr val="FFFFFF"/>
                  </a:solidFill>
                  <a:latin typeface="Sriracha"/>
                  <a:ea typeface="Sriracha"/>
                  <a:cs typeface="Sriracha"/>
                  <a:sym typeface="Sriracha"/>
                </a:rPr>
                <a:t>PowerPoint</a:t>
              </a:r>
              <a:endParaRPr sz="700"/>
            </a:p>
          </p:txBody>
        </p:sp>
        <p:sp>
          <p:nvSpPr>
            <p:cNvPr id="205" name="Google Shape;205;p24"/>
            <p:cNvSpPr txBox="1"/>
            <p:nvPr/>
          </p:nvSpPr>
          <p:spPr>
            <a:xfrm>
              <a:off x="15406836" y="6389619"/>
              <a:ext cx="5613000" cy="344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Click on the "Canva" button under this presentation preview. </a:t>
              </a:r>
              <a:endParaRPr sz="700"/>
            </a:p>
            <a:p>
              <a:pPr indent="0" lvl="1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Start editing your presentation.</a:t>
              </a:r>
              <a:endParaRPr sz="700"/>
            </a:p>
            <a:p>
              <a:pPr indent="0" lvl="1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You need to sign in to your Canva account.</a:t>
              </a:r>
              <a:endParaRPr sz="700"/>
            </a:p>
          </p:txBody>
        </p:sp>
        <p:sp>
          <p:nvSpPr>
            <p:cNvPr id="206" name="Google Shape;206;p24"/>
            <p:cNvSpPr txBox="1"/>
            <p:nvPr/>
          </p:nvSpPr>
          <p:spPr>
            <a:xfrm>
              <a:off x="14785732" y="4927080"/>
              <a:ext cx="6855068" cy="71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800" u="none" cap="none" strike="noStrike">
                  <a:solidFill>
                    <a:srgbClr val="FFFFFF"/>
                  </a:solidFill>
                  <a:latin typeface="Sriracha"/>
                  <a:ea typeface="Sriracha"/>
                  <a:cs typeface="Sriracha"/>
                  <a:sym typeface="Sriracha"/>
                </a:rPr>
                <a:t>Canva</a:t>
              </a:r>
              <a:endParaRPr sz="700"/>
            </a:p>
          </p:txBody>
        </p:sp>
      </p:grpSp>
      <p:grpSp>
        <p:nvGrpSpPr>
          <p:cNvPr id="207" name="Google Shape;207;p24"/>
          <p:cNvGrpSpPr/>
          <p:nvPr/>
        </p:nvGrpSpPr>
        <p:grpSpPr>
          <a:xfrm>
            <a:off x="0" y="262776"/>
            <a:ext cx="2468473" cy="4502239"/>
            <a:chOff x="0" y="-38100"/>
            <a:chExt cx="812800" cy="1482462"/>
          </a:xfrm>
        </p:grpSpPr>
        <p:sp>
          <p:nvSpPr>
            <p:cNvPr id="208" name="Google Shape;208;p24"/>
            <p:cNvSpPr/>
            <p:nvPr/>
          </p:nvSpPr>
          <p:spPr>
            <a:xfrm>
              <a:off x="0" y="0"/>
              <a:ext cx="51677" cy="1444362"/>
            </a:xfrm>
            <a:custGeom>
              <a:rect b="b" l="l" r="r" t="t"/>
              <a:pathLst>
                <a:path extrusionOk="0" h="1444362" w="51677">
                  <a:moveTo>
                    <a:pt x="0" y="0"/>
                  </a:moveTo>
                  <a:lnTo>
                    <a:pt x="51677" y="0"/>
                  </a:lnTo>
                  <a:lnTo>
                    <a:pt x="51677" y="1444362"/>
                  </a:lnTo>
                  <a:lnTo>
                    <a:pt x="0" y="1444362"/>
                  </a:lnTo>
                  <a:close/>
                </a:path>
              </a:pathLst>
            </a:custGeom>
            <a:solidFill>
              <a:srgbClr val="E2DCC8"/>
            </a:solidFill>
            <a:ln>
              <a:noFill/>
            </a:ln>
          </p:spPr>
        </p:sp>
        <p:sp>
          <p:nvSpPr>
            <p:cNvPr id="209" name="Google Shape;209;p2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0" name="Google Shape;210;p24"/>
          <p:cNvGrpSpPr/>
          <p:nvPr/>
        </p:nvGrpSpPr>
        <p:grpSpPr>
          <a:xfrm>
            <a:off x="8987057" y="262776"/>
            <a:ext cx="2468473" cy="4502239"/>
            <a:chOff x="0" y="-38100"/>
            <a:chExt cx="812800" cy="1482462"/>
          </a:xfrm>
        </p:grpSpPr>
        <p:sp>
          <p:nvSpPr>
            <p:cNvPr id="211" name="Google Shape;211;p24"/>
            <p:cNvSpPr/>
            <p:nvPr/>
          </p:nvSpPr>
          <p:spPr>
            <a:xfrm>
              <a:off x="0" y="0"/>
              <a:ext cx="51677" cy="1444362"/>
            </a:xfrm>
            <a:custGeom>
              <a:rect b="b" l="l" r="r" t="t"/>
              <a:pathLst>
                <a:path extrusionOk="0" h="1444362" w="51677">
                  <a:moveTo>
                    <a:pt x="0" y="0"/>
                  </a:moveTo>
                  <a:lnTo>
                    <a:pt x="51677" y="0"/>
                  </a:lnTo>
                  <a:lnTo>
                    <a:pt x="51677" y="1444362"/>
                  </a:lnTo>
                  <a:lnTo>
                    <a:pt x="0" y="1444362"/>
                  </a:lnTo>
                  <a:close/>
                </a:path>
              </a:pathLst>
            </a:custGeom>
            <a:solidFill>
              <a:srgbClr val="E2DCC8"/>
            </a:solidFill>
            <a:ln>
              <a:noFill/>
            </a:ln>
          </p:spPr>
        </p:sp>
        <p:sp>
          <p:nvSpPr>
            <p:cNvPr id="212" name="Google Shape;212;p2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42"/>
          <p:cNvSpPr txBox="1"/>
          <p:nvPr/>
        </p:nvSpPr>
        <p:spPr>
          <a:xfrm rot="-5400000">
            <a:off x="881284" y="1419438"/>
            <a:ext cx="2468472" cy="2584185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noAutofit/>
          </a:bodyPr>
          <a:lstStyle/>
          <a:p>
            <a:pPr indent="0" lvl="0" marL="0" marR="0" rtl="0" algn="ctr">
              <a:lnSpc>
                <a:spcPct val="1477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4" name="Google Shape;674;p42"/>
          <p:cNvPicPr preferRelativeResize="0"/>
          <p:nvPr/>
        </p:nvPicPr>
        <p:blipFill rotWithShape="1">
          <a:blip r:embed="rId3">
            <a:alphaModFix/>
          </a:blip>
          <a:srcRect b="7546" l="0" r="0" t="754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42"/>
          <p:cNvGrpSpPr/>
          <p:nvPr/>
        </p:nvGrpSpPr>
        <p:grpSpPr>
          <a:xfrm>
            <a:off x="939137" y="1288084"/>
            <a:ext cx="2057402" cy="2479103"/>
            <a:chOff x="0" y="-38100"/>
            <a:chExt cx="1083734" cy="1305865"/>
          </a:xfrm>
        </p:grpSpPr>
        <p:sp>
          <p:nvSpPr>
            <p:cNvPr id="676" name="Google Shape;676;p42"/>
            <p:cNvSpPr/>
            <p:nvPr/>
          </p:nvSpPr>
          <p:spPr>
            <a:xfrm>
              <a:off x="0" y="0"/>
              <a:ext cx="1083734" cy="1267765"/>
            </a:xfrm>
            <a:custGeom>
              <a:rect b="b" l="l" r="r" t="t"/>
              <a:pathLst>
                <a:path extrusionOk="0" h="1267765" w="1083734">
                  <a:moveTo>
                    <a:pt x="0" y="0"/>
                  </a:moveTo>
                  <a:lnTo>
                    <a:pt x="1083734" y="0"/>
                  </a:lnTo>
                  <a:lnTo>
                    <a:pt x="1083734" y="1267765"/>
                  </a:lnTo>
                  <a:lnTo>
                    <a:pt x="0" y="1267765"/>
                  </a:lnTo>
                  <a:close/>
                </a:path>
              </a:pathLst>
            </a:custGeom>
            <a:solidFill>
              <a:srgbClr val="C8DBE2"/>
            </a:solidFill>
            <a:ln>
              <a:noFill/>
            </a:ln>
          </p:spPr>
        </p:sp>
        <p:sp>
          <p:nvSpPr>
            <p:cNvPr id="677" name="Google Shape;677;p4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8" name="Google Shape;678;p42"/>
          <p:cNvGrpSpPr/>
          <p:nvPr/>
        </p:nvGrpSpPr>
        <p:grpSpPr>
          <a:xfrm>
            <a:off x="3485071" y="1288084"/>
            <a:ext cx="2057402" cy="2479103"/>
            <a:chOff x="0" y="-38100"/>
            <a:chExt cx="1083734" cy="1305865"/>
          </a:xfrm>
        </p:grpSpPr>
        <p:sp>
          <p:nvSpPr>
            <p:cNvPr id="679" name="Google Shape;679;p42"/>
            <p:cNvSpPr/>
            <p:nvPr/>
          </p:nvSpPr>
          <p:spPr>
            <a:xfrm>
              <a:off x="0" y="0"/>
              <a:ext cx="1083734" cy="1267765"/>
            </a:xfrm>
            <a:custGeom>
              <a:rect b="b" l="l" r="r" t="t"/>
              <a:pathLst>
                <a:path extrusionOk="0" h="1267765" w="1083734">
                  <a:moveTo>
                    <a:pt x="0" y="0"/>
                  </a:moveTo>
                  <a:lnTo>
                    <a:pt x="1083734" y="0"/>
                  </a:lnTo>
                  <a:lnTo>
                    <a:pt x="1083734" y="1267765"/>
                  </a:lnTo>
                  <a:lnTo>
                    <a:pt x="0" y="1267765"/>
                  </a:lnTo>
                  <a:close/>
                </a:path>
              </a:pathLst>
            </a:custGeom>
            <a:solidFill>
              <a:srgbClr val="C8DBE2"/>
            </a:solidFill>
            <a:ln>
              <a:noFill/>
            </a:ln>
          </p:spPr>
        </p:sp>
        <p:sp>
          <p:nvSpPr>
            <p:cNvPr id="680" name="Google Shape;680;p4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1" name="Google Shape;681;p42"/>
          <p:cNvGrpSpPr/>
          <p:nvPr/>
        </p:nvGrpSpPr>
        <p:grpSpPr>
          <a:xfrm>
            <a:off x="6147462" y="1288084"/>
            <a:ext cx="2057402" cy="2479103"/>
            <a:chOff x="0" y="-38100"/>
            <a:chExt cx="1083734" cy="1305865"/>
          </a:xfrm>
        </p:grpSpPr>
        <p:sp>
          <p:nvSpPr>
            <p:cNvPr id="682" name="Google Shape;682;p42"/>
            <p:cNvSpPr/>
            <p:nvPr/>
          </p:nvSpPr>
          <p:spPr>
            <a:xfrm>
              <a:off x="0" y="0"/>
              <a:ext cx="1083734" cy="1267765"/>
            </a:xfrm>
            <a:custGeom>
              <a:rect b="b" l="l" r="r" t="t"/>
              <a:pathLst>
                <a:path extrusionOk="0" h="1267765" w="1083734">
                  <a:moveTo>
                    <a:pt x="0" y="0"/>
                  </a:moveTo>
                  <a:lnTo>
                    <a:pt x="1083734" y="0"/>
                  </a:lnTo>
                  <a:lnTo>
                    <a:pt x="1083734" y="1267765"/>
                  </a:lnTo>
                  <a:lnTo>
                    <a:pt x="0" y="1267765"/>
                  </a:lnTo>
                  <a:close/>
                </a:path>
              </a:pathLst>
            </a:custGeom>
            <a:solidFill>
              <a:srgbClr val="C8DBE2"/>
            </a:solidFill>
            <a:ln>
              <a:noFill/>
            </a:ln>
          </p:spPr>
        </p:sp>
        <p:sp>
          <p:nvSpPr>
            <p:cNvPr id="683" name="Google Shape;683;p4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4" name="Google Shape;684;p42"/>
          <p:cNvSpPr txBox="1"/>
          <p:nvPr/>
        </p:nvSpPr>
        <p:spPr>
          <a:xfrm>
            <a:off x="6178798" y="1558478"/>
            <a:ext cx="19947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000" u="none" cap="none" strike="noStrike">
                <a:solidFill>
                  <a:srgbClr val="806753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12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000" u="none" cap="none" strike="noStrike">
                <a:solidFill>
                  <a:srgbClr val="806753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million</a:t>
            </a:r>
            <a:endParaRPr sz="700"/>
          </a:p>
        </p:txBody>
      </p:sp>
      <p:sp>
        <p:nvSpPr>
          <p:cNvPr id="685" name="Google Shape;685;p42"/>
          <p:cNvSpPr txBox="1"/>
          <p:nvPr/>
        </p:nvSpPr>
        <p:spPr>
          <a:xfrm>
            <a:off x="6178798" y="3014352"/>
            <a:ext cx="1994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806753"/>
                </a:solidFill>
                <a:latin typeface="Nunito"/>
                <a:ea typeface="Nunito"/>
                <a:cs typeface="Nunito"/>
                <a:sym typeface="Nunito"/>
              </a:rPr>
              <a:t>Elaborate on the</a:t>
            </a:r>
            <a:endParaRPr sz="700"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806753"/>
                </a:solidFill>
                <a:latin typeface="Nunito"/>
                <a:ea typeface="Nunito"/>
                <a:cs typeface="Nunito"/>
                <a:sym typeface="Nunito"/>
              </a:rPr>
              <a:t>featured statistic.</a:t>
            </a:r>
            <a:endParaRPr sz="700"/>
          </a:p>
        </p:txBody>
      </p:sp>
      <p:sp>
        <p:nvSpPr>
          <p:cNvPr id="686" name="Google Shape;686;p42"/>
          <p:cNvSpPr txBox="1"/>
          <p:nvPr/>
        </p:nvSpPr>
        <p:spPr>
          <a:xfrm>
            <a:off x="1086931" y="1645829"/>
            <a:ext cx="17619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000" u="none" cap="none" strike="noStrike">
                <a:solidFill>
                  <a:srgbClr val="806753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2 out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000" u="none" cap="none" strike="noStrike">
                <a:solidFill>
                  <a:srgbClr val="806753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of 5</a:t>
            </a:r>
            <a:endParaRPr sz="700"/>
          </a:p>
        </p:txBody>
      </p:sp>
      <p:sp>
        <p:nvSpPr>
          <p:cNvPr id="687" name="Google Shape;687;p42"/>
          <p:cNvSpPr txBox="1"/>
          <p:nvPr/>
        </p:nvSpPr>
        <p:spPr>
          <a:xfrm>
            <a:off x="1086931" y="3014352"/>
            <a:ext cx="1761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806753"/>
                </a:solidFill>
                <a:latin typeface="Nunito"/>
                <a:ea typeface="Nunito"/>
                <a:cs typeface="Nunito"/>
                <a:sym typeface="Nunito"/>
              </a:rPr>
              <a:t>Elaborate on the</a:t>
            </a:r>
            <a:endParaRPr sz="700"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806753"/>
                </a:solidFill>
                <a:latin typeface="Nunito"/>
                <a:ea typeface="Nunito"/>
                <a:cs typeface="Nunito"/>
                <a:sym typeface="Nunito"/>
              </a:rPr>
              <a:t>featured statistic.</a:t>
            </a:r>
            <a:endParaRPr sz="700"/>
          </a:p>
        </p:txBody>
      </p:sp>
      <p:sp>
        <p:nvSpPr>
          <p:cNvPr id="688" name="Google Shape;688;p42"/>
          <p:cNvSpPr txBox="1"/>
          <p:nvPr/>
        </p:nvSpPr>
        <p:spPr>
          <a:xfrm>
            <a:off x="3594045" y="1950629"/>
            <a:ext cx="1839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000" u="none" cap="none" strike="noStrike">
                <a:solidFill>
                  <a:srgbClr val="806753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95%</a:t>
            </a:r>
            <a:endParaRPr sz="700"/>
          </a:p>
        </p:txBody>
      </p:sp>
      <p:sp>
        <p:nvSpPr>
          <p:cNvPr id="689" name="Google Shape;689;p42"/>
          <p:cNvSpPr txBox="1"/>
          <p:nvPr/>
        </p:nvSpPr>
        <p:spPr>
          <a:xfrm>
            <a:off x="3516407" y="3014352"/>
            <a:ext cx="1994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806753"/>
                </a:solidFill>
                <a:latin typeface="Nunito"/>
                <a:ea typeface="Nunito"/>
                <a:cs typeface="Nunito"/>
                <a:sym typeface="Nunito"/>
              </a:rPr>
              <a:t>Elaborate on the</a:t>
            </a:r>
            <a:endParaRPr sz="700"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806753"/>
                </a:solidFill>
                <a:latin typeface="Nunito"/>
                <a:ea typeface="Nunito"/>
                <a:cs typeface="Nunito"/>
                <a:sym typeface="Nunito"/>
              </a:rPr>
              <a:t>featured statistic.</a:t>
            </a:r>
            <a:endParaRPr sz="700"/>
          </a:p>
        </p:txBody>
      </p:sp>
      <p:sp>
        <p:nvSpPr>
          <p:cNvPr id="690" name="Google Shape;690;p42"/>
          <p:cNvSpPr/>
          <p:nvPr/>
        </p:nvSpPr>
        <p:spPr>
          <a:xfrm rot="-5400000">
            <a:off x="1866642" y="2815870"/>
            <a:ext cx="202392" cy="2057402"/>
          </a:xfrm>
          <a:custGeom>
            <a:rect b="b" l="l" r="r" t="t"/>
            <a:pathLst>
              <a:path extrusionOk="0" h="677445" w="66642">
                <a:moveTo>
                  <a:pt x="0" y="0"/>
                </a:moveTo>
                <a:lnTo>
                  <a:pt x="66642" y="0"/>
                </a:lnTo>
                <a:lnTo>
                  <a:pt x="66642" y="677445"/>
                </a:lnTo>
                <a:lnTo>
                  <a:pt x="0" y="677445"/>
                </a:lnTo>
                <a:close/>
              </a:path>
            </a:pathLst>
          </a:custGeom>
          <a:solidFill>
            <a:srgbClr val="FEF3EA"/>
          </a:solidFill>
          <a:ln>
            <a:noFill/>
          </a:ln>
        </p:spPr>
      </p:sp>
      <p:sp>
        <p:nvSpPr>
          <p:cNvPr id="691" name="Google Shape;691;p42"/>
          <p:cNvSpPr/>
          <p:nvPr/>
        </p:nvSpPr>
        <p:spPr>
          <a:xfrm rot="-5400000">
            <a:off x="4412728" y="2815684"/>
            <a:ext cx="202425" cy="2057739"/>
          </a:xfrm>
          <a:custGeom>
            <a:rect b="b" l="l" r="r" t="t"/>
            <a:pathLst>
              <a:path extrusionOk="0" h="677445" w="66642">
                <a:moveTo>
                  <a:pt x="0" y="0"/>
                </a:moveTo>
                <a:lnTo>
                  <a:pt x="66642" y="0"/>
                </a:lnTo>
                <a:lnTo>
                  <a:pt x="66642" y="677445"/>
                </a:lnTo>
                <a:lnTo>
                  <a:pt x="0" y="677445"/>
                </a:lnTo>
                <a:close/>
              </a:path>
            </a:pathLst>
          </a:custGeom>
          <a:solidFill>
            <a:srgbClr val="FEF3EA"/>
          </a:solidFill>
          <a:ln>
            <a:noFill/>
          </a:ln>
        </p:spPr>
      </p:sp>
      <p:grpSp>
        <p:nvGrpSpPr>
          <p:cNvPr id="692" name="Google Shape;692;p42"/>
          <p:cNvGrpSpPr/>
          <p:nvPr/>
        </p:nvGrpSpPr>
        <p:grpSpPr>
          <a:xfrm rot="-5400000">
            <a:off x="3427217" y="-1126203"/>
            <a:ext cx="2468472" cy="2584185"/>
            <a:chOff x="0" y="-38100"/>
            <a:chExt cx="812800" cy="850900"/>
          </a:xfrm>
        </p:grpSpPr>
        <p:sp>
          <p:nvSpPr>
            <p:cNvPr id="693" name="Google Shape;693;p42"/>
            <p:cNvSpPr/>
            <p:nvPr/>
          </p:nvSpPr>
          <p:spPr>
            <a:xfrm>
              <a:off x="0" y="0"/>
              <a:ext cx="66642" cy="677445"/>
            </a:xfrm>
            <a:custGeom>
              <a:rect b="b" l="l" r="r" t="t"/>
              <a:pathLst>
                <a:path extrusionOk="0" h="677445" w="66642">
                  <a:moveTo>
                    <a:pt x="0" y="0"/>
                  </a:moveTo>
                  <a:lnTo>
                    <a:pt x="66642" y="0"/>
                  </a:lnTo>
                  <a:lnTo>
                    <a:pt x="66642" y="677445"/>
                  </a:lnTo>
                  <a:lnTo>
                    <a:pt x="0" y="677445"/>
                  </a:lnTo>
                  <a:close/>
                </a:path>
              </a:pathLst>
            </a:custGeom>
            <a:solidFill>
              <a:srgbClr val="FEF3EA"/>
            </a:solidFill>
            <a:ln>
              <a:noFill/>
            </a:ln>
          </p:spPr>
        </p:sp>
        <p:sp>
          <p:nvSpPr>
            <p:cNvPr id="694" name="Google Shape;694;p4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5" name="Google Shape;695;p42"/>
          <p:cNvGrpSpPr/>
          <p:nvPr/>
        </p:nvGrpSpPr>
        <p:grpSpPr>
          <a:xfrm rot="-5400000">
            <a:off x="881282" y="-1125900"/>
            <a:ext cx="2468170" cy="2583880"/>
            <a:chOff x="0" y="-38100"/>
            <a:chExt cx="812700" cy="850800"/>
          </a:xfrm>
        </p:grpSpPr>
        <p:sp>
          <p:nvSpPr>
            <p:cNvPr id="696" name="Google Shape;696;p42"/>
            <p:cNvSpPr/>
            <p:nvPr/>
          </p:nvSpPr>
          <p:spPr>
            <a:xfrm>
              <a:off x="0" y="0"/>
              <a:ext cx="66642" cy="677445"/>
            </a:xfrm>
            <a:custGeom>
              <a:rect b="b" l="l" r="r" t="t"/>
              <a:pathLst>
                <a:path extrusionOk="0" h="677445" w="66642">
                  <a:moveTo>
                    <a:pt x="0" y="0"/>
                  </a:moveTo>
                  <a:lnTo>
                    <a:pt x="66642" y="0"/>
                  </a:lnTo>
                  <a:lnTo>
                    <a:pt x="66642" y="677445"/>
                  </a:lnTo>
                  <a:lnTo>
                    <a:pt x="0" y="677445"/>
                  </a:lnTo>
                  <a:close/>
                </a:path>
              </a:pathLst>
            </a:custGeom>
            <a:solidFill>
              <a:srgbClr val="FEF3EA"/>
            </a:solidFill>
            <a:ln>
              <a:noFill/>
            </a:ln>
          </p:spPr>
        </p:sp>
        <p:sp>
          <p:nvSpPr>
            <p:cNvPr id="697" name="Google Shape;697;p42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8" name="Google Shape;698;p42"/>
          <p:cNvGrpSpPr/>
          <p:nvPr/>
        </p:nvGrpSpPr>
        <p:grpSpPr>
          <a:xfrm rot="-5400000">
            <a:off x="6089608" y="-1126203"/>
            <a:ext cx="2468472" cy="2584185"/>
            <a:chOff x="0" y="-38100"/>
            <a:chExt cx="812800" cy="850900"/>
          </a:xfrm>
        </p:grpSpPr>
        <p:sp>
          <p:nvSpPr>
            <p:cNvPr id="699" name="Google Shape;699;p42"/>
            <p:cNvSpPr/>
            <p:nvPr/>
          </p:nvSpPr>
          <p:spPr>
            <a:xfrm>
              <a:off x="0" y="0"/>
              <a:ext cx="66642" cy="677445"/>
            </a:xfrm>
            <a:custGeom>
              <a:rect b="b" l="l" r="r" t="t"/>
              <a:pathLst>
                <a:path extrusionOk="0" h="677445" w="66642">
                  <a:moveTo>
                    <a:pt x="0" y="0"/>
                  </a:moveTo>
                  <a:lnTo>
                    <a:pt x="66642" y="0"/>
                  </a:lnTo>
                  <a:lnTo>
                    <a:pt x="66642" y="677445"/>
                  </a:lnTo>
                  <a:lnTo>
                    <a:pt x="0" y="677445"/>
                  </a:lnTo>
                  <a:close/>
                </a:path>
              </a:pathLst>
            </a:custGeom>
            <a:solidFill>
              <a:srgbClr val="FEF3EA"/>
            </a:solidFill>
            <a:ln>
              <a:noFill/>
            </a:ln>
          </p:spPr>
        </p:sp>
        <p:sp>
          <p:nvSpPr>
            <p:cNvPr id="700" name="Google Shape;700;p4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1" name="Google Shape;701;p42"/>
          <p:cNvSpPr/>
          <p:nvPr/>
        </p:nvSpPr>
        <p:spPr>
          <a:xfrm rot="-5400000">
            <a:off x="7074953" y="2815717"/>
            <a:ext cx="202425" cy="2057739"/>
          </a:xfrm>
          <a:custGeom>
            <a:rect b="b" l="l" r="r" t="t"/>
            <a:pathLst>
              <a:path extrusionOk="0" h="677445" w="66642">
                <a:moveTo>
                  <a:pt x="0" y="0"/>
                </a:moveTo>
                <a:lnTo>
                  <a:pt x="66642" y="0"/>
                </a:lnTo>
                <a:lnTo>
                  <a:pt x="66642" y="677445"/>
                </a:lnTo>
                <a:lnTo>
                  <a:pt x="0" y="677445"/>
                </a:lnTo>
                <a:close/>
              </a:path>
            </a:pathLst>
          </a:custGeom>
          <a:solidFill>
            <a:srgbClr val="FEF3EA"/>
          </a:solidFill>
          <a:ln>
            <a:noFill/>
          </a:ln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" name="Google Shape;706;p43"/>
          <p:cNvPicPr preferRelativeResize="0"/>
          <p:nvPr/>
        </p:nvPicPr>
        <p:blipFill rotWithShape="1">
          <a:blip r:embed="rId3">
            <a:alphaModFix/>
          </a:blip>
          <a:srcRect b="7786" l="0" r="0" t="778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7" name="Google Shape;707;p43"/>
          <p:cNvGrpSpPr/>
          <p:nvPr/>
        </p:nvGrpSpPr>
        <p:grpSpPr>
          <a:xfrm>
            <a:off x="2452658" y="763719"/>
            <a:ext cx="4238684" cy="3542709"/>
            <a:chOff x="0" y="-38100"/>
            <a:chExt cx="2168269" cy="1812248"/>
          </a:xfrm>
        </p:grpSpPr>
        <p:sp>
          <p:nvSpPr>
            <p:cNvPr id="708" name="Google Shape;708;p43"/>
            <p:cNvSpPr/>
            <p:nvPr/>
          </p:nvSpPr>
          <p:spPr>
            <a:xfrm>
              <a:off x="0" y="0"/>
              <a:ext cx="2168269" cy="1774148"/>
            </a:xfrm>
            <a:custGeom>
              <a:rect b="b" l="l" r="r" t="t"/>
              <a:pathLst>
                <a:path extrusionOk="0" h="1774148" w="2168269">
                  <a:moveTo>
                    <a:pt x="0" y="0"/>
                  </a:moveTo>
                  <a:lnTo>
                    <a:pt x="2168269" y="0"/>
                  </a:lnTo>
                  <a:lnTo>
                    <a:pt x="2168269" y="1774148"/>
                  </a:lnTo>
                  <a:lnTo>
                    <a:pt x="0" y="1774148"/>
                  </a:lnTo>
                  <a:close/>
                </a:path>
              </a:pathLst>
            </a:custGeom>
            <a:solidFill>
              <a:srgbClr val="806753">
                <a:alpha val="54901"/>
              </a:srgbClr>
            </a:solidFill>
            <a:ln>
              <a:noFill/>
            </a:ln>
          </p:spPr>
        </p:sp>
        <p:sp>
          <p:nvSpPr>
            <p:cNvPr id="709" name="Google Shape;709;p4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10" name="Google Shape;710;p43"/>
          <p:cNvSpPr txBox="1"/>
          <p:nvPr/>
        </p:nvSpPr>
        <p:spPr>
          <a:xfrm>
            <a:off x="2872716" y="1970930"/>
            <a:ext cx="3473976" cy="690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FFFFFF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Thank you!</a:t>
            </a:r>
            <a:endParaRPr sz="700"/>
          </a:p>
        </p:txBody>
      </p:sp>
      <p:sp>
        <p:nvSpPr>
          <p:cNvPr id="711" name="Google Shape;711;p43"/>
          <p:cNvSpPr txBox="1"/>
          <p:nvPr/>
        </p:nvSpPr>
        <p:spPr>
          <a:xfrm>
            <a:off x="3587550" y="2777925"/>
            <a:ext cx="1968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Write a closing statement or call-to-action here.</a:t>
            </a:r>
            <a:endParaRPr sz="700"/>
          </a:p>
        </p:txBody>
      </p:sp>
      <p:grpSp>
        <p:nvGrpSpPr>
          <p:cNvPr id="712" name="Google Shape;712;p43"/>
          <p:cNvGrpSpPr/>
          <p:nvPr/>
        </p:nvGrpSpPr>
        <p:grpSpPr>
          <a:xfrm>
            <a:off x="2342579" y="722490"/>
            <a:ext cx="2468471" cy="3582810"/>
            <a:chOff x="0" y="-38100"/>
            <a:chExt cx="812800" cy="1179720"/>
          </a:xfrm>
        </p:grpSpPr>
        <p:sp>
          <p:nvSpPr>
            <p:cNvPr id="713" name="Google Shape;713;p43"/>
            <p:cNvSpPr/>
            <p:nvPr/>
          </p:nvSpPr>
          <p:spPr>
            <a:xfrm>
              <a:off x="0" y="0"/>
              <a:ext cx="77749" cy="1141620"/>
            </a:xfrm>
            <a:custGeom>
              <a:rect b="b" l="l" r="r" t="t"/>
              <a:pathLst>
                <a:path extrusionOk="0" h="1141620" w="77749">
                  <a:moveTo>
                    <a:pt x="0" y="0"/>
                  </a:moveTo>
                  <a:lnTo>
                    <a:pt x="77749" y="0"/>
                  </a:lnTo>
                  <a:lnTo>
                    <a:pt x="77749" y="1141620"/>
                  </a:lnTo>
                  <a:lnTo>
                    <a:pt x="0" y="1141620"/>
                  </a:lnTo>
                  <a:close/>
                </a:path>
              </a:pathLst>
            </a:custGeom>
            <a:solidFill>
              <a:srgbClr val="C8DBE2"/>
            </a:solidFill>
            <a:ln>
              <a:noFill/>
            </a:ln>
          </p:spPr>
        </p:sp>
        <p:sp>
          <p:nvSpPr>
            <p:cNvPr id="714" name="Google Shape;714;p4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5" name="Google Shape;715;p43"/>
          <p:cNvGrpSpPr/>
          <p:nvPr/>
        </p:nvGrpSpPr>
        <p:grpSpPr>
          <a:xfrm>
            <a:off x="6573280" y="722490"/>
            <a:ext cx="2468471" cy="3582810"/>
            <a:chOff x="0" y="-38100"/>
            <a:chExt cx="812800" cy="1179720"/>
          </a:xfrm>
        </p:grpSpPr>
        <p:sp>
          <p:nvSpPr>
            <p:cNvPr id="716" name="Google Shape;716;p43"/>
            <p:cNvSpPr/>
            <p:nvPr/>
          </p:nvSpPr>
          <p:spPr>
            <a:xfrm>
              <a:off x="0" y="0"/>
              <a:ext cx="77749" cy="1141620"/>
            </a:xfrm>
            <a:custGeom>
              <a:rect b="b" l="l" r="r" t="t"/>
              <a:pathLst>
                <a:path extrusionOk="0" h="1141620" w="77749">
                  <a:moveTo>
                    <a:pt x="0" y="0"/>
                  </a:moveTo>
                  <a:lnTo>
                    <a:pt x="77749" y="0"/>
                  </a:lnTo>
                  <a:lnTo>
                    <a:pt x="77749" y="1141620"/>
                  </a:lnTo>
                  <a:lnTo>
                    <a:pt x="0" y="1141620"/>
                  </a:lnTo>
                  <a:close/>
                </a:path>
              </a:pathLst>
            </a:custGeom>
            <a:solidFill>
              <a:srgbClr val="C8DBE2"/>
            </a:solidFill>
            <a:ln>
              <a:noFill/>
            </a:ln>
          </p:spPr>
        </p:sp>
        <p:sp>
          <p:nvSpPr>
            <p:cNvPr id="717" name="Google Shape;717;p4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" name="Google Shape;722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3" name="Google Shape;723;p44"/>
          <p:cNvGrpSpPr/>
          <p:nvPr/>
        </p:nvGrpSpPr>
        <p:grpSpPr>
          <a:xfrm>
            <a:off x="2564543" y="603132"/>
            <a:ext cx="4014900" cy="4022066"/>
            <a:chOff x="0" y="-9525"/>
            <a:chExt cx="10706400" cy="10725509"/>
          </a:xfrm>
        </p:grpSpPr>
        <p:sp>
          <p:nvSpPr>
            <p:cNvPr id="724" name="Google Shape;724;p44"/>
            <p:cNvSpPr txBox="1"/>
            <p:nvPr/>
          </p:nvSpPr>
          <p:spPr>
            <a:xfrm>
              <a:off x="0" y="-9525"/>
              <a:ext cx="10706400" cy="328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4000" u="none" cap="none" strike="noStrike">
                  <a:solidFill>
                    <a:srgbClr val="FFFFFF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Fonts In this Presentation</a:t>
              </a:r>
              <a:endParaRPr sz="700"/>
            </a:p>
          </p:txBody>
        </p:sp>
        <p:sp>
          <p:nvSpPr>
            <p:cNvPr id="725" name="Google Shape;725;p44"/>
            <p:cNvSpPr txBox="1"/>
            <p:nvPr/>
          </p:nvSpPr>
          <p:spPr>
            <a:xfrm>
              <a:off x="937121" y="4265292"/>
              <a:ext cx="8832300" cy="147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800" u="none" cap="none" strike="noStrike">
                  <a:solidFill>
                    <a:srgbClr val="FFFFFF"/>
                  </a:solidFill>
                  <a:latin typeface="Sriracha"/>
                  <a:ea typeface="Sriracha"/>
                  <a:cs typeface="Sriracha"/>
                  <a:sym typeface="Sriracha"/>
                </a:rPr>
                <a:t>This presentation template uses the following free fonts:</a:t>
              </a:r>
              <a:endParaRPr sz="700"/>
            </a:p>
          </p:txBody>
        </p:sp>
        <p:sp>
          <p:nvSpPr>
            <p:cNvPr id="726" name="Google Shape;726;p44"/>
            <p:cNvSpPr txBox="1"/>
            <p:nvPr/>
          </p:nvSpPr>
          <p:spPr>
            <a:xfrm>
              <a:off x="738338" y="6663685"/>
              <a:ext cx="9229800" cy="147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Titles: Nunito Sans Black </a:t>
              </a:r>
              <a:endParaRPr sz="700"/>
            </a:p>
            <a:p>
              <a:pPr indent="0" lvl="1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Headers: Sriracha </a:t>
              </a:r>
              <a:endParaRPr sz="700"/>
            </a:p>
            <a:p>
              <a:pPr indent="0" lvl="1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Body Copy: Nunito</a:t>
              </a:r>
              <a:endParaRPr sz="700"/>
            </a:p>
          </p:txBody>
        </p:sp>
        <p:sp>
          <p:nvSpPr>
            <p:cNvPr id="727" name="Google Shape;727;p44"/>
            <p:cNvSpPr txBox="1"/>
            <p:nvPr/>
          </p:nvSpPr>
          <p:spPr>
            <a:xfrm>
              <a:off x="369169" y="9238184"/>
              <a:ext cx="9968100" cy="147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800" u="none" cap="none" strike="noStrike">
                  <a:solidFill>
                    <a:srgbClr val="FFFFFF"/>
                  </a:solidFill>
                  <a:latin typeface="Sriracha"/>
                  <a:ea typeface="Sriracha"/>
                  <a:cs typeface="Sriracha"/>
                  <a:sym typeface="Sriracha"/>
                </a:rPr>
                <a:t>You can find these fonts online too. Happy designing! </a:t>
              </a:r>
              <a:endParaRPr sz="700"/>
            </a:p>
          </p:txBody>
        </p:sp>
      </p:grpSp>
      <p:grpSp>
        <p:nvGrpSpPr>
          <p:cNvPr id="728" name="Google Shape;728;p44"/>
          <p:cNvGrpSpPr/>
          <p:nvPr/>
        </p:nvGrpSpPr>
        <p:grpSpPr>
          <a:xfrm>
            <a:off x="8953423" y="-115710"/>
            <a:ext cx="2468461" cy="5259210"/>
            <a:chOff x="0" y="-38100"/>
            <a:chExt cx="812800" cy="1731712"/>
          </a:xfrm>
        </p:grpSpPr>
        <p:sp>
          <p:nvSpPr>
            <p:cNvPr id="729" name="Google Shape;729;p44"/>
            <p:cNvSpPr/>
            <p:nvPr/>
          </p:nvSpPr>
          <p:spPr>
            <a:xfrm>
              <a:off x="0" y="0"/>
              <a:ext cx="65204" cy="1693612"/>
            </a:xfrm>
            <a:custGeom>
              <a:rect b="b" l="l" r="r" t="t"/>
              <a:pathLst>
                <a:path extrusionOk="0" h="1693612" w="65204">
                  <a:moveTo>
                    <a:pt x="0" y="0"/>
                  </a:moveTo>
                  <a:lnTo>
                    <a:pt x="65204" y="0"/>
                  </a:lnTo>
                  <a:lnTo>
                    <a:pt x="65204" y="1693612"/>
                  </a:lnTo>
                  <a:lnTo>
                    <a:pt x="0" y="1693612"/>
                  </a:lnTo>
                  <a:close/>
                </a:path>
              </a:pathLst>
            </a:custGeom>
            <a:solidFill>
              <a:srgbClr val="C8DBE2"/>
            </a:solidFill>
            <a:ln>
              <a:noFill/>
            </a:ln>
          </p:spPr>
        </p:sp>
        <p:sp>
          <p:nvSpPr>
            <p:cNvPr id="730" name="Google Shape;730;p4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1" name="Google Shape;731;p44"/>
          <p:cNvGrpSpPr/>
          <p:nvPr/>
        </p:nvGrpSpPr>
        <p:grpSpPr>
          <a:xfrm>
            <a:off x="0" y="-115710"/>
            <a:ext cx="2468461" cy="5259210"/>
            <a:chOff x="0" y="-38100"/>
            <a:chExt cx="812800" cy="1731712"/>
          </a:xfrm>
        </p:grpSpPr>
        <p:sp>
          <p:nvSpPr>
            <p:cNvPr id="732" name="Google Shape;732;p44"/>
            <p:cNvSpPr/>
            <p:nvPr/>
          </p:nvSpPr>
          <p:spPr>
            <a:xfrm>
              <a:off x="0" y="0"/>
              <a:ext cx="65204" cy="1693612"/>
            </a:xfrm>
            <a:custGeom>
              <a:rect b="b" l="l" r="r" t="t"/>
              <a:pathLst>
                <a:path extrusionOk="0" h="1693612" w="65204">
                  <a:moveTo>
                    <a:pt x="0" y="0"/>
                  </a:moveTo>
                  <a:lnTo>
                    <a:pt x="65204" y="0"/>
                  </a:lnTo>
                  <a:lnTo>
                    <a:pt x="65204" y="1693612"/>
                  </a:lnTo>
                  <a:lnTo>
                    <a:pt x="0" y="1693612"/>
                  </a:lnTo>
                  <a:close/>
                </a:path>
              </a:pathLst>
            </a:custGeom>
            <a:solidFill>
              <a:srgbClr val="C8DBE2"/>
            </a:solidFill>
            <a:ln>
              <a:noFill/>
            </a:ln>
          </p:spPr>
        </p:sp>
        <p:sp>
          <p:nvSpPr>
            <p:cNvPr id="733" name="Google Shape;733;p4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8DBE2"/>
        </a:solidFill>
      </p:bgPr>
    </p:bg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45"/>
          <p:cNvSpPr txBox="1"/>
          <p:nvPr/>
        </p:nvSpPr>
        <p:spPr>
          <a:xfrm>
            <a:off x="489206" y="746749"/>
            <a:ext cx="2769000" cy="20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806753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Icons</a:t>
            </a:r>
            <a:endParaRPr sz="7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806753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Resource Page</a:t>
            </a:r>
            <a:endParaRPr sz="700"/>
          </a:p>
        </p:txBody>
      </p:sp>
      <p:sp>
        <p:nvSpPr>
          <p:cNvPr id="739" name="Google Shape;739;p45"/>
          <p:cNvSpPr txBox="1"/>
          <p:nvPr/>
        </p:nvSpPr>
        <p:spPr>
          <a:xfrm>
            <a:off x="514350" y="3402857"/>
            <a:ext cx="2621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806753"/>
                </a:solidFill>
                <a:latin typeface="Nunito"/>
                <a:ea typeface="Nunito"/>
                <a:cs typeface="Nunito"/>
                <a:sym typeface="Nunito"/>
              </a:rPr>
              <a:t>Use these design resources in your Canva Presentation. Happy designing! </a:t>
            </a:r>
            <a:endParaRPr sz="700"/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806753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806753"/>
                </a:solidFill>
                <a:latin typeface="Nunito"/>
                <a:ea typeface="Nunito"/>
                <a:cs typeface="Nunito"/>
                <a:sym typeface="Nunito"/>
              </a:rPr>
              <a:t>Don't forget to delete this page</a:t>
            </a:r>
            <a:endParaRPr sz="700"/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806753"/>
                </a:solidFill>
                <a:latin typeface="Nunito"/>
                <a:ea typeface="Nunito"/>
                <a:cs typeface="Nunito"/>
                <a:sym typeface="Nunito"/>
              </a:rPr>
              <a:t>before presenting. </a:t>
            </a:r>
            <a:endParaRPr sz="700"/>
          </a:p>
        </p:txBody>
      </p:sp>
      <p:pic>
        <p:nvPicPr>
          <p:cNvPr id="740" name="Google Shape;740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63189" y="807339"/>
            <a:ext cx="423549" cy="364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85632" y="807339"/>
            <a:ext cx="301034" cy="4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99495" y="829499"/>
            <a:ext cx="248012" cy="37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4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152252" y="829499"/>
            <a:ext cx="411316" cy="37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4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44644" y="829499"/>
            <a:ext cx="371680" cy="37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4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800207" y="833213"/>
            <a:ext cx="508510" cy="312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4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622664" y="807339"/>
            <a:ext cx="416001" cy="4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4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274592" y="807339"/>
            <a:ext cx="289688" cy="4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4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937150" y="1581560"/>
            <a:ext cx="365324" cy="4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p4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143990" y="1657036"/>
            <a:ext cx="482324" cy="286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p4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538805" y="1603720"/>
            <a:ext cx="371680" cy="37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4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3963189" y="1603720"/>
            <a:ext cx="371680" cy="37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4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6302726" y="1592697"/>
            <a:ext cx="412473" cy="39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45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5122827" y="1581560"/>
            <a:ext cx="412975" cy="4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45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5743941" y="1577472"/>
            <a:ext cx="344472" cy="420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45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7534209" y="1603720"/>
            <a:ext cx="391250" cy="393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45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7492389" y="2346077"/>
            <a:ext cx="335826" cy="4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45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6768752" y="2346077"/>
            <a:ext cx="452174" cy="4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45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8127605" y="2440416"/>
            <a:ext cx="475398" cy="27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45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5402966" y="2346077"/>
            <a:ext cx="416000" cy="4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45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3963189" y="2346077"/>
            <a:ext cx="483722" cy="4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45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6041251" y="2346077"/>
            <a:ext cx="415244" cy="4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45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4716938" y="2346077"/>
            <a:ext cx="416001" cy="4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p45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6994662" y="3122029"/>
            <a:ext cx="455915" cy="35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45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6295869" y="3138937"/>
            <a:ext cx="470193" cy="28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p45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5188817" y="3095711"/>
            <a:ext cx="386901" cy="412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45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5804318" y="3100542"/>
            <a:ext cx="262951" cy="35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45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4658366" y="3095711"/>
            <a:ext cx="300673" cy="412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45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8269891" y="3122029"/>
            <a:ext cx="359759" cy="35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p45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7680944" y="3122029"/>
            <a:ext cx="359759" cy="35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45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3963188" y="3072421"/>
            <a:ext cx="465989" cy="4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p45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8181433" y="3892348"/>
            <a:ext cx="356145" cy="407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45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7476437" y="3945895"/>
            <a:ext cx="428771" cy="30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45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6829611" y="3945895"/>
            <a:ext cx="366837" cy="30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45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5771924" y="3892348"/>
            <a:ext cx="205097" cy="407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45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6253247" y="3945895"/>
            <a:ext cx="300139" cy="30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45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3960169" y="3855768"/>
            <a:ext cx="258539" cy="480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45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4495686" y="3855768"/>
            <a:ext cx="372086" cy="480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45"/>
          <p:cNvPicPr preferRelativeResize="0"/>
          <p:nvPr/>
        </p:nvPicPr>
        <p:blipFill rotWithShape="1">
          <a:blip r:embed="rId41">
            <a:alphaModFix/>
          </a:blip>
          <a:srcRect b="0" l="0" r="0" t="0"/>
          <a:stretch/>
        </p:blipFill>
        <p:spPr>
          <a:xfrm>
            <a:off x="5143997" y="3892348"/>
            <a:ext cx="351702" cy="407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3" name="Google Shape;783;p46"/>
          <p:cNvPicPr preferRelativeResize="0"/>
          <p:nvPr/>
        </p:nvPicPr>
        <p:blipFill rotWithShape="1">
          <a:blip r:embed="rId3">
            <a:alphaModFix/>
          </a:blip>
          <a:srcRect b="7786" l="0" r="0" t="778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4" name="Google Shape;784;p46"/>
          <p:cNvGrpSpPr/>
          <p:nvPr/>
        </p:nvGrpSpPr>
        <p:grpSpPr>
          <a:xfrm>
            <a:off x="2498543" y="1141809"/>
            <a:ext cx="4146862" cy="2928293"/>
            <a:chOff x="0" y="-9525"/>
            <a:chExt cx="11058300" cy="7808783"/>
          </a:xfrm>
        </p:grpSpPr>
        <p:sp>
          <p:nvSpPr>
            <p:cNvPr id="785" name="Google Shape;785;p46"/>
            <p:cNvSpPr txBox="1"/>
            <p:nvPr/>
          </p:nvSpPr>
          <p:spPr>
            <a:xfrm>
              <a:off x="681542" y="-9525"/>
              <a:ext cx="9695349" cy="1635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4000" u="none" cap="none" strike="noStrike">
                  <a:solidFill>
                    <a:srgbClr val="FFFFFF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Credits</a:t>
              </a:r>
              <a:endParaRPr sz="700"/>
            </a:p>
          </p:txBody>
        </p:sp>
        <p:sp>
          <p:nvSpPr>
            <p:cNvPr id="786" name="Google Shape;786;p46"/>
            <p:cNvSpPr txBox="1"/>
            <p:nvPr/>
          </p:nvSpPr>
          <p:spPr>
            <a:xfrm>
              <a:off x="0" y="2844800"/>
              <a:ext cx="11058300" cy="147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800" u="none" cap="none" strike="noStrike">
                  <a:solidFill>
                    <a:srgbClr val="FFFFFF"/>
                  </a:solidFill>
                  <a:latin typeface="Sriracha"/>
                  <a:ea typeface="Sriracha"/>
                  <a:cs typeface="Sriracha"/>
                  <a:sym typeface="Sriracha"/>
                </a:rPr>
                <a:t>This presentation template is free for everyone to use thanks to the following:</a:t>
              </a:r>
              <a:endParaRPr sz="700"/>
            </a:p>
          </p:txBody>
        </p:sp>
        <p:sp>
          <p:nvSpPr>
            <p:cNvPr id="787" name="Google Shape;787;p46"/>
            <p:cNvSpPr txBox="1"/>
            <p:nvPr/>
          </p:nvSpPr>
          <p:spPr>
            <a:xfrm>
              <a:off x="681542" y="5131651"/>
              <a:ext cx="96954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SlidesCarnival for the presentation template</a:t>
              </a:r>
              <a:endParaRPr sz="700"/>
            </a:p>
            <a:p>
              <a:pPr indent="0" lvl="1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Pexels for the photos</a:t>
              </a:r>
              <a:endParaRPr sz="700"/>
            </a:p>
          </p:txBody>
        </p:sp>
        <p:sp>
          <p:nvSpPr>
            <p:cNvPr id="788" name="Google Shape;788;p46"/>
            <p:cNvSpPr txBox="1"/>
            <p:nvPr/>
          </p:nvSpPr>
          <p:spPr>
            <a:xfrm>
              <a:off x="681542" y="7060358"/>
              <a:ext cx="96954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800" u="none" cap="none" strike="noStrike">
                  <a:solidFill>
                    <a:srgbClr val="FFFFFF"/>
                  </a:solidFill>
                  <a:latin typeface="Sriracha"/>
                  <a:ea typeface="Sriracha"/>
                  <a:cs typeface="Sriracha"/>
                  <a:sym typeface="Sriracha"/>
                </a:rPr>
                <a:t>Happy designing! </a:t>
              </a:r>
              <a:endParaRPr sz="700"/>
            </a:p>
          </p:txBody>
        </p:sp>
      </p:grpSp>
      <p:grpSp>
        <p:nvGrpSpPr>
          <p:cNvPr id="789" name="Google Shape;789;p46"/>
          <p:cNvGrpSpPr/>
          <p:nvPr/>
        </p:nvGrpSpPr>
        <p:grpSpPr>
          <a:xfrm>
            <a:off x="8953423" y="-115710"/>
            <a:ext cx="2468461" cy="5259210"/>
            <a:chOff x="0" y="-38100"/>
            <a:chExt cx="812800" cy="1731712"/>
          </a:xfrm>
        </p:grpSpPr>
        <p:sp>
          <p:nvSpPr>
            <p:cNvPr id="790" name="Google Shape;790;p46"/>
            <p:cNvSpPr/>
            <p:nvPr/>
          </p:nvSpPr>
          <p:spPr>
            <a:xfrm>
              <a:off x="0" y="0"/>
              <a:ext cx="65204" cy="1693612"/>
            </a:xfrm>
            <a:custGeom>
              <a:rect b="b" l="l" r="r" t="t"/>
              <a:pathLst>
                <a:path extrusionOk="0" h="1693612" w="65204">
                  <a:moveTo>
                    <a:pt x="0" y="0"/>
                  </a:moveTo>
                  <a:lnTo>
                    <a:pt x="65204" y="0"/>
                  </a:lnTo>
                  <a:lnTo>
                    <a:pt x="65204" y="1693612"/>
                  </a:lnTo>
                  <a:lnTo>
                    <a:pt x="0" y="1693612"/>
                  </a:lnTo>
                  <a:close/>
                </a:path>
              </a:pathLst>
            </a:custGeom>
            <a:solidFill>
              <a:srgbClr val="806753"/>
            </a:solidFill>
            <a:ln>
              <a:noFill/>
            </a:ln>
          </p:spPr>
        </p:sp>
        <p:sp>
          <p:nvSpPr>
            <p:cNvPr id="791" name="Google Shape;791;p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2" name="Google Shape;792;p46"/>
          <p:cNvGrpSpPr/>
          <p:nvPr/>
        </p:nvGrpSpPr>
        <p:grpSpPr>
          <a:xfrm>
            <a:off x="0" y="-115710"/>
            <a:ext cx="2468461" cy="5259210"/>
            <a:chOff x="0" y="-38100"/>
            <a:chExt cx="812800" cy="1731712"/>
          </a:xfrm>
        </p:grpSpPr>
        <p:sp>
          <p:nvSpPr>
            <p:cNvPr id="793" name="Google Shape;793;p46"/>
            <p:cNvSpPr/>
            <p:nvPr/>
          </p:nvSpPr>
          <p:spPr>
            <a:xfrm>
              <a:off x="0" y="0"/>
              <a:ext cx="65204" cy="1693612"/>
            </a:xfrm>
            <a:custGeom>
              <a:rect b="b" l="l" r="r" t="t"/>
              <a:pathLst>
                <a:path extrusionOk="0" h="1693612" w="65204">
                  <a:moveTo>
                    <a:pt x="0" y="0"/>
                  </a:moveTo>
                  <a:lnTo>
                    <a:pt x="65204" y="0"/>
                  </a:lnTo>
                  <a:lnTo>
                    <a:pt x="65204" y="1693612"/>
                  </a:lnTo>
                  <a:lnTo>
                    <a:pt x="0" y="1693612"/>
                  </a:lnTo>
                  <a:close/>
                </a:path>
              </a:pathLst>
            </a:custGeom>
            <a:solidFill>
              <a:srgbClr val="806753"/>
            </a:solidFill>
            <a:ln>
              <a:noFill/>
            </a:ln>
          </p:spPr>
        </p:sp>
        <p:sp>
          <p:nvSpPr>
            <p:cNvPr id="794" name="Google Shape;794;p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9" name="Google Shape;799;p47"/>
          <p:cNvPicPr preferRelativeResize="0"/>
          <p:nvPr/>
        </p:nvPicPr>
        <p:blipFill rotWithShape="1">
          <a:blip r:embed="rId3">
            <a:alphaModFix/>
          </a:blip>
          <a:srcRect b="7786" l="0" r="0" t="778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0" name="Google Shape;800;p47"/>
          <p:cNvGrpSpPr/>
          <p:nvPr/>
        </p:nvGrpSpPr>
        <p:grpSpPr>
          <a:xfrm>
            <a:off x="-720796" y="-272263"/>
            <a:ext cx="11866620" cy="5613545"/>
            <a:chOff x="0" y="-38100"/>
            <a:chExt cx="6070285" cy="2871569"/>
          </a:xfrm>
        </p:grpSpPr>
        <p:sp>
          <p:nvSpPr>
            <p:cNvPr id="801" name="Google Shape;801;p47"/>
            <p:cNvSpPr/>
            <p:nvPr/>
          </p:nvSpPr>
          <p:spPr>
            <a:xfrm>
              <a:off x="0" y="0"/>
              <a:ext cx="6070285" cy="2833469"/>
            </a:xfrm>
            <a:custGeom>
              <a:rect b="b" l="l" r="r" t="t"/>
              <a:pathLst>
                <a:path extrusionOk="0" h="2833469" w="6070285">
                  <a:moveTo>
                    <a:pt x="0" y="0"/>
                  </a:moveTo>
                  <a:lnTo>
                    <a:pt x="6070285" y="0"/>
                  </a:lnTo>
                  <a:lnTo>
                    <a:pt x="6070285" y="2833469"/>
                  </a:lnTo>
                  <a:lnTo>
                    <a:pt x="0" y="2833469"/>
                  </a:lnTo>
                  <a:close/>
                </a:path>
              </a:pathLst>
            </a:custGeom>
            <a:solidFill>
              <a:srgbClr val="38391D">
                <a:alpha val="30588"/>
              </a:srgbClr>
            </a:solidFill>
            <a:ln>
              <a:noFill/>
            </a:ln>
          </p:spPr>
        </p:sp>
        <p:sp>
          <p:nvSpPr>
            <p:cNvPr id="802" name="Google Shape;802;p4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03" name="Google Shape;803;p47"/>
          <p:cNvSpPr txBox="1"/>
          <p:nvPr/>
        </p:nvSpPr>
        <p:spPr>
          <a:xfrm>
            <a:off x="1389247" y="1442681"/>
            <a:ext cx="63654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000" u="none" cap="none" strike="noStrike">
                <a:solidFill>
                  <a:srgbClr val="FFFFFF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Free templates for all your presentation needs</a:t>
            </a:r>
            <a:endParaRPr sz="700"/>
          </a:p>
        </p:txBody>
      </p:sp>
      <p:sp>
        <p:nvSpPr>
          <p:cNvPr id="804" name="Google Shape;804;p47"/>
          <p:cNvSpPr txBox="1"/>
          <p:nvPr/>
        </p:nvSpPr>
        <p:spPr>
          <a:xfrm>
            <a:off x="2303788" y="3104838"/>
            <a:ext cx="4536424" cy="2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For PowerPoint, Google Slides, and Canva</a:t>
            </a:r>
            <a:endParaRPr sz="700"/>
          </a:p>
        </p:txBody>
      </p:sp>
      <p:sp>
        <p:nvSpPr>
          <p:cNvPr id="805" name="Google Shape;805;p47"/>
          <p:cNvSpPr txBox="1"/>
          <p:nvPr/>
        </p:nvSpPr>
        <p:spPr>
          <a:xfrm>
            <a:off x="2012646" y="3549950"/>
            <a:ext cx="5118709" cy="2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100% free for personal or commercial use</a:t>
            </a:r>
            <a:endParaRPr sz="700"/>
          </a:p>
        </p:txBody>
      </p:sp>
      <p:sp>
        <p:nvSpPr>
          <p:cNvPr id="806" name="Google Shape;806;p47"/>
          <p:cNvSpPr txBox="1"/>
          <p:nvPr/>
        </p:nvSpPr>
        <p:spPr>
          <a:xfrm>
            <a:off x="1818551" y="3995063"/>
            <a:ext cx="5506899" cy="2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Ready to use, professional, and customizable</a:t>
            </a:r>
            <a:endParaRPr sz="700"/>
          </a:p>
        </p:txBody>
      </p:sp>
      <p:sp>
        <p:nvSpPr>
          <p:cNvPr id="807" name="Google Shape;807;p47"/>
          <p:cNvSpPr txBox="1"/>
          <p:nvPr/>
        </p:nvSpPr>
        <p:spPr>
          <a:xfrm>
            <a:off x="2109750" y="4440175"/>
            <a:ext cx="49245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Blow your audience away with attractive visuals</a:t>
            </a:r>
            <a:endParaRPr sz="700"/>
          </a:p>
        </p:txBody>
      </p:sp>
      <p:pic>
        <p:nvPicPr>
          <p:cNvPr id="808" name="Google Shape;808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66360" y="362830"/>
            <a:ext cx="2565474" cy="6464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5"/>
          <p:cNvPicPr preferRelativeResize="0"/>
          <p:nvPr/>
        </p:nvPicPr>
        <p:blipFill rotWithShape="1">
          <a:blip r:embed="rId3">
            <a:alphaModFix/>
          </a:blip>
          <a:srcRect b="8997" l="546" r="12078" t="356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8" name="Google Shape;218;p25"/>
          <p:cNvGrpSpPr/>
          <p:nvPr/>
        </p:nvGrpSpPr>
        <p:grpSpPr>
          <a:xfrm>
            <a:off x="4159758" y="502721"/>
            <a:ext cx="4105530" cy="4126429"/>
            <a:chOff x="0" y="-38100"/>
            <a:chExt cx="2162583" cy="2173592"/>
          </a:xfrm>
        </p:grpSpPr>
        <p:sp>
          <p:nvSpPr>
            <p:cNvPr id="219" name="Google Shape;219;p25"/>
            <p:cNvSpPr/>
            <p:nvPr/>
          </p:nvSpPr>
          <p:spPr>
            <a:xfrm>
              <a:off x="0" y="0"/>
              <a:ext cx="2162583" cy="2135492"/>
            </a:xfrm>
            <a:custGeom>
              <a:rect b="b" l="l" r="r" t="t"/>
              <a:pathLst>
                <a:path extrusionOk="0" h="2135492" w="2162583">
                  <a:moveTo>
                    <a:pt x="0" y="0"/>
                  </a:moveTo>
                  <a:lnTo>
                    <a:pt x="2162583" y="0"/>
                  </a:lnTo>
                  <a:lnTo>
                    <a:pt x="2162583" y="2135492"/>
                  </a:lnTo>
                  <a:lnTo>
                    <a:pt x="0" y="2135492"/>
                  </a:lnTo>
                  <a:close/>
                </a:path>
              </a:pathLst>
            </a:custGeom>
            <a:solidFill>
              <a:srgbClr val="806753">
                <a:alpha val="54901"/>
              </a:srgbClr>
            </a:solidFill>
            <a:ln>
              <a:noFill/>
            </a:ln>
          </p:spPr>
        </p:sp>
        <p:sp>
          <p:nvSpPr>
            <p:cNvPr id="220" name="Google Shape;220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1" name="Google Shape;221;p25"/>
          <p:cNvGrpSpPr/>
          <p:nvPr/>
        </p:nvGrpSpPr>
        <p:grpSpPr>
          <a:xfrm>
            <a:off x="4789572" y="596625"/>
            <a:ext cx="2845952" cy="4153209"/>
            <a:chOff x="0" y="-48215"/>
            <a:chExt cx="7589205" cy="11075223"/>
          </a:xfrm>
        </p:grpSpPr>
        <p:grpSp>
          <p:nvGrpSpPr>
            <p:cNvPr id="222" name="Google Shape;222;p25"/>
            <p:cNvGrpSpPr/>
            <p:nvPr/>
          </p:nvGrpSpPr>
          <p:grpSpPr>
            <a:xfrm>
              <a:off x="0" y="2255919"/>
              <a:ext cx="7589205" cy="4162889"/>
              <a:chOff x="0" y="-9522"/>
              <a:chExt cx="1499102" cy="822300"/>
            </a:xfrm>
          </p:grpSpPr>
          <p:sp>
            <p:nvSpPr>
              <p:cNvPr id="223" name="Google Shape;223;p25"/>
              <p:cNvSpPr/>
              <p:nvPr/>
            </p:nvSpPr>
            <p:spPr>
              <a:xfrm>
                <a:off x="0" y="0"/>
                <a:ext cx="1499075" cy="294953"/>
              </a:xfrm>
              <a:custGeom>
                <a:rect b="b" l="l" r="r" t="t"/>
                <a:pathLst>
                  <a:path extrusionOk="0" h="294953" w="1499075">
                    <a:moveTo>
                      <a:pt x="0" y="0"/>
                    </a:moveTo>
                    <a:lnTo>
                      <a:pt x="1499075" y="0"/>
                    </a:lnTo>
                    <a:lnTo>
                      <a:pt x="1499075" y="294953"/>
                    </a:lnTo>
                    <a:lnTo>
                      <a:pt x="0" y="294953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>
                <a:noFill/>
              </a:ln>
            </p:spPr>
          </p:sp>
          <p:sp>
            <p:nvSpPr>
              <p:cNvPr id="224" name="Google Shape;224;p25"/>
              <p:cNvSpPr txBox="1"/>
              <p:nvPr/>
            </p:nvSpPr>
            <p:spPr>
              <a:xfrm>
                <a:off x="2" y="-9522"/>
                <a:ext cx="1499100" cy="82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1998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" sz="2100" u="none" cap="none" strike="noStrike">
                    <a:solidFill>
                      <a:srgbClr val="FFFFFF"/>
                    </a:solidFill>
                    <a:latin typeface="Sriracha"/>
                    <a:ea typeface="Sriracha"/>
                    <a:cs typeface="Sriracha"/>
                    <a:sym typeface="Sriracha"/>
                  </a:rPr>
                  <a:t>Write an agenda here.</a:t>
                </a:r>
                <a:endParaRPr sz="700"/>
              </a:p>
            </p:txBody>
          </p:sp>
        </p:grpSp>
        <p:grpSp>
          <p:nvGrpSpPr>
            <p:cNvPr id="225" name="Google Shape;225;p25"/>
            <p:cNvGrpSpPr/>
            <p:nvPr/>
          </p:nvGrpSpPr>
          <p:grpSpPr>
            <a:xfrm>
              <a:off x="0" y="6864119"/>
              <a:ext cx="7589205" cy="4162889"/>
              <a:chOff x="0" y="-9532"/>
              <a:chExt cx="1499102" cy="822300"/>
            </a:xfrm>
          </p:grpSpPr>
          <p:sp>
            <p:nvSpPr>
              <p:cNvPr id="226" name="Google Shape;226;p25"/>
              <p:cNvSpPr/>
              <p:nvPr/>
            </p:nvSpPr>
            <p:spPr>
              <a:xfrm>
                <a:off x="0" y="0"/>
                <a:ext cx="1499075" cy="294953"/>
              </a:xfrm>
              <a:custGeom>
                <a:rect b="b" l="l" r="r" t="t"/>
                <a:pathLst>
                  <a:path extrusionOk="0" h="294953" w="1499075">
                    <a:moveTo>
                      <a:pt x="0" y="0"/>
                    </a:moveTo>
                    <a:lnTo>
                      <a:pt x="1499075" y="0"/>
                    </a:lnTo>
                    <a:lnTo>
                      <a:pt x="1499075" y="294953"/>
                    </a:lnTo>
                    <a:lnTo>
                      <a:pt x="0" y="294953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>
                <a:noFill/>
              </a:ln>
            </p:spPr>
          </p:sp>
          <p:sp>
            <p:nvSpPr>
              <p:cNvPr id="227" name="Google Shape;227;p25"/>
              <p:cNvSpPr txBox="1"/>
              <p:nvPr/>
            </p:nvSpPr>
            <p:spPr>
              <a:xfrm>
                <a:off x="2" y="-9532"/>
                <a:ext cx="1499100" cy="82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1998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" sz="2100" u="none" cap="none" strike="noStrike">
                    <a:solidFill>
                      <a:srgbClr val="FFFFFF"/>
                    </a:solidFill>
                    <a:latin typeface="Sriracha"/>
                    <a:ea typeface="Sriracha"/>
                    <a:cs typeface="Sriracha"/>
                    <a:sym typeface="Sriracha"/>
                  </a:rPr>
                  <a:t>Write an agenda here.</a:t>
                </a:r>
                <a:endParaRPr sz="700"/>
              </a:p>
            </p:txBody>
          </p:sp>
        </p:grpSp>
        <p:grpSp>
          <p:nvGrpSpPr>
            <p:cNvPr id="228" name="Google Shape;228;p25"/>
            <p:cNvGrpSpPr/>
            <p:nvPr/>
          </p:nvGrpSpPr>
          <p:grpSpPr>
            <a:xfrm>
              <a:off x="0" y="-48215"/>
              <a:ext cx="7589205" cy="4162889"/>
              <a:chOff x="0" y="-9524"/>
              <a:chExt cx="1499102" cy="822300"/>
            </a:xfrm>
          </p:grpSpPr>
          <p:sp>
            <p:nvSpPr>
              <p:cNvPr id="229" name="Google Shape;229;p25"/>
              <p:cNvSpPr/>
              <p:nvPr/>
            </p:nvSpPr>
            <p:spPr>
              <a:xfrm>
                <a:off x="0" y="0"/>
                <a:ext cx="1499075" cy="294953"/>
              </a:xfrm>
              <a:custGeom>
                <a:rect b="b" l="l" r="r" t="t"/>
                <a:pathLst>
                  <a:path extrusionOk="0" h="294953" w="1499075">
                    <a:moveTo>
                      <a:pt x="0" y="0"/>
                    </a:moveTo>
                    <a:lnTo>
                      <a:pt x="1499075" y="0"/>
                    </a:lnTo>
                    <a:lnTo>
                      <a:pt x="1499075" y="294953"/>
                    </a:lnTo>
                    <a:lnTo>
                      <a:pt x="0" y="294953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>
                <a:noFill/>
              </a:ln>
            </p:spPr>
          </p:sp>
          <p:sp>
            <p:nvSpPr>
              <p:cNvPr id="230" name="Google Shape;230;p25"/>
              <p:cNvSpPr txBox="1"/>
              <p:nvPr/>
            </p:nvSpPr>
            <p:spPr>
              <a:xfrm>
                <a:off x="2" y="-9524"/>
                <a:ext cx="1499100" cy="82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1998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" sz="2100" u="none" cap="none" strike="noStrike">
                    <a:solidFill>
                      <a:srgbClr val="FFFFFF"/>
                    </a:solidFill>
                    <a:latin typeface="Sriracha"/>
                    <a:ea typeface="Sriracha"/>
                    <a:cs typeface="Sriracha"/>
                    <a:sym typeface="Sriracha"/>
                  </a:rPr>
                  <a:t>Write an agenda here.</a:t>
                </a:r>
                <a:endParaRPr sz="700"/>
              </a:p>
            </p:txBody>
          </p:sp>
        </p:grpSp>
        <p:grpSp>
          <p:nvGrpSpPr>
            <p:cNvPr id="231" name="Google Shape;231;p25"/>
            <p:cNvGrpSpPr/>
            <p:nvPr/>
          </p:nvGrpSpPr>
          <p:grpSpPr>
            <a:xfrm>
              <a:off x="0" y="4560052"/>
              <a:ext cx="7589205" cy="4162889"/>
              <a:chOff x="0" y="-9520"/>
              <a:chExt cx="1499102" cy="822300"/>
            </a:xfrm>
          </p:grpSpPr>
          <p:sp>
            <p:nvSpPr>
              <p:cNvPr id="232" name="Google Shape;232;p25"/>
              <p:cNvSpPr/>
              <p:nvPr/>
            </p:nvSpPr>
            <p:spPr>
              <a:xfrm>
                <a:off x="0" y="0"/>
                <a:ext cx="1499075" cy="294953"/>
              </a:xfrm>
              <a:custGeom>
                <a:rect b="b" l="l" r="r" t="t"/>
                <a:pathLst>
                  <a:path extrusionOk="0" h="294953" w="1499075">
                    <a:moveTo>
                      <a:pt x="0" y="0"/>
                    </a:moveTo>
                    <a:lnTo>
                      <a:pt x="1499075" y="0"/>
                    </a:lnTo>
                    <a:lnTo>
                      <a:pt x="1499075" y="294953"/>
                    </a:lnTo>
                    <a:lnTo>
                      <a:pt x="0" y="294953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>
                <a:noFill/>
              </a:ln>
            </p:spPr>
          </p:sp>
          <p:sp>
            <p:nvSpPr>
              <p:cNvPr id="233" name="Google Shape;233;p25"/>
              <p:cNvSpPr txBox="1"/>
              <p:nvPr/>
            </p:nvSpPr>
            <p:spPr>
              <a:xfrm>
                <a:off x="2" y="-9520"/>
                <a:ext cx="1499100" cy="82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1998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" sz="2100" u="none" cap="none" strike="noStrike">
                    <a:solidFill>
                      <a:srgbClr val="FFFFFF"/>
                    </a:solidFill>
                    <a:latin typeface="Sriracha"/>
                    <a:ea typeface="Sriracha"/>
                    <a:cs typeface="Sriracha"/>
                    <a:sym typeface="Sriracha"/>
                  </a:rPr>
                  <a:t>Write an agenda here.</a:t>
                </a:r>
                <a:endParaRPr sz="700"/>
              </a:p>
            </p:txBody>
          </p:sp>
        </p:grpSp>
      </p:grpSp>
      <p:sp>
        <p:nvSpPr>
          <p:cNvPr id="234" name="Google Shape;234;p25"/>
          <p:cNvSpPr txBox="1"/>
          <p:nvPr/>
        </p:nvSpPr>
        <p:spPr>
          <a:xfrm>
            <a:off x="514350" y="1911538"/>
            <a:ext cx="2581301" cy="13763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806753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Agenda</a:t>
            </a:r>
            <a:endParaRPr sz="700"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806753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Page</a:t>
            </a:r>
            <a:endParaRPr sz="700"/>
          </a:p>
        </p:txBody>
      </p:sp>
      <p:grpSp>
        <p:nvGrpSpPr>
          <p:cNvPr id="235" name="Google Shape;235;p25"/>
          <p:cNvGrpSpPr/>
          <p:nvPr/>
        </p:nvGrpSpPr>
        <p:grpSpPr>
          <a:xfrm rot="5400000">
            <a:off x="5036147" y="-499516"/>
            <a:ext cx="2468462" cy="4221239"/>
            <a:chOff x="0" y="-38100"/>
            <a:chExt cx="812800" cy="1389937"/>
          </a:xfrm>
        </p:grpSpPr>
        <p:sp>
          <p:nvSpPr>
            <p:cNvPr id="236" name="Google Shape;236;p25"/>
            <p:cNvSpPr/>
            <p:nvPr/>
          </p:nvSpPr>
          <p:spPr>
            <a:xfrm>
              <a:off x="0" y="0"/>
              <a:ext cx="65255" cy="1351837"/>
            </a:xfrm>
            <a:custGeom>
              <a:rect b="b" l="l" r="r" t="t"/>
              <a:pathLst>
                <a:path extrusionOk="0" h="1351837" w="65255">
                  <a:moveTo>
                    <a:pt x="0" y="0"/>
                  </a:moveTo>
                  <a:lnTo>
                    <a:pt x="65255" y="0"/>
                  </a:lnTo>
                  <a:lnTo>
                    <a:pt x="65255" y="1351837"/>
                  </a:lnTo>
                  <a:lnTo>
                    <a:pt x="0" y="1351837"/>
                  </a:lnTo>
                  <a:close/>
                </a:path>
              </a:pathLst>
            </a:custGeom>
            <a:solidFill>
              <a:srgbClr val="C8DBE2"/>
            </a:solidFill>
            <a:ln>
              <a:noFill/>
            </a:ln>
          </p:spPr>
        </p:sp>
        <p:sp>
          <p:nvSpPr>
            <p:cNvPr id="237" name="Google Shape;237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8" name="Google Shape;238;p25"/>
          <p:cNvGrpSpPr/>
          <p:nvPr/>
        </p:nvGrpSpPr>
        <p:grpSpPr>
          <a:xfrm rot="5400000">
            <a:off x="5036147" y="3752761"/>
            <a:ext cx="2468462" cy="4221239"/>
            <a:chOff x="0" y="-38100"/>
            <a:chExt cx="812800" cy="1389937"/>
          </a:xfrm>
        </p:grpSpPr>
        <p:sp>
          <p:nvSpPr>
            <p:cNvPr id="239" name="Google Shape;239;p25"/>
            <p:cNvSpPr/>
            <p:nvPr/>
          </p:nvSpPr>
          <p:spPr>
            <a:xfrm>
              <a:off x="0" y="0"/>
              <a:ext cx="65255" cy="1351837"/>
            </a:xfrm>
            <a:custGeom>
              <a:rect b="b" l="l" r="r" t="t"/>
              <a:pathLst>
                <a:path extrusionOk="0" h="1351837" w="65255">
                  <a:moveTo>
                    <a:pt x="0" y="0"/>
                  </a:moveTo>
                  <a:lnTo>
                    <a:pt x="65255" y="0"/>
                  </a:lnTo>
                  <a:lnTo>
                    <a:pt x="65255" y="1351837"/>
                  </a:lnTo>
                  <a:lnTo>
                    <a:pt x="0" y="1351837"/>
                  </a:lnTo>
                  <a:close/>
                </a:path>
              </a:pathLst>
            </a:custGeom>
            <a:solidFill>
              <a:srgbClr val="C8DBE2"/>
            </a:solidFill>
            <a:ln>
              <a:noFill/>
            </a:ln>
          </p:spPr>
        </p:sp>
        <p:sp>
          <p:nvSpPr>
            <p:cNvPr id="240" name="Google Shape;240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8DBE2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26"/>
          <p:cNvGrpSpPr/>
          <p:nvPr/>
        </p:nvGrpSpPr>
        <p:grpSpPr>
          <a:xfrm>
            <a:off x="5825419" y="1294931"/>
            <a:ext cx="2804175" cy="2288468"/>
            <a:chOff x="0" y="-9525"/>
            <a:chExt cx="7477800" cy="6102581"/>
          </a:xfrm>
        </p:grpSpPr>
        <p:sp>
          <p:nvSpPr>
            <p:cNvPr id="246" name="Google Shape;246;p26"/>
            <p:cNvSpPr txBox="1"/>
            <p:nvPr/>
          </p:nvSpPr>
          <p:spPr>
            <a:xfrm>
              <a:off x="0" y="-9525"/>
              <a:ext cx="7477800" cy="369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4500" u="none" cap="none" strike="noStrike">
                  <a:solidFill>
                    <a:srgbClr val="806753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Hello there!</a:t>
              </a:r>
              <a:endParaRPr sz="700"/>
            </a:p>
          </p:txBody>
        </p:sp>
        <p:sp>
          <p:nvSpPr>
            <p:cNvPr id="247" name="Google Shape;247;p26"/>
            <p:cNvSpPr txBox="1"/>
            <p:nvPr/>
          </p:nvSpPr>
          <p:spPr>
            <a:xfrm>
              <a:off x="567040" y="4615256"/>
              <a:ext cx="6343800" cy="147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806753"/>
                  </a:solidFill>
                  <a:latin typeface="Nunito"/>
                  <a:ea typeface="Nunito"/>
                  <a:cs typeface="Nunito"/>
                  <a:sym typeface="Nunito"/>
                </a:rPr>
                <a:t>I'm Rain, and I'll be sharing with you my beautiful ideas. Follow me at @reallygreatsite to learn more. </a:t>
              </a:r>
              <a:endParaRPr sz="700"/>
            </a:p>
          </p:txBody>
        </p:sp>
      </p:grpSp>
      <p:pic>
        <p:nvPicPr>
          <p:cNvPr id="248" name="Google Shape;248;p26"/>
          <p:cNvPicPr preferRelativeResize="0"/>
          <p:nvPr/>
        </p:nvPicPr>
        <p:blipFill rotWithShape="1">
          <a:blip r:embed="rId3">
            <a:alphaModFix/>
          </a:blip>
          <a:srcRect b="0" l="31261" r="31261" t="0"/>
          <a:stretch/>
        </p:blipFill>
        <p:spPr>
          <a:xfrm>
            <a:off x="335799" y="-169790"/>
            <a:ext cx="2314575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6"/>
          <p:cNvPicPr preferRelativeResize="0"/>
          <p:nvPr/>
        </p:nvPicPr>
        <p:blipFill rotWithShape="1">
          <a:blip r:embed="rId4">
            <a:alphaModFix/>
          </a:blip>
          <a:srcRect b="0" l="62453" r="0" t="0"/>
          <a:stretch/>
        </p:blipFill>
        <p:spPr>
          <a:xfrm>
            <a:off x="2923468" y="1198491"/>
            <a:ext cx="2314575" cy="4114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0" name="Google Shape;250;p26"/>
          <p:cNvGrpSpPr/>
          <p:nvPr/>
        </p:nvGrpSpPr>
        <p:grpSpPr>
          <a:xfrm rot="5400000">
            <a:off x="2827430" y="947213"/>
            <a:ext cx="2468462" cy="2584185"/>
            <a:chOff x="0" y="-38100"/>
            <a:chExt cx="812800" cy="850900"/>
          </a:xfrm>
        </p:grpSpPr>
        <p:sp>
          <p:nvSpPr>
            <p:cNvPr id="251" name="Google Shape;251;p26"/>
            <p:cNvSpPr/>
            <p:nvPr/>
          </p:nvSpPr>
          <p:spPr>
            <a:xfrm>
              <a:off x="0" y="0"/>
              <a:ext cx="65255" cy="762125"/>
            </a:xfrm>
            <a:custGeom>
              <a:rect b="b" l="l" r="r" t="t"/>
              <a:pathLst>
                <a:path extrusionOk="0" h="762125" w="65255">
                  <a:moveTo>
                    <a:pt x="0" y="0"/>
                  </a:moveTo>
                  <a:lnTo>
                    <a:pt x="65255" y="0"/>
                  </a:lnTo>
                  <a:lnTo>
                    <a:pt x="65255" y="762125"/>
                  </a:lnTo>
                  <a:lnTo>
                    <a:pt x="0" y="762125"/>
                  </a:lnTo>
                  <a:close/>
                </a:path>
              </a:pathLst>
            </a:custGeom>
            <a:solidFill>
              <a:srgbClr val="806753"/>
            </a:solidFill>
            <a:ln>
              <a:noFill/>
            </a:ln>
          </p:spPr>
        </p:sp>
        <p:sp>
          <p:nvSpPr>
            <p:cNvPr id="252" name="Google Shape;252;p2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3" name="Google Shape;253;p26"/>
          <p:cNvGrpSpPr/>
          <p:nvPr/>
        </p:nvGrpSpPr>
        <p:grpSpPr>
          <a:xfrm rot="5400000">
            <a:off x="239760" y="3887148"/>
            <a:ext cx="2468462" cy="2584185"/>
            <a:chOff x="0" y="-38100"/>
            <a:chExt cx="812800" cy="850900"/>
          </a:xfrm>
        </p:grpSpPr>
        <p:sp>
          <p:nvSpPr>
            <p:cNvPr id="254" name="Google Shape;254;p26"/>
            <p:cNvSpPr/>
            <p:nvPr/>
          </p:nvSpPr>
          <p:spPr>
            <a:xfrm>
              <a:off x="0" y="0"/>
              <a:ext cx="65255" cy="762125"/>
            </a:xfrm>
            <a:custGeom>
              <a:rect b="b" l="l" r="r" t="t"/>
              <a:pathLst>
                <a:path extrusionOk="0" h="762125" w="65255">
                  <a:moveTo>
                    <a:pt x="0" y="0"/>
                  </a:moveTo>
                  <a:lnTo>
                    <a:pt x="65255" y="0"/>
                  </a:lnTo>
                  <a:lnTo>
                    <a:pt x="65255" y="762125"/>
                  </a:lnTo>
                  <a:lnTo>
                    <a:pt x="0" y="762125"/>
                  </a:lnTo>
                  <a:close/>
                </a:path>
              </a:pathLst>
            </a:custGeom>
            <a:solidFill>
              <a:srgbClr val="806753"/>
            </a:solidFill>
            <a:ln>
              <a:noFill/>
            </a:ln>
          </p:spPr>
        </p:sp>
        <p:sp>
          <p:nvSpPr>
            <p:cNvPr id="255" name="Google Shape;255;p2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27"/>
          <p:cNvPicPr preferRelativeResize="0"/>
          <p:nvPr/>
        </p:nvPicPr>
        <p:blipFill rotWithShape="1">
          <a:blip r:embed="rId3">
            <a:alphaModFix/>
          </a:blip>
          <a:srcRect b="7942" l="0" r="0" t="7943"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1" name="Google Shape;261;p27"/>
          <p:cNvGrpSpPr/>
          <p:nvPr/>
        </p:nvGrpSpPr>
        <p:grpSpPr>
          <a:xfrm>
            <a:off x="1000676" y="414338"/>
            <a:ext cx="7152378" cy="4234239"/>
            <a:chOff x="-28" y="0"/>
            <a:chExt cx="19073008" cy="11291304"/>
          </a:xfrm>
        </p:grpSpPr>
        <p:pic>
          <p:nvPicPr>
            <p:cNvPr id="262" name="Google Shape;262;p27"/>
            <p:cNvPicPr preferRelativeResize="0"/>
            <p:nvPr/>
          </p:nvPicPr>
          <p:blipFill rotWithShape="1">
            <a:blip r:embed="rId4">
              <a:alphaModFix/>
            </a:blip>
            <a:srcRect b="1959" l="27069" r="26918" t="0"/>
            <a:stretch/>
          </p:blipFill>
          <p:spPr>
            <a:xfrm>
              <a:off x="11119158" y="0"/>
              <a:ext cx="7953822" cy="11291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3" name="Google Shape;263;p27"/>
            <p:cNvSpPr txBox="1"/>
            <p:nvPr/>
          </p:nvSpPr>
          <p:spPr>
            <a:xfrm>
              <a:off x="-28" y="2506767"/>
              <a:ext cx="9107700" cy="554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4500" u="none" cap="none" strike="noStrike">
                  <a:solidFill>
                    <a:srgbClr val="FFFFFF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Write</a:t>
              </a:r>
              <a:endParaRPr sz="700"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4500" u="none" cap="none" strike="noStrike">
                  <a:solidFill>
                    <a:srgbClr val="FFFFFF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Your Topic or Idea</a:t>
              </a:r>
              <a:endParaRPr sz="700"/>
            </a:p>
          </p:txBody>
        </p:sp>
        <p:sp>
          <p:nvSpPr>
            <p:cNvPr id="264" name="Google Shape;264;p27"/>
            <p:cNvSpPr txBox="1"/>
            <p:nvPr/>
          </p:nvSpPr>
          <p:spPr>
            <a:xfrm>
              <a:off x="412394" y="8896371"/>
              <a:ext cx="8992689" cy="4936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Elaborate on what you want to discuss. </a:t>
              </a:r>
              <a:endParaRPr sz="700"/>
            </a:p>
          </p:txBody>
        </p:sp>
      </p:grpSp>
      <p:grpSp>
        <p:nvGrpSpPr>
          <p:cNvPr id="265" name="Google Shape;265;p27"/>
          <p:cNvGrpSpPr/>
          <p:nvPr/>
        </p:nvGrpSpPr>
        <p:grpSpPr>
          <a:xfrm rot="5400000">
            <a:off x="5482778" y="97749"/>
            <a:ext cx="2468473" cy="3103497"/>
            <a:chOff x="0" y="-38100"/>
            <a:chExt cx="812800" cy="1021895"/>
          </a:xfrm>
        </p:grpSpPr>
        <p:sp>
          <p:nvSpPr>
            <p:cNvPr id="266" name="Google Shape;266;p27"/>
            <p:cNvSpPr/>
            <p:nvPr/>
          </p:nvSpPr>
          <p:spPr>
            <a:xfrm>
              <a:off x="0" y="0"/>
              <a:ext cx="68920" cy="983795"/>
            </a:xfrm>
            <a:custGeom>
              <a:rect b="b" l="l" r="r" t="t"/>
              <a:pathLst>
                <a:path extrusionOk="0" h="983795" w="68920">
                  <a:moveTo>
                    <a:pt x="0" y="0"/>
                  </a:moveTo>
                  <a:lnTo>
                    <a:pt x="68920" y="0"/>
                  </a:lnTo>
                  <a:lnTo>
                    <a:pt x="68920" y="983795"/>
                  </a:lnTo>
                  <a:lnTo>
                    <a:pt x="0" y="983795"/>
                  </a:lnTo>
                  <a:close/>
                </a:path>
              </a:pathLst>
            </a:custGeom>
            <a:solidFill>
              <a:srgbClr val="E2DCC8"/>
            </a:solidFill>
            <a:ln>
              <a:noFill/>
            </a:ln>
          </p:spPr>
        </p:sp>
        <p:sp>
          <p:nvSpPr>
            <p:cNvPr id="267" name="Google Shape;267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8" name="Google Shape;268;p27"/>
          <p:cNvGrpSpPr/>
          <p:nvPr/>
        </p:nvGrpSpPr>
        <p:grpSpPr>
          <a:xfrm rot="5400000">
            <a:off x="5477910" y="4221218"/>
            <a:ext cx="2468469" cy="3093757"/>
            <a:chOff x="0" y="-38100"/>
            <a:chExt cx="812800" cy="1018688"/>
          </a:xfrm>
        </p:grpSpPr>
        <p:sp>
          <p:nvSpPr>
            <p:cNvPr id="269" name="Google Shape;269;p27"/>
            <p:cNvSpPr/>
            <p:nvPr/>
          </p:nvSpPr>
          <p:spPr>
            <a:xfrm>
              <a:off x="0" y="0"/>
              <a:ext cx="62752" cy="980588"/>
            </a:xfrm>
            <a:custGeom>
              <a:rect b="b" l="l" r="r" t="t"/>
              <a:pathLst>
                <a:path extrusionOk="0" h="980588" w="62752">
                  <a:moveTo>
                    <a:pt x="0" y="0"/>
                  </a:moveTo>
                  <a:lnTo>
                    <a:pt x="62752" y="0"/>
                  </a:lnTo>
                  <a:lnTo>
                    <a:pt x="62752" y="980588"/>
                  </a:lnTo>
                  <a:lnTo>
                    <a:pt x="0" y="980588"/>
                  </a:lnTo>
                  <a:close/>
                </a:path>
              </a:pathLst>
            </a:custGeom>
            <a:solidFill>
              <a:srgbClr val="E2DCC8"/>
            </a:solidFill>
            <a:ln>
              <a:noFill/>
            </a:ln>
          </p:spPr>
        </p:sp>
        <p:sp>
          <p:nvSpPr>
            <p:cNvPr id="270" name="Google Shape;270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8DBE2"/>
        </a:solid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28"/>
          <p:cNvPicPr preferRelativeResize="0"/>
          <p:nvPr/>
        </p:nvPicPr>
        <p:blipFill rotWithShape="1">
          <a:blip r:embed="rId3">
            <a:alphaModFix/>
          </a:blip>
          <a:srcRect b="0" l="21908" r="21908" t="0"/>
          <a:stretch/>
        </p:blipFill>
        <p:spPr>
          <a:xfrm>
            <a:off x="4902095" y="-1254404"/>
            <a:ext cx="4241906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8"/>
          <p:cNvSpPr txBox="1"/>
          <p:nvPr/>
        </p:nvSpPr>
        <p:spPr>
          <a:xfrm>
            <a:off x="534492" y="1624049"/>
            <a:ext cx="41778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500" u="none" cap="none" strike="noStrike">
                <a:solidFill>
                  <a:srgbClr val="806753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Write Your Topic or Idea</a:t>
            </a:r>
            <a:endParaRPr sz="700"/>
          </a:p>
        </p:txBody>
      </p:sp>
      <p:sp>
        <p:nvSpPr>
          <p:cNvPr id="277" name="Google Shape;277;p28"/>
          <p:cNvSpPr txBox="1"/>
          <p:nvPr/>
        </p:nvSpPr>
        <p:spPr>
          <a:xfrm>
            <a:off x="534492" y="4308223"/>
            <a:ext cx="1768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806753"/>
                </a:solidFill>
                <a:latin typeface="Nunito"/>
                <a:ea typeface="Nunito"/>
                <a:cs typeface="Nunito"/>
                <a:sym typeface="Nunito"/>
              </a:rPr>
              <a:t>Briefly elaborate on what you want to discuss. </a:t>
            </a:r>
            <a:endParaRPr sz="700"/>
          </a:p>
        </p:txBody>
      </p:sp>
      <p:sp>
        <p:nvSpPr>
          <p:cNvPr id="278" name="Google Shape;278;p28"/>
          <p:cNvSpPr txBox="1"/>
          <p:nvPr/>
        </p:nvSpPr>
        <p:spPr>
          <a:xfrm>
            <a:off x="2717557" y="4308223"/>
            <a:ext cx="1768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806753"/>
                </a:solidFill>
                <a:latin typeface="Nunito"/>
                <a:ea typeface="Nunito"/>
                <a:cs typeface="Nunito"/>
                <a:sym typeface="Nunito"/>
              </a:rPr>
              <a:t>Briefly elaborate on what you want to discuss. </a:t>
            </a:r>
            <a:endParaRPr sz="700"/>
          </a:p>
        </p:txBody>
      </p:sp>
      <p:sp>
        <p:nvSpPr>
          <p:cNvPr id="279" name="Google Shape;279;p28"/>
          <p:cNvSpPr txBox="1"/>
          <p:nvPr/>
        </p:nvSpPr>
        <p:spPr>
          <a:xfrm>
            <a:off x="4900568" y="4308223"/>
            <a:ext cx="1768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806753"/>
                </a:solidFill>
                <a:latin typeface="Nunito"/>
                <a:ea typeface="Nunito"/>
                <a:cs typeface="Nunito"/>
                <a:sym typeface="Nunito"/>
              </a:rPr>
              <a:t>Briefly elaborate on what you want to discuss. </a:t>
            </a:r>
            <a:endParaRPr sz="700"/>
          </a:p>
        </p:txBody>
      </p:sp>
      <p:sp>
        <p:nvSpPr>
          <p:cNvPr id="280" name="Google Shape;280;p28"/>
          <p:cNvSpPr txBox="1"/>
          <p:nvPr/>
        </p:nvSpPr>
        <p:spPr>
          <a:xfrm>
            <a:off x="7088871" y="4308223"/>
            <a:ext cx="1768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806753"/>
                </a:solidFill>
                <a:latin typeface="Nunito"/>
                <a:ea typeface="Nunito"/>
                <a:cs typeface="Nunito"/>
                <a:sym typeface="Nunito"/>
              </a:rPr>
              <a:t>Briefly elaborate on what you want to discuss. </a:t>
            </a:r>
            <a:endParaRPr sz="700"/>
          </a:p>
        </p:txBody>
      </p:sp>
      <p:sp>
        <p:nvSpPr>
          <p:cNvPr id="281" name="Google Shape;281;p28"/>
          <p:cNvSpPr txBox="1"/>
          <p:nvPr/>
        </p:nvSpPr>
        <p:spPr>
          <a:xfrm>
            <a:off x="534492" y="3477628"/>
            <a:ext cx="1593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806753"/>
                </a:solidFill>
                <a:latin typeface="Sriracha"/>
                <a:ea typeface="Sriracha"/>
                <a:cs typeface="Sriracha"/>
                <a:sym typeface="Sriracha"/>
              </a:rPr>
              <a:t>Add a</a:t>
            </a:r>
            <a:endParaRPr sz="7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806753"/>
                </a:solidFill>
                <a:latin typeface="Sriracha"/>
                <a:ea typeface="Sriracha"/>
                <a:cs typeface="Sriracha"/>
                <a:sym typeface="Sriracha"/>
              </a:rPr>
              <a:t>main point</a:t>
            </a:r>
            <a:endParaRPr sz="700"/>
          </a:p>
        </p:txBody>
      </p:sp>
      <p:sp>
        <p:nvSpPr>
          <p:cNvPr id="282" name="Google Shape;282;p28"/>
          <p:cNvSpPr txBox="1"/>
          <p:nvPr/>
        </p:nvSpPr>
        <p:spPr>
          <a:xfrm>
            <a:off x="2717557" y="3477628"/>
            <a:ext cx="1593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806753"/>
                </a:solidFill>
                <a:latin typeface="Sriracha"/>
                <a:ea typeface="Sriracha"/>
                <a:cs typeface="Sriracha"/>
                <a:sym typeface="Sriracha"/>
              </a:rPr>
              <a:t>Add a</a:t>
            </a:r>
            <a:endParaRPr sz="7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806753"/>
                </a:solidFill>
                <a:latin typeface="Sriracha"/>
                <a:ea typeface="Sriracha"/>
                <a:cs typeface="Sriracha"/>
                <a:sym typeface="Sriracha"/>
              </a:rPr>
              <a:t>main point</a:t>
            </a:r>
            <a:endParaRPr sz="700"/>
          </a:p>
        </p:txBody>
      </p:sp>
      <p:sp>
        <p:nvSpPr>
          <p:cNvPr id="283" name="Google Shape;283;p28"/>
          <p:cNvSpPr txBox="1"/>
          <p:nvPr/>
        </p:nvSpPr>
        <p:spPr>
          <a:xfrm>
            <a:off x="4902095" y="3477628"/>
            <a:ext cx="1593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806753"/>
                </a:solidFill>
                <a:latin typeface="Sriracha"/>
                <a:ea typeface="Sriracha"/>
                <a:cs typeface="Sriracha"/>
                <a:sym typeface="Sriracha"/>
              </a:rPr>
              <a:t>Add a</a:t>
            </a:r>
            <a:endParaRPr sz="7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806753"/>
                </a:solidFill>
                <a:latin typeface="Sriracha"/>
                <a:ea typeface="Sriracha"/>
                <a:cs typeface="Sriracha"/>
                <a:sym typeface="Sriracha"/>
              </a:rPr>
              <a:t>main point</a:t>
            </a:r>
            <a:endParaRPr sz="700"/>
          </a:p>
        </p:txBody>
      </p:sp>
      <p:sp>
        <p:nvSpPr>
          <p:cNvPr id="284" name="Google Shape;284;p28"/>
          <p:cNvSpPr txBox="1"/>
          <p:nvPr/>
        </p:nvSpPr>
        <p:spPr>
          <a:xfrm>
            <a:off x="7086633" y="3477628"/>
            <a:ext cx="1593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806753"/>
                </a:solidFill>
                <a:latin typeface="Sriracha"/>
                <a:ea typeface="Sriracha"/>
                <a:cs typeface="Sriracha"/>
                <a:sym typeface="Sriracha"/>
              </a:rPr>
              <a:t>Add a</a:t>
            </a:r>
            <a:endParaRPr sz="7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806753"/>
                </a:solidFill>
                <a:latin typeface="Sriracha"/>
                <a:ea typeface="Sriracha"/>
                <a:cs typeface="Sriracha"/>
                <a:sym typeface="Sriracha"/>
              </a:rPr>
              <a:t>main point</a:t>
            </a:r>
            <a:endParaRPr sz="700"/>
          </a:p>
        </p:txBody>
      </p:sp>
      <p:grpSp>
        <p:nvGrpSpPr>
          <p:cNvPr id="285" name="Google Shape;285;p28"/>
          <p:cNvGrpSpPr/>
          <p:nvPr/>
        </p:nvGrpSpPr>
        <p:grpSpPr>
          <a:xfrm>
            <a:off x="8953423" y="767028"/>
            <a:ext cx="2468469" cy="3093757"/>
            <a:chOff x="0" y="-38100"/>
            <a:chExt cx="812800" cy="1018688"/>
          </a:xfrm>
        </p:grpSpPr>
        <p:sp>
          <p:nvSpPr>
            <p:cNvPr id="286" name="Google Shape;286;p28"/>
            <p:cNvSpPr/>
            <p:nvPr/>
          </p:nvSpPr>
          <p:spPr>
            <a:xfrm>
              <a:off x="0" y="0"/>
              <a:ext cx="62752" cy="980588"/>
            </a:xfrm>
            <a:custGeom>
              <a:rect b="b" l="l" r="r" t="t"/>
              <a:pathLst>
                <a:path extrusionOk="0" h="980588" w="62752">
                  <a:moveTo>
                    <a:pt x="0" y="0"/>
                  </a:moveTo>
                  <a:lnTo>
                    <a:pt x="62752" y="0"/>
                  </a:lnTo>
                  <a:lnTo>
                    <a:pt x="62752" y="980588"/>
                  </a:lnTo>
                  <a:lnTo>
                    <a:pt x="0" y="980588"/>
                  </a:lnTo>
                  <a:close/>
                </a:path>
              </a:pathLst>
            </a:custGeom>
            <a:solidFill>
              <a:srgbClr val="806753"/>
            </a:solidFill>
            <a:ln>
              <a:noFill/>
            </a:ln>
          </p:spPr>
        </p:sp>
        <p:sp>
          <p:nvSpPr>
            <p:cNvPr id="287" name="Google Shape;287;p2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8" name="Google Shape;288;p28"/>
          <p:cNvGrpSpPr/>
          <p:nvPr/>
        </p:nvGrpSpPr>
        <p:grpSpPr>
          <a:xfrm>
            <a:off x="4712175" y="-1604733"/>
            <a:ext cx="2468469" cy="3093757"/>
            <a:chOff x="0" y="-38100"/>
            <a:chExt cx="812800" cy="1018688"/>
          </a:xfrm>
        </p:grpSpPr>
        <p:sp>
          <p:nvSpPr>
            <p:cNvPr id="289" name="Google Shape;289;p28"/>
            <p:cNvSpPr/>
            <p:nvPr/>
          </p:nvSpPr>
          <p:spPr>
            <a:xfrm>
              <a:off x="0" y="0"/>
              <a:ext cx="62752" cy="980588"/>
            </a:xfrm>
            <a:custGeom>
              <a:rect b="b" l="l" r="r" t="t"/>
              <a:pathLst>
                <a:path extrusionOk="0" h="980588" w="62752">
                  <a:moveTo>
                    <a:pt x="0" y="0"/>
                  </a:moveTo>
                  <a:lnTo>
                    <a:pt x="62752" y="0"/>
                  </a:lnTo>
                  <a:lnTo>
                    <a:pt x="62752" y="980588"/>
                  </a:lnTo>
                  <a:lnTo>
                    <a:pt x="0" y="980588"/>
                  </a:lnTo>
                  <a:close/>
                </a:path>
              </a:pathLst>
            </a:custGeom>
            <a:solidFill>
              <a:srgbClr val="806753"/>
            </a:solidFill>
            <a:ln>
              <a:noFill/>
            </a:ln>
          </p:spPr>
        </p:sp>
        <p:sp>
          <p:nvSpPr>
            <p:cNvPr id="290" name="Google Shape;290;p2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06753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29"/>
          <p:cNvPicPr preferRelativeResize="0"/>
          <p:nvPr/>
        </p:nvPicPr>
        <p:blipFill rotWithShape="1">
          <a:blip r:embed="rId3">
            <a:alphaModFix/>
          </a:blip>
          <a:srcRect b="0" l="22742" r="22741" t="0"/>
          <a:stretch/>
        </p:blipFill>
        <p:spPr>
          <a:xfrm>
            <a:off x="0" y="0"/>
            <a:ext cx="4205906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6" name="Google Shape;296;p29"/>
          <p:cNvGrpSpPr/>
          <p:nvPr/>
        </p:nvGrpSpPr>
        <p:grpSpPr>
          <a:xfrm>
            <a:off x="4717572" y="399473"/>
            <a:ext cx="4177735" cy="4325306"/>
            <a:chOff x="0" y="-9525"/>
            <a:chExt cx="11140626" cy="11534149"/>
          </a:xfrm>
        </p:grpSpPr>
        <p:sp>
          <p:nvSpPr>
            <p:cNvPr id="297" name="Google Shape;297;p29"/>
            <p:cNvSpPr txBox="1"/>
            <p:nvPr/>
          </p:nvSpPr>
          <p:spPr>
            <a:xfrm>
              <a:off x="0" y="-9525"/>
              <a:ext cx="11140500" cy="369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4500" u="none" cap="none" strike="noStrike">
                  <a:solidFill>
                    <a:srgbClr val="FFFFFF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Write Your Topic or Idea</a:t>
              </a:r>
              <a:endParaRPr sz="700"/>
            </a:p>
          </p:txBody>
        </p:sp>
        <p:sp>
          <p:nvSpPr>
            <p:cNvPr id="298" name="Google Shape;298;p29"/>
            <p:cNvSpPr txBox="1"/>
            <p:nvPr/>
          </p:nvSpPr>
          <p:spPr>
            <a:xfrm>
              <a:off x="0" y="6585008"/>
              <a:ext cx="47166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Elaborate on what you want to discuss. </a:t>
              </a:r>
              <a:endParaRPr sz="700"/>
            </a:p>
          </p:txBody>
        </p:sp>
        <p:sp>
          <p:nvSpPr>
            <p:cNvPr id="299" name="Google Shape;299;p29"/>
            <p:cNvSpPr txBox="1"/>
            <p:nvPr/>
          </p:nvSpPr>
          <p:spPr>
            <a:xfrm>
              <a:off x="0" y="10539424"/>
              <a:ext cx="47166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Elaborate on what you want to discuss. </a:t>
              </a:r>
              <a:endParaRPr sz="700"/>
            </a:p>
          </p:txBody>
        </p:sp>
        <p:sp>
          <p:nvSpPr>
            <p:cNvPr id="300" name="Google Shape;300;p29"/>
            <p:cNvSpPr txBox="1"/>
            <p:nvPr/>
          </p:nvSpPr>
          <p:spPr>
            <a:xfrm>
              <a:off x="6424026" y="6585008"/>
              <a:ext cx="47166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Elaborate on what you want to discuss. </a:t>
              </a:r>
              <a:endParaRPr sz="700"/>
            </a:p>
          </p:txBody>
        </p:sp>
        <p:sp>
          <p:nvSpPr>
            <p:cNvPr id="301" name="Google Shape;301;p29"/>
            <p:cNvSpPr txBox="1"/>
            <p:nvPr/>
          </p:nvSpPr>
          <p:spPr>
            <a:xfrm>
              <a:off x="6424026" y="10539424"/>
              <a:ext cx="47166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Nunito"/>
                  <a:ea typeface="Nunito"/>
                  <a:cs typeface="Nunito"/>
                  <a:sym typeface="Nunito"/>
                </a:rPr>
                <a:t>Elaborate on what you want to discuss. </a:t>
              </a:r>
              <a:endParaRPr sz="700"/>
            </a:p>
          </p:txBody>
        </p:sp>
        <p:sp>
          <p:nvSpPr>
            <p:cNvPr id="302" name="Google Shape;302;p29"/>
            <p:cNvSpPr txBox="1"/>
            <p:nvPr/>
          </p:nvSpPr>
          <p:spPr>
            <a:xfrm>
              <a:off x="0" y="4715549"/>
              <a:ext cx="4250700" cy="147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800" u="none" cap="none" strike="noStrike">
                  <a:solidFill>
                    <a:srgbClr val="FFFFFF"/>
                  </a:solidFill>
                  <a:latin typeface="Sriracha"/>
                  <a:ea typeface="Sriracha"/>
                  <a:cs typeface="Sriracha"/>
                  <a:sym typeface="Sriracha"/>
                </a:rPr>
                <a:t>Add a</a:t>
              </a:r>
              <a:endParaRPr sz="700"/>
            </a:p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800" u="none" cap="none" strike="noStrike">
                  <a:solidFill>
                    <a:srgbClr val="FFFFFF"/>
                  </a:solidFill>
                  <a:latin typeface="Sriracha"/>
                  <a:ea typeface="Sriracha"/>
                  <a:cs typeface="Sriracha"/>
                  <a:sym typeface="Sriracha"/>
                </a:rPr>
                <a:t>main point</a:t>
              </a:r>
              <a:endParaRPr sz="700"/>
            </a:p>
          </p:txBody>
        </p:sp>
        <p:sp>
          <p:nvSpPr>
            <p:cNvPr id="303" name="Google Shape;303;p29"/>
            <p:cNvSpPr txBox="1"/>
            <p:nvPr/>
          </p:nvSpPr>
          <p:spPr>
            <a:xfrm>
              <a:off x="0" y="8669964"/>
              <a:ext cx="4250700" cy="147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800" u="none" cap="none" strike="noStrike">
                  <a:solidFill>
                    <a:srgbClr val="FFFFFF"/>
                  </a:solidFill>
                  <a:latin typeface="Sriracha"/>
                  <a:ea typeface="Sriracha"/>
                  <a:cs typeface="Sriracha"/>
                  <a:sym typeface="Sriracha"/>
                </a:rPr>
                <a:t>Add a</a:t>
              </a:r>
              <a:endParaRPr sz="700"/>
            </a:p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800" u="none" cap="none" strike="noStrike">
                  <a:solidFill>
                    <a:srgbClr val="FFFFFF"/>
                  </a:solidFill>
                  <a:latin typeface="Sriracha"/>
                  <a:ea typeface="Sriracha"/>
                  <a:cs typeface="Sriracha"/>
                  <a:sym typeface="Sriracha"/>
                </a:rPr>
                <a:t>main point</a:t>
              </a:r>
              <a:endParaRPr sz="700"/>
            </a:p>
          </p:txBody>
        </p:sp>
        <p:sp>
          <p:nvSpPr>
            <p:cNvPr id="304" name="Google Shape;304;p29"/>
            <p:cNvSpPr txBox="1"/>
            <p:nvPr/>
          </p:nvSpPr>
          <p:spPr>
            <a:xfrm>
              <a:off x="6424026" y="4715549"/>
              <a:ext cx="4250700" cy="147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800" u="none" cap="none" strike="noStrike">
                  <a:solidFill>
                    <a:srgbClr val="FFFFFF"/>
                  </a:solidFill>
                  <a:latin typeface="Sriracha"/>
                  <a:ea typeface="Sriracha"/>
                  <a:cs typeface="Sriracha"/>
                  <a:sym typeface="Sriracha"/>
                </a:rPr>
                <a:t>Add a</a:t>
              </a:r>
              <a:endParaRPr sz="700"/>
            </a:p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800" u="none" cap="none" strike="noStrike">
                  <a:solidFill>
                    <a:srgbClr val="FFFFFF"/>
                  </a:solidFill>
                  <a:latin typeface="Sriracha"/>
                  <a:ea typeface="Sriracha"/>
                  <a:cs typeface="Sriracha"/>
                  <a:sym typeface="Sriracha"/>
                </a:rPr>
                <a:t>main point</a:t>
              </a:r>
              <a:endParaRPr sz="700"/>
            </a:p>
          </p:txBody>
        </p:sp>
        <p:sp>
          <p:nvSpPr>
            <p:cNvPr id="305" name="Google Shape;305;p29"/>
            <p:cNvSpPr txBox="1"/>
            <p:nvPr/>
          </p:nvSpPr>
          <p:spPr>
            <a:xfrm>
              <a:off x="6424026" y="8669964"/>
              <a:ext cx="4250700" cy="147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800" u="none" cap="none" strike="noStrike">
                  <a:solidFill>
                    <a:srgbClr val="FFFFFF"/>
                  </a:solidFill>
                  <a:latin typeface="Sriracha"/>
                  <a:ea typeface="Sriracha"/>
                  <a:cs typeface="Sriracha"/>
                  <a:sym typeface="Sriracha"/>
                </a:rPr>
                <a:t>Add a</a:t>
              </a:r>
              <a:endParaRPr sz="700"/>
            </a:p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800" u="none" cap="none" strike="noStrike">
                  <a:solidFill>
                    <a:srgbClr val="FFFFFF"/>
                  </a:solidFill>
                  <a:latin typeface="Sriracha"/>
                  <a:ea typeface="Sriracha"/>
                  <a:cs typeface="Sriracha"/>
                  <a:sym typeface="Sriracha"/>
                </a:rPr>
                <a:t>main point</a:t>
              </a:r>
              <a:endParaRPr sz="700"/>
            </a:p>
          </p:txBody>
        </p:sp>
      </p:grpSp>
      <p:grpSp>
        <p:nvGrpSpPr>
          <p:cNvPr id="306" name="Google Shape;306;p29"/>
          <p:cNvGrpSpPr/>
          <p:nvPr/>
        </p:nvGrpSpPr>
        <p:grpSpPr>
          <a:xfrm>
            <a:off x="8953423" y="2049743"/>
            <a:ext cx="2468469" cy="3093757"/>
            <a:chOff x="0" y="-38100"/>
            <a:chExt cx="812800" cy="1018688"/>
          </a:xfrm>
        </p:grpSpPr>
        <p:sp>
          <p:nvSpPr>
            <p:cNvPr id="307" name="Google Shape;307;p29"/>
            <p:cNvSpPr/>
            <p:nvPr/>
          </p:nvSpPr>
          <p:spPr>
            <a:xfrm>
              <a:off x="0" y="0"/>
              <a:ext cx="62752" cy="980588"/>
            </a:xfrm>
            <a:custGeom>
              <a:rect b="b" l="l" r="r" t="t"/>
              <a:pathLst>
                <a:path extrusionOk="0" h="980588" w="62752">
                  <a:moveTo>
                    <a:pt x="0" y="0"/>
                  </a:moveTo>
                  <a:lnTo>
                    <a:pt x="62752" y="0"/>
                  </a:lnTo>
                  <a:lnTo>
                    <a:pt x="62752" y="980588"/>
                  </a:lnTo>
                  <a:lnTo>
                    <a:pt x="0" y="980588"/>
                  </a:lnTo>
                  <a:close/>
                </a:path>
              </a:pathLst>
            </a:custGeom>
            <a:solidFill>
              <a:srgbClr val="C8DBE2"/>
            </a:solidFill>
            <a:ln>
              <a:noFill/>
            </a:ln>
          </p:spPr>
        </p:sp>
        <p:sp>
          <p:nvSpPr>
            <p:cNvPr id="308" name="Google Shape;308;p2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9" name="Google Shape;309;p29"/>
          <p:cNvGrpSpPr/>
          <p:nvPr/>
        </p:nvGrpSpPr>
        <p:grpSpPr>
          <a:xfrm>
            <a:off x="0" y="-115710"/>
            <a:ext cx="2468471" cy="3193772"/>
            <a:chOff x="0" y="-38100"/>
            <a:chExt cx="812800" cy="1051620"/>
          </a:xfrm>
        </p:grpSpPr>
        <p:sp>
          <p:nvSpPr>
            <p:cNvPr id="310" name="Google Shape;310;p29"/>
            <p:cNvSpPr/>
            <p:nvPr/>
          </p:nvSpPr>
          <p:spPr>
            <a:xfrm>
              <a:off x="0" y="0"/>
              <a:ext cx="66642" cy="1013520"/>
            </a:xfrm>
            <a:custGeom>
              <a:rect b="b" l="l" r="r" t="t"/>
              <a:pathLst>
                <a:path extrusionOk="0" h="1013520" w="66642">
                  <a:moveTo>
                    <a:pt x="0" y="0"/>
                  </a:moveTo>
                  <a:lnTo>
                    <a:pt x="66642" y="0"/>
                  </a:lnTo>
                  <a:lnTo>
                    <a:pt x="66642" y="1013520"/>
                  </a:lnTo>
                  <a:lnTo>
                    <a:pt x="0" y="1013520"/>
                  </a:lnTo>
                  <a:close/>
                </a:path>
              </a:pathLst>
            </a:custGeom>
            <a:solidFill>
              <a:srgbClr val="C8DBE2"/>
            </a:solidFill>
            <a:ln>
              <a:noFill/>
            </a:ln>
          </p:spPr>
        </p:sp>
        <p:sp>
          <p:nvSpPr>
            <p:cNvPr id="311" name="Google Shape;311;p2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30"/>
          <p:cNvPicPr preferRelativeResize="0"/>
          <p:nvPr/>
        </p:nvPicPr>
        <p:blipFill rotWithShape="1">
          <a:blip r:embed="rId3">
            <a:alphaModFix/>
          </a:blip>
          <a:srcRect b="7786" l="0" r="0" t="778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7" name="Google Shape;317;p30"/>
          <p:cNvGrpSpPr/>
          <p:nvPr/>
        </p:nvGrpSpPr>
        <p:grpSpPr>
          <a:xfrm>
            <a:off x="4391442" y="-271698"/>
            <a:ext cx="11866620" cy="5613545"/>
            <a:chOff x="0" y="-38100"/>
            <a:chExt cx="6070285" cy="2871569"/>
          </a:xfrm>
        </p:grpSpPr>
        <p:sp>
          <p:nvSpPr>
            <p:cNvPr id="318" name="Google Shape;318;p30"/>
            <p:cNvSpPr/>
            <p:nvPr/>
          </p:nvSpPr>
          <p:spPr>
            <a:xfrm>
              <a:off x="0" y="0"/>
              <a:ext cx="6070285" cy="2833469"/>
            </a:xfrm>
            <a:custGeom>
              <a:rect b="b" l="l" r="r" t="t"/>
              <a:pathLst>
                <a:path extrusionOk="0" h="2833469" w="6070285">
                  <a:moveTo>
                    <a:pt x="0" y="0"/>
                  </a:moveTo>
                  <a:lnTo>
                    <a:pt x="6070285" y="0"/>
                  </a:lnTo>
                  <a:lnTo>
                    <a:pt x="6070285" y="2833469"/>
                  </a:lnTo>
                  <a:lnTo>
                    <a:pt x="0" y="2833469"/>
                  </a:lnTo>
                  <a:close/>
                </a:path>
              </a:pathLst>
            </a:custGeom>
            <a:solidFill>
              <a:srgbClr val="806753">
                <a:alpha val="35294"/>
              </a:srgbClr>
            </a:solidFill>
            <a:ln>
              <a:noFill/>
            </a:ln>
          </p:spPr>
        </p:sp>
        <p:sp>
          <p:nvSpPr>
            <p:cNvPr id="319" name="Google Shape;319;p3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0" name="Google Shape;320;p30"/>
          <p:cNvGrpSpPr/>
          <p:nvPr/>
        </p:nvGrpSpPr>
        <p:grpSpPr>
          <a:xfrm>
            <a:off x="-1361310" y="-271698"/>
            <a:ext cx="11866620" cy="5613545"/>
            <a:chOff x="0" y="-38100"/>
            <a:chExt cx="6070285" cy="2871569"/>
          </a:xfrm>
        </p:grpSpPr>
        <p:sp>
          <p:nvSpPr>
            <p:cNvPr id="321" name="Google Shape;321;p30"/>
            <p:cNvSpPr/>
            <p:nvPr/>
          </p:nvSpPr>
          <p:spPr>
            <a:xfrm>
              <a:off x="0" y="0"/>
              <a:ext cx="6070285" cy="2833469"/>
            </a:xfrm>
            <a:custGeom>
              <a:rect b="b" l="l" r="r" t="t"/>
              <a:pathLst>
                <a:path extrusionOk="0" h="2833469" w="6070285">
                  <a:moveTo>
                    <a:pt x="0" y="0"/>
                  </a:moveTo>
                  <a:lnTo>
                    <a:pt x="6070285" y="0"/>
                  </a:lnTo>
                  <a:lnTo>
                    <a:pt x="6070285" y="2833469"/>
                  </a:lnTo>
                  <a:lnTo>
                    <a:pt x="0" y="2833469"/>
                  </a:lnTo>
                  <a:close/>
                </a:path>
              </a:pathLst>
            </a:custGeom>
            <a:solidFill>
              <a:srgbClr val="806753">
                <a:alpha val="35294"/>
              </a:srgbClr>
            </a:solidFill>
            <a:ln>
              <a:noFill/>
            </a:ln>
          </p:spPr>
        </p:sp>
        <p:sp>
          <p:nvSpPr>
            <p:cNvPr id="322" name="Google Shape;322;p3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3" name="Google Shape;323;p30"/>
          <p:cNvGrpSpPr/>
          <p:nvPr/>
        </p:nvGrpSpPr>
        <p:grpSpPr>
          <a:xfrm>
            <a:off x="4558986" y="532451"/>
            <a:ext cx="4160490" cy="4216718"/>
            <a:chOff x="0" y="-38100"/>
            <a:chExt cx="11094641" cy="11244580"/>
          </a:xfrm>
        </p:grpSpPr>
        <p:sp>
          <p:nvSpPr>
            <p:cNvPr id="324" name="Google Shape;324;p30"/>
            <p:cNvSpPr txBox="1"/>
            <p:nvPr/>
          </p:nvSpPr>
          <p:spPr>
            <a:xfrm>
              <a:off x="1116727" y="10690860"/>
              <a:ext cx="1233488" cy="5156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Item 1</a:t>
              </a:r>
              <a:endParaRPr sz="700"/>
            </a:p>
          </p:txBody>
        </p:sp>
        <p:sp>
          <p:nvSpPr>
            <p:cNvPr id="325" name="Google Shape;325;p30"/>
            <p:cNvSpPr txBox="1"/>
            <p:nvPr/>
          </p:nvSpPr>
          <p:spPr>
            <a:xfrm>
              <a:off x="3225363" y="10690860"/>
              <a:ext cx="1233884" cy="5156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Item 2</a:t>
              </a:r>
              <a:endParaRPr sz="700"/>
            </a:p>
          </p:txBody>
        </p:sp>
        <p:sp>
          <p:nvSpPr>
            <p:cNvPr id="326" name="Google Shape;326;p30"/>
            <p:cNvSpPr txBox="1"/>
            <p:nvPr/>
          </p:nvSpPr>
          <p:spPr>
            <a:xfrm>
              <a:off x="5334397" y="10690860"/>
              <a:ext cx="1233488" cy="5156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Item 3</a:t>
              </a:r>
              <a:endParaRPr sz="700"/>
            </a:p>
          </p:txBody>
        </p:sp>
        <p:sp>
          <p:nvSpPr>
            <p:cNvPr id="327" name="Google Shape;327;p30"/>
            <p:cNvSpPr txBox="1"/>
            <p:nvPr/>
          </p:nvSpPr>
          <p:spPr>
            <a:xfrm>
              <a:off x="7443232" y="10690860"/>
              <a:ext cx="1233488" cy="5156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Item 4</a:t>
              </a:r>
              <a:endParaRPr sz="700"/>
            </a:p>
          </p:txBody>
        </p:sp>
        <p:sp>
          <p:nvSpPr>
            <p:cNvPr id="328" name="Google Shape;328;p30"/>
            <p:cNvSpPr txBox="1"/>
            <p:nvPr/>
          </p:nvSpPr>
          <p:spPr>
            <a:xfrm>
              <a:off x="9552067" y="10690860"/>
              <a:ext cx="1233488" cy="5156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Item 5</a:t>
              </a:r>
              <a:endParaRPr sz="700"/>
            </a:p>
          </p:txBody>
        </p:sp>
        <p:grpSp>
          <p:nvGrpSpPr>
            <p:cNvPr id="329" name="Google Shape;329;p30"/>
            <p:cNvGrpSpPr/>
            <p:nvPr/>
          </p:nvGrpSpPr>
          <p:grpSpPr>
            <a:xfrm>
              <a:off x="807641" y="232410"/>
              <a:ext cx="10287000" cy="10299700"/>
              <a:chOff x="0" y="-6350"/>
              <a:chExt cx="10287000" cy="10299700"/>
            </a:xfrm>
          </p:grpSpPr>
          <p:sp>
            <p:nvSpPr>
              <p:cNvPr id="330" name="Google Shape;330;p30"/>
              <p:cNvSpPr/>
              <p:nvPr/>
            </p:nvSpPr>
            <p:spPr>
              <a:xfrm>
                <a:off x="0" y="-63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331" name="Google Shape;331;p30"/>
              <p:cNvSpPr/>
              <p:nvPr/>
            </p:nvSpPr>
            <p:spPr>
              <a:xfrm>
                <a:off x="0" y="20510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332" name="Google Shape;332;p30"/>
              <p:cNvSpPr/>
              <p:nvPr/>
            </p:nvSpPr>
            <p:spPr>
              <a:xfrm>
                <a:off x="0" y="41084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333" name="Google Shape;333;p30"/>
              <p:cNvSpPr/>
              <p:nvPr/>
            </p:nvSpPr>
            <p:spPr>
              <a:xfrm>
                <a:off x="0" y="61658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334" name="Google Shape;334;p30"/>
              <p:cNvSpPr/>
              <p:nvPr/>
            </p:nvSpPr>
            <p:spPr>
              <a:xfrm>
                <a:off x="0" y="82232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335" name="Google Shape;335;p30"/>
              <p:cNvSpPr/>
              <p:nvPr/>
            </p:nvSpPr>
            <p:spPr>
              <a:xfrm>
                <a:off x="0" y="102806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60000"/>
                </a:srgbClr>
              </a:solidFill>
              <a:ln>
                <a:noFill/>
              </a:ln>
            </p:spPr>
          </p:sp>
        </p:grpSp>
        <p:sp>
          <p:nvSpPr>
            <p:cNvPr id="336" name="Google Shape;336;p30"/>
            <p:cNvSpPr txBox="1"/>
            <p:nvPr/>
          </p:nvSpPr>
          <p:spPr>
            <a:xfrm>
              <a:off x="397" y="-38100"/>
              <a:ext cx="604044" cy="5156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50 </a:t>
              </a:r>
              <a:endParaRPr sz="700"/>
            </a:p>
          </p:txBody>
        </p:sp>
        <p:sp>
          <p:nvSpPr>
            <p:cNvPr id="337" name="Google Shape;337;p30"/>
            <p:cNvSpPr txBox="1"/>
            <p:nvPr/>
          </p:nvSpPr>
          <p:spPr>
            <a:xfrm>
              <a:off x="397" y="2019300"/>
              <a:ext cx="604044" cy="5156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40 </a:t>
              </a:r>
              <a:endParaRPr sz="700"/>
            </a:p>
          </p:txBody>
        </p:sp>
        <p:sp>
          <p:nvSpPr>
            <p:cNvPr id="338" name="Google Shape;338;p30"/>
            <p:cNvSpPr txBox="1"/>
            <p:nvPr/>
          </p:nvSpPr>
          <p:spPr>
            <a:xfrm>
              <a:off x="397" y="4076700"/>
              <a:ext cx="604044" cy="5156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30 </a:t>
              </a:r>
              <a:endParaRPr sz="700"/>
            </a:p>
          </p:txBody>
        </p:sp>
        <p:sp>
          <p:nvSpPr>
            <p:cNvPr id="339" name="Google Shape;339;p30"/>
            <p:cNvSpPr txBox="1"/>
            <p:nvPr/>
          </p:nvSpPr>
          <p:spPr>
            <a:xfrm>
              <a:off x="0" y="6134100"/>
              <a:ext cx="604441" cy="5156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20 </a:t>
              </a:r>
              <a:endParaRPr sz="700"/>
            </a:p>
          </p:txBody>
        </p:sp>
        <p:sp>
          <p:nvSpPr>
            <p:cNvPr id="340" name="Google Shape;340;p30"/>
            <p:cNvSpPr txBox="1"/>
            <p:nvPr/>
          </p:nvSpPr>
          <p:spPr>
            <a:xfrm>
              <a:off x="397" y="8191500"/>
              <a:ext cx="604044" cy="5156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10 </a:t>
              </a:r>
              <a:endParaRPr sz="700"/>
            </a:p>
          </p:txBody>
        </p:sp>
        <p:sp>
          <p:nvSpPr>
            <p:cNvPr id="341" name="Google Shape;341;p30"/>
            <p:cNvSpPr txBox="1"/>
            <p:nvPr/>
          </p:nvSpPr>
          <p:spPr>
            <a:xfrm>
              <a:off x="244277" y="10248900"/>
              <a:ext cx="360164" cy="5156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0 </a:t>
              </a:r>
              <a:endParaRPr sz="700"/>
            </a:p>
          </p:txBody>
        </p:sp>
        <p:grpSp>
          <p:nvGrpSpPr>
            <p:cNvPr id="342" name="Google Shape;342;p30"/>
            <p:cNvGrpSpPr/>
            <p:nvPr/>
          </p:nvGrpSpPr>
          <p:grpSpPr>
            <a:xfrm>
              <a:off x="805908" y="232410"/>
              <a:ext cx="10288732" cy="10293350"/>
              <a:chOff x="-1732" y="-6350"/>
              <a:chExt cx="10288732" cy="10293350"/>
            </a:xfrm>
          </p:grpSpPr>
          <p:sp>
            <p:nvSpPr>
              <p:cNvPr id="343" name="Google Shape;343;p30"/>
              <p:cNvSpPr/>
              <p:nvPr/>
            </p:nvSpPr>
            <p:spPr>
              <a:xfrm>
                <a:off x="-1732" y="8216863"/>
                <a:ext cx="1855125" cy="2070137"/>
              </a:xfrm>
              <a:custGeom>
                <a:rect b="b" l="l" r="r" t="t"/>
                <a:pathLst>
                  <a:path extrusionOk="0" h="2070137" w="1855125">
                    <a:moveTo>
                      <a:pt x="1732" y="2070137"/>
                    </a:moveTo>
                    <a:lnTo>
                      <a:pt x="1732" y="154520"/>
                    </a:lnTo>
                    <a:cubicBezTo>
                      <a:pt x="0" y="114144"/>
                      <a:pt x="14838" y="74814"/>
                      <a:pt x="42809" y="45644"/>
                    </a:cubicBezTo>
                    <a:cubicBezTo>
                      <a:pt x="70779" y="16476"/>
                      <a:pt x="109452" y="0"/>
                      <a:pt x="149865" y="37"/>
                    </a:cubicBezTo>
                    <a:lnTo>
                      <a:pt x="1705259" y="37"/>
                    </a:lnTo>
                    <a:cubicBezTo>
                      <a:pt x="1745672" y="0"/>
                      <a:pt x="1784345" y="16476"/>
                      <a:pt x="1812315" y="45644"/>
                    </a:cubicBezTo>
                    <a:cubicBezTo>
                      <a:pt x="1840286" y="74814"/>
                      <a:pt x="1855124" y="114144"/>
                      <a:pt x="1853392" y="154520"/>
                    </a:cubicBezTo>
                    <a:lnTo>
                      <a:pt x="1853392" y="2070137"/>
                    </a:lnTo>
                    <a:close/>
                  </a:path>
                </a:pathLst>
              </a:custGeom>
              <a:solidFill>
                <a:srgbClr val="806753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4" name="Google Shape;344;p30"/>
              <p:cNvSpPr/>
              <p:nvPr/>
            </p:nvSpPr>
            <p:spPr>
              <a:xfrm>
                <a:off x="2108835" y="6165850"/>
                <a:ext cx="1851660" cy="4121150"/>
              </a:xfrm>
              <a:custGeom>
                <a:rect b="b" l="l" r="r" t="t"/>
                <a:pathLst>
                  <a:path extrusionOk="0" h="4121150" w="1851660">
                    <a:moveTo>
                      <a:pt x="0" y="4121150"/>
                    </a:moveTo>
                    <a:lnTo>
                      <a:pt x="0" y="148133"/>
                    </a:lnTo>
                    <a:cubicBezTo>
                      <a:pt x="0" y="108846"/>
                      <a:pt x="15607" y="71167"/>
                      <a:pt x="43387" y="43387"/>
                    </a:cubicBezTo>
                    <a:cubicBezTo>
                      <a:pt x="71167" y="15607"/>
                      <a:pt x="108846" y="0"/>
                      <a:pt x="148133" y="0"/>
                    </a:cubicBezTo>
                    <a:lnTo>
                      <a:pt x="1703527" y="0"/>
                    </a:lnTo>
                    <a:cubicBezTo>
                      <a:pt x="1742814" y="0"/>
                      <a:pt x="1780493" y="15607"/>
                      <a:pt x="1808273" y="43387"/>
                    </a:cubicBezTo>
                    <a:cubicBezTo>
                      <a:pt x="1836053" y="71167"/>
                      <a:pt x="1851660" y="108846"/>
                      <a:pt x="1851660" y="148133"/>
                    </a:cubicBezTo>
                    <a:lnTo>
                      <a:pt x="1851660" y="4121150"/>
                    </a:lnTo>
                    <a:close/>
                  </a:path>
                </a:pathLst>
              </a:custGeom>
              <a:solidFill>
                <a:srgbClr val="806753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5" name="Google Shape;345;p30"/>
              <p:cNvSpPr/>
              <p:nvPr/>
            </p:nvSpPr>
            <p:spPr>
              <a:xfrm>
                <a:off x="4217670" y="4108450"/>
                <a:ext cx="1851660" cy="6178550"/>
              </a:xfrm>
              <a:custGeom>
                <a:rect b="b" l="l" r="r" t="t"/>
                <a:pathLst>
                  <a:path extrusionOk="0" h="6178550" w="1851660">
                    <a:moveTo>
                      <a:pt x="0" y="6178550"/>
                    </a:moveTo>
                    <a:lnTo>
                      <a:pt x="0" y="148133"/>
                    </a:lnTo>
                    <a:cubicBezTo>
                      <a:pt x="0" y="108846"/>
                      <a:pt x="15607" y="71167"/>
                      <a:pt x="43387" y="43387"/>
                    </a:cubicBezTo>
                    <a:cubicBezTo>
                      <a:pt x="71167" y="15607"/>
                      <a:pt x="108846" y="0"/>
                      <a:pt x="148133" y="0"/>
                    </a:cubicBezTo>
                    <a:lnTo>
                      <a:pt x="1703527" y="0"/>
                    </a:lnTo>
                    <a:cubicBezTo>
                      <a:pt x="1742814" y="0"/>
                      <a:pt x="1780493" y="15607"/>
                      <a:pt x="1808273" y="43387"/>
                    </a:cubicBezTo>
                    <a:cubicBezTo>
                      <a:pt x="1836053" y="71167"/>
                      <a:pt x="1851660" y="108846"/>
                      <a:pt x="1851660" y="148133"/>
                    </a:cubicBezTo>
                    <a:lnTo>
                      <a:pt x="1851660" y="6178550"/>
                    </a:lnTo>
                    <a:close/>
                  </a:path>
                </a:pathLst>
              </a:custGeom>
              <a:solidFill>
                <a:srgbClr val="806753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6" name="Google Shape;346;p30"/>
              <p:cNvSpPr/>
              <p:nvPr/>
            </p:nvSpPr>
            <p:spPr>
              <a:xfrm>
                <a:off x="6326505" y="2051050"/>
                <a:ext cx="1851660" cy="8235950"/>
              </a:xfrm>
              <a:custGeom>
                <a:rect b="b" l="l" r="r" t="t"/>
                <a:pathLst>
                  <a:path extrusionOk="0" h="8235950" w="1851660">
                    <a:moveTo>
                      <a:pt x="0" y="8235950"/>
                    </a:moveTo>
                    <a:lnTo>
                      <a:pt x="0" y="148133"/>
                    </a:lnTo>
                    <a:cubicBezTo>
                      <a:pt x="0" y="108845"/>
                      <a:pt x="15607" y="71167"/>
                      <a:pt x="43387" y="43387"/>
                    </a:cubicBezTo>
                    <a:cubicBezTo>
                      <a:pt x="71167" y="15607"/>
                      <a:pt x="108846" y="0"/>
                      <a:pt x="148133" y="0"/>
                    </a:cubicBezTo>
                    <a:lnTo>
                      <a:pt x="1703527" y="0"/>
                    </a:lnTo>
                    <a:cubicBezTo>
                      <a:pt x="1742815" y="0"/>
                      <a:pt x="1780492" y="15607"/>
                      <a:pt x="1808273" y="43387"/>
                    </a:cubicBezTo>
                    <a:cubicBezTo>
                      <a:pt x="1836053" y="71167"/>
                      <a:pt x="1851660" y="108845"/>
                      <a:pt x="1851660" y="148133"/>
                    </a:cubicBezTo>
                    <a:lnTo>
                      <a:pt x="1851660" y="8235950"/>
                    </a:lnTo>
                    <a:close/>
                  </a:path>
                </a:pathLst>
              </a:custGeom>
              <a:solidFill>
                <a:srgbClr val="806753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7" name="Google Shape;347;p30"/>
              <p:cNvSpPr/>
              <p:nvPr/>
            </p:nvSpPr>
            <p:spPr>
              <a:xfrm>
                <a:off x="8435340" y="-6350"/>
                <a:ext cx="1851660" cy="10293350"/>
              </a:xfrm>
              <a:custGeom>
                <a:rect b="b" l="l" r="r" t="t"/>
                <a:pathLst>
                  <a:path extrusionOk="0" h="10293350" w="1851660">
                    <a:moveTo>
                      <a:pt x="0" y="10293350"/>
                    </a:moveTo>
                    <a:lnTo>
                      <a:pt x="0" y="148133"/>
                    </a:lnTo>
                    <a:cubicBezTo>
                      <a:pt x="0" y="108846"/>
                      <a:pt x="15607" y="71167"/>
                      <a:pt x="43387" y="43387"/>
                    </a:cubicBezTo>
                    <a:cubicBezTo>
                      <a:pt x="71168" y="15607"/>
                      <a:pt x="108845" y="0"/>
                      <a:pt x="148133" y="0"/>
                    </a:cubicBezTo>
                    <a:lnTo>
                      <a:pt x="1703527" y="0"/>
                    </a:lnTo>
                    <a:cubicBezTo>
                      <a:pt x="1742815" y="0"/>
                      <a:pt x="1780492" y="15607"/>
                      <a:pt x="1808273" y="43387"/>
                    </a:cubicBezTo>
                    <a:cubicBezTo>
                      <a:pt x="1836053" y="71167"/>
                      <a:pt x="1851660" y="108846"/>
                      <a:pt x="1851660" y="148133"/>
                    </a:cubicBezTo>
                    <a:lnTo>
                      <a:pt x="1851660" y="10293350"/>
                    </a:lnTo>
                    <a:close/>
                  </a:path>
                </a:pathLst>
              </a:custGeom>
              <a:solidFill>
                <a:srgbClr val="806753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8" name="Google Shape;348;p30"/>
              <p:cNvSpPr/>
              <p:nvPr/>
            </p:nvSpPr>
            <p:spPr>
              <a:xfrm>
                <a:off x="0" y="9251950"/>
                <a:ext cx="1851660" cy="1035050"/>
              </a:xfrm>
              <a:custGeom>
                <a:rect b="b" l="l" r="r" t="t"/>
                <a:pathLst>
                  <a:path extrusionOk="0" h="1035050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1035050"/>
                    </a:lnTo>
                    <a:lnTo>
                      <a:pt x="0" y="1035050"/>
                    </a:lnTo>
                    <a:close/>
                  </a:path>
                </a:pathLst>
              </a:custGeom>
              <a:solidFill>
                <a:srgbClr val="C8DBE2"/>
              </a:solidFill>
              <a:ln>
                <a:noFill/>
              </a:ln>
            </p:spPr>
          </p:sp>
          <p:sp>
            <p:nvSpPr>
              <p:cNvPr id="349" name="Google Shape;349;p30"/>
              <p:cNvSpPr/>
              <p:nvPr/>
            </p:nvSpPr>
            <p:spPr>
              <a:xfrm>
                <a:off x="2108835" y="6990080"/>
                <a:ext cx="1851660" cy="3296920"/>
              </a:xfrm>
              <a:custGeom>
                <a:rect b="b" l="l" r="r" t="t"/>
                <a:pathLst>
                  <a:path extrusionOk="0" h="3296920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3296920"/>
                    </a:lnTo>
                    <a:lnTo>
                      <a:pt x="0" y="3296920"/>
                    </a:lnTo>
                    <a:close/>
                  </a:path>
                </a:pathLst>
              </a:custGeom>
              <a:solidFill>
                <a:srgbClr val="C8DBE2"/>
              </a:solidFill>
              <a:ln>
                <a:noFill/>
              </a:ln>
            </p:spPr>
          </p:sp>
          <p:sp>
            <p:nvSpPr>
              <p:cNvPr id="350" name="Google Shape;350;p30"/>
              <p:cNvSpPr/>
              <p:nvPr/>
            </p:nvSpPr>
            <p:spPr>
              <a:xfrm>
                <a:off x="4217670" y="5138208"/>
                <a:ext cx="1851660" cy="5148792"/>
              </a:xfrm>
              <a:custGeom>
                <a:rect b="b" l="l" r="r" t="t"/>
                <a:pathLst>
                  <a:path extrusionOk="0" h="5148792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5148792"/>
                    </a:lnTo>
                    <a:lnTo>
                      <a:pt x="0" y="5148792"/>
                    </a:lnTo>
                    <a:close/>
                  </a:path>
                </a:pathLst>
              </a:custGeom>
              <a:solidFill>
                <a:srgbClr val="C8DBE2"/>
              </a:solidFill>
              <a:ln>
                <a:noFill/>
              </a:ln>
            </p:spPr>
          </p:sp>
          <p:sp>
            <p:nvSpPr>
              <p:cNvPr id="351" name="Google Shape;351;p30"/>
              <p:cNvSpPr/>
              <p:nvPr/>
            </p:nvSpPr>
            <p:spPr>
              <a:xfrm>
                <a:off x="6326505" y="3698240"/>
                <a:ext cx="1851660" cy="6588760"/>
              </a:xfrm>
              <a:custGeom>
                <a:rect b="b" l="l" r="r" t="t"/>
                <a:pathLst>
                  <a:path extrusionOk="0" h="6588760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6588760"/>
                    </a:lnTo>
                    <a:lnTo>
                      <a:pt x="0" y="6588760"/>
                    </a:lnTo>
                    <a:close/>
                  </a:path>
                </a:pathLst>
              </a:custGeom>
              <a:solidFill>
                <a:srgbClr val="C8DBE2"/>
              </a:solidFill>
              <a:ln>
                <a:noFill/>
              </a:ln>
            </p:spPr>
          </p:sp>
          <p:sp>
            <p:nvSpPr>
              <p:cNvPr id="352" name="Google Shape;352;p30"/>
              <p:cNvSpPr/>
              <p:nvPr/>
            </p:nvSpPr>
            <p:spPr>
              <a:xfrm>
                <a:off x="8435340" y="1640586"/>
                <a:ext cx="1851660" cy="8646414"/>
              </a:xfrm>
              <a:custGeom>
                <a:rect b="b" l="l" r="r" t="t"/>
                <a:pathLst>
                  <a:path extrusionOk="0" h="8646414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8646414"/>
                    </a:lnTo>
                    <a:lnTo>
                      <a:pt x="0" y="8646414"/>
                    </a:lnTo>
                    <a:close/>
                  </a:path>
                </a:pathLst>
              </a:custGeom>
              <a:solidFill>
                <a:srgbClr val="C8DBE2"/>
              </a:solidFill>
              <a:ln>
                <a:noFill/>
              </a:ln>
            </p:spPr>
          </p:sp>
          <p:sp>
            <p:nvSpPr>
              <p:cNvPr id="353" name="Google Shape;353;p30"/>
              <p:cNvSpPr/>
              <p:nvPr/>
            </p:nvSpPr>
            <p:spPr>
              <a:xfrm>
                <a:off x="0" y="10287000"/>
                <a:ext cx="1851660" cy="0"/>
              </a:xfrm>
              <a:custGeom>
                <a:rect b="b" l="l" r="r" t="t"/>
                <a:pathLst>
                  <a:path extrusionOk="0" h="120000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354" name="Google Shape;354;p30"/>
              <p:cNvSpPr/>
              <p:nvPr/>
            </p:nvSpPr>
            <p:spPr>
              <a:xfrm>
                <a:off x="2108835" y="8638540"/>
                <a:ext cx="1851660" cy="1648460"/>
              </a:xfrm>
              <a:custGeom>
                <a:rect b="b" l="l" r="r" t="t"/>
                <a:pathLst>
                  <a:path extrusionOk="0" h="1648460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1648460"/>
                    </a:lnTo>
                    <a:lnTo>
                      <a:pt x="0" y="164846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355" name="Google Shape;355;p30"/>
              <p:cNvSpPr/>
              <p:nvPr/>
            </p:nvSpPr>
            <p:spPr>
              <a:xfrm>
                <a:off x="4217670" y="7197725"/>
                <a:ext cx="1851660" cy="3089275"/>
              </a:xfrm>
              <a:custGeom>
                <a:rect b="b" l="l" r="r" t="t"/>
                <a:pathLst>
                  <a:path extrusionOk="0" h="3089275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3089275"/>
                    </a:lnTo>
                    <a:lnTo>
                      <a:pt x="0" y="308927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356" name="Google Shape;356;p30"/>
              <p:cNvSpPr/>
              <p:nvPr/>
            </p:nvSpPr>
            <p:spPr>
              <a:xfrm>
                <a:off x="6326505" y="6580822"/>
                <a:ext cx="1851660" cy="3706178"/>
              </a:xfrm>
              <a:custGeom>
                <a:rect b="b" l="l" r="r" t="t"/>
                <a:pathLst>
                  <a:path extrusionOk="0" h="3706178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3706178"/>
                    </a:lnTo>
                    <a:lnTo>
                      <a:pt x="0" y="370617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357" name="Google Shape;357;p30"/>
              <p:cNvSpPr/>
              <p:nvPr/>
            </p:nvSpPr>
            <p:spPr>
              <a:xfrm>
                <a:off x="8435340" y="5757926"/>
                <a:ext cx="1851660" cy="4529074"/>
              </a:xfrm>
              <a:custGeom>
                <a:rect b="b" l="l" r="r" t="t"/>
                <a:pathLst>
                  <a:path extrusionOk="0" h="4529074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4529074"/>
                    </a:lnTo>
                    <a:lnTo>
                      <a:pt x="0" y="45290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</p:grpSp>
      </p:grpSp>
      <p:grpSp>
        <p:nvGrpSpPr>
          <p:cNvPr id="358" name="Google Shape;358;p30"/>
          <p:cNvGrpSpPr/>
          <p:nvPr/>
        </p:nvGrpSpPr>
        <p:grpSpPr>
          <a:xfrm>
            <a:off x="300845" y="1613824"/>
            <a:ext cx="3877088" cy="1933054"/>
            <a:chOff x="0" y="-9525"/>
            <a:chExt cx="10338900" cy="5154812"/>
          </a:xfrm>
        </p:grpSpPr>
        <p:sp>
          <p:nvSpPr>
            <p:cNvPr id="359" name="Google Shape;359;p30"/>
            <p:cNvSpPr txBox="1"/>
            <p:nvPr/>
          </p:nvSpPr>
          <p:spPr>
            <a:xfrm>
              <a:off x="0" y="-9525"/>
              <a:ext cx="10338900" cy="328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4000" u="none" cap="none" strike="noStrike">
                  <a:solidFill>
                    <a:srgbClr val="FFFFFF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Write Your Topic or Idea</a:t>
              </a:r>
              <a:endParaRPr sz="700"/>
            </a:p>
          </p:txBody>
        </p:sp>
        <p:sp>
          <p:nvSpPr>
            <p:cNvPr id="360" name="Google Shape;360;p30"/>
            <p:cNvSpPr txBox="1"/>
            <p:nvPr/>
          </p:nvSpPr>
          <p:spPr>
            <a:xfrm>
              <a:off x="1244766" y="3667487"/>
              <a:ext cx="7849500" cy="147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800" u="none" cap="none" strike="noStrike">
                  <a:solidFill>
                    <a:srgbClr val="FFFFFF"/>
                  </a:solidFill>
                  <a:latin typeface="Sriracha"/>
                  <a:ea typeface="Sriracha"/>
                  <a:cs typeface="Sriracha"/>
                  <a:sym typeface="Sriracha"/>
                </a:rPr>
                <a:t>Elaborate on what you want to discuss. </a:t>
              </a:r>
              <a:endParaRPr sz="700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06753"/>
        </a:solidFill>
      </p:bgPr>
    </p:bg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1"/>
          <p:cNvSpPr txBox="1"/>
          <p:nvPr/>
        </p:nvSpPr>
        <p:spPr>
          <a:xfrm rot="5400000">
            <a:off x="6679753" y="2229074"/>
            <a:ext cx="2541869" cy="266102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6" name="Google Shape;366;p31"/>
          <p:cNvPicPr preferRelativeResize="0"/>
          <p:nvPr/>
        </p:nvPicPr>
        <p:blipFill rotWithShape="1">
          <a:blip r:embed="rId3">
            <a:alphaModFix/>
          </a:blip>
          <a:srcRect b="22530" l="0" r="0" t="22531"/>
          <a:stretch/>
        </p:blipFill>
        <p:spPr>
          <a:xfrm>
            <a:off x="4802909" y="3563551"/>
            <a:ext cx="4341092" cy="1579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1"/>
          <p:cNvPicPr preferRelativeResize="0"/>
          <p:nvPr/>
        </p:nvPicPr>
        <p:blipFill rotWithShape="1">
          <a:blip r:embed="rId4">
            <a:alphaModFix/>
          </a:blip>
          <a:srcRect b="25736" l="0" r="0" t="25736"/>
          <a:stretch/>
        </p:blipFill>
        <p:spPr>
          <a:xfrm>
            <a:off x="0" y="3563551"/>
            <a:ext cx="4341092" cy="1579949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31"/>
          <p:cNvSpPr txBox="1"/>
          <p:nvPr/>
        </p:nvSpPr>
        <p:spPr>
          <a:xfrm>
            <a:off x="514350" y="440902"/>
            <a:ext cx="8115300" cy="7096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600" u="none" cap="none" strike="noStrike">
                <a:solidFill>
                  <a:srgbClr val="FFFFFF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Add a Timeline Page</a:t>
            </a:r>
            <a:endParaRPr sz="700"/>
          </a:p>
        </p:txBody>
      </p:sp>
      <p:sp>
        <p:nvSpPr>
          <p:cNvPr id="369" name="Google Shape;369;p31"/>
          <p:cNvSpPr txBox="1"/>
          <p:nvPr/>
        </p:nvSpPr>
        <p:spPr>
          <a:xfrm>
            <a:off x="511969" y="2620634"/>
            <a:ext cx="168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Elaborate on what</a:t>
            </a:r>
            <a:endParaRPr sz="700"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you want to discuss.</a:t>
            </a:r>
            <a:endParaRPr sz="700"/>
          </a:p>
        </p:txBody>
      </p:sp>
      <p:sp>
        <p:nvSpPr>
          <p:cNvPr id="370" name="Google Shape;370;p31"/>
          <p:cNvSpPr txBox="1"/>
          <p:nvPr/>
        </p:nvSpPr>
        <p:spPr>
          <a:xfrm>
            <a:off x="2659820" y="2620634"/>
            <a:ext cx="168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Elaborate on what</a:t>
            </a:r>
            <a:endParaRPr sz="700"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you want to discuss.</a:t>
            </a:r>
            <a:endParaRPr sz="700"/>
          </a:p>
        </p:txBody>
      </p:sp>
      <p:sp>
        <p:nvSpPr>
          <p:cNvPr id="371" name="Google Shape;371;p31"/>
          <p:cNvSpPr txBox="1"/>
          <p:nvPr/>
        </p:nvSpPr>
        <p:spPr>
          <a:xfrm>
            <a:off x="4802909" y="2620634"/>
            <a:ext cx="168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Elaborate on what</a:t>
            </a:r>
            <a:endParaRPr sz="700"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you want to discuss.</a:t>
            </a:r>
            <a:endParaRPr sz="700"/>
          </a:p>
        </p:txBody>
      </p:sp>
      <p:sp>
        <p:nvSpPr>
          <p:cNvPr id="372" name="Google Shape;372;p31"/>
          <p:cNvSpPr txBox="1"/>
          <p:nvPr/>
        </p:nvSpPr>
        <p:spPr>
          <a:xfrm>
            <a:off x="6947224" y="2620634"/>
            <a:ext cx="168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Elaborate on what</a:t>
            </a:r>
            <a:endParaRPr sz="700"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you want to discuss.</a:t>
            </a:r>
            <a:endParaRPr sz="700"/>
          </a:p>
        </p:txBody>
      </p:sp>
      <p:sp>
        <p:nvSpPr>
          <p:cNvPr id="373" name="Google Shape;373;p31"/>
          <p:cNvSpPr txBox="1"/>
          <p:nvPr/>
        </p:nvSpPr>
        <p:spPr>
          <a:xfrm>
            <a:off x="511969" y="1874984"/>
            <a:ext cx="1682463" cy="2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Add a main point</a:t>
            </a:r>
            <a:endParaRPr sz="700"/>
          </a:p>
        </p:txBody>
      </p:sp>
      <p:sp>
        <p:nvSpPr>
          <p:cNvPr id="374" name="Google Shape;374;p31"/>
          <p:cNvSpPr txBox="1"/>
          <p:nvPr/>
        </p:nvSpPr>
        <p:spPr>
          <a:xfrm>
            <a:off x="2659820" y="1874984"/>
            <a:ext cx="1682462" cy="2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Add a main point</a:t>
            </a:r>
            <a:endParaRPr sz="700"/>
          </a:p>
        </p:txBody>
      </p:sp>
      <p:sp>
        <p:nvSpPr>
          <p:cNvPr id="375" name="Google Shape;375;p31"/>
          <p:cNvSpPr txBox="1"/>
          <p:nvPr/>
        </p:nvSpPr>
        <p:spPr>
          <a:xfrm>
            <a:off x="4802909" y="1874984"/>
            <a:ext cx="1682463" cy="2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Add a main point</a:t>
            </a:r>
            <a:endParaRPr sz="700"/>
          </a:p>
        </p:txBody>
      </p:sp>
      <p:sp>
        <p:nvSpPr>
          <p:cNvPr id="376" name="Google Shape;376;p31"/>
          <p:cNvSpPr txBox="1"/>
          <p:nvPr/>
        </p:nvSpPr>
        <p:spPr>
          <a:xfrm>
            <a:off x="6945752" y="1874984"/>
            <a:ext cx="1682463" cy="2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FFFFFF"/>
                </a:solidFill>
                <a:latin typeface="Sriracha"/>
                <a:ea typeface="Sriracha"/>
                <a:cs typeface="Sriracha"/>
                <a:sym typeface="Sriracha"/>
              </a:rPr>
              <a:t>Add a main point</a:t>
            </a:r>
            <a:endParaRPr sz="700"/>
          </a:p>
        </p:txBody>
      </p:sp>
      <p:grpSp>
        <p:nvGrpSpPr>
          <p:cNvPr id="377" name="Google Shape;377;p31"/>
          <p:cNvGrpSpPr/>
          <p:nvPr/>
        </p:nvGrpSpPr>
        <p:grpSpPr>
          <a:xfrm>
            <a:off x="8953423" y="3447841"/>
            <a:ext cx="2468483" cy="2584185"/>
            <a:chOff x="0" y="-38100"/>
            <a:chExt cx="812800" cy="850900"/>
          </a:xfrm>
        </p:grpSpPr>
        <p:sp>
          <p:nvSpPr>
            <p:cNvPr id="378" name="Google Shape;378;p31"/>
            <p:cNvSpPr/>
            <p:nvPr/>
          </p:nvSpPr>
          <p:spPr>
            <a:xfrm>
              <a:off x="0" y="0"/>
              <a:ext cx="68694" cy="539898"/>
            </a:xfrm>
            <a:custGeom>
              <a:rect b="b" l="l" r="r" t="t"/>
              <a:pathLst>
                <a:path extrusionOk="0" h="539898" w="68694">
                  <a:moveTo>
                    <a:pt x="0" y="0"/>
                  </a:moveTo>
                  <a:lnTo>
                    <a:pt x="68694" y="0"/>
                  </a:lnTo>
                  <a:lnTo>
                    <a:pt x="68694" y="539898"/>
                  </a:lnTo>
                  <a:lnTo>
                    <a:pt x="0" y="539898"/>
                  </a:lnTo>
                  <a:close/>
                </a:path>
              </a:pathLst>
            </a:custGeom>
            <a:solidFill>
              <a:srgbClr val="C8DBE2"/>
            </a:solidFill>
            <a:ln>
              <a:noFill/>
            </a:ln>
          </p:spPr>
        </p:sp>
        <p:sp>
          <p:nvSpPr>
            <p:cNvPr id="379" name="Google Shape;379;p3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0" name="Google Shape;380;p31"/>
          <p:cNvGrpSpPr/>
          <p:nvPr/>
        </p:nvGrpSpPr>
        <p:grpSpPr>
          <a:xfrm>
            <a:off x="0" y="3447841"/>
            <a:ext cx="2468483" cy="2584185"/>
            <a:chOff x="0" y="-38100"/>
            <a:chExt cx="812800" cy="850900"/>
          </a:xfrm>
        </p:grpSpPr>
        <p:sp>
          <p:nvSpPr>
            <p:cNvPr id="381" name="Google Shape;381;p31"/>
            <p:cNvSpPr/>
            <p:nvPr/>
          </p:nvSpPr>
          <p:spPr>
            <a:xfrm>
              <a:off x="0" y="0"/>
              <a:ext cx="68694" cy="539898"/>
            </a:xfrm>
            <a:custGeom>
              <a:rect b="b" l="l" r="r" t="t"/>
              <a:pathLst>
                <a:path extrusionOk="0" h="539898" w="68694">
                  <a:moveTo>
                    <a:pt x="0" y="0"/>
                  </a:moveTo>
                  <a:lnTo>
                    <a:pt x="68694" y="0"/>
                  </a:lnTo>
                  <a:lnTo>
                    <a:pt x="68694" y="539898"/>
                  </a:lnTo>
                  <a:lnTo>
                    <a:pt x="0" y="539898"/>
                  </a:lnTo>
                  <a:close/>
                </a:path>
              </a:pathLst>
            </a:custGeom>
            <a:solidFill>
              <a:srgbClr val="C8DBE2"/>
            </a:solidFill>
            <a:ln>
              <a:noFill/>
            </a:ln>
          </p:spPr>
        </p:sp>
        <p:sp>
          <p:nvSpPr>
            <p:cNvPr id="382" name="Google Shape;382;p3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3" name="Google Shape;383;p31"/>
          <p:cNvSpPr/>
          <p:nvPr/>
        </p:nvSpPr>
        <p:spPr>
          <a:xfrm rot="5400000">
            <a:off x="4478956" y="-2190370"/>
            <a:ext cx="204072" cy="9162110"/>
          </a:xfrm>
          <a:custGeom>
            <a:rect b="b" l="l" r="r" t="t"/>
            <a:pathLst>
              <a:path extrusionOk="0" h="2929719" w="65255">
                <a:moveTo>
                  <a:pt x="0" y="0"/>
                </a:moveTo>
                <a:lnTo>
                  <a:pt x="65255" y="0"/>
                </a:lnTo>
                <a:lnTo>
                  <a:pt x="65255" y="2929719"/>
                </a:lnTo>
                <a:lnTo>
                  <a:pt x="0" y="2929719"/>
                </a:lnTo>
                <a:close/>
              </a:path>
            </a:pathLst>
          </a:custGeom>
          <a:solidFill>
            <a:srgbClr val="C8DBE2"/>
          </a:solidFill>
          <a:ln>
            <a:noFill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FFFFFF"/>
      </a:dk1>
      <a:lt1>
        <a:srgbClr val="C8DBE2"/>
      </a:lt1>
      <a:dk2>
        <a:srgbClr val="806753"/>
      </a:dk2>
      <a:lt2>
        <a:srgbClr val="D2C9C2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