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embeddedFontLst>
    <p:embeddedFont>
      <p:font typeface="Suez One"/>
      <p:regular r:id="rId32"/>
    </p:embeddedFont>
    <p:embeddedFont>
      <p:font typeface="Nunito Sans Black"/>
      <p:bold r:id="rId33"/>
      <p:boldItalic r:id="rId34"/>
    </p:embeddedFont>
    <p:embeddedFont>
      <p:font typeface="Lilita On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34212A-870B-4B67-9A99-8D9004EAB4DB}">
  <a:tblStyle styleId="{3734212A-870B-4B67-9A99-8D9004EAB4D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NunitoSansBlack-bold.fntdata"/><Relationship Id="rId10" Type="http://schemas.openxmlformats.org/officeDocument/2006/relationships/slide" Target="slides/slide3.xml"/><Relationship Id="rId32" Type="http://schemas.openxmlformats.org/officeDocument/2006/relationships/font" Target="fonts/SuezOne-regular.fntdata"/><Relationship Id="rId13" Type="http://schemas.openxmlformats.org/officeDocument/2006/relationships/slide" Target="slides/slide6.xml"/><Relationship Id="rId35" Type="http://schemas.openxmlformats.org/officeDocument/2006/relationships/font" Target="fonts/LilitaOne-regular.fntdata"/><Relationship Id="rId12" Type="http://schemas.openxmlformats.org/officeDocument/2006/relationships/slide" Target="slides/slide5.xml"/><Relationship Id="rId34" Type="http://schemas.openxmlformats.org/officeDocument/2006/relationships/font" Target="fonts/NunitoSansBlack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a35a7d185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4a35a7d185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4a35a7d185_2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4a35a7d185_2_2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a35a7d185_2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4a35a7d185_2_2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a35a7d185_2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24a35a7d185_2_2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4a35a7d185_2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24a35a7d185_2_3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a35a7d185_2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24a35a7d185_2_3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4a35a7d185_2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4a35a7d185_2_3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4a35a7d185_2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24a35a7d185_2_3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4a35a7d185_2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24a35a7d185_2_3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4a35a7d185_2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24a35a7d185_2_4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4a35a7d185_2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24a35a7d185_2_4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a35a7d185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4a35a7d185_2_1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4a35a7d185_2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24a35a7d185_2_4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4a35a7d185_2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24a35a7d185_2_4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4a35a7d185_2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24a35a7d185_2_4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4a35a7d185_2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g24a35a7d185_2_5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4a35a7d185_2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24a35a7d185_2_5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a35a7d185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24a35a7d185_2_1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a35a7d185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4a35a7d185_2_1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a35a7d185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4a35a7d185_2_1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4a35a7d185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4a35a7d185_2_1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a35a7d185_2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24a35a7d185_2_1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a35a7d185_2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4a35a7d185_2_2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4a35a7d185_2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24a35a7d185_2_2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06" name="Google Shape;106;p16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13" name="Google Shape;113;p17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14" name="Google Shape;114;p17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15" name="Google Shape;115;p17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16" name="Google Shape;116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27" name="Google Shape;127;p19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28" name="Google Shape;128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3" name="Google Shape;133;p20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35" name="Google Shape;135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8077" y="3857625"/>
            <a:ext cx="1271847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8077" y="2571750"/>
            <a:ext cx="1271847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8077" y="1285875"/>
            <a:ext cx="1271847" cy="1285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3"/>
          <p:cNvGrpSpPr/>
          <p:nvPr/>
        </p:nvGrpSpPr>
        <p:grpSpPr>
          <a:xfrm>
            <a:off x="-635923" y="0"/>
            <a:ext cx="1271847" cy="5143500"/>
            <a:chOff x="0" y="0"/>
            <a:chExt cx="3391593" cy="13716000"/>
          </a:xfrm>
        </p:grpSpPr>
        <p:pic>
          <p:nvPicPr>
            <p:cNvPr id="20" name="Google Shape;20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028700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85800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342900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08077" y="0"/>
            <a:ext cx="1271847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11177" y="917789"/>
            <a:ext cx="2470677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2743200" y="4205825"/>
            <a:ext cx="3657600" cy="93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914400" y="4205825"/>
            <a:ext cx="3657600" cy="93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6400800" y="4205825"/>
            <a:ext cx="3657600" cy="93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1708" y="4181399"/>
            <a:ext cx="838828" cy="7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166" y="4181400"/>
            <a:ext cx="866558" cy="7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6354" y="4181399"/>
            <a:ext cx="795075" cy="7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71060" y="4181399"/>
            <a:ext cx="838827" cy="7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9518" y="4181400"/>
            <a:ext cx="866557" cy="7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5706" y="4181399"/>
            <a:ext cx="795075" cy="7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30411" y="4181399"/>
            <a:ext cx="838827" cy="7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8869" y="4181400"/>
            <a:ext cx="866557" cy="7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5057" y="4181399"/>
            <a:ext cx="795075" cy="78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61945" y="-197812"/>
            <a:ext cx="3657601" cy="107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47611" y="-197812"/>
            <a:ext cx="3657601" cy="107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5415" y="-197812"/>
            <a:ext cx="3657601" cy="1077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634" y="1645267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105" y="1633921"/>
            <a:ext cx="2057400" cy="208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4638" y="1633920"/>
            <a:ext cx="2003393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374" y="4068277"/>
            <a:ext cx="1662348" cy="75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9743" y="4068277"/>
            <a:ext cx="1662348" cy="75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6111" y="4068277"/>
            <a:ext cx="1662348" cy="75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22480" y="4068277"/>
            <a:ext cx="1662348" cy="75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8849" y="4068277"/>
            <a:ext cx="1662348" cy="75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Char char="●"/>
              <a:defRPr sz="18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z One"/>
              <a:buChar char="○"/>
              <a:defRPr>
                <a:solidFill>
                  <a:schemeClr val="dk2"/>
                </a:solidFill>
                <a:latin typeface="Suez One"/>
                <a:ea typeface="Suez One"/>
                <a:cs typeface="Suez One"/>
                <a:sym typeface="Suez On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jpg"/><Relationship Id="rId4" Type="http://schemas.openxmlformats.org/officeDocument/2006/relationships/image" Target="../media/image11.png"/><Relationship Id="rId5" Type="http://schemas.openxmlformats.org/officeDocument/2006/relationships/image" Target="../media/image4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4.jpg"/><Relationship Id="rId4" Type="http://schemas.openxmlformats.org/officeDocument/2006/relationships/image" Target="../media/image47.png"/><Relationship Id="rId5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jpg"/><Relationship Id="rId4" Type="http://schemas.openxmlformats.org/officeDocument/2006/relationships/image" Target="../media/image50.jpg"/><Relationship Id="rId5" Type="http://schemas.openxmlformats.org/officeDocument/2006/relationships/image" Target="../media/image68.jpg"/><Relationship Id="rId6" Type="http://schemas.openxmlformats.org/officeDocument/2006/relationships/image" Target="../media/image72.jpg"/><Relationship Id="rId7" Type="http://schemas.openxmlformats.org/officeDocument/2006/relationships/image" Target="../media/image5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5.jpg"/><Relationship Id="rId4" Type="http://schemas.openxmlformats.org/officeDocument/2006/relationships/image" Target="../media/image60.jpg"/><Relationship Id="rId11" Type="http://schemas.openxmlformats.org/officeDocument/2006/relationships/image" Target="../media/image62.png"/><Relationship Id="rId10" Type="http://schemas.openxmlformats.org/officeDocument/2006/relationships/image" Target="../media/image57.png"/><Relationship Id="rId9" Type="http://schemas.openxmlformats.org/officeDocument/2006/relationships/image" Target="../media/image54.jpg"/><Relationship Id="rId5" Type="http://schemas.openxmlformats.org/officeDocument/2006/relationships/image" Target="../media/image66.jpg"/><Relationship Id="rId6" Type="http://schemas.openxmlformats.org/officeDocument/2006/relationships/image" Target="../media/image61.jpg"/><Relationship Id="rId7" Type="http://schemas.openxmlformats.org/officeDocument/2006/relationships/image" Target="../media/image58.jpg"/><Relationship Id="rId8" Type="http://schemas.openxmlformats.org/officeDocument/2006/relationships/image" Target="../media/image7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Relationship Id="rId4" Type="http://schemas.openxmlformats.org/officeDocument/2006/relationships/image" Target="../media/image64.png"/><Relationship Id="rId10" Type="http://schemas.openxmlformats.org/officeDocument/2006/relationships/image" Target="../media/image12.png"/><Relationship Id="rId9" Type="http://schemas.openxmlformats.org/officeDocument/2006/relationships/image" Target="../media/image16.png"/><Relationship Id="rId5" Type="http://schemas.openxmlformats.org/officeDocument/2006/relationships/image" Target="../media/image55.png"/><Relationship Id="rId6" Type="http://schemas.openxmlformats.org/officeDocument/2006/relationships/image" Target="../media/image94.png"/><Relationship Id="rId7" Type="http://schemas.openxmlformats.org/officeDocument/2006/relationships/image" Target="../media/image20.png"/><Relationship Id="rId8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8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8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67.png"/><Relationship Id="rId13" Type="http://schemas.openxmlformats.org/officeDocument/2006/relationships/image" Target="../media/image24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33.png"/><Relationship Id="rId9" Type="http://schemas.openxmlformats.org/officeDocument/2006/relationships/image" Target="../media/image8.png"/><Relationship Id="rId15" Type="http://schemas.openxmlformats.org/officeDocument/2006/relationships/image" Target="../media/image29.png"/><Relationship Id="rId14" Type="http://schemas.openxmlformats.org/officeDocument/2006/relationships/image" Target="../media/image7.png"/><Relationship Id="rId16" Type="http://schemas.openxmlformats.org/officeDocument/2006/relationships/image" Target="../media/image78.png"/><Relationship Id="rId5" Type="http://schemas.openxmlformats.org/officeDocument/2006/relationships/image" Target="../media/image2.png"/><Relationship Id="rId6" Type="http://schemas.openxmlformats.org/officeDocument/2006/relationships/image" Target="../media/image45.png"/><Relationship Id="rId7" Type="http://schemas.openxmlformats.org/officeDocument/2006/relationships/image" Target="../media/image49.png"/><Relationship Id="rId8" Type="http://schemas.openxmlformats.org/officeDocument/2006/relationships/image" Target="../media/image96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47.png"/><Relationship Id="rId13" Type="http://schemas.openxmlformats.org/officeDocument/2006/relationships/image" Target="../media/image57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15" Type="http://schemas.openxmlformats.org/officeDocument/2006/relationships/image" Target="../media/image59.png"/><Relationship Id="rId14" Type="http://schemas.openxmlformats.org/officeDocument/2006/relationships/image" Target="../media/image62.png"/><Relationship Id="rId17" Type="http://schemas.openxmlformats.org/officeDocument/2006/relationships/image" Target="../media/image55.png"/><Relationship Id="rId16" Type="http://schemas.openxmlformats.org/officeDocument/2006/relationships/image" Target="../media/image64.png"/><Relationship Id="rId5" Type="http://schemas.openxmlformats.org/officeDocument/2006/relationships/image" Target="../media/image8.png"/><Relationship Id="rId19" Type="http://schemas.openxmlformats.org/officeDocument/2006/relationships/image" Target="../media/image100.png"/><Relationship Id="rId6" Type="http://schemas.openxmlformats.org/officeDocument/2006/relationships/image" Target="../media/image6.png"/><Relationship Id="rId18" Type="http://schemas.openxmlformats.org/officeDocument/2006/relationships/image" Target="../media/image94.png"/><Relationship Id="rId7" Type="http://schemas.openxmlformats.org/officeDocument/2006/relationships/image" Target="../media/image9.png"/><Relationship Id="rId8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1.png"/><Relationship Id="rId4" Type="http://schemas.openxmlformats.org/officeDocument/2006/relationships/image" Target="../media/image1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3.jp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7.png"/><Relationship Id="rId5" Type="http://schemas.openxmlformats.org/officeDocument/2006/relationships/image" Target="../media/image42.png"/><Relationship Id="rId6" Type="http://schemas.openxmlformats.org/officeDocument/2006/relationships/image" Target="../media/image40.png"/><Relationship Id="rId7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3"/>
          <p:cNvGrpSpPr/>
          <p:nvPr/>
        </p:nvGrpSpPr>
        <p:grpSpPr>
          <a:xfrm>
            <a:off x="-5857407" y="-4116885"/>
            <a:ext cx="20858814" cy="13377271"/>
            <a:chOff x="0" y="0"/>
            <a:chExt cx="55623504" cy="35672723"/>
          </a:xfrm>
        </p:grpSpPr>
        <p:pic>
          <p:nvPicPr>
            <p:cNvPr id="155" name="Google Shape;15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52938" y="0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05876" y="0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64690" y="0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858814" y="0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17628" y="0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811752" y="0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70566" y="0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7134545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52938" y="7134545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05876" y="7134545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64690" y="7134545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858814" y="7134545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17628" y="7134545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811752" y="7134545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70566" y="7134545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4269089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52938" y="14269089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05876" y="14269089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64690" y="14269089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858814" y="14269089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17628" y="14269089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811752" y="14269089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70566" y="14269089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1403634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52938" y="21403634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05876" y="21403634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64690" y="21403634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858814" y="21403634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17628" y="21403634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811752" y="21403634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70566" y="21403634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28538178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952938" y="28538178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905876" y="28538178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64690" y="28538178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858814" y="28538178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717628" y="28538178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811752" y="28538178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670566" y="28538178"/>
              <a:ext cx="6952938" cy="7134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5" name="Google Shape;195;p23"/>
          <p:cNvGrpSpPr/>
          <p:nvPr/>
        </p:nvGrpSpPr>
        <p:grpSpPr>
          <a:xfrm>
            <a:off x="1178045" y="-289171"/>
            <a:ext cx="6787911" cy="5895878"/>
            <a:chOff x="0" y="-47625"/>
            <a:chExt cx="2326085" cy="2020403"/>
          </a:xfrm>
        </p:grpSpPr>
        <p:sp>
          <p:nvSpPr>
            <p:cNvPr id="196" name="Google Shape;196;p23"/>
            <p:cNvSpPr/>
            <p:nvPr/>
          </p:nvSpPr>
          <p:spPr>
            <a:xfrm>
              <a:off x="0" y="0"/>
              <a:ext cx="2326085" cy="1972778"/>
            </a:xfrm>
            <a:custGeom>
              <a:rect b="b" l="l" r="r" t="t"/>
              <a:pathLst>
                <a:path extrusionOk="0" h="1972778" w="2326085">
                  <a:moveTo>
                    <a:pt x="29084" y="0"/>
                  </a:moveTo>
                  <a:lnTo>
                    <a:pt x="2297001" y="0"/>
                  </a:lnTo>
                  <a:cubicBezTo>
                    <a:pt x="2313064" y="0"/>
                    <a:pt x="2326085" y="13021"/>
                    <a:pt x="2326085" y="29084"/>
                  </a:cubicBezTo>
                  <a:lnTo>
                    <a:pt x="2326085" y="1943694"/>
                  </a:lnTo>
                  <a:cubicBezTo>
                    <a:pt x="2326085" y="1951408"/>
                    <a:pt x="2323021" y="1958805"/>
                    <a:pt x="2317567" y="1964260"/>
                  </a:cubicBezTo>
                  <a:cubicBezTo>
                    <a:pt x="2312113" y="1969714"/>
                    <a:pt x="2304715" y="1972778"/>
                    <a:pt x="2297001" y="1972778"/>
                  </a:cubicBezTo>
                  <a:lnTo>
                    <a:pt x="29084" y="1972778"/>
                  </a:lnTo>
                  <a:cubicBezTo>
                    <a:pt x="13021" y="1972778"/>
                    <a:pt x="0" y="1959757"/>
                    <a:pt x="0" y="1943694"/>
                  </a:cubicBezTo>
                  <a:lnTo>
                    <a:pt x="0" y="29084"/>
                  </a:lnTo>
                  <a:cubicBezTo>
                    <a:pt x="0" y="13021"/>
                    <a:pt x="13021" y="0"/>
                    <a:pt x="29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23"/>
          <p:cNvSpPr txBox="1"/>
          <p:nvPr/>
        </p:nvSpPr>
        <p:spPr>
          <a:xfrm>
            <a:off x="1879645" y="1903891"/>
            <a:ext cx="5384710" cy="1622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6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SOUTH AMERICA </a:t>
            </a:r>
            <a:endParaRPr sz="700"/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7234" y="5258"/>
            <a:ext cx="6509533" cy="176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1317234" y="3365225"/>
            <a:ext cx="6509533" cy="17634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/>
        </p:nvSpPr>
        <p:spPr>
          <a:xfrm>
            <a:off x="3460881" y="1258517"/>
            <a:ext cx="2222238" cy="665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900" u="none" cap="none" strike="noStrike">
                <a:solidFill>
                  <a:srgbClr val="FFAA00"/>
                </a:solidFill>
                <a:latin typeface="Suez One"/>
                <a:ea typeface="Suez One"/>
                <a:cs typeface="Suez One"/>
                <a:sym typeface="Suez One"/>
              </a:rPr>
              <a:t>VISIT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32"/>
          <p:cNvPicPr preferRelativeResize="0"/>
          <p:nvPr/>
        </p:nvPicPr>
        <p:blipFill rotWithShape="1">
          <a:blip r:embed="rId3">
            <a:alphaModFix/>
          </a:blip>
          <a:srcRect b="379" l="5722" r="13875" t="9619"/>
          <a:stretch/>
        </p:blipFill>
        <p:spPr>
          <a:xfrm rot="213892">
            <a:off x="2724441" y="-441901"/>
            <a:ext cx="3314561" cy="497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3177" y="514350"/>
            <a:ext cx="1662348" cy="75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933177" y="3869733"/>
            <a:ext cx="1662348" cy="7584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32"/>
          <p:cNvGrpSpPr/>
          <p:nvPr/>
        </p:nvGrpSpPr>
        <p:grpSpPr>
          <a:xfrm>
            <a:off x="6693703" y="1565471"/>
            <a:ext cx="2141325" cy="1919589"/>
            <a:chOff x="0" y="66675"/>
            <a:chExt cx="5710200" cy="5118905"/>
          </a:xfrm>
        </p:grpSpPr>
        <p:sp>
          <p:nvSpPr>
            <p:cNvPr id="358" name="Google Shape;358;p32"/>
            <p:cNvSpPr txBox="1"/>
            <p:nvPr/>
          </p:nvSpPr>
          <p:spPr>
            <a:xfrm>
              <a:off x="140709" y="66675"/>
              <a:ext cx="5428706" cy="2734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GALLERY IMAGE</a:t>
              </a:r>
              <a:endParaRPr sz="700"/>
            </a:p>
          </p:txBody>
        </p:sp>
        <p:sp>
          <p:nvSpPr>
            <p:cNvPr id="359" name="Google Shape;359;p32"/>
            <p:cNvSpPr txBox="1"/>
            <p:nvPr/>
          </p:nvSpPr>
          <p:spPr>
            <a:xfrm>
              <a:off x="0" y="3338480"/>
              <a:ext cx="57102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What can you say about your projects? Share it here!</a:t>
              </a:r>
              <a:endParaRPr sz="700"/>
            </a:p>
          </p:txBody>
        </p:sp>
      </p:grpSp>
      <p:grpSp>
        <p:nvGrpSpPr>
          <p:cNvPr id="360" name="Google Shape;360;p32"/>
          <p:cNvGrpSpPr/>
          <p:nvPr/>
        </p:nvGrpSpPr>
        <p:grpSpPr>
          <a:xfrm rot="213892">
            <a:off x="2729271" y="-597121"/>
            <a:ext cx="3314562" cy="5127213"/>
            <a:chOff x="0" y="-76200"/>
            <a:chExt cx="1625600" cy="2514600"/>
          </a:xfrm>
        </p:grpSpPr>
        <p:sp>
          <p:nvSpPr>
            <p:cNvPr id="361" name="Google Shape;361;p32"/>
            <p:cNvSpPr/>
            <p:nvPr/>
          </p:nvSpPr>
          <p:spPr>
            <a:xfrm>
              <a:off x="0" y="0"/>
              <a:ext cx="1625600" cy="2438400"/>
            </a:xfrm>
            <a:custGeom>
              <a:rect b="b" l="l" r="r" t="t"/>
              <a:pathLst>
                <a:path extrusionOk="0" h="2438400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EC308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2" name="Google Shape;362;p3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3" name="Google Shape;363;p32"/>
          <p:cNvPicPr preferRelativeResize="0"/>
          <p:nvPr/>
        </p:nvPicPr>
        <p:blipFill rotWithShape="1">
          <a:blip r:embed="rId5">
            <a:alphaModFix/>
          </a:blip>
          <a:srcRect b="0" l="0" r="5973" t="4622"/>
          <a:stretch/>
        </p:blipFill>
        <p:spPr>
          <a:xfrm rot="-294869">
            <a:off x="-243267" y="343268"/>
            <a:ext cx="3334761" cy="50021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32"/>
          <p:cNvGrpSpPr/>
          <p:nvPr/>
        </p:nvGrpSpPr>
        <p:grpSpPr>
          <a:xfrm rot="-294869">
            <a:off x="-249963" y="187238"/>
            <a:ext cx="3334761" cy="5158458"/>
            <a:chOff x="0" y="-76200"/>
            <a:chExt cx="1625600" cy="2514600"/>
          </a:xfrm>
        </p:grpSpPr>
        <p:sp>
          <p:nvSpPr>
            <p:cNvPr id="365" name="Google Shape;365;p32"/>
            <p:cNvSpPr/>
            <p:nvPr/>
          </p:nvSpPr>
          <p:spPr>
            <a:xfrm>
              <a:off x="0" y="0"/>
              <a:ext cx="1625600" cy="2438400"/>
            </a:xfrm>
            <a:custGeom>
              <a:rect b="b" l="l" r="r" t="t"/>
              <a:pathLst>
                <a:path extrusionOk="0" h="2438400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EC308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6" name="Google Shape;366;p3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3085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634" y="1645267"/>
            <a:ext cx="2057400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72;p33"/>
          <p:cNvGrpSpPr/>
          <p:nvPr/>
        </p:nvGrpSpPr>
        <p:grpSpPr>
          <a:xfrm>
            <a:off x="2988857" y="-90413"/>
            <a:ext cx="3166287" cy="5233913"/>
            <a:chOff x="0" y="-47625"/>
            <a:chExt cx="1667838" cy="2756958"/>
          </a:xfrm>
        </p:grpSpPr>
        <p:sp>
          <p:nvSpPr>
            <p:cNvPr id="373" name="Google Shape;373;p33"/>
            <p:cNvSpPr/>
            <p:nvPr/>
          </p:nvSpPr>
          <p:spPr>
            <a:xfrm>
              <a:off x="0" y="0"/>
              <a:ext cx="1667838" cy="2709333"/>
            </a:xfrm>
            <a:custGeom>
              <a:rect b="b" l="l" r="r" t="t"/>
              <a:pathLst>
                <a:path extrusionOk="0" h="2709333" w="1667838">
                  <a:moveTo>
                    <a:pt x="0" y="0"/>
                  </a:moveTo>
                  <a:lnTo>
                    <a:pt x="1667838" y="0"/>
                  </a:lnTo>
                  <a:lnTo>
                    <a:pt x="166783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A812"/>
            </a:solidFill>
            <a:ln>
              <a:noFill/>
            </a:ln>
          </p:spPr>
        </p:sp>
        <p:sp>
          <p:nvSpPr>
            <p:cNvPr id="374" name="Google Shape;374;p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5" name="Google Shape;37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2105" y="1633921"/>
            <a:ext cx="2057400" cy="2080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4638" y="1633921"/>
            <a:ext cx="2003393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3"/>
          <p:cNvSpPr txBox="1"/>
          <p:nvPr/>
        </p:nvSpPr>
        <p:spPr>
          <a:xfrm>
            <a:off x="3492105" y="1002251"/>
            <a:ext cx="2159791" cy="517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70%</a:t>
            </a:r>
            <a:endParaRPr sz="700"/>
          </a:p>
        </p:txBody>
      </p:sp>
      <p:sp>
        <p:nvSpPr>
          <p:cNvPr id="378" name="Google Shape;378;p33"/>
          <p:cNvSpPr txBox="1"/>
          <p:nvPr/>
        </p:nvSpPr>
        <p:spPr>
          <a:xfrm>
            <a:off x="3492105" y="3866323"/>
            <a:ext cx="215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the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featured statistic.</a:t>
            </a:r>
            <a:endParaRPr sz="700"/>
          </a:p>
        </p:txBody>
      </p:sp>
      <p:sp>
        <p:nvSpPr>
          <p:cNvPr id="379" name="Google Shape;379;p33"/>
          <p:cNvSpPr txBox="1"/>
          <p:nvPr/>
        </p:nvSpPr>
        <p:spPr>
          <a:xfrm>
            <a:off x="6323719" y="1002251"/>
            <a:ext cx="2585232" cy="5172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2 OUT OF 5</a:t>
            </a:r>
            <a:endParaRPr sz="700"/>
          </a:p>
        </p:txBody>
      </p:sp>
      <p:sp>
        <p:nvSpPr>
          <p:cNvPr id="380" name="Google Shape;380;p33"/>
          <p:cNvSpPr txBox="1"/>
          <p:nvPr/>
        </p:nvSpPr>
        <p:spPr>
          <a:xfrm>
            <a:off x="6323719" y="3866323"/>
            <a:ext cx="258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the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featured statistic.</a:t>
            </a:r>
            <a:endParaRPr sz="700"/>
          </a:p>
        </p:txBody>
      </p:sp>
      <p:sp>
        <p:nvSpPr>
          <p:cNvPr id="381" name="Google Shape;381;p33"/>
          <p:cNvSpPr txBox="1"/>
          <p:nvPr/>
        </p:nvSpPr>
        <p:spPr>
          <a:xfrm>
            <a:off x="307642" y="3873232"/>
            <a:ext cx="243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the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featured statistic.</a:t>
            </a:r>
            <a:endParaRPr sz="700"/>
          </a:p>
        </p:txBody>
      </p:sp>
      <p:sp>
        <p:nvSpPr>
          <p:cNvPr id="382" name="Google Shape;382;p33"/>
          <p:cNvSpPr txBox="1"/>
          <p:nvPr/>
        </p:nvSpPr>
        <p:spPr>
          <a:xfrm>
            <a:off x="307642" y="1002958"/>
            <a:ext cx="2437385" cy="51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12 MILLION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433" y="2006036"/>
            <a:ext cx="219456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8446" y="2006036"/>
            <a:ext cx="226710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5788" y="2006036"/>
            <a:ext cx="208009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4"/>
          <p:cNvSpPr txBox="1"/>
          <p:nvPr/>
        </p:nvSpPr>
        <p:spPr>
          <a:xfrm>
            <a:off x="1638166" y="452438"/>
            <a:ext cx="5867668" cy="51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YOUR TOPIC OR IDEA</a:t>
            </a:r>
            <a:endParaRPr sz="700"/>
          </a:p>
        </p:txBody>
      </p:sp>
      <p:sp>
        <p:nvSpPr>
          <p:cNvPr id="391" name="Google Shape;391;p34"/>
          <p:cNvSpPr txBox="1"/>
          <p:nvPr/>
        </p:nvSpPr>
        <p:spPr>
          <a:xfrm>
            <a:off x="6380163" y="1544643"/>
            <a:ext cx="2292063" cy="266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EC3085"/>
                </a:solidFill>
                <a:latin typeface="Suez One"/>
                <a:ea typeface="Suez One"/>
                <a:cs typeface="Suez One"/>
                <a:sym typeface="Suez One"/>
              </a:rPr>
              <a:t>Add a main point</a:t>
            </a:r>
            <a:endParaRPr sz="700"/>
          </a:p>
        </p:txBody>
      </p:sp>
      <p:sp>
        <p:nvSpPr>
          <p:cNvPr id="392" name="Google Shape;392;p34"/>
          <p:cNvSpPr txBox="1"/>
          <p:nvPr/>
        </p:nvSpPr>
        <p:spPr>
          <a:xfrm>
            <a:off x="3425969" y="1544643"/>
            <a:ext cx="2292063" cy="266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EC3085"/>
                </a:solidFill>
                <a:latin typeface="Suez One"/>
                <a:ea typeface="Suez One"/>
                <a:cs typeface="Suez One"/>
                <a:sym typeface="Suez One"/>
              </a:rPr>
              <a:t>Add a main point</a:t>
            </a:r>
            <a:endParaRPr sz="700"/>
          </a:p>
        </p:txBody>
      </p:sp>
      <p:sp>
        <p:nvSpPr>
          <p:cNvPr id="393" name="Google Shape;393;p34"/>
          <p:cNvSpPr txBox="1"/>
          <p:nvPr/>
        </p:nvSpPr>
        <p:spPr>
          <a:xfrm>
            <a:off x="334433" y="1544643"/>
            <a:ext cx="2292063" cy="266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EC3085"/>
                </a:solidFill>
                <a:latin typeface="Suez One"/>
                <a:ea typeface="Suez One"/>
                <a:cs typeface="Suez One"/>
                <a:sym typeface="Suez One"/>
              </a:rPr>
              <a:t>Add a main point</a:t>
            </a:r>
            <a:endParaRPr sz="700"/>
          </a:p>
        </p:txBody>
      </p:sp>
      <p:sp>
        <p:nvSpPr>
          <p:cNvPr id="394" name="Google Shape;394;p34"/>
          <p:cNvSpPr txBox="1"/>
          <p:nvPr/>
        </p:nvSpPr>
        <p:spPr>
          <a:xfrm>
            <a:off x="6380163" y="4234498"/>
            <a:ext cx="22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Briefly elaborate on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you want to discuss.</a:t>
            </a:r>
            <a:endParaRPr sz="700"/>
          </a:p>
        </p:txBody>
      </p:sp>
      <p:sp>
        <p:nvSpPr>
          <p:cNvPr id="395" name="Google Shape;395;p34"/>
          <p:cNvSpPr txBox="1"/>
          <p:nvPr/>
        </p:nvSpPr>
        <p:spPr>
          <a:xfrm>
            <a:off x="3425969" y="4234498"/>
            <a:ext cx="22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Briefly elaborate on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you want to discuss.</a:t>
            </a:r>
            <a:endParaRPr sz="700"/>
          </a:p>
        </p:txBody>
      </p:sp>
      <p:sp>
        <p:nvSpPr>
          <p:cNvPr id="396" name="Google Shape;396;p34"/>
          <p:cNvSpPr txBox="1"/>
          <p:nvPr/>
        </p:nvSpPr>
        <p:spPr>
          <a:xfrm>
            <a:off x="334433" y="4234498"/>
            <a:ext cx="22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Briefly elaborate on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you want to discuss.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A812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3137" y="117762"/>
            <a:ext cx="3737322" cy="5025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352" y="0"/>
            <a:ext cx="3657600" cy="9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886352" y="4205824"/>
            <a:ext cx="3657600" cy="937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5"/>
          <p:cNvGrpSpPr/>
          <p:nvPr/>
        </p:nvGrpSpPr>
        <p:grpSpPr>
          <a:xfrm>
            <a:off x="651249" y="1221642"/>
            <a:ext cx="4127850" cy="2728823"/>
            <a:chOff x="0" y="66675"/>
            <a:chExt cx="11007600" cy="7276861"/>
          </a:xfrm>
        </p:grpSpPr>
        <p:sp>
          <p:nvSpPr>
            <p:cNvPr id="405" name="Google Shape;405;p35"/>
            <p:cNvSpPr txBox="1"/>
            <p:nvPr/>
          </p:nvSpPr>
          <p:spPr>
            <a:xfrm>
              <a:off x="0" y="66675"/>
              <a:ext cx="11007600" cy="59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ORIGINAL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STATEMENT OR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INSPIRING QUOTE</a:t>
              </a:r>
              <a:endParaRPr sz="700"/>
            </a:p>
          </p:txBody>
        </p:sp>
        <p:sp>
          <p:nvSpPr>
            <p:cNvPr id="406" name="Google Shape;406;p35"/>
            <p:cNvSpPr txBox="1"/>
            <p:nvPr/>
          </p:nvSpPr>
          <p:spPr>
            <a:xfrm>
              <a:off x="1619402" y="6112036"/>
              <a:ext cx="77688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Include a credit, citation, or supporting message</a:t>
              </a:r>
              <a:endParaRPr sz="7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3885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6"/>
          <p:cNvPicPr preferRelativeResize="0"/>
          <p:nvPr/>
        </p:nvPicPr>
        <p:blipFill rotWithShape="1">
          <a:blip r:embed="rId3">
            <a:alphaModFix/>
          </a:blip>
          <a:srcRect b="0" l="5707" r="5708" t="4610"/>
          <a:stretch/>
        </p:blipFill>
        <p:spPr>
          <a:xfrm>
            <a:off x="1828800" y="235679"/>
            <a:ext cx="5486400" cy="3925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36"/>
          <p:cNvGrpSpPr/>
          <p:nvPr/>
        </p:nvGrpSpPr>
        <p:grpSpPr>
          <a:xfrm rot="-5400000">
            <a:off x="2537122" y="-617304"/>
            <a:ext cx="3925096" cy="5631061"/>
            <a:chOff x="0" y="-76200"/>
            <a:chExt cx="2067540" cy="2966156"/>
          </a:xfrm>
        </p:grpSpPr>
        <p:sp>
          <p:nvSpPr>
            <p:cNvPr id="413" name="Google Shape;413;p36"/>
            <p:cNvSpPr/>
            <p:nvPr/>
          </p:nvSpPr>
          <p:spPr>
            <a:xfrm>
              <a:off x="0" y="0"/>
              <a:ext cx="2067540" cy="2889956"/>
            </a:xfrm>
            <a:custGeom>
              <a:rect b="b" l="l" r="r" t="t"/>
              <a:pathLst>
                <a:path extrusionOk="0" h="2889956" w="2067540">
                  <a:moveTo>
                    <a:pt x="0" y="0"/>
                  </a:moveTo>
                  <a:lnTo>
                    <a:pt x="2067540" y="0"/>
                  </a:lnTo>
                  <a:lnTo>
                    <a:pt x="2067540" y="2889956"/>
                  </a:lnTo>
                  <a:lnTo>
                    <a:pt x="0" y="28899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EDA81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4" name="Google Shape;414;p3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5" name="Google Shape;41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97" y="1421192"/>
            <a:ext cx="1768275" cy="273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349574" y="1421192"/>
            <a:ext cx="1794426" cy="2739582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6"/>
          <p:cNvSpPr txBox="1"/>
          <p:nvPr/>
        </p:nvSpPr>
        <p:spPr>
          <a:xfrm>
            <a:off x="1157693" y="4387211"/>
            <a:ext cx="6828614" cy="51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WRITE A HEADING HERE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7"/>
          <p:cNvPicPr preferRelativeResize="0"/>
          <p:nvPr/>
        </p:nvPicPr>
        <p:blipFill rotWithShape="1">
          <a:blip r:embed="rId3">
            <a:alphaModFix/>
          </a:blip>
          <a:srcRect b="8193" l="0" r="0" t="8193"/>
          <a:stretch/>
        </p:blipFill>
        <p:spPr>
          <a:xfrm>
            <a:off x="662679" y="1918849"/>
            <a:ext cx="1649088" cy="20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7"/>
          <p:cNvPicPr preferRelativeResize="0"/>
          <p:nvPr/>
        </p:nvPicPr>
        <p:blipFill rotWithShape="1">
          <a:blip r:embed="rId4">
            <a:alphaModFix/>
          </a:blip>
          <a:srcRect b="8193" l="0" r="0" t="8193"/>
          <a:stretch/>
        </p:blipFill>
        <p:spPr>
          <a:xfrm>
            <a:off x="2638926" y="1918849"/>
            <a:ext cx="1649088" cy="20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7"/>
          <p:cNvPicPr preferRelativeResize="0"/>
          <p:nvPr/>
        </p:nvPicPr>
        <p:blipFill rotWithShape="1">
          <a:blip r:embed="rId5">
            <a:alphaModFix/>
          </a:blip>
          <a:srcRect b="6731" l="0" r="0" t="6732"/>
          <a:stretch/>
        </p:blipFill>
        <p:spPr>
          <a:xfrm>
            <a:off x="4689217" y="1918849"/>
            <a:ext cx="1647183" cy="206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7"/>
          <p:cNvPicPr preferRelativeResize="0"/>
          <p:nvPr/>
        </p:nvPicPr>
        <p:blipFill rotWithShape="1">
          <a:blip r:embed="rId6">
            <a:alphaModFix/>
          </a:blip>
          <a:srcRect b="8204" l="0" r="0" t="8204"/>
          <a:stretch/>
        </p:blipFill>
        <p:spPr>
          <a:xfrm>
            <a:off x="6737402" y="1918849"/>
            <a:ext cx="1649490" cy="20695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37"/>
          <p:cNvGrpSpPr/>
          <p:nvPr/>
        </p:nvGrpSpPr>
        <p:grpSpPr>
          <a:xfrm rot="-5400000">
            <a:off x="399023" y="2037844"/>
            <a:ext cx="2069548" cy="1831558"/>
            <a:chOff x="0" y="-76200"/>
            <a:chExt cx="1090132" cy="964771"/>
          </a:xfrm>
        </p:grpSpPr>
        <p:sp>
          <p:nvSpPr>
            <p:cNvPr id="427" name="Google Shape;427;p37"/>
            <p:cNvSpPr/>
            <p:nvPr/>
          </p:nvSpPr>
          <p:spPr>
            <a:xfrm>
              <a:off x="0" y="0"/>
              <a:ext cx="1090132" cy="888571"/>
            </a:xfrm>
            <a:custGeom>
              <a:rect b="b" l="l" r="r" t="t"/>
              <a:pathLst>
                <a:path extrusionOk="0" h="888571" w="1090132">
                  <a:moveTo>
                    <a:pt x="0" y="0"/>
                  </a:moveTo>
                  <a:lnTo>
                    <a:pt x="1090132" y="0"/>
                  </a:lnTo>
                  <a:lnTo>
                    <a:pt x="1090132" y="888571"/>
                  </a:lnTo>
                  <a:lnTo>
                    <a:pt x="0" y="8885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F0388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8" name="Google Shape;428;p3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37"/>
          <p:cNvGrpSpPr/>
          <p:nvPr/>
        </p:nvGrpSpPr>
        <p:grpSpPr>
          <a:xfrm rot="-5400000">
            <a:off x="2337461" y="2037844"/>
            <a:ext cx="2069548" cy="1831558"/>
            <a:chOff x="0" y="-76200"/>
            <a:chExt cx="1090132" cy="964771"/>
          </a:xfrm>
        </p:grpSpPr>
        <p:sp>
          <p:nvSpPr>
            <p:cNvPr id="430" name="Google Shape;430;p37"/>
            <p:cNvSpPr/>
            <p:nvPr/>
          </p:nvSpPr>
          <p:spPr>
            <a:xfrm>
              <a:off x="0" y="0"/>
              <a:ext cx="1090132" cy="888571"/>
            </a:xfrm>
            <a:custGeom>
              <a:rect b="b" l="l" r="r" t="t"/>
              <a:pathLst>
                <a:path extrusionOk="0" h="888571" w="1090132">
                  <a:moveTo>
                    <a:pt x="0" y="0"/>
                  </a:moveTo>
                  <a:lnTo>
                    <a:pt x="1090132" y="0"/>
                  </a:lnTo>
                  <a:lnTo>
                    <a:pt x="1090132" y="888571"/>
                  </a:lnTo>
                  <a:lnTo>
                    <a:pt x="0" y="8885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F0388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1" name="Google Shape;431;p3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37"/>
          <p:cNvGrpSpPr/>
          <p:nvPr/>
        </p:nvGrpSpPr>
        <p:grpSpPr>
          <a:xfrm rot="-5400000">
            <a:off x="4425561" y="2037844"/>
            <a:ext cx="2069548" cy="1831558"/>
            <a:chOff x="0" y="-76200"/>
            <a:chExt cx="1090132" cy="964771"/>
          </a:xfrm>
        </p:grpSpPr>
        <p:sp>
          <p:nvSpPr>
            <p:cNvPr id="433" name="Google Shape;433;p37"/>
            <p:cNvSpPr/>
            <p:nvPr/>
          </p:nvSpPr>
          <p:spPr>
            <a:xfrm>
              <a:off x="0" y="0"/>
              <a:ext cx="1090132" cy="888571"/>
            </a:xfrm>
            <a:custGeom>
              <a:rect b="b" l="l" r="r" t="t"/>
              <a:pathLst>
                <a:path extrusionOk="0" h="888571" w="1090132">
                  <a:moveTo>
                    <a:pt x="0" y="0"/>
                  </a:moveTo>
                  <a:lnTo>
                    <a:pt x="1090132" y="0"/>
                  </a:lnTo>
                  <a:lnTo>
                    <a:pt x="1090132" y="888571"/>
                  </a:lnTo>
                  <a:lnTo>
                    <a:pt x="0" y="8885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F0388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4" name="Google Shape;434;p3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37"/>
          <p:cNvGrpSpPr/>
          <p:nvPr/>
        </p:nvGrpSpPr>
        <p:grpSpPr>
          <a:xfrm rot="-5400000">
            <a:off x="6473747" y="2037844"/>
            <a:ext cx="2069548" cy="1831558"/>
            <a:chOff x="0" y="-76200"/>
            <a:chExt cx="1090132" cy="964771"/>
          </a:xfrm>
        </p:grpSpPr>
        <p:sp>
          <p:nvSpPr>
            <p:cNvPr id="436" name="Google Shape;436;p37"/>
            <p:cNvSpPr/>
            <p:nvPr/>
          </p:nvSpPr>
          <p:spPr>
            <a:xfrm>
              <a:off x="0" y="0"/>
              <a:ext cx="1090132" cy="888571"/>
            </a:xfrm>
            <a:custGeom>
              <a:rect b="b" l="l" r="r" t="t"/>
              <a:pathLst>
                <a:path extrusionOk="0" h="888571" w="1090132">
                  <a:moveTo>
                    <a:pt x="0" y="0"/>
                  </a:moveTo>
                  <a:lnTo>
                    <a:pt x="1090132" y="0"/>
                  </a:lnTo>
                  <a:lnTo>
                    <a:pt x="1090132" y="888571"/>
                  </a:lnTo>
                  <a:lnTo>
                    <a:pt x="0" y="8885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F0388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7" name="Google Shape;437;p3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8" name="Google Shape;438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252641">
            <a:off x="-507812" y="-493645"/>
            <a:ext cx="3657600" cy="155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25909">
            <a:off x="6217449" y="-351728"/>
            <a:ext cx="3657600" cy="15561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0" name="Google Shape;440;p37"/>
          <p:cNvGrpSpPr/>
          <p:nvPr/>
        </p:nvGrpSpPr>
        <p:grpSpPr>
          <a:xfrm>
            <a:off x="2311767" y="291354"/>
            <a:ext cx="4520475" cy="1282552"/>
            <a:chOff x="0" y="66675"/>
            <a:chExt cx="12054600" cy="3420140"/>
          </a:xfrm>
        </p:grpSpPr>
        <p:sp>
          <p:nvSpPr>
            <p:cNvPr id="441" name="Google Shape;441;p37"/>
            <p:cNvSpPr txBox="1"/>
            <p:nvPr/>
          </p:nvSpPr>
          <p:spPr>
            <a:xfrm>
              <a:off x="0" y="66675"/>
              <a:ext cx="120546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 TEAM MEMBERS PAGE</a:t>
              </a:r>
              <a:endParaRPr sz="700"/>
            </a:p>
          </p:txBody>
        </p:sp>
        <p:sp>
          <p:nvSpPr>
            <p:cNvPr id="442" name="Google Shape;442;p37"/>
            <p:cNvSpPr txBox="1"/>
            <p:nvPr/>
          </p:nvSpPr>
          <p:spPr>
            <a:xfrm>
              <a:off x="0" y="2983683"/>
              <a:ext cx="12054577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 you want to discuss. </a:t>
              </a:r>
              <a:endParaRPr sz="700"/>
            </a:p>
          </p:txBody>
        </p:sp>
      </p:grpSp>
      <p:grpSp>
        <p:nvGrpSpPr>
          <p:cNvPr id="443" name="Google Shape;443;p37"/>
          <p:cNvGrpSpPr/>
          <p:nvPr/>
        </p:nvGrpSpPr>
        <p:grpSpPr>
          <a:xfrm>
            <a:off x="879791" y="4093728"/>
            <a:ext cx="1214863" cy="463989"/>
            <a:chOff x="0" y="-66675"/>
            <a:chExt cx="3239636" cy="1237302"/>
          </a:xfrm>
        </p:grpSpPr>
        <p:sp>
          <p:nvSpPr>
            <p:cNvPr id="444" name="Google Shape;444;p37"/>
            <p:cNvSpPr txBox="1"/>
            <p:nvPr/>
          </p:nvSpPr>
          <p:spPr>
            <a:xfrm>
              <a:off x="0" y="-66675"/>
              <a:ext cx="3239636" cy="68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EC3085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45" name="Google Shape;445;p37"/>
            <p:cNvSpPr txBox="1"/>
            <p:nvPr/>
          </p:nvSpPr>
          <p:spPr>
            <a:xfrm>
              <a:off x="0" y="667495"/>
              <a:ext cx="323963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  <p:grpSp>
        <p:nvGrpSpPr>
          <p:cNvPr id="446" name="Google Shape;446;p37"/>
          <p:cNvGrpSpPr/>
          <p:nvPr/>
        </p:nvGrpSpPr>
        <p:grpSpPr>
          <a:xfrm>
            <a:off x="2856038" y="4091696"/>
            <a:ext cx="1214863" cy="466306"/>
            <a:chOff x="0" y="-66675"/>
            <a:chExt cx="3239636" cy="1243483"/>
          </a:xfrm>
        </p:grpSpPr>
        <p:sp>
          <p:nvSpPr>
            <p:cNvPr id="447" name="Google Shape;447;p37"/>
            <p:cNvSpPr txBox="1"/>
            <p:nvPr/>
          </p:nvSpPr>
          <p:spPr>
            <a:xfrm>
              <a:off x="0" y="-66675"/>
              <a:ext cx="3239636" cy="68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03885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48" name="Google Shape;448;p37"/>
            <p:cNvSpPr txBox="1"/>
            <p:nvPr/>
          </p:nvSpPr>
          <p:spPr>
            <a:xfrm>
              <a:off x="0" y="673676"/>
              <a:ext cx="323963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  <p:grpSp>
        <p:nvGrpSpPr>
          <p:cNvPr id="449" name="Google Shape;449;p37"/>
          <p:cNvGrpSpPr/>
          <p:nvPr/>
        </p:nvGrpSpPr>
        <p:grpSpPr>
          <a:xfrm>
            <a:off x="4905377" y="4093728"/>
            <a:ext cx="1214864" cy="467164"/>
            <a:chOff x="0" y="-66675"/>
            <a:chExt cx="3239636" cy="1245769"/>
          </a:xfrm>
        </p:grpSpPr>
        <p:sp>
          <p:nvSpPr>
            <p:cNvPr id="450" name="Google Shape;450;p37"/>
            <p:cNvSpPr txBox="1"/>
            <p:nvPr/>
          </p:nvSpPr>
          <p:spPr>
            <a:xfrm>
              <a:off x="0" y="-66675"/>
              <a:ext cx="3239636" cy="688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03885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51" name="Google Shape;451;p37"/>
            <p:cNvSpPr txBox="1"/>
            <p:nvPr/>
          </p:nvSpPr>
          <p:spPr>
            <a:xfrm>
              <a:off x="0" y="675962"/>
              <a:ext cx="323963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  <p:grpSp>
        <p:nvGrpSpPr>
          <p:cNvPr id="452" name="Google Shape;452;p37"/>
          <p:cNvGrpSpPr/>
          <p:nvPr/>
        </p:nvGrpSpPr>
        <p:grpSpPr>
          <a:xfrm>
            <a:off x="6954716" y="4093728"/>
            <a:ext cx="1214863" cy="467164"/>
            <a:chOff x="0" y="-66675"/>
            <a:chExt cx="3239636" cy="1245769"/>
          </a:xfrm>
        </p:grpSpPr>
        <p:sp>
          <p:nvSpPr>
            <p:cNvPr id="453" name="Google Shape;453;p37"/>
            <p:cNvSpPr txBox="1"/>
            <p:nvPr/>
          </p:nvSpPr>
          <p:spPr>
            <a:xfrm>
              <a:off x="0" y="-66675"/>
              <a:ext cx="3239636" cy="688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03885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54" name="Google Shape;454;p37"/>
            <p:cNvSpPr txBox="1"/>
            <p:nvPr/>
          </p:nvSpPr>
          <p:spPr>
            <a:xfrm>
              <a:off x="0" y="675962"/>
              <a:ext cx="3239636" cy="50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3885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8"/>
          <p:cNvSpPr/>
          <p:nvPr/>
        </p:nvSpPr>
        <p:spPr>
          <a:xfrm>
            <a:off x="2271181" y="1886896"/>
            <a:ext cx="729283" cy="72928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8"/>
          <p:cNvSpPr/>
          <p:nvPr/>
        </p:nvSpPr>
        <p:spPr>
          <a:xfrm>
            <a:off x="4207358" y="1234284"/>
            <a:ext cx="729283" cy="72928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2902" l="-124048" r="-34289" t="-2953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8"/>
          <p:cNvSpPr/>
          <p:nvPr/>
        </p:nvSpPr>
        <p:spPr>
          <a:xfrm>
            <a:off x="6188719" y="1886896"/>
            <a:ext cx="729282" cy="72928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4385" l="0" r="0" t="-3438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2" name="Google Shape;462;p38"/>
          <p:cNvGrpSpPr/>
          <p:nvPr/>
        </p:nvGrpSpPr>
        <p:grpSpPr>
          <a:xfrm>
            <a:off x="714054" y="3393199"/>
            <a:ext cx="1547271" cy="1299114"/>
            <a:chOff x="0" y="0"/>
            <a:chExt cx="4126056" cy="3464306"/>
          </a:xfrm>
        </p:grpSpPr>
        <p:sp>
          <p:nvSpPr>
            <p:cNvPr id="463" name="Google Shape;463;p38"/>
            <p:cNvSpPr/>
            <p:nvPr/>
          </p:nvSpPr>
          <p:spPr>
            <a:xfrm>
              <a:off x="1090651" y="0"/>
              <a:ext cx="1944754" cy="194474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25045" l="0" r="0" t="-25045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 txBox="1"/>
            <p:nvPr/>
          </p:nvSpPr>
          <p:spPr>
            <a:xfrm>
              <a:off x="773533" y="2302319"/>
              <a:ext cx="2578989" cy="68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C614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65" name="Google Shape;465;p38"/>
            <p:cNvSpPr txBox="1"/>
            <p:nvPr/>
          </p:nvSpPr>
          <p:spPr>
            <a:xfrm>
              <a:off x="0" y="2969641"/>
              <a:ext cx="4126056" cy="494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  <p:grpSp>
        <p:nvGrpSpPr>
          <p:cNvPr id="466" name="Google Shape;466;p38"/>
          <p:cNvGrpSpPr/>
          <p:nvPr/>
        </p:nvGrpSpPr>
        <p:grpSpPr>
          <a:xfrm>
            <a:off x="4826468" y="3393199"/>
            <a:ext cx="1547271" cy="1299114"/>
            <a:chOff x="0" y="0"/>
            <a:chExt cx="4126056" cy="3464306"/>
          </a:xfrm>
        </p:grpSpPr>
        <p:sp>
          <p:nvSpPr>
            <p:cNvPr id="467" name="Google Shape;467;p38"/>
            <p:cNvSpPr/>
            <p:nvPr/>
          </p:nvSpPr>
          <p:spPr>
            <a:xfrm>
              <a:off x="1090651" y="0"/>
              <a:ext cx="1944754" cy="194474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23527" r="-23527" t="0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 txBox="1"/>
            <p:nvPr/>
          </p:nvSpPr>
          <p:spPr>
            <a:xfrm>
              <a:off x="773533" y="2302319"/>
              <a:ext cx="2578989" cy="68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C614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69" name="Google Shape;469;p38"/>
            <p:cNvSpPr txBox="1"/>
            <p:nvPr/>
          </p:nvSpPr>
          <p:spPr>
            <a:xfrm>
              <a:off x="0" y="2969641"/>
              <a:ext cx="4126056" cy="494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  <p:grpSp>
        <p:nvGrpSpPr>
          <p:cNvPr id="470" name="Google Shape;470;p38"/>
          <p:cNvGrpSpPr/>
          <p:nvPr/>
        </p:nvGrpSpPr>
        <p:grpSpPr>
          <a:xfrm>
            <a:off x="2770261" y="3393199"/>
            <a:ext cx="1547271" cy="1299114"/>
            <a:chOff x="0" y="0"/>
            <a:chExt cx="4126056" cy="3464306"/>
          </a:xfrm>
        </p:grpSpPr>
        <p:sp>
          <p:nvSpPr>
            <p:cNvPr id="471" name="Google Shape;471;p38"/>
            <p:cNvSpPr/>
            <p:nvPr/>
          </p:nvSpPr>
          <p:spPr>
            <a:xfrm>
              <a:off x="1090651" y="0"/>
              <a:ext cx="1944754" cy="194474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-24901" r="-24901" t="0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 txBox="1"/>
            <p:nvPr/>
          </p:nvSpPr>
          <p:spPr>
            <a:xfrm>
              <a:off x="773533" y="2302319"/>
              <a:ext cx="2578989" cy="68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C614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73" name="Google Shape;473;p38"/>
            <p:cNvSpPr txBox="1"/>
            <p:nvPr/>
          </p:nvSpPr>
          <p:spPr>
            <a:xfrm>
              <a:off x="0" y="2969641"/>
              <a:ext cx="4126056" cy="494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  <p:grpSp>
        <p:nvGrpSpPr>
          <p:cNvPr id="474" name="Google Shape;474;p38"/>
          <p:cNvGrpSpPr/>
          <p:nvPr/>
        </p:nvGrpSpPr>
        <p:grpSpPr>
          <a:xfrm>
            <a:off x="6882675" y="3393199"/>
            <a:ext cx="1547271" cy="1299114"/>
            <a:chOff x="0" y="0"/>
            <a:chExt cx="4126056" cy="3464306"/>
          </a:xfrm>
        </p:grpSpPr>
        <p:sp>
          <p:nvSpPr>
            <p:cNvPr id="475" name="Google Shape;475;p38"/>
            <p:cNvSpPr/>
            <p:nvPr/>
          </p:nvSpPr>
          <p:spPr>
            <a:xfrm>
              <a:off x="1090651" y="0"/>
              <a:ext cx="1944754" cy="194474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-25045" r="-25045" t="0"/>
              </a:stretch>
            </a:blip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 txBox="1"/>
            <p:nvPr/>
          </p:nvSpPr>
          <p:spPr>
            <a:xfrm>
              <a:off x="773533" y="2302319"/>
              <a:ext cx="2578989" cy="68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C614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77" name="Google Shape;477;p38"/>
            <p:cNvSpPr txBox="1"/>
            <p:nvPr/>
          </p:nvSpPr>
          <p:spPr>
            <a:xfrm>
              <a:off x="0" y="2969641"/>
              <a:ext cx="4126056" cy="494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  <p:pic>
        <p:nvPicPr>
          <p:cNvPr id="478" name="Google Shape;478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742626">
            <a:off x="-1200150" y="520003"/>
            <a:ext cx="3429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 rot="1646601">
            <a:off x="6601146" y="901765"/>
            <a:ext cx="3657600" cy="129387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8"/>
          <p:cNvSpPr txBox="1"/>
          <p:nvPr/>
        </p:nvSpPr>
        <p:spPr>
          <a:xfrm>
            <a:off x="1535809" y="547688"/>
            <a:ext cx="6072382" cy="51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ADD A CHART PAGE</a:t>
            </a:r>
            <a:endParaRPr sz="700"/>
          </a:p>
        </p:txBody>
      </p:sp>
      <p:grpSp>
        <p:nvGrpSpPr>
          <p:cNvPr id="481" name="Google Shape;481;p38"/>
          <p:cNvGrpSpPr/>
          <p:nvPr/>
        </p:nvGrpSpPr>
        <p:grpSpPr>
          <a:xfrm>
            <a:off x="5779725" y="2749948"/>
            <a:ext cx="1547271" cy="435745"/>
            <a:chOff x="0" y="-66675"/>
            <a:chExt cx="4126056" cy="1161986"/>
          </a:xfrm>
        </p:grpSpPr>
        <p:sp>
          <p:nvSpPr>
            <p:cNvPr id="482" name="Google Shape;482;p38"/>
            <p:cNvSpPr txBox="1"/>
            <p:nvPr/>
          </p:nvSpPr>
          <p:spPr>
            <a:xfrm>
              <a:off x="773533" y="-66675"/>
              <a:ext cx="2578989" cy="68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C614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83" name="Google Shape;483;p38"/>
            <p:cNvSpPr txBox="1"/>
            <p:nvPr/>
          </p:nvSpPr>
          <p:spPr>
            <a:xfrm>
              <a:off x="0" y="600646"/>
              <a:ext cx="4126056" cy="494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  <p:sp>
        <p:nvSpPr>
          <p:cNvPr id="484" name="Google Shape;484;p38"/>
          <p:cNvSpPr txBox="1"/>
          <p:nvPr/>
        </p:nvSpPr>
        <p:spPr>
          <a:xfrm>
            <a:off x="4088440" y="2122480"/>
            <a:ext cx="967121" cy="263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C614"/>
                </a:solidFill>
                <a:latin typeface="Suez One"/>
                <a:ea typeface="Suez One"/>
                <a:cs typeface="Suez One"/>
                <a:sym typeface="Suez One"/>
              </a:rPr>
              <a:t>Name</a:t>
            </a:r>
            <a:endParaRPr sz="700"/>
          </a:p>
        </p:txBody>
      </p:sp>
      <p:sp>
        <p:nvSpPr>
          <p:cNvPr id="485" name="Google Shape;485;p38"/>
          <p:cNvSpPr txBox="1"/>
          <p:nvPr/>
        </p:nvSpPr>
        <p:spPr>
          <a:xfrm>
            <a:off x="3798365" y="2348372"/>
            <a:ext cx="1547271" cy="191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Title or Position</a:t>
            </a:r>
            <a:endParaRPr sz="700"/>
          </a:p>
        </p:txBody>
      </p:sp>
      <p:grpSp>
        <p:nvGrpSpPr>
          <p:cNvPr id="486" name="Google Shape;486;p38"/>
          <p:cNvGrpSpPr/>
          <p:nvPr/>
        </p:nvGrpSpPr>
        <p:grpSpPr>
          <a:xfrm>
            <a:off x="1862187" y="2749948"/>
            <a:ext cx="1547271" cy="435745"/>
            <a:chOff x="0" y="-66675"/>
            <a:chExt cx="4126056" cy="1161986"/>
          </a:xfrm>
        </p:grpSpPr>
        <p:sp>
          <p:nvSpPr>
            <p:cNvPr id="487" name="Google Shape;487;p38"/>
            <p:cNvSpPr txBox="1"/>
            <p:nvPr/>
          </p:nvSpPr>
          <p:spPr>
            <a:xfrm>
              <a:off x="773533" y="-66675"/>
              <a:ext cx="2578989" cy="68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C614"/>
                  </a:solidFill>
                  <a:latin typeface="Suez One"/>
                  <a:ea typeface="Suez One"/>
                  <a:cs typeface="Suez One"/>
                  <a:sym typeface="Suez One"/>
                </a:rPr>
                <a:t>Name</a:t>
              </a:r>
              <a:endParaRPr sz="700"/>
            </a:p>
          </p:txBody>
        </p:sp>
        <p:sp>
          <p:nvSpPr>
            <p:cNvPr id="488" name="Google Shape;488;p38"/>
            <p:cNvSpPr txBox="1"/>
            <p:nvPr/>
          </p:nvSpPr>
          <p:spPr>
            <a:xfrm>
              <a:off x="0" y="600646"/>
              <a:ext cx="4126056" cy="494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 or Position</a:t>
              </a:r>
              <a:endParaRPr sz="7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A812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39"/>
          <p:cNvGrpSpPr/>
          <p:nvPr/>
        </p:nvGrpSpPr>
        <p:grpSpPr>
          <a:xfrm>
            <a:off x="0" y="-90413"/>
            <a:ext cx="9143998" cy="1882247"/>
            <a:chOff x="0" y="-47625"/>
            <a:chExt cx="4816592" cy="991471"/>
          </a:xfrm>
        </p:grpSpPr>
        <p:sp>
          <p:nvSpPr>
            <p:cNvPr id="494" name="Google Shape;494;p39"/>
            <p:cNvSpPr/>
            <p:nvPr/>
          </p:nvSpPr>
          <p:spPr>
            <a:xfrm>
              <a:off x="0" y="0"/>
              <a:ext cx="4816592" cy="943846"/>
            </a:xfrm>
            <a:custGeom>
              <a:rect b="b" l="l" r="r" t="t"/>
              <a:pathLst>
                <a:path extrusionOk="0" h="94384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943846"/>
                  </a:lnTo>
                  <a:lnTo>
                    <a:pt x="0" y="943846"/>
                  </a:lnTo>
                  <a:close/>
                </a:path>
              </a:pathLst>
            </a:custGeom>
            <a:solidFill>
              <a:srgbClr val="EC3085"/>
            </a:solidFill>
            <a:ln>
              <a:noFill/>
            </a:ln>
          </p:spPr>
        </p:sp>
        <p:sp>
          <p:nvSpPr>
            <p:cNvPr id="495" name="Google Shape;495;p3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6" name="Google Shape;49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446" y="886678"/>
            <a:ext cx="1481164" cy="18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2569" y="886678"/>
            <a:ext cx="1359997" cy="18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49460" y="886678"/>
            <a:ext cx="1359997" cy="18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02935" y="886678"/>
            <a:ext cx="1290259" cy="1810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39"/>
          <p:cNvGrpSpPr/>
          <p:nvPr/>
        </p:nvGrpSpPr>
        <p:grpSpPr>
          <a:xfrm>
            <a:off x="311336" y="2924177"/>
            <a:ext cx="2159438" cy="1455189"/>
            <a:chOff x="0" y="66675"/>
            <a:chExt cx="5758500" cy="3880504"/>
          </a:xfrm>
        </p:grpSpPr>
        <p:sp>
          <p:nvSpPr>
            <p:cNvPr id="501" name="Google Shape;501;p39"/>
            <p:cNvSpPr txBox="1"/>
            <p:nvPr/>
          </p:nvSpPr>
          <p:spPr>
            <a:xfrm>
              <a:off x="1986937" y="66675"/>
              <a:ext cx="178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F03885"/>
                  </a:solidFill>
                  <a:latin typeface="Lilita One"/>
                  <a:ea typeface="Lilita One"/>
                  <a:cs typeface="Lilita One"/>
                  <a:sym typeface="Lilita One"/>
                </a:rPr>
                <a:t>S</a:t>
              </a:r>
              <a:endParaRPr sz="700"/>
            </a:p>
          </p:txBody>
        </p:sp>
        <p:sp>
          <p:nvSpPr>
            <p:cNvPr id="502" name="Google Shape;502;p39"/>
            <p:cNvSpPr txBox="1"/>
            <p:nvPr/>
          </p:nvSpPr>
          <p:spPr>
            <a:xfrm>
              <a:off x="741367" y="1630066"/>
              <a:ext cx="427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STRENGTHS</a:t>
              </a:r>
              <a:endParaRPr sz="700"/>
            </a:p>
          </p:txBody>
        </p:sp>
        <p:sp>
          <p:nvSpPr>
            <p:cNvPr id="503" name="Google Shape;503;p39"/>
            <p:cNvSpPr txBox="1"/>
            <p:nvPr/>
          </p:nvSpPr>
          <p:spPr>
            <a:xfrm>
              <a:off x="0" y="2715679"/>
              <a:ext cx="57585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you doing well? 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sets you apart?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your good qualities?</a:t>
              </a:r>
              <a:endParaRPr sz="700"/>
            </a:p>
          </p:txBody>
        </p:sp>
      </p:grpSp>
      <p:grpSp>
        <p:nvGrpSpPr>
          <p:cNvPr id="504" name="Google Shape;504;p39"/>
          <p:cNvGrpSpPr/>
          <p:nvPr/>
        </p:nvGrpSpPr>
        <p:grpSpPr>
          <a:xfrm>
            <a:off x="2555530" y="2933702"/>
            <a:ext cx="2034113" cy="1613852"/>
            <a:chOff x="0" y="66675"/>
            <a:chExt cx="5424300" cy="4303604"/>
          </a:xfrm>
        </p:grpSpPr>
        <p:sp>
          <p:nvSpPr>
            <p:cNvPr id="505" name="Google Shape;505;p39"/>
            <p:cNvSpPr txBox="1"/>
            <p:nvPr/>
          </p:nvSpPr>
          <p:spPr>
            <a:xfrm>
              <a:off x="1819861" y="66675"/>
              <a:ext cx="178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F03885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</a:t>
              </a:r>
              <a:endParaRPr sz="700"/>
            </a:p>
          </p:txBody>
        </p:sp>
        <p:sp>
          <p:nvSpPr>
            <p:cNvPr id="506" name="Google Shape;506;p39"/>
            <p:cNvSpPr txBox="1"/>
            <p:nvPr/>
          </p:nvSpPr>
          <p:spPr>
            <a:xfrm>
              <a:off x="574291" y="1642766"/>
              <a:ext cx="427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WEAKNESSES</a:t>
              </a:r>
              <a:endParaRPr sz="700"/>
            </a:p>
          </p:txBody>
        </p:sp>
        <p:sp>
          <p:nvSpPr>
            <p:cNvPr id="507" name="Google Shape;507;p39"/>
            <p:cNvSpPr txBox="1"/>
            <p:nvPr/>
          </p:nvSpPr>
          <p:spPr>
            <a:xfrm>
              <a:off x="0" y="2728379"/>
              <a:ext cx="54243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Where do you need to improve? 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Are resources adequate?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do others do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better than you?</a:t>
              </a:r>
              <a:endParaRPr sz="700"/>
            </a:p>
          </p:txBody>
        </p:sp>
      </p:grpSp>
      <p:grpSp>
        <p:nvGrpSpPr>
          <p:cNvPr id="508" name="Google Shape;508;p39"/>
          <p:cNvGrpSpPr/>
          <p:nvPr/>
        </p:nvGrpSpPr>
        <p:grpSpPr>
          <a:xfrm>
            <a:off x="4657240" y="2924177"/>
            <a:ext cx="1944450" cy="1459952"/>
            <a:chOff x="0" y="66675"/>
            <a:chExt cx="5185200" cy="3893204"/>
          </a:xfrm>
        </p:grpSpPr>
        <p:sp>
          <p:nvSpPr>
            <p:cNvPr id="509" name="Google Shape;509;p39"/>
            <p:cNvSpPr txBox="1"/>
            <p:nvPr/>
          </p:nvSpPr>
          <p:spPr>
            <a:xfrm>
              <a:off x="1700344" y="66675"/>
              <a:ext cx="178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F03885"/>
                  </a:solidFill>
                  <a:latin typeface="Lilita One"/>
                  <a:ea typeface="Lilita One"/>
                  <a:cs typeface="Lilita One"/>
                  <a:sym typeface="Lilita One"/>
                </a:rPr>
                <a:t>O</a:t>
              </a:r>
              <a:endParaRPr sz="700"/>
            </a:p>
          </p:txBody>
        </p:sp>
        <p:sp>
          <p:nvSpPr>
            <p:cNvPr id="510" name="Google Shape;510;p39"/>
            <p:cNvSpPr txBox="1"/>
            <p:nvPr/>
          </p:nvSpPr>
          <p:spPr>
            <a:xfrm>
              <a:off x="0" y="1642766"/>
              <a:ext cx="518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OPPORTUNITIES</a:t>
              </a:r>
              <a:endParaRPr sz="700"/>
            </a:p>
          </p:txBody>
        </p:sp>
        <p:sp>
          <p:nvSpPr>
            <p:cNvPr id="511" name="Google Shape;511;p39"/>
            <p:cNvSpPr txBox="1"/>
            <p:nvPr/>
          </p:nvSpPr>
          <p:spPr>
            <a:xfrm>
              <a:off x="0" y="2728379"/>
              <a:ext cx="5185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your goals? 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Are demands shifting?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How can it be improved?</a:t>
              </a:r>
              <a:endParaRPr sz="700"/>
            </a:p>
          </p:txBody>
        </p:sp>
      </p:grpSp>
      <p:grpSp>
        <p:nvGrpSpPr>
          <p:cNvPr id="512" name="Google Shape;512;p39"/>
          <p:cNvGrpSpPr/>
          <p:nvPr/>
        </p:nvGrpSpPr>
        <p:grpSpPr>
          <a:xfrm>
            <a:off x="6666479" y="2933702"/>
            <a:ext cx="1963125" cy="1613852"/>
            <a:chOff x="0" y="66675"/>
            <a:chExt cx="5235000" cy="4303604"/>
          </a:xfrm>
        </p:grpSpPr>
        <p:sp>
          <p:nvSpPr>
            <p:cNvPr id="513" name="Google Shape;513;p39"/>
            <p:cNvSpPr txBox="1"/>
            <p:nvPr/>
          </p:nvSpPr>
          <p:spPr>
            <a:xfrm>
              <a:off x="1725321" y="66675"/>
              <a:ext cx="178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F03885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</a:t>
              </a:r>
              <a:endParaRPr sz="700"/>
            </a:p>
          </p:txBody>
        </p:sp>
        <p:sp>
          <p:nvSpPr>
            <p:cNvPr id="514" name="Google Shape;514;p39"/>
            <p:cNvSpPr txBox="1"/>
            <p:nvPr/>
          </p:nvSpPr>
          <p:spPr>
            <a:xfrm>
              <a:off x="479751" y="1642766"/>
              <a:ext cx="4275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THREATS</a:t>
              </a:r>
              <a:endParaRPr sz="700"/>
            </a:p>
          </p:txBody>
        </p:sp>
        <p:sp>
          <p:nvSpPr>
            <p:cNvPr id="515" name="Google Shape;515;p39"/>
            <p:cNvSpPr txBox="1"/>
            <p:nvPr/>
          </p:nvSpPr>
          <p:spPr>
            <a:xfrm>
              <a:off x="0" y="2728379"/>
              <a:ext cx="52350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the blockers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you're facing? 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What are factors outside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of your control?</a:t>
              </a:r>
              <a:endParaRPr sz="700"/>
            </a:p>
          </p:txBody>
        </p:sp>
      </p:grpSp>
      <p:pic>
        <p:nvPicPr>
          <p:cNvPr id="516" name="Google Shape;516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3630" y="221120"/>
            <a:ext cx="674797" cy="67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35169" y="204439"/>
            <a:ext cx="674797" cy="68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00917" y="204439"/>
            <a:ext cx="657083" cy="67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48650" y="260645"/>
            <a:ext cx="610098" cy="62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40"/>
          <p:cNvGrpSpPr/>
          <p:nvPr/>
        </p:nvGrpSpPr>
        <p:grpSpPr>
          <a:xfrm>
            <a:off x="741698" y="2357368"/>
            <a:ext cx="1690031" cy="1606601"/>
            <a:chOff x="-105630" y="-3427"/>
            <a:chExt cx="4506749" cy="4284268"/>
          </a:xfrm>
        </p:grpSpPr>
        <p:sp>
          <p:nvSpPr>
            <p:cNvPr id="525" name="Google Shape;525;p40"/>
            <p:cNvSpPr txBox="1"/>
            <p:nvPr/>
          </p:nvSpPr>
          <p:spPr>
            <a:xfrm>
              <a:off x="1693906" y="1759770"/>
              <a:ext cx="889602" cy="691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43%</a:t>
              </a:r>
              <a:endParaRPr sz="700"/>
            </a:p>
          </p:txBody>
        </p:sp>
        <p:grpSp>
          <p:nvGrpSpPr>
            <p:cNvPr id="526" name="Google Shape;526;p40"/>
            <p:cNvGrpSpPr/>
            <p:nvPr/>
          </p:nvGrpSpPr>
          <p:grpSpPr>
            <a:xfrm>
              <a:off x="-105630" y="-3427"/>
              <a:ext cx="4506749" cy="4284268"/>
              <a:chOff x="-62725" y="-2035"/>
              <a:chExt cx="2676183" cy="2544070"/>
            </a:xfrm>
          </p:grpSpPr>
          <p:sp>
            <p:nvSpPr>
              <p:cNvPr id="527" name="Google Shape;527;p40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>
                <a:off x="1253776" y="17180"/>
                <a:ext cx="1359682" cy="2305316"/>
              </a:xfrm>
              <a:custGeom>
                <a:rect b="b" l="l" r="r" t="t"/>
                <a:pathLst>
                  <a:path extrusionOk="0" h="2305316" w="1359682">
                    <a:moveTo>
                      <a:pt x="333724" y="23148"/>
                    </a:moveTo>
                    <a:cubicBezTo>
                      <a:pt x="795530" y="142386"/>
                      <a:pt x="1151595" y="510313"/>
                      <a:pt x="1255638" y="975778"/>
                    </a:cubicBezTo>
                    <a:cubicBezTo>
                      <a:pt x="1359682" y="1441243"/>
                      <a:pt x="1194161" y="1925759"/>
                      <a:pt x="827075" y="2230276"/>
                    </a:cubicBezTo>
                    <a:cubicBezTo>
                      <a:pt x="757285" y="2288700"/>
                      <a:pt x="661569" y="2305316"/>
                      <a:pt x="576170" y="2273833"/>
                    </a:cubicBezTo>
                    <a:cubicBezTo>
                      <a:pt x="490772" y="2242349"/>
                      <a:pt x="428746" y="2167579"/>
                      <a:pt x="413580" y="2077835"/>
                    </a:cubicBezTo>
                    <a:cubicBezTo>
                      <a:pt x="398413" y="1988091"/>
                      <a:pt x="432425" y="1897091"/>
                      <a:pt x="502735" y="1839294"/>
                    </a:cubicBezTo>
                    <a:cubicBezTo>
                      <a:pt x="722986" y="1656583"/>
                      <a:pt x="822299" y="1365874"/>
                      <a:pt x="759873" y="1086595"/>
                    </a:cubicBezTo>
                    <a:cubicBezTo>
                      <a:pt x="697446" y="807316"/>
                      <a:pt x="483808" y="586559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EC308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9" name="Google Shape;529;p40"/>
          <p:cNvGrpSpPr/>
          <p:nvPr/>
        </p:nvGrpSpPr>
        <p:grpSpPr>
          <a:xfrm>
            <a:off x="3730374" y="2357368"/>
            <a:ext cx="1690522" cy="1658834"/>
            <a:chOff x="-105630" y="-3427"/>
            <a:chExt cx="4508059" cy="4423557"/>
          </a:xfrm>
        </p:grpSpPr>
        <p:sp>
          <p:nvSpPr>
            <p:cNvPr id="530" name="Google Shape;530;p40"/>
            <p:cNvSpPr txBox="1"/>
            <p:nvPr/>
          </p:nvSpPr>
          <p:spPr>
            <a:xfrm>
              <a:off x="1654528" y="1759770"/>
              <a:ext cx="968359" cy="691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60%</a:t>
              </a:r>
              <a:endParaRPr sz="700"/>
            </a:p>
          </p:txBody>
        </p:sp>
        <p:grpSp>
          <p:nvGrpSpPr>
            <p:cNvPr id="531" name="Google Shape;531;p40"/>
            <p:cNvGrpSpPr/>
            <p:nvPr/>
          </p:nvGrpSpPr>
          <p:grpSpPr>
            <a:xfrm>
              <a:off x="-105630" y="-3427"/>
              <a:ext cx="4508059" cy="4423557"/>
              <a:chOff x="-62725" y="-2035"/>
              <a:chExt cx="2676961" cy="2626782"/>
            </a:xfrm>
          </p:grpSpPr>
          <p:sp>
            <p:nvSpPr>
              <p:cNvPr id="532" name="Google Shape;532;p40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40"/>
              <p:cNvSpPr/>
              <p:nvPr/>
            </p:nvSpPr>
            <p:spPr>
              <a:xfrm>
                <a:off x="631484" y="17180"/>
                <a:ext cx="1982752" cy="2607567"/>
              </a:xfrm>
              <a:custGeom>
                <a:rect b="b" l="l" r="r" t="t"/>
                <a:pathLst>
                  <a:path extrusionOk="0" h="2607567" w="1982752">
                    <a:moveTo>
                      <a:pt x="956016" y="23148"/>
                    </a:moveTo>
                    <a:cubicBezTo>
                      <a:pt x="1413392" y="141242"/>
                      <a:pt x="1767432" y="503428"/>
                      <a:pt x="1875092" y="963372"/>
                    </a:cubicBezTo>
                    <a:cubicBezTo>
                      <a:pt x="1982752" y="1423316"/>
                      <a:pt x="1826241" y="1905008"/>
                      <a:pt x="1468794" y="2213830"/>
                    </a:cubicBezTo>
                    <a:cubicBezTo>
                      <a:pt x="1111347" y="2522651"/>
                      <a:pt x="612034" y="2607566"/>
                      <a:pt x="172596" y="2434267"/>
                    </a:cubicBezTo>
                    <a:cubicBezTo>
                      <a:pt x="87777" y="2401255"/>
                      <a:pt x="27104" y="2325383"/>
                      <a:pt x="13552" y="2235381"/>
                    </a:cubicBezTo>
                    <a:cubicBezTo>
                      <a:pt x="0" y="2145379"/>
                      <a:pt x="35640" y="2055005"/>
                      <a:pt x="106977" y="1998480"/>
                    </a:cubicBezTo>
                    <a:cubicBezTo>
                      <a:pt x="178315" y="1941954"/>
                      <a:pt x="274443" y="1927919"/>
                      <a:pt x="358964" y="1961689"/>
                    </a:cubicBezTo>
                    <a:cubicBezTo>
                      <a:pt x="622627" y="2065668"/>
                      <a:pt x="922214" y="2014718"/>
                      <a:pt x="1136682" y="1829426"/>
                    </a:cubicBezTo>
                    <a:cubicBezTo>
                      <a:pt x="1351150" y="1644133"/>
                      <a:pt x="1445057" y="1355117"/>
                      <a:pt x="1380461" y="1079151"/>
                    </a:cubicBezTo>
                    <a:cubicBezTo>
                      <a:pt x="1315865" y="803185"/>
                      <a:pt x="1103441" y="585873"/>
                      <a:pt x="829016" y="515017"/>
                    </a:cubicBezTo>
                    <a:cubicBezTo>
                      <a:pt x="740788" y="492657"/>
                      <a:pt x="671268" y="424799"/>
                      <a:pt x="646780" y="337138"/>
                    </a:cubicBezTo>
                    <a:cubicBezTo>
                      <a:pt x="622292" y="249478"/>
                      <a:pt x="646578" y="155414"/>
                      <a:pt x="710444" y="90567"/>
                    </a:cubicBezTo>
                    <a:cubicBezTo>
                      <a:pt x="774310" y="25719"/>
                      <a:pt x="867992" y="0"/>
                      <a:pt x="956016" y="23148"/>
                    </a:cubicBezTo>
                    <a:close/>
                  </a:path>
                </a:pathLst>
              </a:custGeom>
              <a:solidFill>
                <a:srgbClr val="EEA81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34" name="Google Shape;534;p40"/>
          <p:cNvGrpSpPr/>
          <p:nvPr/>
        </p:nvGrpSpPr>
        <p:grpSpPr>
          <a:xfrm>
            <a:off x="6719050" y="2357368"/>
            <a:ext cx="1683253" cy="1606601"/>
            <a:chOff x="-105630" y="-3427"/>
            <a:chExt cx="4488673" cy="4284268"/>
          </a:xfrm>
        </p:grpSpPr>
        <p:sp>
          <p:nvSpPr>
            <p:cNvPr id="535" name="Google Shape;535;p40"/>
            <p:cNvSpPr txBox="1"/>
            <p:nvPr/>
          </p:nvSpPr>
          <p:spPr>
            <a:xfrm>
              <a:off x="1718722" y="1759770"/>
              <a:ext cx="839971" cy="691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35%</a:t>
              </a:r>
              <a:endParaRPr sz="700"/>
            </a:p>
          </p:txBody>
        </p:sp>
        <p:grpSp>
          <p:nvGrpSpPr>
            <p:cNvPr id="536" name="Google Shape;536;p40"/>
            <p:cNvGrpSpPr/>
            <p:nvPr/>
          </p:nvGrpSpPr>
          <p:grpSpPr>
            <a:xfrm>
              <a:off x="-105630" y="-3427"/>
              <a:ext cx="4488673" cy="4284268"/>
              <a:chOff x="-62725" y="-2035"/>
              <a:chExt cx="2665449" cy="2544070"/>
            </a:xfrm>
          </p:grpSpPr>
          <p:sp>
            <p:nvSpPr>
              <p:cNvPr id="537" name="Google Shape;537;p40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>
                <a:off x="1253776" y="17180"/>
                <a:ext cx="1331199" cy="1891336"/>
              </a:xfrm>
              <a:custGeom>
                <a:rect b="b" l="l" r="r" t="t"/>
                <a:pathLst>
                  <a:path extrusionOk="0" h="1891336" w="1331199">
                    <a:moveTo>
                      <a:pt x="333724" y="23148"/>
                    </a:moveTo>
                    <a:cubicBezTo>
                      <a:pt x="686133" y="114139"/>
                      <a:pt x="982565" y="351956"/>
                      <a:pt x="1147802" y="676252"/>
                    </a:cubicBezTo>
                    <a:cubicBezTo>
                      <a:pt x="1313039" y="1000548"/>
                      <a:pt x="1331198" y="1380152"/>
                      <a:pt x="1197671" y="1718740"/>
                    </a:cubicBezTo>
                    <a:cubicBezTo>
                      <a:pt x="1164659" y="1803560"/>
                      <a:pt x="1088787" y="1864232"/>
                      <a:pt x="998785" y="1877784"/>
                    </a:cubicBezTo>
                    <a:cubicBezTo>
                      <a:pt x="908783" y="1891336"/>
                      <a:pt x="818409" y="1855696"/>
                      <a:pt x="761883" y="1784359"/>
                    </a:cubicBezTo>
                    <a:cubicBezTo>
                      <a:pt x="705358" y="1713021"/>
                      <a:pt x="691323" y="1616893"/>
                      <a:pt x="725093" y="1532372"/>
                    </a:cubicBezTo>
                    <a:cubicBezTo>
                      <a:pt x="805209" y="1329220"/>
                      <a:pt x="794313" y="1101457"/>
                      <a:pt x="695171" y="906879"/>
                    </a:cubicBezTo>
                    <a:cubicBezTo>
                      <a:pt x="596029" y="712302"/>
                      <a:pt x="418169" y="569612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EC308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539" name="Google Shape;53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61945" y="-197812"/>
            <a:ext cx="3657600" cy="107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7611" y="-197812"/>
            <a:ext cx="3657600" cy="107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5415" y="-197812"/>
            <a:ext cx="3657600" cy="107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470" y="-197812"/>
            <a:ext cx="3657600" cy="107733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698605" y="4251697"/>
            <a:ext cx="17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the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featured statistic.</a:t>
            </a:r>
            <a:endParaRPr sz="700"/>
          </a:p>
        </p:txBody>
      </p:sp>
      <p:sp>
        <p:nvSpPr>
          <p:cNvPr id="544" name="Google Shape;544;p40"/>
          <p:cNvSpPr txBox="1"/>
          <p:nvPr/>
        </p:nvSpPr>
        <p:spPr>
          <a:xfrm>
            <a:off x="6675957" y="4251697"/>
            <a:ext cx="17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the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featured statistic.</a:t>
            </a:r>
            <a:endParaRPr sz="700"/>
          </a:p>
        </p:txBody>
      </p:sp>
      <p:sp>
        <p:nvSpPr>
          <p:cNvPr id="545" name="Google Shape;545;p40"/>
          <p:cNvSpPr txBox="1"/>
          <p:nvPr/>
        </p:nvSpPr>
        <p:spPr>
          <a:xfrm>
            <a:off x="3687281" y="4251697"/>
            <a:ext cx="17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the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featured statistic.</a:t>
            </a:r>
            <a:endParaRPr sz="700"/>
          </a:p>
        </p:txBody>
      </p:sp>
      <p:sp>
        <p:nvSpPr>
          <p:cNvPr id="546" name="Google Shape;546;p40"/>
          <p:cNvSpPr txBox="1"/>
          <p:nvPr/>
        </p:nvSpPr>
        <p:spPr>
          <a:xfrm>
            <a:off x="1085842" y="1103355"/>
            <a:ext cx="6972316" cy="517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YOUR TOPIC OR IDEA</a:t>
            </a:r>
            <a:endParaRPr sz="700"/>
          </a:p>
        </p:txBody>
      </p:sp>
      <p:sp>
        <p:nvSpPr>
          <p:cNvPr id="547" name="Google Shape;547;p40"/>
          <p:cNvSpPr txBox="1"/>
          <p:nvPr/>
        </p:nvSpPr>
        <p:spPr>
          <a:xfrm>
            <a:off x="1491402" y="1778286"/>
            <a:ext cx="6161196" cy="266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A812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41"/>
          <p:cNvGrpSpPr/>
          <p:nvPr/>
        </p:nvGrpSpPr>
        <p:grpSpPr>
          <a:xfrm>
            <a:off x="1959301" y="84183"/>
            <a:ext cx="5225399" cy="4975675"/>
            <a:chOff x="0" y="0"/>
            <a:chExt cx="13934397" cy="13268466"/>
          </a:xfrm>
        </p:grpSpPr>
        <p:pic>
          <p:nvPicPr>
            <p:cNvPr id="553" name="Google Shape;553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3107" y="0"/>
              <a:ext cx="13108183" cy="510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413107" y="8168191"/>
              <a:ext cx="13108183" cy="510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5" name="Google Shape;555;p41"/>
            <p:cNvSpPr txBox="1"/>
            <p:nvPr/>
          </p:nvSpPr>
          <p:spPr>
            <a:xfrm>
              <a:off x="0" y="5742668"/>
              <a:ext cx="13934397" cy="1878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99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9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THANK YOU</a:t>
              </a:r>
              <a:endParaRPr sz="7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F4F3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8476" y="4019597"/>
            <a:ext cx="2405239" cy="112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4019597"/>
            <a:ext cx="2405239" cy="112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762" y="4019597"/>
            <a:ext cx="2405239" cy="112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7239" y="4019597"/>
            <a:ext cx="2405238" cy="112390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4"/>
          <p:cNvSpPr txBox="1"/>
          <p:nvPr/>
        </p:nvSpPr>
        <p:spPr>
          <a:xfrm>
            <a:off x="1895017" y="296914"/>
            <a:ext cx="5353966" cy="1248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HOW TO USE THIS PRESENTATION</a:t>
            </a:r>
            <a:endParaRPr sz="700"/>
          </a:p>
        </p:txBody>
      </p:sp>
      <p:sp>
        <p:nvSpPr>
          <p:cNvPr id="211" name="Google Shape;211;p24"/>
          <p:cNvSpPr txBox="1"/>
          <p:nvPr/>
        </p:nvSpPr>
        <p:spPr>
          <a:xfrm>
            <a:off x="669553" y="2454591"/>
            <a:ext cx="2260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"Google Slides" button below this presentation preview.  Click on "Make a copy."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 editing your presentation.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need to sign in to your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account.</a:t>
            </a:r>
            <a:endParaRPr sz="700"/>
          </a:p>
        </p:txBody>
      </p:sp>
      <p:sp>
        <p:nvSpPr>
          <p:cNvPr id="212" name="Google Shape;212;p24"/>
          <p:cNvSpPr txBox="1"/>
          <p:nvPr/>
        </p:nvSpPr>
        <p:spPr>
          <a:xfrm>
            <a:off x="514350" y="1877564"/>
            <a:ext cx="2570651" cy="323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rPr>
              <a:t>Google Slides</a:t>
            </a:r>
            <a:endParaRPr sz="700"/>
          </a:p>
        </p:txBody>
      </p:sp>
      <p:sp>
        <p:nvSpPr>
          <p:cNvPr id="213" name="Google Shape;213;p24"/>
          <p:cNvSpPr txBox="1"/>
          <p:nvPr/>
        </p:nvSpPr>
        <p:spPr>
          <a:xfrm>
            <a:off x="3480770" y="2454591"/>
            <a:ext cx="2182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"PowerPoint" button below this</a:t>
            </a:r>
            <a:endParaRPr b="1" sz="1200">
              <a:solidFill>
                <a:srgbClr val="F0388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preview. 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 editing your presentation.</a:t>
            </a:r>
            <a:endParaRPr sz="700"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Download and install the fonts used in this presentation as listed on the next page.</a:t>
            </a:r>
            <a:endParaRPr sz="700"/>
          </a:p>
        </p:txBody>
      </p:sp>
      <p:sp>
        <p:nvSpPr>
          <p:cNvPr id="214" name="Google Shape;214;p24"/>
          <p:cNvSpPr txBox="1"/>
          <p:nvPr/>
        </p:nvSpPr>
        <p:spPr>
          <a:xfrm>
            <a:off x="3286675" y="1877564"/>
            <a:ext cx="2570650" cy="323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rPr>
              <a:t>PowerPoint</a:t>
            </a:r>
            <a:endParaRPr sz="700"/>
          </a:p>
        </p:txBody>
      </p:sp>
      <p:sp>
        <p:nvSpPr>
          <p:cNvPr id="215" name="Google Shape;215;p24"/>
          <p:cNvSpPr txBox="1"/>
          <p:nvPr/>
        </p:nvSpPr>
        <p:spPr>
          <a:xfrm>
            <a:off x="6291914" y="2454591"/>
            <a:ext cx="2104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Click on the "Canva" button under this presentation preview.  Start editing your presentation. You need to sign in to your Canva account.</a:t>
            </a:r>
            <a:endParaRPr sz="700"/>
          </a:p>
        </p:txBody>
      </p:sp>
      <p:sp>
        <p:nvSpPr>
          <p:cNvPr id="216" name="Google Shape;216;p24"/>
          <p:cNvSpPr txBox="1"/>
          <p:nvPr/>
        </p:nvSpPr>
        <p:spPr>
          <a:xfrm>
            <a:off x="6058999" y="1877564"/>
            <a:ext cx="2570650" cy="323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900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rPr>
              <a:t>Canva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3651" y="747512"/>
            <a:ext cx="4735652" cy="44859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" name="Google Shape;561;p42"/>
          <p:cNvGrpSpPr/>
          <p:nvPr/>
        </p:nvGrpSpPr>
        <p:grpSpPr>
          <a:xfrm>
            <a:off x="4614736" y="631707"/>
            <a:ext cx="4014900" cy="3787362"/>
            <a:chOff x="0" y="66675"/>
            <a:chExt cx="10706400" cy="10099632"/>
          </a:xfrm>
        </p:grpSpPr>
        <p:sp>
          <p:nvSpPr>
            <p:cNvPr id="562" name="Google Shape;562;p42"/>
            <p:cNvSpPr txBox="1"/>
            <p:nvPr/>
          </p:nvSpPr>
          <p:spPr>
            <a:xfrm>
              <a:off x="0" y="66675"/>
              <a:ext cx="107064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FONTS IN THIS PRESENTATION</a:t>
              </a:r>
              <a:endParaRPr sz="700"/>
            </a:p>
          </p:txBody>
        </p:sp>
        <p:sp>
          <p:nvSpPr>
            <p:cNvPr id="563" name="Google Shape;563;p42"/>
            <p:cNvSpPr txBox="1"/>
            <p:nvPr/>
          </p:nvSpPr>
          <p:spPr>
            <a:xfrm>
              <a:off x="937121" y="4042831"/>
              <a:ext cx="88323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03885"/>
                  </a:solidFill>
                  <a:latin typeface="Suez One"/>
                  <a:ea typeface="Suez One"/>
                  <a:cs typeface="Suez One"/>
                  <a:sym typeface="Suez One"/>
                </a:rPr>
                <a:t>This presentation template uses the following free fonts:</a:t>
              </a:r>
              <a:endParaRPr sz="700"/>
            </a:p>
          </p:txBody>
        </p:sp>
        <p:sp>
          <p:nvSpPr>
            <p:cNvPr id="564" name="Google Shape;564;p42"/>
            <p:cNvSpPr txBox="1"/>
            <p:nvPr/>
          </p:nvSpPr>
          <p:spPr>
            <a:xfrm>
              <a:off x="738338" y="6417458"/>
              <a:ext cx="92298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Titles: Lilita One 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Headers: Suez One </a:t>
              </a:r>
              <a:endParaRPr sz="700"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Body Copy: Source Sans Pro</a:t>
              </a:r>
              <a:endParaRPr sz="700"/>
            </a:p>
          </p:txBody>
        </p:sp>
        <p:sp>
          <p:nvSpPr>
            <p:cNvPr id="565" name="Google Shape;565;p42"/>
            <p:cNvSpPr txBox="1"/>
            <p:nvPr/>
          </p:nvSpPr>
          <p:spPr>
            <a:xfrm>
              <a:off x="369169" y="8934807"/>
              <a:ext cx="9968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You can find these fonts online too. Happy designing! </a:t>
              </a:r>
              <a:endParaRPr sz="70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3085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469" y="340290"/>
            <a:ext cx="4462920" cy="44629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1" name="Google Shape;571;p43"/>
          <p:cNvGrpSpPr/>
          <p:nvPr/>
        </p:nvGrpSpPr>
        <p:grpSpPr>
          <a:xfrm>
            <a:off x="514350" y="843359"/>
            <a:ext cx="3129945" cy="3481424"/>
            <a:chOff x="0" y="66675"/>
            <a:chExt cx="8346520" cy="9283798"/>
          </a:xfrm>
        </p:grpSpPr>
        <p:sp>
          <p:nvSpPr>
            <p:cNvPr id="572" name="Google Shape;572;p43"/>
            <p:cNvSpPr txBox="1"/>
            <p:nvPr/>
          </p:nvSpPr>
          <p:spPr>
            <a:xfrm>
              <a:off x="514404" y="66675"/>
              <a:ext cx="7317711" cy="15555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rgbClr val="FFFF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CREDITS</a:t>
              </a:r>
              <a:endParaRPr sz="700"/>
            </a:p>
          </p:txBody>
        </p:sp>
        <p:sp>
          <p:nvSpPr>
            <p:cNvPr id="573" name="Google Shape;573;p43"/>
            <p:cNvSpPr txBox="1"/>
            <p:nvPr/>
          </p:nvSpPr>
          <p:spPr>
            <a:xfrm>
              <a:off x="0" y="2774739"/>
              <a:ext cx="8346520" cy="21362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C614"/>
                  </a:solidFill>
                  <a:latin typeface="Suez One"/>
                  <a:ea typeface="Suez One"/>
                  <a:cs typeface="Suez One"/>
                  <a:sym typeface="Suez One"/>
                </a:rPr>
                <a:t>This presentation template is free for everyone to use thanks to the following:</a:t>
              </a:r>
              <a:endParaRPr sz="700"/>
            </a:p>
          </p:txBody>
        </p:sp>
        <p:sp>
          <p:nvSpPr>
            <p:cNvPr id="574" name="Google Shape;574;p43"/>
            <p:cNvSpPr txBox="1"/>
            <p:nvPr/>
          </p:nvSpPr>
          <p:spPr>
            <a:xfrm>
              <a:off x="514404" y="5765957"/>
              <a:ext cx="7317711" cy="2069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SlidesCarnival for the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presentation template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Pexels for the photos</a:t>
              </a:r>
              <a:endParaRPr sz="700"/>
            </a:p>
          </p:txBody>
        </p:sp>
        <p:sp>
          <p:nvSpPr>
            <p:cNvPr id="575" name="Google Shape;575;p43"/>
            <p:cNvSpPr txBox="1"/>
            <p:nvPr/>
          </p:nvSpPr>
          <p:spPr>
            <a:xfrm>
              <a:off x="514404" y="8670447"/>
              <a:ext cx="7317711" cy="680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C614"/>
                  </a:solidFill>
                  <a:latin typeface="Suez One"/>
                  <a:ea typeface="Suez One"/>
                  <a:cs typeface="Suez One"/>
                  <a:sym typeface="Suez One"/>
                </a:rPr>
                <a:t>Happy designing! </a:t>
              </a:r>
              <a:endParaRPr sz="7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/>
          <p:nvPr/>
        </p:nvSpPr>
        <p:spPr>
          <a:xfrm>
            <a:off x="420756" y="784849"/>
            <a:ext cx="2769133" cy="1679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ICONS</a:t>
            </a:r>
            <a:endParaRPr sz="700"/>
          </a:p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RESOURCE PAGE</a:t>
            </a:r>
            <a:endParaRPr sz="700"/>
          </a:p>
        </p:txBody>
      </p:sp>
      <p:sp>
        <p:nvSpPr>
          <p:cNvPr id="581" name="Google Shape;581;p44"/>
          <p:cNvSpPr txBox="1"/>
          <p:nvPr/>
        </p:nvSpPr>
        <p:spPr>
          <a:xfrm>
            <a:off x="445900" y="3398094"/>
            <a:ext cx="2621823" cy="994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these design resources in your Canva Presentation. Happy designing! 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0388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Don't forget to delete this page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before presenting. </a:t>
            </a:r>
            <a:endParaRPr sz="700"/>
          </a:p>
        </p:txBody>
      </p:sp>
      <p:pic>
        <p:nvPicPr>
          <p:cNvPr id="582" name="Google Shape;58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0753" y="219989"/>
            <a:ext cx="2173140" cy="58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0753" y="1046176"/>
            <a:ext cx="2173140" cy="101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0947" y="219989"/>
            <a:ext cx="817174" cy="82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6971372" y="2228851"/>
            <a:ext cx="1959423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02869" y="219989"/>
            <a:ext cx="1882713" cy="184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5780449" y="1161111"/>
            <a:ext cx="818171" cy="141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91543" y="2753675"/>
            <a:ext cx="995982" cy="93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314722" y="2228851"/>
            <a:ext cx="2108642" cy="147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49055" y="3839744"/>
            <a:ext cx="774308" cy="110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96927" y="2753675"/>
            <a:ext cx="1708312" cy="95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5568215">
            <a:off x="3379734" y="3765244"/>
            <a:ext cx="1181417" cy="125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45873" y="3873911"/>
            <a:ext cx="1287322" cy="107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57020" y="3873911"/>
            <a:ext cx="939440" cy="94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020286" y="3873911"/>
            <a:ext cx="929299" cy="9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5"/>
          <p:cNvSpPr txBox="1"/>
          <p:nvPr/>
        </p:nvSpPr>
        <p:spPr>
          <a:xfrm>
            <a:off x="420756" y="784849"/>
            <a:ext cx="2769133" cy="1679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ICONS</a:t>
            </a:r>
            <a:endParaRPr sz="700"/>
          </a:p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RESOURCE PAGE</a:t>
            </a:r>
            <a:endParaRPr sz="700"/>
          </a:p>
        </p:txBody>
      </p:sp>
      <p:sp>
        <p:nvSpPr>
          <p:cNvPr id="601" name="Google Shape;601;p45"/>
          <p:cNvSpPr txBox="1"/>
          <p:nvPr/>
        </p:nvSpPr>
        <p:spPr>
          <a:xfrm>
            <a:off x="445900" y="3398094"/>
            <a:ext cx="2621823" cy="994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these design resources in your Canva Presentation. Happy designing! 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0388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Don't forget to delete this page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0388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before presenting. </a:t>
            </a:r>
            <a:endParaRPr sz="700"/>
          </a:p>
        </p:txBody>
      </p:sp>
      <p:pic>
        <p:nvPicPr>
          <p:cNvPr id="602" name="Google Shape;60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4352" y="260139"/>
            <a:ext cx="1194631" cy="168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0349" y="265777"/>
            <a:ext cx="1662348" cy="75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4883" y="1173375"/>
            <a:ext cx="838828" cy="7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65568" y="1173375"/>
            <a:ext cx="866558" cy="7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43982" y="1173375"/>
            <a:ext cx="795075" cy="7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18403" y="1146022"/>
            <a:ext cx="1188111" cy="159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10800000">
            <a:off x="6704333" y="391879"/>
            <a:ext cx="2146929" cy="55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22410" y="2182766"/>
            <a:ext cx="884138" cy="136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3528109" y="2182766"/>
            <a:ext cx="897213" cy="136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52033" y="2168827"/>
            <a:ext cx="1521327" cy="64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50531" y="2867661"/>
            <a:ext cx="1123854" cy="67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 flipH="1">
            <a:off x="5701810" y="2962168"/>
            <a:ext cx="1668943" cy="59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28109" y="3762107"/>
            <a:ext cx="917391" cy="11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636882" y="3762107"/>
            <a:ext cx="842343" cy="11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670608" y="3762107"/>
            <a:ext cx="842343" cy="11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04333" y="3762107"/>
            <a:ext cx="799149" cy="1121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577099" y="3676382"/>
            <a:ext cx="1274163" cy="120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A812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5491" y="318631"/>
            <a:ext cx="2293019" cy="57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6"/>
          <p:cNvPicPr preferRelativeResize="0"/>
          <p:nvPr/>
        </p:nvPicPr>
        <p:blipFill rotWithShape="1">
          <a:blip r:embed="rId4">
            <a:alphaModFix/>
          </a:blip>
          <a:srcRect b="5624" l="0" r="0" t="51582"/>
          <a:stretch/>
        </p:blipFill>
        <p:spPr>
          <a:xfrm>
            <a:off x="0" y="3367997"/>
            <a:ext cx="9144000" cy="1775503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46"/>
          <p:cNvSpPr txBox="1"/>
          <p:nvPr/>
        </p:nvSpPr>
        <p:spPr>
          <a:xfrm>
            <a:off x="377095" y="1179482"/>
            <a:ext cx="83898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FREE TEMPLATES FOR ALL YOUR PRESENTATION NEEDS</a:t>
            </a:r>
            <a:endParaRPr sz="700"/>
          </a:p>
        </p:txBody>
      </p:sp>
      <p:sp>
        <p:nvSpPr>
          <p:cNvPr id="626" name="Google Shape;626;p46"/>
          <p:cNvSpPr txBox="1"/>
          <p:nvPr/>
        </p:nvSpPr>
        <p:spPr>
          <a:xfrm>
            <a:off x="375818" y="2650636"/>
            <a:ext cx="1919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PowerPoint,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Slides, and Canva</a:t>
            </a:r>
            <a:endParaRPr sz="700"/>
          </a:p>
        </p:txBody>
      </p:sp>
      <p:sp>
        <p:nvSpPr>
          <p:cNvPr id="627" name="Google Shape;627;p46"/>
          <p:cNvSpPr txBox="1"/>
          <p:nvPr/>
        </p:nvSpPr>
        <p:spPr>
          <a:xfrm>
            <a:off x="2389814" y="2650636"/>
            <a:ext cx="1919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100% free for personal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 commercial use</a:t>
            </a:r>
            <a:endParaRPr sz="700"/>
          </a:p>
        </p:txBody>
      </p:sp>
      <p:sp>
        <p:nvSpPr>
          <p:cNvPr id="628" name="Google Shape;628;p46"/>
          <p:cNvSpPr txBox="1"/>
          <p:nvPr/>
        </p:nvSpPr>
        <p:spPr>
          <a:xfrm>
            <a:off x="4404585" y="2650636"/>
            <a:ext cx="2211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Ready to use, professional,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customizable</a:t>
            </a:r>
            <a:endParaRPr sz="700"/>
          </a:p>
        </p:txBody>
      </p:sp>
      <p:sp>
        <p:nvSpPr>
          <p:cNvPr id="629" name="Google Shape;629;p46"/>
          <p:cNvSpPr txBox="1"/>
          <p:nvPr/>
        </p:nvSpPr>
        <p:spPr>
          <a:xfrm>
            <a:off x="6778400" y="2650636"/>
            <a:ext cx="1919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Blow your audience away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with attractive visuals</a:t>
            </a:r>
            <a:endParaRPr sz="700"/>
          </a:p>
        </p:txBody>
      </p:sp>
      <p:grpSp>
        <p:nvGrpSpPr>
          <p:cNvPr id="630" name="Google Shape;630;p46"/>
          <p:cNvGrpSpPr/>
          <p:nvPr/>
        </p:nvGrpSpPr>
        <p:grpSpPr>
          <a:xfrm rot="-5400000">
            <a:off x="3611917" y="-388581"/>
            <a:ext cx="1775503" cy="9288659"/>
            <a:chOff x="0" y="-76200"/>
            <a:chExt cx="935244" cy="4892792"/>
          </a:xfrm>
        </p:grpSpPr>
        <p:sp>
          <p:nvSpPr>
            <p:cNvPr id="631" name="Google Shape;631;p46"/>
            <p:cNvSpPr/>
            <p:nvPr/>
          </p:nvSpPr>
          <p:spPr>
            <a:xfrm>
              <a:off x="0" y="0"/>
              <a:ext cx="935244" cy="4816592"/>
            </a:xfrm>
            <a:custGeom>
              <a:rect b="b" l="l" r="r" t="t"/>
              <a:pathLst>
                <a:path extrusionOk="0" h="4816592" w="935244">
                  <a:moveTo>
                    <a:pt x="0" y="0"/>
                  </a:moveTo>
                  <a:lnTo>
                    <a:pt x="935244" y="0"/>
                  </a:lnTo>
                  <a:lnTo>
                    <a:pt x="935244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EC308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32" name="Google Shape;632;p4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3885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8077" y="3857625"/>
            <a:ext cx="1271847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8077" y="2571750"/>
            <a:ext cx="1271847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8077" y="1285875"/>
            <a:ext cx="1271847" cy="1285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5"/>
          <p:cNvGrpSpPr/>
          <p:nvPr/>
        </p:nvGrpSpPr>
        <p:grpSpPr>
          <a:xfrm>
            <a:off x="-635923" y="0"/>
            <a:ext cx="1271848" cy="5143500"/>
            <a:chOff x="0" y="0"/>
            <a:chExt cx="3391593" cy="13716000"/>
          </a:xfrm>
        </p:grpSpPr>
        <p:pic>
          <p:nvPicPr>
            <p:cNvPr id="225" name="Google Shape;225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028700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85800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342900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25"/>
          <p:cNvGrpSpPr/>
          <p:nvPr/>
        </p:nvGrpSpPr>
        <p:grpSpPr>
          <a:xfrm>
            <a:off x="1878993" y="-90413"/>
            <a:ext cx="5386015" cy="5233913"/>
            <a:chOff x="0" y="-47625"/>
            <a:chExt cx="2837078" cy="2756958"/>
          </a:xfrm>
        </p:grpSpPr>
        <p:sp>
          <p:nvSpPr>
            <p:cNvPr id="230" name="Google Shape;230;p25"/>
            <p:cNvSpPr/>
            <p:nvPr/>
          </p:nvSpPr>
          <p:spPr>
            <a:xfrm>
              <a:off x="0" y="0"/>
              <a:ext cx="2837078" cy="2709333"/>
            </a:xfrm>
            <a:custGeom>
              <a:rect b="b" l="l" r="r" t="t"/>
              <a:pathLst>
                <a:path extrusionOk="0" h="2709333" w="2837078">
                  <a:moveTo>
                    <a:pt x="0" y="0"/>
                  </a:moveTo>
                  <a:lnTo>
                    <a:pt x="2837078" y="0"/>
                  </a:lnTo>
                  <a:lnTo>
                    <a:pt x="283707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A811"/>
            </a:solidFill>
            <a:ln>
              <a:noFill/>
            </a:ln>
          </p:spPr>
        </p:sp>
        <p:sp>
          <p:nvSpPr>
            <p:cNvPr id="231" name="Google Shape;231;p2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069" y="3857625"/>
            <a:ext cx="1271848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069" y="2571750"/>
            <a:ext cx="1271848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069" y="1285875"/>
            <a:ext cx="1271848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069" y="0"/>
            <a:ext cx="1271848" cy="1285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25"/>
          <p:cNvGrpSpPr/>
          <p:nvPr/>
        </p:nvGrpSpPr>
        <p:grpSpPr>
          <a:xfrm>
            <a:off x="6629084" y="0"/>
            <a:ext cx="1271848" cy="5143500"/>
            <a:chOff x="0" y="0"/>
            <a:chExt cx="3391593" cy="13716000"/>
          </a:xfrm>
        </p:grpSpPr>
        <p:pic>
          <p:nvPicPr>
            <p:cNvPr id="237" name="Google Shape;23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028700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85800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342900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3391593" cy="3429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8077" y="0"/>
            <a:ext cx="1271847" cy="1285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25"/>
          <p:cNvGrpSpPr/>
          <p:nvPr/>
        </p:nvGrpSpPr>
        <p:grpSpPr>
          <a:xfrm>
            <a:off x="1807898" y="639361"/>
            <a:ext cx="5528250" cy="3783714"/>
            <a:chOff x="0" y="-510608"/>
            <a:chExt cx="14742000" cy="10089904"/>
          </a:xfrm>
        </p:grpSpPr>
        <p:sp>
          <p:nvSpPr>
            <p:cNvPr id="243" name="Google Shape;243;p25"/>
            <p:cNvSpPr txBox="1"/>
            <p:nvPr/>
          </p:nvSpPr>
          <p:spPr>
            <a:xfrm>
              <a:off x="2785431" y="4315196"/>
              <a:ext cx="9171000" cy="526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Write an agenda here.</a:t>
              </a:r>
              <a:endParaRPr sz="700"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Write an agenda here.</a:t>
              </a:r>
              <a:endParaRPr sz="700"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9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Write an agenda here.</a:t>
              </a:r>
              <a:endParaRPr sz="700"/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Suez One"/>
                <a:ea typeface="Suez One"/>
                <a:cs typeface="Suez One"/>
                <a:sym typeface="Suez One"/>
              </a:endParaRPr>
            </a:p>
          </p:txBody>
        </p:sp>
        <p:sp>
          <p:nvSpPr>
            <p:cNvPr id="244" name="Google Shape;244;p25"/>
            <p:cNvSpPr txBox="1"/>
            <p:nvPr/>
          </p:nvSpPr>
          <p:spPr>
            <a:xfrm>
              <a:off x="0" y="-510608"/>
              <a:ext cx="14742000" cy="3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ADD AN</a:t>
              </a:r>
              <a:endParaRPr sz="700"/>
            </a:p>
            <a:p>
              <a:pPr indent="0" lvl="0" marL="0" marR="0" rtl="0" algn="ctr">
                <a:lnSpc>
                  <a:spcPct val="10899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AGENDA PAGE</a:t>
              </a:r>
              <a:endParaRPr sz="7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0066" y="401390"/>
            <a:ext cx="4021109" cy="70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4830066" y="4039396"/>
            <a:ext cx="4021109" cy="70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15" y="401390"/>
            <a:ext cx="4250086" cy="41573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26"/>
          <p:cNvGrpSpPr/>
          <p:nvPr/>
        </p:nvGrpSpPr>
        <p:grpSpPr>
          <a:xfrm>
            <a:off x="5441929" y="1507014"/>
            <a:ext cx="2797383" cy="1955968"/>
            <a:chOff x="0" y="66675"/>
            <a:chExt cx="7459688" cy="5215916"/>
          </a:xfrm>
        </p:grpSpPr>
        <p:sp>
          <p:nvSpPr>
            <p:cNvPr id="253" name="Google Shape;253;p26"/>
            <p:cNvSpPr txBox="1"/>
            <p:nvPr/>
          </p:nvSpPr>
          <p:spPr>
            <a:xfrm>
              <a:off x="0" y="66675"/>
              <a:ext cx="7459688" cy="1396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HELLO THERE!</a:t>
              </a:r>
              <a:endParaRPr sz="700"/>
            </a:p>
          </p:txBody>
        </p:sp>
        <p:sp>
          <p:nvSpPr>
            <p:cNvPr id="254" name="Google Shape;254;p26"/>
            <p:cNvSpPr txBox="1"/>
            <p:nvPr/>
          </p:nvSpPr>
          <p:spPr>
            <a:xfrm>
              <a:off x="565656" y="2203991"/>
              <a:ext cx="63285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EC3085"/>
                  </a:solidFill>
                  <a:latin typeface="Suez One"/>
                  <a:ea typeface="Suez One"/>
                  <a:cs typeface="Suez One"/>
                  <a:sym typeface="Suez One"/>
                </a:rPr>
                <a:t>I'm Rain, and I'll be sharing with you my beautiful ideas. Follow me at @reallygreatsite to learn more. </a:t>
              </a:r>
              <a:endParaRPr sz="7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3885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7"/>
          <p:cNvPicPr preferRelativeResize="0"/>
          <p:nvPr/>
        </p:nvPicPr>
        <p:blipFill rotWithShape="1">
          <a:blip r:embed="rId3">
            <a:alphaModFix/>
          </a:blip>
          <a:srcRect b="11527" l="0" r="0" t="42896"/>
          <a:stretch/>
        </p:blipFill>
        <p:spPr>
          <a:xfrm>
            <a:off x="-78229" y="2319467"/>
            <a:ext cx="9300457" cy="282403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/>
          <p:nvPr/>
        </p:nvSpPr>
        <p:spPr>
          <a:xfrm>
            <a:off x="3251410" y="373141"/>
            <a:ext cx="50466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4F4F4"/>
                </a:solidFill>
                <a:latin typeface="Lilita One"/>
                <a:ea typeface="Lilita One"/>
                <a:cs typeface="Lilita One"/>
                <a:sym typeface="Lilita One"/>
              </a:rPr>
              <a:t>WRITE YOUR</a:t>
            </a:r>
            <a:endParaRPr sz="700"/>
          </a:p>
          <a:p>
            <a:pPr indent="0" lvl="0" marL="0" marR="0" rtl="0" algn="l">
              <a:lnSpc>
                <a:spcPct val="108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4F4F4"/>
                </a:solidFill>
                <a:latin typeface="Lilita One"/>
                <a:ea typeface="Lilita One"/>
                <a:cs typeface="Lilita One"/>
                <a:sym typeface="Lilita One"/>
              </a:rPr>
              <a:t>TOPIC OR IDEA</a:t>
            </a:r>
            <a:endParaRPr sz="700"/>
          </a:p>
        </p:txBody>
      </p:sp>
      <p:sp>
        <p:nvSpPr>
          <p:cNvPr id="261" name="Google Shape;261;p27"/>
          <p:cNvSpPr txBox="1"/>
          <p:nvPr/>
        </p:nvSpPr>
        <p:spPr>
          <a:xfrm>
            <a:off x="3251410" y="1837702"/>
            <a:ext cx="3684242" cy="1946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EDD5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Elaborate on what you want to discuss. </a:t>
            </a:r>
            <a:endParaRPr sz="700"/>
          </a:p>
        </p:txBody>
      </p:sp>
      <p:grpSp>
        <p:nvGrpSpPr>
          <p:cNvPr id="262" name="Google Shape;262;p27"/>
          <p:cNvGrpSpPr/>
          <p:nvPr/>
        </p:nvGrpSpPr>
        <p:grpSpPr>
          <a:xfrm rot="-5400000">
            <a:off x="3087652" y="-912846"/>
            <a:ext cx="2824034" cy="9288659"/>
            <a:chOff x="0" y="-76200"/>
            <a:chExt cx="1487557" cy="4892792"/>
          </a:xfrm>
        </p:grpSpPr>
        <p:sp>
          <p:nvSpPr>
            <p:cNvPr id="263" name="Google Shape;263;p27"/>
            <p:cNvSpPr/>
            <p:nvPr/>
          </p:nvSpPr>
          <p:spPr>
            <a:xfrm>
              <a:off x="0" y="0"/>
              <a:ext cx="1487557" cy="4816592"/>
            </a:xfrm>
            <a:custGeom>
              <a:rect b="b" l="l" r="r" t="t"/>
              <a:pathLst>
                <a:path extrusionOk="0" h="4816592" w="1487557">
                  <a:moveTo>
                    <a:pt x="0" y="0"/>
                  </a:moveTo>
                  <a:lnTo>
                    <a:pt x="1487557" y="0"/>
                  </a:lnTo>
                  <a:lnTo>
                    <a:pt x="14875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04775">
              <a:solidFill>
                <a:srgbClr val="EDA81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2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6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0" y="302379"/>
            <a:ext cx="2627496" cy="4530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ECEC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03224">
            <a:off x="-143338" y="-399912"/>
            <a:ext cx="219456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6425" y="166235"/>
            <a:ext cx="4371151" cy="306462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8"/>
          <p:cNvSpPr txBox="1"/>
          <p:nvPr/>
        </p:nvSpPr>
        <p:spPr>
          <a:xfrm>
            <a:off x="2200372" y="3418696"/>
            <a:ext cx="4743258" cy="1017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YOUR</a:t>
            </a:r>
            <a:endParaRPr sz="700"/>
          </a:p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TOPIC OR IDEA</a:t>
            </a:r>
            <a:endParaRPr sz="700"/>
          </a:p>
        </p:txBody>
      </p:sp>
      <p:sp>
        <p:nvSpPr>
          <p:cNvPr id="273" name="Google Shape;273;p28"/>
          <p:cNvSpPr txBox="1"/>
          <p:nvPr/>
        </p:nvSpPr>
        <p:spPr>
          <a:xfrm>
            <a:off x="2543175" y="4599464"/>
            <a:ext cx="4057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EC3085"/>
                </a:solidFill>
                <a:latin typeface="Suez One"/>
                <a:ea typeface="Suez One"/>
                <a:cs typeface="Suez One"/>
                <a:sym typeface="Suez One"/>
              </a:rPr>
              <a:t>Elaborate on what you want to discuss. </a:t>
            </a:r>
            <a:endParaRPr sz="700"/>
          </a:p>
        </p:txBody>
      </p:sp>
      <p:pic>
        <p:nvPicPr>
          <p:cNvPr id="274" name="Google Shape;27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66516">
            <a:off x="6767160" y="2476251"/>
            <a:ext cx="2147698" cy="306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106987">
            <a:off x="6838123" y="240430"/>
            <a:ext cx="2690268" cy="1501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568215">
            <a:off x="-161000" y="2223373"/>
            <a:ext cx="2603149" cy="276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3885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9"/>
          <p:cNvGrpSpPr/>
          <p:nvPr/>
        </p:nvGrpSpPr>
        <p:grpSpPr>
          <a:xfrm>
            <a:off x="4558986" y="532451"/>
            <a:ext cx="4160490" cy="4216718"/>
            <a:chOff x="0" y="-38100"/>
            <a:chExt cx="11094641" cy="11244580"/>
          </a:xfrm>
        </p:grpSpPr>
        <p:sp>
          <p:nvSpPr>
            <p:cNvPr id="282" name="Google Shape;282;p29"/>
            <p:cNvSpPr txBox="1"/>
            <p:nvPr/>
          </p:nvSpPr>
          <p:spPr>
            <a:xfrm>
              <a:off x="1116727" y="10690860"/>
              <a:ext cx="1233488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Item 1</a:t>
              </a:r>
              <a:endParaRPr sz="700"/>
            </a:p>
          </p:txBody>
        </p:sp>
        <p:sp>
          <p:nvSpPr>
            <p:cNvPr id="283" name="Google Shape;283;p29"/>
            <p:cNvSpPr txBox="1"/>
            <p:nvPr/>
          </p:nvSpPr>
          <p:spPr>
            <a:xfrm>
              <a:off x="3225363" y="10690860"/>
              <a:ext cx="1233884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Item 2</a:t>
              </a:r>
              <a:endParaRPr sz="700"/>
            </a:p>
          </p:txBody>
        </p:sp>
        <p:sp>
          <p:nvSpPr>
            <p:cNvPr id="284" name="Google Shape;284;p29"/>
            <p:cNvSpPr txBox="1"/>
            <p:nvPr/>
          </p:nvSpPr>
          <p:spPr>
            <a:xfrm>
              <a:off x="5334397" y="10690860"/>
              <a:ext cx="1233488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Item 3</a:t>
              </a:r>
              <a:endParaRPr sz="700"/>
            </a:p>
          </p:txBody>
        </p:sp>
        <p:sp>
          <p:nvSpPr>
            <p:cNvPr id="285" name="Google Shape;285;p29"/>
            <p:cNvSpPr txBox="1"/>
            <p:nvPr/>
          </p:nvSpPr>
          <p:spPr>
            <a:xfrm>
              <a:off x="7443232" y="10690860"/>
              <a:ext cx="1233488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Item 4</a:t>
              </a:r>
              <a:endParaRPr sz="700"/>
            </a:p>
          </p:txBody>
        </p:sp>
        <p:sp>
          <p:nvSpPr>
            <p:cNvPr id="286" name="Google Shape;286;p29"/>
            <p:cNvSpPr txBox="1"/>
            <p:nvPr/>
          </p:nvSpPr>
          <p:spPr>
            <a:xfrm>
              <a:off x="9552067" y="10690860"/>
              <a:ext cx="1233488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Item 5</a:t>
              </a:r>
              <a:endParaRPr sz="700"/>
            </a:p>
          </p:txBody>
        </p:sp>
        <p:grpSp>
          <p:nvGrpSpPr>
            <p:cNvPr id="287" name="Google Shape;287;p29"/>
            <p:cNvGrpSpPr/>
            <p:nvPr/>
          </p:nvGrpSpPr>
          <p:grpSpPr>
            <a:xfrm>
              <a:off x="807641" y="232410"/>
              <a:ext cx="10287000" cy="10299700"/>
              <a:chOff x="0" y="-6350"/>
              <a:chExt cx="10287000" cy="10299700"/>
            </a:xfrm>
          </p:grpSpPr>
          <p:sp>
            <p:nvSpPr>
              <p:cNvPr id="288" name="Google Shape;288;p29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289" name="Google Shape;289;p29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290" name="Google Shape;290;p29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291" name="Google Shape;291;p29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292" name="Google Shape;292;p29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293" name="Google Shape;293;p29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294" name="Google Shape;294;p29"/>
            <p:cNvSpPr txBox="1"/>
            <p:nvPr/>
          </p:nvSpPr>
          <p:spPr>
            <a:xfrm>
              <a:off x="397" y="-38100"/>
              <a:ext cx="604044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50 </a:t>
              </a:r>
              <a:endParaRPr sz="700"/>
            </a:p>
          </p:txBody>
        </p:sp>
        <p:sp>
          <p:nvSpPr>
            <p:cNvPr id="295" name="Google Shape;295;p29"/>
            <p:cNvSpPr txBox="1"/>
            <p:nvPr/>
          </p:nvSpPr>
          <p:spPr>
            <a:xfrm>
              <a:off x="397" y="2019300"/>
              <a:ext cx="604044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40 </a:t>
              </a:r>
              <a:endParaRPr sz="700"/>
            </a:p>
          </p:txBody>
        </p:sp>
        <p:sp>
          <p:nvSpPr>
            <p:cNvPr id="296" name="Google Shape;296;p29"/>
            <p:cNvSpPr txBox="1"/>
            <p:nvPr/>
          </p:nvSpPr>
          <p:spPr>
            <a:xfrm>
              <a:off x="397" y="4076700"/>
              <a:ext cx="604044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30 </a:t>
              </a:r>
              <a:endParaRPr sz="700"/>
            </a:p>
          </p:txBody>
        </p:sp>
        <p:sp>
          <p:nvSpPr>
            <p:cNvPr id="297" name="Google Shape;297;p29"/>
            <p:cNvSpPr txBox="1"/>
            <p:nvPr/>
          </p:nvSpPr>
          <p:spPr>
            <a:xfrm>
              <a:off x="0" y="6134100"/>
              <a:ext cx="604441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20 </a:t>
              </a:r>
              <a:endParaRPr sz="700"/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397" y="8191500"/>
              <a:ext cx="604044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10 </a:t>
              </a:r>
              <a:endParaRPr sz="700"/>
            </a:p>
          </p:txBody>
        </p:sp>
        <p:sp>
          <p:nvSpPr>
            <p:cNvPr id="299" name="Google Shape;299;p29"/>
            <p:cNvSpPr txBox="1"/>
            <p:nvPr/>
          </p:nvSpPr>
          <p:spPr>
            <a:xfrm>
              <a:off x="244277" y="10248900"/>
              <a:ext cx="360164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0 </a:t>
              </a:r>
              <a:endParaRPr sz="700"/>
            </a:p>
          </p:txBody>
        </p:sp>
        <p:grpSp>
          <p:nvGrpSpPr>
            <p:cNvPr id="300" name="Google Shape;300;p29"/>
            <p:cNvGrpSpPr/>
            <p:nvPr/>
          </p:nvGrpSpPr>
          <p:grpSpPr>
            <a:xfrm>
              <a:off x="805908" y="232410"/>
              <a:ext cx="10288732" cy="10293350"/>
              <a:chOff x="-1732" y="-6350"/>
              <a:chExt cx="10288732" cy="10293350"/>
            </a:xfrm>
          </p:grpSpPr>
          <p:sp>
            <p:nvSpPr>
              <p:cNvPr id="301" name="Google Shape;301;p29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EDA812"/>
              </a:solidFill>
              <a:ln>
                <a:noFill/>
              </a:ln>
            </p:spPr>
          </p:sp>
          <p:sp>
            <p:nvSpPr>
              <p:cNvPr id="307" name="Google Shape;307;p29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EDA812"/>
              </a:solidFill>
              <a:ln>
                <a:noFill/>
              </a:ln>
            </p:spPr>
          </p:sp>
          <p:sp>
            <p:nvSpPr>
              <p:cNvPr id="308" name="Google Shape;308;p29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EDA812"/>
              </a:solidFill>
              <a:ln>
                <a:noFill/>
              </a:ln>
            </p:spPr>
          </p:sp>
          <p:sp>
            <p:nvSpPr>
              <p:cNvPr id="309" name="Google Shape;309;p29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EDA812"/>
              </a:solidFill>
              <a:ln>
                <a:noFill/>
              </a:ln>
            </p:spPr>
          </p:sp>
          <p:sp>
            <p:nvSpPr>
              <p:cNvPr id="310" name="Google Shape;310;p29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EDA812"/>
              </a:solidFill>
              <a:ln>
                <a:noFill/>
              </a:ln>
            </p:spPr>
          </p:sp>
          <p:sp>
            <p:nvSpPr>
              <p:cNvPr id="311" name="Google Shape;311;p29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12" name="Google Shape;312;p29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13" name="Google Shape;313;p29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14" name="Google Shape;314;p29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15" name="Google Shape;315;p29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</p:grpSp>
      <p:pic>
        <p:nvPicPr>
          <p:cNvPr id="316" name="Google Shape;3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053" y="546739"/>
            <a:ext cx="2470677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9"/>
          <p:cNvGrpSpPr/>
          <p:nvPr/>
        </p:nvGrpSpPr>
        <p:grpSpPr>
          <a:xfrm>
            <a:off x="300845" y="2938024"/>
            <a:ext cx="3877092" cy="1685204"/>
            <a:chOff x="0" y="66675"/>
            <a:chExt cx="10338910" cy="4493878"/>
          </a:xfrm>
        </p:grpSpPr>
        <p:sp>
          <p:nvSpPr>
            <p:cNvPr id="318" name="Google Shape;318;p29"/>
            <p:cNvSpPr txBox="1"/>
            <p:nvPr/>
          </p:nvSpPr>
          <p:spPr>
            <a:xfrm>
              <a:off x="0" y="66675"/>
              <a:ext cx="10338910" cy="2709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FFFF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YOUR TOPIC OR IDEA</a:t>
              </a:r>
              <a:endParaRPr sz="700"/>
            </a:p>
          </p:txBody>
        </p:sp>
        <p:sp>
          <p:nvSpPr>
            <p:cNvPr id="319" name="Google Shape;319;p29"/>
            <p:cNvSpPr txBox="1"/>
            <p:nvPr/>
          </p:nvSpPr>
          <p:spPr>
            <a:xfrm>
              <a:off x="1244766" y="3329053"/>
              <a:ext cx="78495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EDD58"/>
                  </a:solidFill>
                  <a:latin typeface="Suez One"/>
                  <a:ea typeface="Suez One"/>
                  <a:cs typeface="Suez One"/>
                  <a:sym typeface="Suez One"/>
                </a:rPr>
                <a:t>Elaborate on what you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EDD58"/>
                  </a:solidFill>
                  <a:latin typeface="Suez One"/>
                  <a:ea typeface="Suez One"/>
                  <a:cs typeface="Suez One"/>
                  <a:sym typeface="Suez One"/>
                </a:rPr>
                <a:t>want to discuss. </a:t>
              </a:r>
              <a:endParaRPr sz="7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3085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30"/>
          <p:cNvGrpSpPr/>
          <p:nvPr/>
        </p:nvGrpSpPr>
        <p:grpSpPr>
          <a:xfrm>
            <a:off x="854882" y="-90413"/>
            <a:ext cx="7434235" cy="5233913"/>
            <a:chOff x="0" y="-47625"/>
            <a:chExt cx="3915976" cy="2756958"/>
          </a:xfrm>
        </p:grpSpPr>
        <p:sp>
          <p:nvSpPr>
            <p:cNvPr id="325" name="Google Shape;325;p30"/>
            <p:cNvSpPr/>
            <p:nvPr/>
          </p:nvSpPr>
          <p:spPr>
            <a:xfrm>
              <a:off x="0" y="0"/>
              <a:ext cx="3915976" cy="2709333"/>
            </a:xfrm>
            <a:custGeom>
              <a:rect b="b" l="l" r="r" t="t"/>
              <a:pathLst>
                <a:path extrusionOk="0" h="2709333" w="3915976">
                  <a:moveTo>
                    <a:pt x="0" y="0"/>
                  </a:moveTo>
                  <a:lnTo>
                    <a:pt x="3915976" y="0"/>
                  </a:lnTo>
                  <a:lnTo>
                    <a:pt x="391597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</p:sp>
        <p:sp>
          <p:nvSpPr>
            <p:cNvPr id="326" name="Google Shape;326;p3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27" name="Google Shape;327;p30"/>
          <p:cNvGraphicFramePr/>
          <p:nvPr/>
        </p:nvGraphicFramePr>
        <p:xfrm>
          <a:off x="2042770" y="17457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{3734212A-870B-4B67-9A99-8D9004EAB4DB}</a:tableStyleId>
              </a:tblPr>
              <a:tblGrid>
                <a:gridCol w="1994150"/>
                <a:gridCol w="3064300"/>
              </a:tblGrid>
              <a:tr h="524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F03885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F03885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EC3085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EC3085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EC3085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Add a main point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cap="none" strike="noStrike">
                          <a:solidFill>
                            <a:srgbClr val="000000"/>
                          </a:solidFill>
                          <a:latin typeface="Suez One"/>
                          <a:ea typeface="Suez One"/>
                          <a:cs typeface="Suez One"/>
                          <a:sym typeface="Suez One"/>
                        </a:rPr>
                        <a:t>Elaborate on what you want to discuss.</a:t>
                      </a:r>
                      <a:endParaRPr sz="600" u="none" cap="none" strike="noStrike"/>
                    </a:p>
                  </a:txBody>
                  <a:tcPr marT="127225" marB="127225" marR="127225" marL="127225" anchor="ctr">
                    <a:lnL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DA81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328" name="Google Shape;32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" y="0"/>
            <a:ext cx="1695796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1220" y="0"/>
            <a:ext cx="1695796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" y="1714500"/>
            <a:ext cx="1695796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1220" y="1714500"/>
            <a:ext cx="1695796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" y="3429000"/>
            <a:ext cx="1695796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1220" y="3429000"/>
            <a:ext cx="1695796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0"/>
          <p:cNvSpPr txBox="1"/>
          <p:nvPr/>
        </p:nvSpPr>
        <p:spPr>
          <a:xfrm>
            <a:off x="1681185" y="436251"/>
            <a:ext cx="5781629" cy="1017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WRITE YOUR</a:t>
            </a:r>
            <a:endParaRPr sz="700"/>
          </a:p>
          <a:p>
            <a:pPr indent="0" lvl="0" marL="0" marR="0" rtl="0" algn="ctr">
              <a:lnSpc>
                <a:spcPct val="108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Lilita One"/>
                <a:ea typeface="Lilita One"/>
                <a:cs typeface="Lilita One"/>
                <a:sym typeface="Lilita One"/>
              </a:rPr>
              <a:t>TOPIC OR IDEA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A812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04" y="-21548"/>
            <a:ext cx="3677768" cy="51865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31"/>
          <p:cNvGrpSpPr/>
          <p:nvPr/>
        </p:nvGrpSpPr>
        <p:grpSpPr>
          <a:xfrm>
            <a:off x="4572000" y="588540"/>
            <a:ext cx="4177735" cy="3972174"/>
            <a:chOff x="0" y="66675"/>
            <a:chExt cx="11140626" cy="10592464"/>
          </a:xfrm>
        </p:grpSpPr>
        <p:sp>
          <p:nvSpPr>
            <p:cNvPr id="341" name="Google Shape;341;p31"/>
            <p:cNvSpPr txBox="1"/>
            <p:nvPr/>
          </p:nvSpPr>
          <p:spPr>
            <a:xfrm>
              <a:off x="0" y="66675"/>
              <a:ext cx="11140488" cy="2734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YOUR TOPIC OR IDEA</a:t>
              </a:r>
              <a:endParaRPr sz="700"/>
            </a:p>
          </p:txBody>
        </p:sp>
        <p:sp>
          <p:nvSpPr>
            <p:cNvPr id="342" name="Google Shape;342;p31"/>
            <p:cNvSpPr txBox="1"/>
            <p:nvPr/>
          </p:nvSpPr>
          <p:spPr>
            <a:xfrm>
              <a:off x="0" y="5719524"/>
              <a:ext cx="4716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9F4F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 you want to discuss. </a:t>
              </a:r>
              <a:endParaRPr sz="700"/>
            </a:p>
          </p:txBody>
        </p:sp>
        <p:sp>
          <p:nvSpPr>
            <p:cNvPr id="343" name="Google Shape;343;p31"/>
            <p:cNvSpPr txBox="1"/>
            <p:nvPr/>
          </p:nvSpPr>
          <p:spPr>
            <a:xfrm>
              <a:off x="0" y="9673939"/>
              <a:ext cx="4716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9F4F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 you want to discuss. </a:t>
              </a:r>
              <a:endParaRPr sz="700"/>
            </a:p>
          </p:txBody>
        </p:sp>
        <p:sp>
          <p:nvSpPr>
            <p:cNvPr id="344" name="Google Shape;344;p31"/>
            <p:cNvSpPr txBox="1"/>
            <p:nvPr/>
          </p:nvSpPr>
          <p:spPr>
            <a:xfrm>
              <a:off x="6424026" y="5719524"/>
              <a:ext cx="4716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9F4F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 you want to discuss. </a:t>
              </a:r>
              <a:endParaRPr sz="700"/>
            </a:p>
          </p:txBody>
        </p:sp>
        <p:sp>
          <p:nvSpPr>
            <p:cNvPr id="345" name="Google Shape;345;p31"/>
            <p:cNvSpPr txBox="1"/>
            <p:nvPr/>
          </p:nvSpPr>
          <p:spPr>
            <a:xfrm>
              <a:off x="6424026" y="9673939"/>
              <a:ext cx="4716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200" u="none" cap="none" strike="noStrike">
                  <a:solidFill>
                    <a:srgbClr val="F9F4F3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Elaborate on what you want to discuss. </a:t>
              </a:r>
              <a:endParaRPr sz="700"/>
            </a:p>
          </p:txBody>
        </p:sp>
        <p:sp>
          <p:nvSpPr>
            <p:cNvPr id="346" name="Google Shape;346;p31"/>
            <p:cNvSpPr txBox="1"/>
            <p:nvPr/>
          </p:nvSpPr>
          <p:spPr>
            <a:xfrm>
              <a:off x="0" y="3792915"/>
              <a:ext cx="4250633" cy="142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Add a</a:t>
              </a:r>
              <a:endParaRPr sz="700"/>
            </a:p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main point</a:t>
              </a:r>
              <a:endParaRPr sz="700"/>
            </a:p>
          </p:txBody>
        </p:sp>
        <p:sp>
          <p:nvSpPr>
            <p:cNvPr id="347" name="Google Shape;347;p31"/>
            <p:cNvSpPr txBox="1"/>
            <p:nvPr/>
          </p:nvSpPr>
          <p:spPr>
            <a:xfrm>
              <a:off x="0" y="7747330"/>
              <a:ext cx="4250633" cy="142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Add a</a:t>
              </a:r>
              <a:endParaRPr sz="700"/>
            </a:p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main point</a:t>
              </a:r>
              <a:endParaRPr sz="700"/>
            </a:p>
          </p:txBody>
        </p:sp>
        <p:sp>
          <p:nvSpPr>
            <p:cNvPr id="348" name="Google Shape;348;p31"/>
            <p:cNvSpPr txBox="1"/>
            <p:nvPr/>
          </p:nvSpPr>
          <p:spPr>
            <a:xfrm>
              <a:off x="6424026" y="3792915"/>
              <a:ext cx="4250633" cy="142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Add a</a:t>
              </a:r>
              <a:endParaRPr sz="700"/>
            </a:p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main point</a:t>
              </a:r>
              <a:endParaRPr sz="700"/>
            </a:p>
          </p:txBody>
        </p:sp>
        <p:sp>
          <p:nvSpPr>
            <p:cNvPr id="349" name="Google Shape;349;p31"/>
            <p:cNvSpPr txBox="1"/>
            <p:nvPr/>
          </p:nvSpPr>
          <p:spPr>
            <a:xfrm>
              <a:off x="6424026" y="7747330"/>
              <a:ext cx="4250633" cy="1425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Add a</a:t>
              </a:r>
              <a:endParaRPr sz="700"/>
            </a:p>
            <a:p>
              <a:pPr indent="0" lvl="0" marL="0" marR="0" rtl="0" algn="ctr">
                <a:lnSpc>
                  <a:spcPct val="141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Suez One"/>
                  <a:ea typeface="Suez One"/>
                  <a:cs typeface="Suez One"/>
                  <a:sym typeface="Suez One"/>
                </a:rPr>
                <a:t>main point</a:t>
              </a:r>
              <a:endParaRPr sz="7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9F4F3"/>
      </a:lt1>
      <a:dk2>
        <a:srgbClr val="F03885"/>
      </a:dk2>
      <a:lt2>
        <a:srgbClr val="FFAA00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