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7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</p:sldIdLst>
  <p:sldSz cy="10287000" cx="18288000"/>
  <p:notesSz cx="6858000" cy="9144000"/>
  <p:embeddedFontLst>
    <p:embeddedFont>
      <p:font typeface="Playfair Display"/>
      <p:regular r:id="rId25"/>
      <p:bold r:id="rId26"/>
      <p:italic r:id="rId27"/>
      <p:boldItalic r:id="rId28"/>
    </p:embeddedFont>
    <p:embeddedFont>
      <p:font typeface="PT Sans"/>
      <p:bold r:id="rId29"/>
      <p:boldItalic r:id="rId30"/>
    </p:embeddedFont>
    <p:embeddedFont>
      <p:font typeface="Merriweather"/>
      <p:regular r:id="rId31"/>
      <p:bold r:id="rId32"/>
      <p:italic r:id="rId33"/>
      <p:boldItalic r:id="rId34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font" Target="fonts/PlayfairDisplay-bold.fntdata"/><Relationship Id="rId25" Type="http://schemas.openxmlformats.org/officeDocument/2006/relationships/font" Target="fonts/PlayfairDisplay-regular.fntdata"/><Relationship Id="rId28" Type="http://schemas.openxmlformats.org/officeDocument/2006/relationships/font" Target="fonts/PlayfairDisplay-boldItalic.fntdata"/><Relationship Id="rId27" Type="http://schemas.openxmlformats.org/officeDocument/2006/relationships/font" Target="fonts/PlayfairDisplay-italic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font" Target="fonts/PTSans-bold.fntdata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font" Target="fonts/Merriweather-regular.fntdata"/><Relationship Id="rId30" Type="http://schemas.openxmlformats.org/officeDocument/2006/relationships/font" Target="fonts/PTSans-boldItalic.fntdata"/><Relationship Id="rId11" Type="http://schemas.openxmlformats.org/officeDocument/2006/relationships/slide" Target="slides/slide6.xml"/><Relationship Id="rId33" Type="http://schemas.openxmlformats.org/officeDocument/2006/relationships/font" Target="fonts/Merriweather-italic.fntdata"/><Relationship Id="rId10" Type="http://schemas.openxmlformats.org/officeDocument/2006/relationships/slide" Target="slides/slide5.xml"/><Relationship Id="rId32" Type="http://schemas.openxmlformats.org/officeDocument/2006/relationships/font" Target="fonts/Merriweather-bold.fntdata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34" Type="http://schemas.openxmlformats.org/officeDocument/2006/relationships/font" Target="fonts/Merriweather-boldItalic.fntdata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0" name="Google Shape;90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0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2" name="Google Shape;312;p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6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8" name="Google Shape;328;p1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3" name="Google Shape;383;p1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3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5" name="Google Shape;415;p1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9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1" name="Google Shape;441;p1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5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7" name="Google Shape;457;p1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4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15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6" name="Google Shape;516;p1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2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" name="Google Shape;523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4" name="Google Shape;524;p1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6" name="Shape 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" name="Google Shape;547;p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8" name="Google Shape;548;p1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2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" name="Google Shape;563;p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4" name="Google Shape;564;p1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2" name="Google Shape;102;p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0" name="Google Shape;150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2" name="Google Shape;172;p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6" name="Google Shape;186;p1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0" name="Google Shape;200;p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4" name="Google Shape;234;p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8" name="Google Shape;268;p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0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2" name="Google Shape;292;p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6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Relationship Id="rId3" Type="http://schemas.openxmlformats.org/officeDocument/2006/relationships/image" Target="../media/image14.png"/><Relationship Id="rId4" Type="http://schemas.openxmlformats.org/officeDocument/2006/relationships/image" Target="../media/image12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png"/><Relationship Id="rId3" Type="http://schemas.openxmlformats.org/officeDocument/2006/relationships/image" Target="../media/image18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9.png"/><Relationship Id="rId3" Type="http://schemas.openxmlformats.org/officeDocument/2006/relationships/image" Target="../media/image16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3.png"/><Relationship Id="rId3" Type="http://schemas.openxmlformats.org/officeDocument/2006/relationships/image" Target="../media/image11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1.png"/><Relationship Id="rId3" Type="http://schemas.openxmlformats.org/officeDocument/2006/relationships/image" Target="../media/image15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7.png"/><Relationship Id="rId3" Type="http://schemas.openxmlformats.org/officeDocument/2006/relationships/image" Target="../media/image9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Relationship Id="rId3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8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3"/>
          <p:cNvSpPr txBox="1"/>
          <p:nvPr>
            <p:ph idx="1" type="subTitle"/>
          </p:nvPr>
        </p:nvSpPr>
        <p:spPr>
          <a:xfrm>
            <a:off x="5943600" y="4267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SzPts val="3200"/>
              <a:buNone/>
              <a:defRPr/>
            </a:lvl1pPr>
            <a:lvl2pPr lvl="1" algn="ctr">
              <a:spcBef>
                <a:spcPts val="56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480"/>
              </a:spcBef>
              <a:spcAft>
                <a:spcPts val="0"/>
              </a:spcAft>
              <a:buSzPts val="2400"/>
              <a:buNone/>
              <a:defRPr/>
            </a:lvl3pPr>
            <a:lvl4pPr lvl="3" algn="ctr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4pPr>
            <a:lvl5pPr lvl="4" algn="ctr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5pPr>
            <a:lvl6pPr lvl="5" algn="ctr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6pPr>
            <a:lvl7pPr lvl="6" algn="ctr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7pPr>
            <a:lvl8pPr lvl="7" algn="ctr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8pPr>
            <a:lvl9pPr lvl="8" algn="ctr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9pPr>
          </a:lstStyle>
          <a:p/>
        </p:txBody>
      </p:sp>
      <p:grpSp>
        <p:nvGrpSpPr>
          <p:cNvPr id="11" name="Google Shape;11;p3"/>
          <p:cNvGrpSpPr/>
          <p:nvPr/>
        </p:nvGrpSpPr>
        <p:grpSpPr>
          <a:xfrm>
            <a:off x="0" y="7145043"/>
            <a:ext cx="18288118" cy="3141977"/>
            <a:chOff x="0" y="-47625"/>
            <a:chExt cx="4816592" cy="827511"/>
          </a:xfrm>
        </p:grpSpPr>
        <p:sp>
          <p:nvSpPr>
            <p:cNvPr id="12" name="Google Shape;12;p3"/>
            <p:cNvSpPr/>
            <p:nvPr/>
          </p:nvSpPr>
          <p:spPr>
            <a:xfrm>
              <a:off x="0" y="0"/>
              <a:ext cx="4816592" cy="779886"/>
            </a:xfrm>
            <a:custGeom>
              <a:rect b="b" l="l" r="r" t="t"/>
              <a:pathLst>
                <a:path extrusionOk="0" h="779886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779886"/>
                  </a:lnTo>
                  <a:lnTo>
                    <a:pt x="0" y="779886"/>
                  </a:lnTo>
                  <a:close/>
                </a:path>
              </a:pathLst>
            </a:custGeom>
            <a:solidFill>
              <a:srgbClr val="CBEDDD"/>
            </a:solidFill>
            <a:ln>
              <a:noFill/>
            </a:ln>
          </p:spPr>
        </p:sp>
        <p:sp>
          <p:nvSpPr>
            <p:cNvPr id="13" name="Google Shape;13;p3"/>
            <p:cNvSpPr txBox="1"/>
            <p:nvPr/>
          </p:nvSpPr>
          <p:spPr>
            <a:xfrm>
              <a:off x="0" y="-47625"/>
              <a:ext cx="4816500" cy="827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4" name="Google Shape;14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4198920" y="6128850"/>
            <a:ext cx="10293188" cy="10286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15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340675" y="-5466425"/>
            <a:ext cx="10995426" cy="1114447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6" name="Google Shape;16;p3"/>
          <p:cNvCxnSpPr/>
          <p:nvPr/>
        </p:nvCxnSpPr>
        <p:spPr>
          <a:xfrm>
            <a:off x="0" y="2224088"/>
            <a:ext cx="3687600" cy="0"/>
          </a:xfrm>
          <a:prstGeom prst="straightConnector1">
            <a:avLst/>
          </a:prstGeom>
          <a:noFill/>
          <a:ln cap="flat" cmpd="sng" w="28575">
            <a:solidFill>
              <a:srgbClr val="38766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7" name="Google Shape;17;p3"/>
          <p:cNvCxnSpPr/>
          <p:nvPr/>
        </p:nvCxnSpPr>
        <p:spPr>
          <a:xfrm rot="10800000">
            <a:off x="17245012" y="5678039"/>
            <a:ext cx="0" cy="3687600"/>
          </a:xfrm>
          <a:prstGeom prst="straightConnector1">
            <a:avLst/>
          </a:prstGeom>
          <a:noFill/>
          <a:ln cap="flat" cmpd="sng" w="28575">
            <a:solidFill>
              <a:srgbClr val="387667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8" name="Google Shape;18;p3"/>
          <p:cNvSpPr txBox="1"/>
          <p:nvPr>
            <p:ph type="title"/>
          </p:nvPr>
        </p:nvSpPr>
        <p:spPr>
          <a:xfrm>
            <a:off x="2239200" y="1690525"/>
            <a:ext cx="1380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0"/>
              <a:buFont typeface="Merriweather"/>
              <a:buNone/>
              <a:defRPr i="0" sz="8000" u="none" cap="none" strike="noStrike">
                <a:solidFill>
                  <a:schemeClr val="dk2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2894475" y="-4169350"/>
            <a:ext cx="10897098" cy="1139572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21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97000" y="6894472"/>
            <a:ext cx="5844674" cy="58388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22;p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4960502" y="4557232"/>
            <a:ext cx="10372651" cy="1051332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3" name="Google Shape;23;p4"/>
          <p:cNvCxnSpPr/>
          <p:nvPr/>
        </p:nvCxnSpPr>
        <p:spPr>
          <a:xfrm>
            <a:off x="14091399" y="9272588"/>
            <a:ext cx="3687600" cy="0"/>
          </a:xfrm>
          <a:prstGeom prst="straightConnector1">
            <a:avLst/>
          </a:prstGeom>
          <a:noFill/>
          <a:ln cap="flat" cmpd="sng" w="28575">
            <a:solidFill>
              <a:srgbClr val="38766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4" name="Google Shape;24;p4"/>
          <p:cNvCxnSpPr/>
          <p:nvPr/>
        </p:nvCxnSpPr>
        <p:spPr>
          <a:xfrm flipH="1">
            <a:off x="690529" y="956119"/>
            <a:ext cx="22800" cy="4735800"/>
          </a:xfrm>
          <a:prstGeom prst="straightConnector1">
            <a:avLst/>
          </a:prstGeom>
          <a:noFill/>
          <a:ln cap="flat" cmpd="sng" w="28575">
            <a:solidFill>
              <a:srgbClr val="387667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5" name="Google Shape;25;p4"/>
          <p:cNvSpPr txBox="1"/>
          <p:nvPr>
            <p:ph type="title"/>
          </p:nvPr>
        </p:nvSpPr>
        <p:spPr>
          <a:xfrm>
            <a:off x="2239200" y="1690525"/>
            <a:ext cx="1380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4"/>
          <p:cNvSpPr txBox="1"/>
          <p:nvPr>
            <p:ph idx="1" type="body"/>
          </p:nvPr>
        </p:nvSpPr>
        <p:spPr>
          <a:xfrm>
            <a:off x="6197950" y="4746500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oogle Shape;28;p5"/>
          <p:cNvGrpSpPr/>
          <p:nvPr/>
        </p:nvGrpSpPr>
        <p:grpSpPr>
          <a:xfrm>
            <a:off x="-177050" y="3902674"/>
            <a:ext cx="6022263" cy="6560079"/>
            <a:chOff x="0" y="-47625"/>
            <a:chExt cx="1586100" cy="1978311"/>
          </a:xfrm>
        </p:grpSpPr>
        <p:sp>
          <p:nvSpPr>
            <p:cNvPr id="29" name="Google Shape;29;p5"/>
            <p:cNvSpPr/>
            <p:nvPr/>
          </p:nvSpPr>
          <p:spPr>
            <a:xfrm>
              <a:off x="0" y="0"/>
              <a:ext cx="1585953" cy="1930686"/>
            </a:xfrm>
            <a:custGeom>
              <a:rect b="b" l="l" r="r" t="t"/>
              <a:pathLst>
                <a:path extrusionOk="0" h="1930686" w="1585953">
                  <a:moveTo>
                    <a:pt x="0" y="0"/>
                  </a:moveTo>
                  <a:lnTo>
                    <a:pt x="1585953" y="0"/>
                  </a:lnTo>
                  <a:lnTo>
                    <a:pt x="1585953" y="1930686"/>
                  </a:lnTo>
                  <a:lnTo>
                    <a:pt x="0" y="1930686"/>
                  </a:lnTo>
                  <a:close/>
                </a:path>
              </a:pathLst>
            </a:custGeom>
            <a:solidFill>
              <a:srgbClr val="CBEDDD"/>
            </a:solidFill>
            <a:ln>
              <a:noFill/>
            </a:ln>
          </p:spPr>
        </p:sp>
        <p:sp>
          <p:nvSpPr>
            <p:cNvPr id="30" name="Google Shape;30;p5"/>
            <p:cNvSpPr txBox="1"/>
            <p:nvPr/>
          </p:nvSpPr>
          <p:spPr>
            <a:xfrm>
              <a:off x="0" y="-47625"/>
              <a:ext cx="1586100" cy="1978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1" name="Google Shape;31;p5"/>
          <p:cNvSpPr txBox="1"/>
          <p:nvPr>
            <p:ph idx="1" type="body"/>
          </p:nvPr>
        </p:nvSpPr>
        <p:spPr>
          <a:xfrm>
            <a:off x="6564638" y="6639488"/>
            <a:ext cx="7772400" cy="15003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00"/>
              </a:spcBef>
              <a:spcAft>
                <a:spcPts val="0"/>
              </a:spcAft>
              <a:buSzPts val="2400"/>
              <a:buNone/>
              <a:defRPr/>
            </a:lvl1pPr>
            <a:lvl2pPr indent="-228600" lvl="1" marL="914400" algn="l">
              <a:spcBef>
                <a:spcPts val="360"/>
              </a:spcBef>
              <a:spcAft>
                <a:spcPts val="0"/>
              </a:spcAft>
              <a:buSzPts val="2400"/>
              <a:buNone/>
              <a:defRPr/>
            </a:lvl2pPr>
            <a:lvl3pPr indent="-228600" lvl="2" marL="1371600" algn="l">
              <a:spcBef>
                <a:spcPts val="320"/>
              </a:spcBef>
              <a:spcAft>
                <a:spcPts val="0"/>
              </a:spcAft>
              <a:buSzPts val="2400"/>
              <a:buNone/>
              <a:defRPr/>
            </a:lvl3pPr>
            <a:lvl4pPr indent="-228600" lvl="3" marL="1828800" algn="l">
              <a:spcBef>
                <a:spcPts val="280"/>
              </a:spcBef>
              <a:spcAft>
                <a:spcPts val="0"/>
              </a:spcAft>
              <a:buSzPts val="2400"/>
              <a:buNone/>
              <a:defRPr/>
            </a:lvl4pPr>
            <a:lvl5pPr indent="-228600" lvl="4" marL="2286000" algn="l">
              <a:spcBef>
                <a:spcPts val="280"/>
              </a:spcBef>
              <a:spcAft>
                <a:spcPts val="0"/>
              </a:spcAft>
              <a:buSzPts val="2400"/>
              <a:buNone/>
              <a:defRPr/>
            </a:lvl5pPr>
            <a:lvl6pPr indent="-228600" lvl="5" marL="2743200" algn="l">
              <a:spcBef>
                <a:spcPts val="280"/>
              </a:spcBef>
              <a:spcAft>
                <a:spcPts val="0"/>
              </a:spcAft>
              <a:buSzPts val="2400"/>
              <a:buNone/>
              <a:defRPr/>
            </a:lvl6pPr>
            <a:lvl7pPr indent="-228600" lvl="6" marL="3200400" algn="l">
              <a:spcBef>
                <a:spcPts val="280"/>
              </a:spcBef>
              <a:spcAft>
                <a:spcPts val="0"/>
              </a:spcAft>
              <a:buSzPts val="2400"/>
              <a:buNone/>
              <a:defRPr/>
            </a:lvl7pPr>
            <a:lvl8pPr indent="-228600" lvl="7" marL="3657600" algn="l">
              <a:spcBef>
                <a:spcPts val="280"/>
              </a:spcBef>
              <a:spcAft>
                <a:spcPts val="0"/>
              </a:spcAft>
              <a:buSzPts val="2400"/>
              <a:buNone/>
              <a:defRPr/>
            </a:lvl8pPr>
            <a:lvl9pPr indent="-228600" lvl="8" marL="4114800" algn="l">
              <a:spcBef>
                <a:spcPts val="28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32" name="Google Shape;32;p5"/>
          <p:cNvSpPr txBox="1"/>
          <p:nvPr>
            <p:ph type="title"/>
          </p:nvPr>
        </p:nvSpPr>
        <p:spPr>
          <a:xfrm>
            <a:off x="2239200" y="1690525"/>
            <a:ext cx="1380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0"/>
              <a:buFont typeface="Merriweather"/>
              <a:buNone/>
              <a:defRPr i="0" sz="8000" u="none" cap="none" strike="noStrike">
                <a:solidFill>
                  <a:schemeClr val="dk2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pic>
        <p:nvPicPr>
          <p:cNvPr id="33" name="Google Shape;33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4589968" y="3654689"/>
            <a:ext cx="10928401" cy="131947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Google Shape;34;p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337050" y="-3773850"/>
            <a:ext cx="8864699" cy="855420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5" name="Google Shape;35;p5"/>
          <p:cNvCxnSpPr/>
          <p:nvPr/>
        </p:nvCxnSpPr>
        <p:spPr>
          <a:xfrm>
            <a:off x="13051381" y="9648942"/>
            <a:ext cx="4735800" cy="0"/>
          </a:xfrm>
          <a:prstGeom prst="straightConnector1">
            <a:avLst/>
          </a:prstGeom>
          <a:noFill/>
          <a:ln cap="flat" cmpd="sng" w="28575">
            <a:solidFill>
              <a:srgbClr val="38766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6" name="Google Shape;36;p5"/>
          <p:cNvCxnSpPr/>
          <p:nvPr/>
        </p:nvCxnSpPr>
        <p:spPr>
          <a:xfrm>
            <a:off x="1014413" y="503662"/>
            <a:ext cx="0" cy="3048000"/>
          </a:xfrm>
          <a:prstGeom prst="straightConnector1">
            <a:avLst/>
          </a:prstGeom>
          <a:noFill/>
          <a:ln cap="flat" cmpd="sng" w="28575">
            <a:solidFill>
              <a:srgbClr val="387667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Google Shape;38;p6"/>
          <p:cNvGrpSpPr/>
          <p:nvPr/>
        </p:nvGrpSpPr>
        <p:grpSpPr>
          <a:xfrm>
            <a:off x="13716000" y="-256525"/>
            <a:ext cx="4572077" cy="10543581"/>
            <a:chOff x="0" y="-47625"/>
            <a:chExt cx="2030410" cy="2776892"/>
          </a:xfrm>
        </p:grpSpPr>
        <p:sp>
          <p:nvSpPr>
            <p:cNvPr id="39" name="Google Shape;39;p6"/>
            <p:cNvSpPr/>
            <p:nvPr/>
          </p:nvSpPr>
          <p:spPr>
            <a:xfrm>
              <a:off x="0" y="0"/>
              <a:ext cx="2030410" cy="2729267"/>
            </a:xfrm>
            <a:custGeom>
              <a:rect b="b" l="l" r="r" t="t"/>
              <a:pathLst>
                <a:path extrusionOk="0" h="2729267" w="2030410">
                  <a:moveTo>
                    <a:pt x="0" y="0"/>
                  </a:moveTo>
                  <a:lnTo>
                    <a:pt x="2030410" y="0"/>
                  </a:lnTo>
                  <a:lnTo>
                    <a:pt x="2030410" y="2729267"/>
                  </a:lnTo>
                  <a:lnTo>
                    <a:pt x="0" y="2729267"/>
                  </a:lnTo>
                  <a:close/>
                </a:path>
              </a:pathLst>
            </a:custGeom>
            <a:solidFill>
              <a:srgbClr val="CBEDDD"/>
            </a:solidFill>
            <a:ln>
              <a:noFill/>
            </a:ln>
          </p:spPr>
        </p:sp>
        <p:sp>
          <p:nvSpPr>
            <p:cNvPr id="40" name="Google Shape;40;p6"/>
            <p:cNvSpPr txBox="1"/>
            <p:nvPr/>
          </p:nvSpPr>
          <p:spPr>
            <a:xfrm>
              <a:off x="0" y="-47625"/>
              <a:ext cx="2030400" cy="2776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41" name="Google Shape;41;p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8009550" y="1408178"/>
            <a:ext cx="12202551" cy="13501245"/>
          </a:xfrm>
          <a:prstGeom prst="rect">
            <a:avLst/>
          </a:prstGeom>
          <a:noFill/>
          <a:ln>
            <a:noFill/>
          </a:ln>
        </p:spPr>
      </p:pic>
      <p:pic>
        <p:nvPicPr>
          <p:cNvPr id="42" name="Google Shape;42;p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790400" y="-4129100"/>
            <a:ext cx="10894648" cy="1081209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3" name="Google Shape;43;p6"/>
          <p:cNvCxnSpPr/>
          <p:nvPr/>
        </p:nvCxnSpPr>
        <p:spPr>
          <a:xfrm>
            <a:off x="12860597" y="1014412"/>
            <a:ext cx="4735800" cy="0"/>
          </a:xfrm>
          <a:prstGeom prst="straightConnector1">
            <a:avLst/>
          </a:prstGeom>
          <a:noFill/>
          <a:ln cap="flat" cmpd="sng" w="28575">
            <a:solidFill>
              <a:srgbClr val="38766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44" name="Google Shape;44;p6"/>
          <p:cNvCxnSpPr/>
          <p:nvPr/>
        </p:nvCxnSpPr>
        <p:spPr>
          <a:xfrm>
            <a:off x="578937" y="1028700"/>
            <a:ext cx="0" cy="4735800"/>
          </a:xfrm>
          <a:prstGeom prst="straightConnector1">
            <a:avLst/>
          </a:prstGeom>
          <a:noFill/>
          <a:ln cap="flat" cmpd="sng" w="28575">
            <a:solidFill>
              <a:srgbClr val="387667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5" name="Google Shape;45;p6"/>
          <p:cNvSpPr txBox="1"/>
          <p:nvPr>
            <p:ph type="title"/>
          </p:nvPr>
        </p:nvSpPr>
        <p:spPr>
          <a:xfrm>
            <a:off x="2239200" y="1690525"/>
            <a:ext cx="1380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6" name="Google Shape;46;p6"/>
          <p:cNvSpPr txBox="1"/>
          <p:nvPr>
            <p:ph idx="1" type="body"/>
          </p:nvPr>
        </p:nvSpPr>
        <p:spPr>
          <a:xfrm>
            <a:off x="1873075" y="4483425"/>
            <a:ext cx="57612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/>
            </a:lvl2pPr>
            <a:lvl3pPr indent="-3810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3pPr>
            <a:lvl4pPr indent="-3810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/>
            </a:lvl4pPr>
            <a:lvl5pPr indent="-3810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/>
            </a:lvl5pPr>
            <a:lvl6pPr indent="-3810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6pPr>
            <a:lvl7pPr indent="-3810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7pPr>
            <a:lvl8pPr indent="-3810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8pPr>
            <a:lvl9pPr indent="-3810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9pPr>
          </a:lstStyle>
          <a:p/>
        </p:txBody>
      </p:sp>
      <p:sp>
        <p:nvSpPr>
          <p:cNvPr id="47" name="Google Shape;47;p6"/>
          <p:cNvSpPr txBox="1"/>
          <p:nvPr>
            <p:ph idx="2" type="body"/>
          </p:nvPr>
        </p:nvSpPr>
        <p:spPr>
          <a:xfrm>
            <a:off x="7851753" y="4483425"/>
            <a:ext cx="57612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/>
            </a:lvl2pPr>
            <a:lvl3pPr indent="-3810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3pPr>
            <a:lvl4pPr indent="-3810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/>
            </a:lvl4pPr>
            <a:lvl5pPr indent="-3810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/>
            </a:lvl5pPr>
            <a:lvl6pPr indent="-3810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6pPr>
            <a:lvl7pPr indent="-3810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7pPr>
            <a:lvl8pPr indent="-3810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8pPr>
            <a:lvl9pPr indent="-3810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Google Shape;49;p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6047175" y="3870850"/>
            <a:ext cx="11476527" cy="1179052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0" name="Google Shape;50;p7"/>
          <p:cNvGrpSpPr/>
          <p:nvPr/>
        </p:nvGrpSpPr>
        <p:grpSpPr>
          <a:xfrm>
            <a:off x="16176050" y="4424845"/>
            <a:ext cx="2165543" cy="5862193"/>
            <a:chOff x="0" y="-47625"/>
            <a:chExt cx="570345" cy="1543942"/>
          </a:xfrm>
        </p:grpSpPr>
        <p:sp>
          <p:nvSpPr>
            <p:cNvPr id="51" name="Google Shape;51;p7"/>
            <p:cNvSpPr/>
            <p:nvPr/>
          </p:nvSpPr>
          <p:spPr>
            <a:xfrm>
              <a:off x="0" y="0"/>
              <a:ext cx="570345" cy="1496317"/>
            </a:xfrm>
            <a:custGeom>
              <a:rect b="b" l="l" r="r" t="t"/>
              <a:pathLst>
                <a:path extrusionOk="0" h="1496317" w="570345">
                  <a:moveTo>
                    <a:pt x="0" y="0"/>
                  </a:moveTo>
                  <a:lnTo>
                    <a:pt x="570345" y="0"/>
                  </a:lnTo>
                  <a:lnTo>
                    <a:pt x="570345" y="1496317"/>
                  </a:lnTo>
                  <a:lnTo>
                    <a:pt x="0" y="1496317"/>
                  </a:lnTo>
                  <a:close/>
                </a:path>
              </a:pathLst>
            </a:custGeom>
            <a:solidFill>
              <a:srgbClr val="CBEDDD"/>
            </a:solidFill>
            <a:ln>
              <a:noFill/>
            </a:ln>
          </p:spPr>
        </p:sp>
        <p:sp>
          <p:nvSpPr>
            <p:cNvPr id="52" name="Google Shape;52;p7"/>
            <p:cNvSpPr txBox="1"/>
            <p:nvPr/>
          </p:nvSpPr>
          <p:spPr>
            <a:xfrm>
              <a:off x="0" y="-47625"/>
              <a:ext cx="570300" cy="1543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53" name="Google Shape;53;p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707725" y="-1256459"/>
            <a:ext cx="10915552" cy="1076961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4" name="Google Shape;54;p7"/>
          <p:cNvGrpSpPr/>
          <p:nvPr/>
        </p:nvGrpSpPr>
        <p:grpSpPr>
          <a:xfrm>
            <a:off x="0" y="9064419"/>
            <a:ext cx="6859480" cy="1506990"/>
            <a:chOff x="0" y="-47625"/>
            <a:chExt cx="1806600" cy="396900"/>
          </a:xfrm>
        </p:grpSpPr>
        <p:sp>
          <p:nvSpPr>
            <p:cNvPr id="55" name="Google Shape;55;p7"/>
            <p:cNvSpPr/>
            <p:nvPr/>
          </p:nvSpPr>
          <p:spPr>
            <a:xfrm>
              <a:off x="0" y="0"/>
              <a:ext cx="1806553" cy="349134"/>
            </a:xfrm>
            <a:custGeom>
              <a:rect b="b" l="l" r="r" t="t"/>
              <a:pathLst>
                <a:path extrusionOk="0" h="349134" w="1806553">
                  <a:moveTo>
                    <a:pt x="0" y="0"/>
                  </a:moveTo>
                  <a:lnTo>
                    <a:pt x="1806553" y="0"/>
                  </a:lnTo>
                  <a:lnTo>
                    <a:pt x="1806553" y="349134"/>
                  </a:lnTo>
                  <a:lnTo>
                    <a:pt x="0" y="349134"/>
                  </a:lnTo>
                  <a:close/>
                </a:path>
              </a:pathLst>
            </a:custGeom>
            <a:solidFill>
              <a:srgbClr val="CBEDDD"/>
            </a:solidFill>
            <a:ln>
              <a:noFill/>
            </a:ln>
          </p:spPr>
        </p:sp>
        <p:sp>
          <p:nvSpPr>
            <p:cNvPr id="56" name="Google Shape;56;p7"/>
            <p:cNvSpPr txBox="1"/>
            <p:nvPr/>
          </p:nvSpPr>
          <p:spPr>
            <a:xfrm>
              <a:off x="0" y="-47625"/>
              <a:ext cx="1806600" cy="396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cxnSp>
        <p:nvCxnSpPr>
          <p:cNvPr id="57" name="Google Shape;57;p7"/>
          <p:cNvCxnSpPr/>
          <p:nvPr/>
        </p:nvCxnSpPr>
        <p:spPr>
          <a:xfrm>
            <a:off x="13315092" y="9272588"/>
            <a:ext cx="3687600" cy="0"/>
          </a:xfrm>
          <a:prstGeom prst="straightConnector1">
            <a:avLst/>
          </a:prstGeom>
          <a:noFill/>
          <a:ln cap="flat" cmpd="sng" w="28575">
            <a:solidFill>
              <a:srgbClr val="38766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58" name="Google Shape;58;p7"/>
          <p:cNvCxnSpPr/>
          <p:nvPr/>
        </p:nvCxnSpPr>
        <p:spPr>
          <a:xfrm>
            <a:off x="1014412" y="694871"/>
            <a:ext cx="0" cy="3687600"/>
          </a:xfrm>
          <a:prstGeom prst="straightConnector1">
            <a:avLst/>
          </a:prstGeom>
          <a:noFill/>
          <a:ln cap="flat" cmpd="sng" w="28575">
            <a:solidFill>
              <a:srgbClr val="387667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59" name="Google Shape;59;p7"/>
          <p:cNvSpPr txBox="1"/>
          <p:nvPr>
            <p:ph type="title"/>
          </p:nvPr>
        </p:nvSpPr>
        <p:spPr>
          <a:xfrm>
            <a:off x="2239200" y="1690525"/>
            <a:ext cx="1380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7"/>
          <p:cNvSpPr txBox="1"/>
          <p:nvPr>
            <p:ph idx="1" type="body"/>
          </p:nvPr>
        </p:nvSpPr>
        <p:spPr>
          <a:xfrm>
            <a:off x="3361850" y="4557975"/>
            <a:ext cx="5677200" cy="3951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1pPr>
            <a:lvl2pPr indent="-3810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/>
            </a:lvl2pPr>
            <a:lvl3pPr indent="-3810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3pPr>
            <a:lvl4pPr indent="-3810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/>
            </a:lvl4pPr>
            <a:lvl5pPr indent="-3810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/>
            </a:lvl5pPr>
            <a:lvl6pPr indent="-3810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6pPr>
            <a:lvl7pPr indent="-3810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7pPr>
            <a:lvl8pPr indent="-3810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8pPr>
            <a:lvl9pPr indent="-3810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9pPr>
          </a:lstStyle>
          <a:p/>
        </p:txBody>
      </p:sp>
      <p:sp>
        <p:nvSpPr>
          <p:cNvPr id="61" name="Google Shape;61;p7"/>
          <p:cNvSpPr txBox="1"/>
          <p:nvPr>
            <p:ph idx="2" type="body"/>
          </p:nvPr>
        </p:nvSpPr>
        <p:spPr>
          <a:xfrm>
            <a:off x="9246539" y="4557975"/>
            <a:ext cx="5679600" cy="3951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1pPr>
            <a:lvl2pPr indent="-3810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/>
            </a:lvl2pPr>
            <a:lvl3pPr indent="-3810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3pPr>
            <a:lvl4pPr indent="-3810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/>
            </a:lvl4pPr>
            <a:lvl5pPr indent="-3810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/>
            </a:lvl5pPr>
            <a:lvl6pPr indent="-3810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6pPr>
            <a:lvl7pPr indent="-3810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7pPr>
            <a:lvl8pPr indent="-3810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8pPr>
            <a:lvl9pPr indent="-3810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Google Shape;63;p8"/>
          <p:cNvGrpSpPr/>
          <p:nvPr/>
        </p:nvGrpSpPr>
        <p:grpSpPr>
          <a:xfrm>
            <a:off x="11568168" y="-248749"/>
            <a:ext cx="6719875" cy="10535817"/>
            <a:chOff x="0" y="-47625"/>
            <a:chExt cx="1769832" cy="2774847"/>
          </a:xfrm>
        </p:grpSpPr>
        <p:sp>
          <p:nvSpPr>
            <p:cNvPr id="64" name="Google Shape;64;p8"/>
            <p:cNvSpPr/>
            <p:nvPr/>
          </p:nvSpPr>
          <p:spPr>
            <a:xfrm>
              <a:off x="0" y="0"/>
              <a:ext cx="1769832" cy="2727222"/>
            </a:xfrm>
            <a:custGeom>
              <a:rect b="b" l="l" r="r" t="t"/>
              <a:pathLst>
                <a:path extrusionOk="0" h="2727222" w="1769832">
                  <a:moveTo>
                    <a:pt x="0" y="0"/>
                  </a:moveTo>
                  <a:lnTo>
                    <a:pt x="1769832" y="0"/>
                  </a:lnTo>
                  <a:lnTo>
                    <a:pt x="1769832" y="2727222"/>
                  </a:lnTo>
                  <a:lnTo>
                    <a:pt x="0" y="2727222"/>
                  </a:lnTo>
                  <a:close/>
                </a:path>
              </a:pathLst>
            </a:custGeom>
            <a:solidFill>
              <a:srgbClr val="CBEDDD"/>
            </a:solidFill>
            <a:ln>
              <a:noFill/>
            </a:ln>
          </p:spPr>
        </p:sp>
        <p:sp>
          <p:nvSpPr>
            <p:cNvPr id="65" name="Google Shape;65;p8"/>
            <p:cNvSpPr txBox="1"/>
            <p:nvPr/>
          </p:nvSpPr>
          <p:spPr>
            <a:xfrm>
              <a:off x="0" y="-47625"/>
              <a:ext cx="1769700" cy="2774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6" name="Google Shape;66;p8"/>
          <p:cNvSpPr txBox="1"/>
          <p:nvPr>
            <p:ph type="title"/>
          </p:nvPr>
        </p:nvSpPr>
        <p:spPr>
          <a:xfrm>
            <a:off x="2239200" y="1690525"/>
            <a:ext cx="1380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67" name="Google Shape;67;p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7534825" y="3082625"/>
            <a:ext cx="12460100" cy="13473198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Google Shape;68;p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017725" y="-2674900"/>
            <a:ext cx="8717250" cy="9034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" name="Google Shape;70;p9"/>
          <p:cNvGrpSpPr/>
          <p:nvPr/>
        </p:nvGrpSpPr>
        <p:grpSpPr>
          <a:xfrm>
            <a:off x="11409398" y="5102300"/>
            <a:ext cx="6878602" cy="5184612"/>
            <a:chOff x="0" y="-47625"/>
            <a:chExt cx="2631648" cy="1777500"/>
          </a:xfrm>
        </p:grpSpPr>
        <p:sp>
          <p:nvSpPr>
            <p:cNvPr id="71" name="Google Shape;71;p9"/>
            <p:cNvSpPr/>
            <p:nvPr/>
          </p:nvSpPr>
          <p:spPr>
            <a:xfrm>
              <a:off x="0" y="0"/>
              <a:ext cx="2631648" cy="1729849"/>
            </a:xfrm>
            <a:custGeom>
              <a:rect b="b" l="l" r="r" t="t"/>
              <a:pathLst>
                <a:path extrusionOk="0" h="1729849" w="2631648">
                  <a:moveTo>
                    <a:pt x="0" y="0"/>
                  </a:moveTo>
                  <a:lnTo>
                    <a:pt x="2631648" y="0"/>
                  </a:lnTo>
                  <a:lnTo>
                    <a:pt x="2631648" y="1729849"/>
                  </a:lnTo>
                  <a:lnTo>
                    <a:pt x="0" y="1729849"/>
                  </a:lnTo>
                  <a:close/>
                </a:path>
              </a:pathLst>
            </a:custGeom>
            <a:solidFill>
              <a:srgbClr val="CBEDDD"/>
            </a:solidFill>
            <a:ln>
              <a:noFill/>
            </a:ln>
          </p:spPr>
        </p:sp>
        <p:sp>
          <p:nvSpPr>
            <p:cNvPr id="72" name="Google Shape;72;p9"/>
            <p:cNvSpPr txBox="1"/>
            <p:nvPr/>
          </p:nvSpPr>
          <p:spPr>
            <a:xfrm>
              <a:off x="0" y="-47625"/>
              <a:ext cx="2631600" cy="1777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3" name="Google Shape;73;p9"/>
          <p:cNvSpPr txBox="1"/>
          <p:nvPr>
            <p:ph idx="1" type="body"/>
          </p:nvPr>
        </p:nvSpPr>
        <p:spPr>
          <a:xfrm>
            <a:off x="8479425" y="3957925"/>
            <a:ext cx="6250800" cy="4443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1pPr>
            <a:lvl2pPr indent="-381000" lvl="1" marL="914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/>
            </a:lvl2pPr>
            <a:lvl3pPr indent="-381000" lvl="2" marL="1371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3pPr>
            <a:lvl4pPr indent="-381000" lvl="3" marL="1828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/>
            </a:lvl4pPr>
            <a:lvl5pPr indent="-381000" lvl="4" marL="22860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/>
            </a:lvl5pPr>
            <a:lvl6pPr indent="-381000" lvl="5" marL="27432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6pPr>
            <a:lvl7pPr indent="-381000" lvl="6" marL="3200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7pPr>
            <a:lvl8pPr indent="-381000" lvl="7" marL="3657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8pPr>
            <a:lvl9pPr indent="-381000" lvl="8" marL="4114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9pPr>
          </a:lstStyle>
          <a:p/>
        </p:txBody>
      </p:sp>
      <p:sp>
        <p:nvSpPr>
          <p:cNvPr id="74" name="Google Shape;74;p9"/>
          <p:cNvSpPr txBox="1"/>
          <p:nvPr>
            <p:ph idx="2" type="body"/>
          </p:nvPr>
        </p:nvSpPr>
        <p:spPr>
          <a:xfrm>
            <a:off x="2347775" y="3957925"/>
            <a:ext cx="5936100" cy="3924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9pPr>
          </a:lstStyle>
          <a:p/>
        </p:txBody>
      </p:sp>
      <p:sp>
        <p:nvSpPr>
          <p:cNvPr id="75" name="Google Shape;75;p9"/>
          <p:cNvSpPr txBox="1"/>
          <p:nvPr>
            <p:ph type="title"/>
          </p:nvPr>
        </p:nvSpPr>
        <p:spPr>
          <a:xfrm>
            <a:off x="2239200" y="1690525"/>
            <a:ext cx="1380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0"/>
              <a:buFont typeface="Merriweather"/>
              <a:buNone/>
              <a:defRPr i="0" sz="8000" u="none" cap="none" strike="noStrike">
                <a:solidFill>
                  <a:schemeClr val="dk2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pic>
        <p:nvPicPr>
          <p:cNvPr id="76" name="Google Shape;76;p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3740727" y="3445250"/>
            <a:ext cx="10203319" cy="10286998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6867882" y="-1392987"/>
            <a:ext cx="10017641" cy="102870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" name="Google Shape;79;p10"/>
          <p:cNvGrpSpPr/>
          <p:nvPr/>
        </p:nvGrpSpPr>
        <p:grpSpPr>
          <a:xfrm>
            <a:off x="0" y="4025326"/>
            <a:ext cx="11829485" cy="4540655"/>
            <a:chOff x="0" y="-47625"/>
            <a:chExt cx="3115564" cy="1445700"/>
          </a:xfrm>
        </p:grpSpPr>
        <p:sp>
          <p:nvSpPr>
            <p:cNvPr id="80" name="Google Shape;80;p10"/>
            <p:cNvSpPr/>
            <p:nvPr/>
          </p:nvSpPr>
          <p:spPr>
            <a:xfrm>
              <a:off x="0" y="0"/>
              <a:ext cx="3115564" cy="1397976"/>
            </a:xfrm>
            <a:custGeom>
              <a:rect b="b" l="l" r="r" t="t"/>
              <a:pathLst>
                <a:path extrusionOk="0" h="1397976" w="3115564">
                  <a:moveTo>
                    <a:pt x="0" y="0"/>
                  </a:moveTo>
                  <a:lnTo>
                    <a:pt x="3115564" y="0"/>
                  </a:lnTo>
                  <a:lnTo>
                    <a:pt x="3115564" y="1397976"/>
                  </a:lnTo>
                  <a:lnTo>
                    <a:pt x="0" y="1397976"/>
                  </a:lnTo>
                  <a:close/>
                </a:path>
              </a:pathLst>
            </a:custGeom>
            <a:solidFill>
              <a:srgbClr val="CBEDDD"/>
            </a:solidFill>
            <a:ln>
              <a:noFill/>
            </a:ln>
          </p:spPr>
        </p:sp>
        <p:sp>
          <p:nvSpPr>
            <p:cNvPr id="81" name="Google Shape;81;p10"/>
            <p:cNvSpPr txBox="1"/>
            <p:nvPr/>
          </p:nvSpPr>
          <p:spPr>
            <a:xfrm>
              <a:off x="0" y="-47625"/>
              <a:ext cx="3115500" cy="1445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82" name="Google Shape;82;p10"/>
          <p:cNvSpPr/>
          <p:nvPr>
            <p:ph idx="2" type="pic"/>
          </p:nvPr>
        </p:nvSpPr>
        <p:spPr>
          <a:xfrm>
            <a:off x="11304963" y="4238250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83" name="Google Shape;83;p10"/>
          <p:cNvSpPr txBox="1"/>
          <p:nvPr>
            <p:ph idx="1" type="body"/>
          </p:nvPr>
        </p:nvSpPr>
        <p:spPr>
          <a:xfrm>
            <a:off x="2349352" y="4741050"/>
            <a:ext cx="6305400" cy="804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9pPr>
          </a:lstStyle>
          <a:p/>
        </p:txBody>
      </p:sp>
      <p:sp>
        <p:nvSpPr>
          <p:cNvPr id="84" name="Google Shape;84;p10"/>
          <p:cNvSpPr txBox="1"/>
          <p:nvPr>
            <p:ph type="title"/>
          </p:nvPr>
        </p:nvSpPr>
        <p:spPr>
          <a:xfrm>
            <a:off x="2239200" y="1690525"/>
            <a:ext cx="1380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0"/>
              <a:buFont typeface="Merriweather"/>
              <a:buNone/>
              <a:defRPr i="0" sz="8000" u="none" cap="none" strike="noStrike">
                <a:solidFill>
                  <a:schemeClr val="dk2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pic>
        <p:nvPicPr>
          <p:cNvPr id="85" name="Google Shape;85;p1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2484825" y="-4072325"/>
            <a:ext cx="11076523" cy="1097390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5545230" y="-5578000"/>
            <a:ext cx="10299561" cy="1028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05737" y="6901575"/>
            <a:ext cx="11076526" cy="110765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0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2239200" y="1690525"/>
            <a:ext cx="1380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0"/>
              <a:buFont typeface="Merriweather"/>
              <a:buNone/>
              <a:defRPr i="0" sz="8000" u="none" cap="none" strike="noStrike">
                <a:solidFill>
                  <a:schemeClr val="dk2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4627600" y="4972550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erriweather"/>
              <a:buChar char="•"/>
              <a:defRPr i="0" sz="2400" u="none" cap="none" strike="noStrik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indent="-3810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erriweather"/>
              <a:buChar char="–"/>
              <a:defRPr i="0" sz="2400" u="none" cap="none" strike="noStrik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erriweather"/>
              <a:buChar char="•"/>
              <a:defRPr i="0" sz="2400" u="none" cap="none" strike="noStrik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indent="-3810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erriweather"/>
              <a:buChar char="–"/>
              <a:defRPr i="0" sz="2400" u="none" cap="none" strike="noStrik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indent="-3810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erriweather"/>
              <a:buChar char="»"/>
              <a:defRPr i="0" sz="2400" u="none" cap="none" strike="noStrik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indent="-3810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erriweather"/>
              <a:buChar char="•"/>
              <a:defRPr i="0" sz="2400" u="none" cap="none" strike="noStrik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indent="-3810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erriweather"/>
              <a:buChar char="•"/>
              <a:defRPr i="0" sz="2400" u="none" cap="none" strike="noStrik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indent="-3810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erriweather"/>
              <a:buChar char="•"/>
              <a:defRPr i="0" sz="2400" u="none" cap="none" strike="noStrik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indent="-3810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erriweather"/>
              <a:buChar char="•"/>
              <a:defRPr i="0" sz="2400" u="none" cap="none" strike="noStrik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png"/><Relationship Id="rId4" Type="http://schemas.openxmlformats.org/officeDocument/2006/relationships/image" Target="../media/image4.png"/><Relationship Id="rId5" Type="http://schemas.openxmlformats.org/officeDocument/2006/relationships/image" Target="../media/image20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8.png"/><Relationship Id="rId4" Type="http://schemas.openxmlformats.org/officeDocument/2006/relationships/image" Target="../media/image47.png"/><Relationship Id="rId5" Type="http://schemas.openxmlformats.org/officeDocument/2006/relationships/image" Target="../media/image40.png"/><Relationship Id="rId6" Type="http://schemas.openxmlformats.org/officeDocument/2006/relationships/image" Target="../media/image57.png"/><Relationship Id="rId7" Type="http://schemas.openxmlformats.org/officeDocument/2006/relationships/image" Target="../media/image54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7.png"/><Relationship Id="rId4" Type="http://schemas.openxmlformats.org/officeDocument/2006/relationships/image" Target="../media/image17.png"/><Relationship Id="rId10" Type="http://schemas.openxmlformats.org/officeDocument/2006/relationships/image" Target="../media/image36.png"/><Relationship Id="rId9" Type="http://schemas.openxmlformats.org/officeDocument/2006/relationships/image" Target="../media/image42.png"/><Relationship Id="rId5" Type="http://schemas.openxmlformats.org/officeDocument/2006/relationships/image" Target="../media/image45.png"/><Relationship Id="rId6" Type="http://schemas.openxmlformats.org/officeDocument/2006/relationships/image" Target="../media/image9.png"/><Relationship Id="rId7" Type="http://schemas.openxmlformats.org/officeDocument/2006/relationships/image" Target="../media/image32.png"/><Relationship Id="rId8" Type="http://schemas.openxmlformats.org/officeDocument/2006/relationships/image" Target="../media/image34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51.png"/><Relationship Id="rId4" Type="http://schemas.openxmlformats.org/officeDocument/2006/relationships/image" Target="../media/image61.png"/><Relationship Id="rId9" Type="http://schemas.openxmlformats.org/officeDocument/2006/relationships/image" Target="../media/image53.png"/><Relationship Id="rId5" Type="http://schemas.openxmlformats.org/officeDocument/2006/relationships/image" Target="../media/image46.png"/><Relationship Id="rId6" Type="http://schemas.openxmlformats.org/officeDocument/2006/relationships/image" Target="../media/image59.png"/><Relationship Id="rId7" Type="http://schemas.openxmlformats.org/officeDocument/2006/relationships/image" Target="../media/image48.png"/><Relationship Id="rId8" Type="http://schemas.openxmlformats.org/officeDocument/2006/relationships/image" Target="../media/image50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56.png"/><Relationship Id="rId4" Type="http://schemas.openxmlformats.org/officeDocument/2006/relationships/image" Target="../media/image64.png"/><Relationship Id="rId5" Type="http://schemas.openxmlformats.org/officeDocument/2006/relationships/image" Target="../media/image52.png"/><Relationship Id="rId6" Type="http://schemas.openxmlformats.org/officeDocument/2006/relationships/image" Target="../media/image58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63.png"/><Relationship Id="rId4" Type="http://schemas.openxmlformats.org/officeDocument/2006/relationships/image" Target="../media/image81.png"/><Relationship Id="rId5" Type="http://schemas.openxmlformats.org/officeDocument/2006/relationships/image" Target="../media/image87.png"/><Relationship Id="rId6" Type="http://schemas.openxmlformats.org/officeDocument/2006/relationships/image" Target="../media/image60.png"/><Relationship Id="rId7" Type="http://schemas.openxmlformats.org/officeDocument/2006/relationships/image" Target="../media/image77.png"/><Relationship Id="rId8" Type="http://schemas.openxmlformats.org/officeDocument/2006/relationships/image" Target="../media/image66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69.png"/><Relationship Id="rId4" Type="http://schemas.openxmlformats.org/officeDocument/2006/relationships/image" Target="../media/image55.png"/><Relationship Id="rId9" Type="http://schemas.openxmlformats.org/officeDocument/2006/relationships/image" Target="../media/image73.png"/><Relationship Id="rId5" Type="http://schemas.openxmlformats.org/officeDocument/2006/relationships/image" Target="../media/image68.png"/><Relationship Id="rId6" Type="http://schemas.openxmlformats.org/officeDocument/2006/relationships/image" Target="../media/image70.png"/><Relationship Id="rId7" Type="http://schemas.openxmlformats.org/officeDocument/2006/relationships/image" Target="../media/image65.png"/><Relationship Id="rId8" Type="http://schemas.openxmlformats.org/officeDocument/2006/relationships/image" Target="../media/image67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83.png"/><Relationship Id="rId4" Type="http://schemas.openxmlformats.org/officeDocument/2006/relationships/image" Target="../media/image78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79.png"/><Relationship Id="rId4" Type="http://schemas.openxmlformats.org/officeDocument/2006/relationships/image" Target="../media/image8.png"/><Relationship Id="rId11" Type="http://schemas.openxmlformats.org/officeDocument/2006/relationships/image" Target="../media/image75.png"/><Relationship Id="rId10" Type="http://schemas.openxmlformats.org/officeDocument/2006/relationships/image" Target="../media/image76.png"/><Relationship Id="rId9" Type="http://schemas.openxmlformats.org/officeDocument/2006/relationships/image" Target="../media/image74.png"/><Relationship Id="rId5" Type="http://schemas.openxmlformats.org/officeDocument/2006/relationships/image" Target="../media/image5.png"/><Relationship Id="rId6" Type="http://schemas.openxmlformats.org/officeDocument/2006/relationships/image" Target="../media/image3.png"/><Relationship Id="rId7" Type="http://schemas.openxmlformats.org/officeDocument/2006/relationships/image" Target="../media/image62.png"/><Relationship Id="rId8" Type="http://schemas.openxmlformats.org/officeDocument/2006/relationships/image" Target="../media/image71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82.png"/><Relationship Id="rId4" Type="http://schemas.openxmlformats.org/officeDocument/2006/relationships/image" Target="../media/image85.png"/><Relationship Id="rId5" Type="http://schemas.openxmlformats.org/officeDocument/2006/relationships/image" Target="../media/image80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72.png"/><Relationship Id="rId4" Type="http://schemas.openxmlformats.org/officeDocument/2006/relationships/image" Target="../media/image86.png"/><Relationship Id="rId5" Type="http://schemas.openxmlformats.org/officeDocument/2006/relationships/image" Target="../media/image84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png"/><Relationship Id="rId4" Type="http://schemas.openxmlformats.org/officeDocument/2006/relationships/image" Target="../media/image6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7.png"/><Relationship Id="rId4" Type="http://schemas.openxmlformats.org/officeDocument/2006/relationships/image" Target="../media/image14.png"/><Relationship Id="rId5" Type="http://schemas.openxmlformats.org/officeDocument/2006/relationships/image" Target="../media/image12.png"/><Relationship Id="rId6" Type="http://schemas.openxmlformats.org/officeDocument/2006/relationships/image" Target="../media/image26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0.png"/><Relationship Id="rId4" Type="http://schemas.openxmlformats.org/officeDocument/2006/relationships/image" Target="../media/image18.png"/><Relationship Id="rId5" Type="http://schemas.openxmlformats.org/officeDocument/2006/relationships/image" Target="../media/image27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4.png"/><Relationship Id="rId4" Type="http://schemas.openxmlformats.org/officeDocument/2006/relationships/image" Target="../media/image43.png"/><Relationship Id="rId5" Type="http://schemas.openxmlformats.org/officeDocument/2006/relationships/image" Target="../media/image35.png"/><Relationship Id="rId6" Type="http://schemas.openxmlformats.org/officeDocument/2006/relationships/image" Target="../media/image31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9.png"/><Relationship Id="rId4" Type="http://schemas.openxmlformats.org/officeDocument/2006/relationships/image" Target="../media/image16.png"/><Relationship Id="rId5" Type="http://schemas.openxmlformats.org/officeDocument/2006/relationships/image" Target="../media/image39.png"/><Relationship Id="rId6" Type="http://schemas.openxmlformats.org/officeDocument/2006/relationships/image" Target="../media/image28.png"/><Relationship Id="rId7" Type="http://schemas.openxmlformats.org/officeDocument/2006/relationships/image" Target="../media/image22.png"/><Relationship Id="rId8" Type="http://schemas.openxmlformats.org/officeDocument/2006/relationships/image" Target="../media/image23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3.png"/><Relationship Id="rId4" Type="http://schemas.openxmlformats.org/officeDocument/2006/relationships/image" Target="../media/image30.png"/><Relationship Id="rId5" Type="http://schemas.openxmlformats.org/officeDocument/2006/relationships/image" Target="../media/image11.png"/><Relationship Id="rId6" Type="http://schemas.openxmlformats.org/officeDocument/2006/relationships/image" Target="../media/image25.png"/><Relationship Id="rId7" Type="http://schemas.openxmlformats.org/officeDocument/2006/relationships/image" Target="../media/image29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49.png"/><Relationship Id="rId4" Type="http://schemas.openxmlformats.org/officeDocument/2006/relationships/image" Target="../media/image33.png"/><Relationship Id="rId5" Type="http://schemas.openxmlformats.org/officeDocument/2006/relationships/image" Target="../media/image88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1.png"/><Relationship Id="rId4" Type="http://schemas.openxmlformats.org/officeDocument/2006/relationships/image" Target="../media/image15.png"/><Relationship Id="rId5" Type="http://schemas.openxmlformats.org/officeDocument/2006/relationships/image" Target="../media/image41.png"/><Relationship Id="rId6" Type="http://schemas.openxmlformats.org/officeDocument/2006/relationships/image" Target="../media/image44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" name="Google Shape;92;p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9425" y="6306025"/>
            <a:ext cx="11053201" cy="10931304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1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068450" y="-4330128"/>
            <a:ext cx="10439100" cy="10238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1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15" y="0"/>
            <a:ext cx="5490870" cy="10287001"/>
          </a:xfrm>
          <a:prstGeom prst="rect">
            <a:avLst/>
          </a:prstGeom>
          <a:noFill/>
          <a:ln>
            <a:noFill/>
          </a:ln>
        </p:spPr>
      </p:pic>
      <p:sp>
        <p:nvSpPr>
          <p:cNvPr id="95" name="Google Shape;95;p11"/>
          <p:cNvSpPr txBox="1"/>
          <p:nvPr/>
        </p:nvSpPr>
        <p:spPr>
          <a:xfrm>
            <a:off x="7228621" y="2649002"/>
            <a:ext cx="9234600" cy="3078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999" u="none" cap="none" strike="noStrike">
                <a:solidFill>
                  <a:srgbClr val="387667"/>
                </a:solidFill>
                <a:latin typeface="Merriweather"/>
                <a:ea typeface="Merriweather"/>
                <a:cs typeface="Merriweather"/>
                <a:sym typeface="Merriweather"/>
              </a:rPr>
              <a:t>All About Go Fishing Day</a:t>
            </a:r>
            <a:endParaRPr/>
          </a:p>
        </p:txBody>
      </p:sp>
      <p:grpSp>
        <p:nvGrpSpPr>
          <p:cNvPr id="96" name="Google Shape;96;p11"/>
          <p:cNvGrpSpPr/>
          <p:nvPr/>
        </p:nvGrpSpPr>
        <p:grpSpPr>
          <a:xfrm>
            <a:off x="9313175" y="6486453"/>
            <a:ext cx="5065523" cy="1304381"/>
            <a:chOff x="0" y="-47625"/>
            <a:chExt cx="812800" cy="209298"/>
          </a:xfrm>
        </p:grpSpPr>
        <p:sp>
          <p:nvSpPr>
            <p:cNvPr id="97" name="Google Shape;97;p11"/>
            <p:cNvSpPr/>
            <p:nvPr/>
          </p:nvSpPr>
          <p:spPr>
            <a:xfrm>
              <a:off x="0" y="0"/>
              <a:ext cx="812800" cy="161673"/>
            </a:xfrm>
            <a:custGeom>
              <a:rect b="b" l="l" r="r" t="t"/>
              <a:pathLst>
                <a:path extrusionOk="0" h="161673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161673"/>
                  </a:lnTo>
                  <a:lnTo>
                    <a:pt x="0" y="161673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38100">
              <a:solidFill>
                <a:srgbClr val="387667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98" name="Google Shape;98;p11"/>
            <p:cNvSpPr txBox="1"/>
            <p:nvPr/>
          </p:nvSpPr>
          <p:spPr>
            <a:xfrm>
              <a:off x="0" y="-47625"/>
              <a:ext cx="812800" cy="20929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99" name="Google Shape;99;p11"/>
          <p:cNvSpPr txBox="1"/>
          <p:nvPr/>
        </p:nvSpPr>
        <p:spPr>
          <a:xfrm>
            <a:off x="9809125" y="6964785"/>
            <a:ext cx="4073624" cy="58737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499" u="none" cap="none" strike="noStrike">
                <a:solidFill>
                  <a:srgbClr val="387667"/>
                </a:solidFill>
                <a:latin typeface="Merriweather"/>
                <a:ea typeface="Merriweather"/>
                <a:cs typeface="Merriweather"/>
                <a:sym typeface="Merriweather"/>
              </a:rPr>
              <a:t>Presentation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3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4" name="Google Shape;314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945125" y="7478850"/>
            <a:ext cx="4793550" cy="4799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15" name="Google Shape;315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291525" y="6860675"/>
            <a:ext cx="10731174" cy="1061292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6" name="Google Shape;316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40045" y="5418492"/>
            <a:ext cx="5627851" cy="4413136"/>
          </a:xfrm>
          <a:prstGeom prst="rect">
            <a:avLst/>
          </a:prstGeom>
          <a:noFill/>
          <a:ln>
            <a:noFill/>
          </a:ln>
        </p:spPr>
      </p:pic>
      <p:pic>
        <p:nvPicPr>
          <p:cNvPr id="317" name="Google Shape;317;p2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24878" y="462226"/>
            <a:ext cx="4325625" cy="9420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8" name="Google Shape;318;p2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40056" y="462241"/>
            <a:ext cx="5617850" cy="440529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19" name="Google Shape;319;p20"/>
          <p:cNvGrpSpPr/>
          <p:nvPr/>
        </p:nvGrpSpPr>
        <p:grpSpPr>
          <a:xfrm>
            <a:off x="10706653" y="847874"/>
            <a:ext cx="7581347" cy="4913235"/>
            <a:chOff x="0" y="-47625"/>
            <a:chExt cx="1996733" cy="1294021"/>
          </a:xfrm>
        </p:grpSpPr>
        <p:sp>
          <p:nvSpPr>
            <p:cNvPr id="320" name="Google Shape;320;p20"/>
            <p:cNvSpPr/>
            <p:nvPr/>
          </p:nvSpPr>
          <p:spPr>
            <a:xfrm>
              <a:off x="0" y="0"/>
              <a:ext cx="1996733" cy="1246396"/>
            </a:xfrm>
            <a:custGeom>
              <a:rect b="b" l="l" r="r" t="t"/>
              <a:pathLst>
                <a:path extrusionOk="0" h="1246396" w="1996733">
                  <a:moveTo>
                    <a:pt x="0" y="0"/>
                  </a:moveTo>
                  <a:lnTo>
                    <a:pt x="1996733" y="0"/>
                  </a:lnTo>
                  <a:lnTo>
                    <a:pt x="1996733" y="1246396"/>
                  </a:lnTo>
                  <a:lnTo>
                    <a:pt x="0" y="1246396"/>
                  </a:lnTo>
                  <a:close/>
                </a:path>
              </a:pathLst>
            </a:custGeom>
            <a:solidFill>
              <a:srgbClr val="CBEDDD"/>
            </a:solidFill>
            <a:ln>
              <a:noFill/>
            </a:ln>
          </p:spPr>
        </p:sp>
        <p:sp>
          <p:nvSpPr>
            <p:cNvPr id="321" name="Google Shape;321;p20"/>
            <p:cNvSpPr txBox="1"/>
            <p:nvPr/>
          </p:nvSpPr>
          <p:spPr>
            <a:xfrm>
              <a:off x="0" y="-47625"/>
              <a:ext cx="1996733" cy="129402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22" name="Google Shape;322;p20"/>
          <p:cNvSpPr txBox="1"/>
          <p:nvPr/>
        </p:nvSpPr>
        <p:spPr>
          <a:xfrm>
            <a:off x="11593991" y="2185230"/>
            <a:ext cx="5628000" cy="2462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7999" u="none" cap="none" strike="noStrike">
                <a:solidFill>
                  <a:srgbClr val="387667"/>
                </a:solidFill>
                <a:latin typeface="Merriweather"/>
                <a:ea typeface="Merriweather"/>
                <a:cs typeface="Merriweather"/>
                <a:sym typeface="Merriweather"/>
              </a:rPr>
              <a:t>Photo Showcase</a:t>
            </a:r>
            <a:endParaRPr/>
          </a:p>
        </p:txBody>
      </p:sp>
      <p:sp>
        <p:nvSpPr>
          <p:cNvPr id="323" name="Google Shape;323;p20"/>
          <p:cNvSpPr txBox="1"/>
          <p:nvPr/>
        </p:nvSpPr>
        <p:spPr>
          <a:xfrm>
            <a:off x="12564121" y="6317398"/>
            <a:ext cx="37626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What can you say about your projects? </a:t>
            </a:r>
            <a:endParaRPr/>
          </a:p>
        </p:txBody>
      </p:sp>
      <p:cxnSp>
        <p:nvCxnSpPr>
          <p:cNvPr id="324" name="Google Shape;324;p20"/>
          <p:cNvCxnSpPr/>
          <p:nvPr/>
        </p:nvCxnSpPr>
        <p:spPr>
          <a:xfrm>
            <a:off x="12601576" y="7464057"/>
            <a:ext cx="3687594" cy="0"/>
          </a:xfrm>
          <a:prstGeom prst="straightConnector1">
            <a:avLst/>
          </a:prstGeom>
          <a:noFill/>
          <a:ln cap="flat" cmpd="sng" w="28575">
            <a:solidFill>
              <a:srgbClr val="387667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25" name="Google Shape;325;p20"/>
          <p:cNvSpPr txBox="1"/>
          <p:nvPr/>
        </p:nvSpPr>
        <p:spPr>
          <a:xfrm>
            <a:off x="12526667" y="7802194"/>
            <a:ext cx="3762503" cy="3886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Share it here!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9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0" name="Google Shape;330;p21"/>
          <p:cNvGrpSpPr/>
          <p:nvPr/>
        </p:nvGrpSpPr>
        <p:grpSpPr>
          <a:xfrm>
            <a:off x="8295960" y="3538154"/>
            <a:ext cx="9992040" cy="6748846"/>
            <a:chOff x="0" y="-47625"/>
            <a:chExt cx="2631648" cy="1777474"/>
          </a:xfrm>
        </p:grpSpPr>
        <p:sp>
          <p:nvSpPr>
            <p:cNvPr id="331" name="Google Shape;331;p21"/>
            <p:cNvSpPr/>
            <p:nvPr/>
          </p:nvSpPr>
          <p:spPr>
            <a:xfrm>
              <a:off x="0" y="0"/>
              <a:ext cx="2631648" cy="1729849"/>
            </a:xfrm>
            <a:custGeom>
              <a:rect b="b" l="l" r="r" t="t"/>
              <a:pathLst>
                <a:path extrusionOk="0" h="1729849" w="2631648">
                  <a:moveTo>
                    <a:pt x="0" y="0"/>
                  </a:moveTo>
                  <a:lnTo>
                    <a:pt x="2631648" y="0"/>
                  </a:lnTo>
                  <a:lnTo>
                    <a:pt x="2631648" y="1729849"/>
                  </a:lnTo>
                  <a:lnTo>
                    <a:pt x="0" y="1729849"/>
                  </a:lnTo>
                  <a:close/>
                </a:path>
              </a:pathLst>
            </a:custGeom>
            <a:solidFill>
              <a:srgbClr val="CBEDDD"/>
            </a:solidFill>
            <a:ln>
              <a:noFill/>
            </a:ln>
          </p:spPr>
        </p:sp>
        <p:sp>
          <p:nvSpPr>
            <p:cNvPr id="332" name="Google Shape;332;p21"/>
            <p:cNvSpPr txBox="1"/>
            <p:nvPr/>
          </p:nvSpPr>
          <p:spPr>
            <a:xfrm>
              <a:off x="0" y="-47625"/>
              <a:ext cx="2631648" cy="177747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333" name="Google Shape;333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135706" y="4114788"/>
            <a:ext cx="10293113" cy="10287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34" name="Google Shape;334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740727" y="3445250"/>
            <a:ext cx="10203319" cy="10286998"/>
          </a:xfrm>
          <a:prstGeom prst="rect">
            <a:avLst/>
          </a:prstGeom>
          <a:noFill/>
          <a:ln>
            <a:noFill/>
          </a:ln>
        </p:spPr>
      </p:pic>
      <p:pic>
        <p:nvPicPr>
          <p:cNvPr id="335" name="Google Shape;335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7002550" y="-2284475"/>
            <a:ext cx="10565427" cy="10565453"/>
          </a:xfrm>
          <a:prstGeom prst="rect">
            <a:avLst/>
          </a:prstGeom>
          <a:noFill/>
          <a:ln>
            <a:noFill/>
          </a:ln>
        </p:spPr>
      </p:pic>
      <p:pic>
        <p:nvPicPr>
          <p:cNvPr id="336" name="Google Shape;336;p2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6867882" y="-1392987"/>
            <a:ext cx="10017641" cy="10287001"/>
          </a:xfrm>
          <a:prstGeom prst="rect">
            <a:avLst/>
          </a:prstGeom>
          <a:noFill/>
          <a:ln>
            <a:noFill/>
          </a:ln>
        </p:spPr>
      </p:pic>
      <p:sp>
        <p:nvSpPr>
          <p:cNvPr id="337" name="Google Shape;337;p21"/>
          <p:cNvSpPr txBox="1"/>
          <p:nvPr/>
        </p:nvSpPr>
        <p:spPr>
          <a:xfrm>
            <a:off x="486221" y="1062752"/>
            <a:ext cx="17315558" cy="12287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000" u="none" cap="none" strike="noStrike">
                <a:solidFill>
                  <a:srgbClr val="387667"/>
                </a:solidFill>
                <a:latin typeface="Merriweather"/>
                <a:ea typeface="Merriweather"/>
                <a:cs typeface="Merriweather"/>
                <a:sym typeface="Merriweather"/>
              </a:rPr>
              <a:t>Go Fishing Day Statistics </a:t>
            </a:r>
            <a:endParaRPr/>
          </a:p>
        </p:txBody>
      </p:sp>
      <p:sp>
        <p:nvSpPr>
          <p:cNvPr id="338" name="Google Shape;338;p21"/>
          <p:cNvSpPr txBox="1"/>
          <p:nvPr/>
        </p:nvSpPr>
        <p:spPr>
          <a:xfrm>
            <a:off x="2982803" y="2674049"/>
            <a:ext cx="12322393" cy="3886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Elaborate on the featured statistic</a:t>
            </a:r>
            <a:endParaRPr/>
          </a:p>
        </p:txBody>
      </p:sp>
      <p:cxnSp>
        <p:nvCxnSpPr>
          <p:cNvPr id="339" name="Google Shape;339;p21"/>
          <p:cNvCxnSpPr/>
          <p:nvPr/>
        </p:nvCxnSpPr>
        <p:spPr>
          <a:xfrm>
            <a:off x="2494908" y="6544751"/>
            <a:ext cx="4698530" cy="0"/>
          </a:xfrm>
          <a:prstGeom prst="straightConnector1">
            <a:avLst/>
          </a:prstGeom>
          <a:noFill/>
          <a:ln cap="flat" cmpd="sng" w="2857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40" name="Google Shape;340;p21"/>
          <p:cNvCxnSpPr/>
          <p:nvPr/>
        </p:nvCxnSpPr>
        <p:spPr>
          <a:xfrm rot="10800000">
            <a:off x="4844173" y="4195486"/>
            <a:ext cx="0" cy="4698530"/>
          </a:xfrm>
          <a:prstGeom prst="straightConnector1">
            <a:avLst/>
          </a:prstGeom>
          <a:noFill/>
          <a:ln cap="flat" cmpd="sng" w="2857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341" name="Google Shape;341;p21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2173403" y="4090136"/>
            <a:ext cx="2275234" cy="227523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42" name="Google Shape;342;p21"/>
          <p:cNvGrpSpPr/>
          <p:nvPr/>
        </p:nvGrpSpPr>
        <p:grpSpPr>
          <a:xfrm>
            <a:off x="9521841" y="8091738"/>
            <a:ext cx="1266337" cy="1377219"/>
            <a:chOff x="0" y="-147843"/>
            <a:chExt cx="1688450" cy="1836293"/>
          </a:xfrm>
        </p:grpSpPr>
        <p:grpSp>
          <p:nvGrpSpPr>
            <p:cNvPr id="343" name="Google Shape;343;p21"/>
            <p:cNvGrpSpPr/>
            <p:nvPr/>
          </p:nvGrpSpPr>
          <p:grpSpPr>
            <a:xfrm>
              <a:off x="165732" y="17889"/>
              <a:ext cx="1522718" cy="1670561"/>
              <a:chOff x="0" y="-47625"/>
              <a:chExt cx="490516" cy="538141"/>
            </a:xfrm>
          </p:grpSpPr>
          <p:sp>
            <p:nvSpPr>
              <p:cNvPr id="344" name="Google Shape;344;p21"/>
              <p:cNvSpPr/>
              <p:nvPr/>
            </p:nvSpPr>
            <p:spPr>
              <a:xfrm>
                <a:off x="0" y="0"/>
                <a:ext cx="490516" cy="490516"/>
              </a:xfrm>
              <a:custGeom>
                <a:rect b="b" l="l" r="r" t="t"/>
                <a:pathLst>
                  <a:path extrusionOk="0" h="490516" w="490516">
                    <a:moveTo>
                      <a:pt x="0" y="0"/>
                    </a:moveTo>
                    <a:lnTo>
                      <a:pt x="490516" y="0"/>
                    </a:lnTo>
                    <a:lnTo>
                      <a:pt x="490516" y="490516"/>
                    </a:lnTo>
                    <a:lnTo>
                      <a:pt x="0" y="490516"/>
                    </a:lnTo>
                    <a:close/>
                  </a:path>
                </a:pathLst>
              </a:custGeom>
              <a:solidFill>
                <a:srgbClr val="FFFFFF"/>
              </a:solidFill>
              <a:ln cap="sq" cmpd="sng" w="38100">
                <a:solidFill>
                  <a:srgbClr val="387667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</p:sp>
          <p:sp>
            <p:nvSpPr>
              <p:cNvPr id="345" name="Google Shape;345;p21"/>
              <p:cNvSpPr txBox="1"/>
              <p:nvPr/>
            </p:nvSpPr>
            <p:spPr>
              <a:xfrm>
                <a:off x="0" y="-47625"/>
                <a:ext cx="490516" cy="53814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46" name="Google Shape;346;p21"/>
            <p:cNvGrpSpPr/>
            <p:nvPr/>
          </p:nvGrpSpPr>
          <p:grpSpPr>
            <a:xfrm>
              <a:off x="0" y="-147843"/>
              <a:ext cx="1522718" cy="1670561"/>
              <a:chOff x="0" y="-47625"/>
              <a:chExt cx="490516" cy="538141"/>
            </a:xfrm>
          </p:grpSpPr>
          <p:sp>
            <p:nvSpPr>
              <p:cNvPr id="347" name="Google Shape;347;p21"/>
              <p:cNvSpPr/>
              <p:nvPr/>
            </p:nvSpPr>
            <p:spPr>
              <a:xfrm>
                <a:off x="0" y="0"/>
                <a:ext cx="490516" cy="490516"/>
              </a:xfrm>
              <a:custGeom>
                <a:rect b="b" l="l" r="r" t="t"/>
                <a:pathLst>
                  <a:path extrusionOk="0" h="490516" w="490516">
                    <a:moveTo>
                      <a:pt x="0" y="0"/>
                    </a:moveTo>
                    <a:lnTo>
                      <a:pt x="490516" y="0"/>
                    </a:lnTo>
                    <a:lnTo>
                      <a:pt x="490516" y="490516"/>
                    </a:lnTo>
                    <a:lnTo>
                      <a:pt x="0" y="490516"/>
                    </a:lnTo>
                    <a:close/>
                  </a:path>
                </a:pathLst>
              </a:custGeom>
              <a:solidFill>
                <a:srgbClr val="FFFFFF"/>
              </a:solidFill>
              <a:ln cap="sq" cmpd="sng" w="38100">
                <a:solidFill>
                  <a:srgbClr val="387667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</p:sp>
          <p:sp>
            <p:nvSpPr>
              <p:cNvPr id="348" name="Google Shape;348;p21"/>
              <p:cNvSpPr txBox="1"/>
              <p:nvPr/>
            </p:nvSpPr>
            <p:spPr>
              <a:xfrm>
                <a:off x="0" y="-47625"/>
                <a:ext cx="490516" cy="53814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349" name="Google Shape;349;p21"/>
          <p:cNvGrpSpPr/>
          <p:nvPr/>
        </p:nvGrpSpPr>
        <p:grpSpPr>
          <a:xfrm>
            <a:off x="9521841" y="3840055"/>
            <a:ext cx="1266337" cy="1377219"/>
            <a:chOff x="0" y="-147843"/>
            <a:chExt cx="1688450" cy="1836293"/>
          </a:xfrm>
        </p:grpSpPr>
        <p:grpSp>
          <p:nvGrpSpPr>
            <p:cNvPr id="350" name="Google Shape;350;p21"/>
            <p:cNvGrpSpPr/>
            <p:nvPr/>
          </p:nvGrpSpPr>
          <p:grpSpPr>
            <a:xfrm>
              <a:off x="165732" y="17889"/>
              <a:ext cx="1522718" cy="1670561"/>
              <a:chOff x="0" y="-47625"/>
              <a:chExt cx="490516" cy="538141"/>
            </a:xfrm>
          </p:grpSpPr>
          <p:sp>
            <p:nvSpPr>
              <p:cNvPr id="351" name="Google Shape;351;p21"/>
              <p:cNvSpPr/>
              <p:nvPr/>
            </p:nvSpPr>
            <p:spPr>
              <a:xfrm>
                <a:off x="0" y="0"/>
                <a:ext cx="490516" cy="490516"/>
              </a:xfrm>
              <a:custGeom>
                <a:rect b="b" l="l" r="r" t="t"/>
                <a:pathLst>
                  <a:path extrusionOk="0" h="490516" w="490516">
                    <a:moveTo>
                      <a:pt x="0" y="0"/>
                    </a:moveTo>
                    <a:lnTo>
                      <a:pt x="490516" y="0"/>
                    </a:lnTo>
                    <a:lnTo>
                      <a:pt x="490516" y="490516"/>
                    </a:lnTo>
                    <a:lnTo>
                      <a:pt x="0" y="490516"/>
                    </a:lnTo>
                    <a:close/>
                  </a:path>
                </a:pathLst>
              </a:custGeom>
              <a:solidFill>
                <a:srgbClr val="FFFFFF"/>
              </a:solidFill>
              <a:ln cap="sq" cmpd="sng" w="38100">
                <a:solidFill>
                  <a:srgbClr val="387667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</p:sp>
          <p:sp>
            <p:nvSpPr>
              <p:cNvPr id="352" name="Google Shape;352;p21"/>
              <p:cNvSpPr txBox="1"/>
              <p:nvPr/>
            </p:nvSpPr>
            <p:spPr>
              <a:xfrm>
                <a:off x="0" y="-47625"/>
                <a:ext cx="490516" cy="53814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53" name="Google Shape;353;p21"/>
            <p:cNvGrpSpPr/>
            <p:nvPr/>
          </p:nvGrpSpPr>
          <p:grpSpPr>
            <a:xfrm>
              <a:off x="0" y="-147843"/>
              <a:ext cx="1522718" cy="1670561"/>
              <a:chOff x="0" y="-47625"/>
              <a:chExt cx="490516" cy="538141"/>
            </a:xfrm>
          </p:grpSpPr>
          <p:sp>
            <p:nvSpPr>
              <p:cNvPr id="354" name="Google Shape;354;p21"/>
              <p:cNvSpPr/>
              <p:nvPr/>
            </p:nvSpPr>
            <p:spPr>
              <a:xfrm>
                <a:off x="0" y="0"/>
                <a:ext cx="490516" cy="490516"/>
              </a:xfrm>
              <a:custGeom>
                <a:rect b="b" l="l" r="r" t="t"/>
                <a:pathLst>
                  <a:path extrusionOk="0" h="490516" w="490516">
                    <a:moveTo>
                      <a:pt x="0" y="0"/>
                    </a:moveTo>
                    <a:lnTo>
                      <a:pt x="490516" y="0"/>
                    </a:lnTo>
                    <a:lnTo>
                      <a:pt x="490516" y="490516"/>
                    </a:lnTo>
                    <a:lnTo>
                      <a:pt x="0" y="490516"/>
                    </a:lnTo>
                    <a:close/>
                  </a:path>
                </a:pathLst>
              </a:custGeom>
              <a:solidFill>
                <a:srgbClr val="FFFFFF"/>
              </a:solidFill>
              <a:ln cap="sq" cmpd="sng" w="38100">
                <a:solidFill>
                  <a:srgbClr val="387667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</p:sp>
          <p:sp>
            <p:nvSpPr>
              <p:cNvPr id="355" name="Google Shape;355;p21"/>
              <p:cNvSpPr txBox="1"/>
              <p:nvPr/>
            </p:nvSpPr>
            <p:spPr>
              <a:xfrm>
                <a:off x="0" y="-47625"/>
                <a:ext cx="490516" cy="53814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356" name="Google Shape;356;p21"/>
          <p:cNvSpPr txBox="1"/>
          <p:nvPr/>
        </p:nvSpPr>
        <p:spPr>
          <a:xfrm>
            <a:off x="9760079" y="4322169"/>
            <a:ext cx="789861" cy="5238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499" u="none" cap="none" strike="noStrike">
                <a:solidFill>
                  <a:srgbClr val="387667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63%</a:t>
            </a:r>
            <a:endParaRPr/>
          </a:p>
        </p:txBody>
      </p:sp>
      <p:pic>
        <p:nvPicPr>
          <p:cNvPr id="357" name="Google Shape;357;p21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5107807" y="4090136"/>
            <a:ext cx="2275234" cy="2275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358" name="Google Shape;358;p21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2173403" y="6721860"/>
            <a:ext cx="2275234" cy="2275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359" name="Google Shape;359;p21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5107807" y="6721860"/>
            <a:ext cx="2275234" cy="2275234"/>
          </a:xfrm>
          <a:prstGeom prst="rect">
            <a:avLst/>
          </a:prstGeom>
          <a:noFill/>
          <a:ln>
            <a:noFill/>
          </a:ln>
        </p:spPr>
      </p:pic>
      <p:sp>
        <p:nvSpPr>
          <p:cNvPr id="360" name="Google Shape;360;p21"/>
          <p:cNvSpPr txBox="1"/>
          <p:nvPr/>
        </p:nvSpPr>
        <p:spPr>
          <a:xfrm>
            <a:off x="11124773" y="4147861"/>
            <a:ext cx="34602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Elaborate on the featured statistic.</a:t>
            </a:r>
            <a:endParaRPr/>
          </a:p>
        </p:txBody>
      </p:sp>
      <p:grpSp>
        <p:nvGrpSpPr>
          <p:cNvPr id="361" name="Google Shape;361;p21"/>
          <p:cNvGrpSpPr/>
          <p:nvPr/>
        </p:nvGrpSpPr>
        <p:grpSpPr>
          <a:xfrm>
            <a:off x="9521841" y="5254263"/>
            <a:ext cx="1266337" cy="1377219"/>
            <a:chOff x="0" y="-147843"/>
            <a:chExt cx="1688450" cy="1836293"/>
          </a:xfrm>
        </p:grpSpPr>
        <p:grpSp>
          <p:nvGrpSpPr>
            <p:cNvPr id="362" name="Google Shape;362;p21"/>
            <p:cNvGrpSpPr/>
            <p:nvPr/>
          </p:nvGrpSpPr>
          <p:grpSpPr>
            <a:xfrm>
              <a:off x="165732" y="17889"/>
              <a:ext cx="1522718" cy="1670561"/>
              <a:chOff x="0" y="-47625"/>
              <a:chExt cx="490516" cy="538141"/>
            </a:xfrm>
          </p:grpSpPr>
          <p:sp>
            <p:nvSpPr>
              <p:cNvPr id="363" name="Google Shape;363;p21"/>
              <p:cNvSpPr/>
              <p:nvPr/>
            </p:nvSpPr>
            <p:spPr>
              <a:xfrm>
                <a:off x="0" y="0"/>
                <a:ext cx="490516" cy="490516"/>
              </a:xfrm>
              <a:custGeom>
                <a:rect b="b" l="l" r="r" t="t"/>
                <a:pathLst>
                  <a:path extrusionOk="0" h="490516" w="490516">
                    <a:moveTo>
                      <a:pt x="0" y="0"/>
                    </a:moveTo>
                    <a:lnTo>
                      <a:pt x="490516" y="0"/>
                    </a:lnTo>
                    <a:lnTo>
                      <a:pt x="490516" y="490516"/>
                    </a:lnTo>
                    <a:lnTo>
                      <a:pt x="0" y="490516"/>
                    </a:lnTo>
                    <a:close/>
                  </a:path>
                </a:pathLst>
              </a:custGeom>
              <a:solidFill>
                <a:srgbClr val="FFFFFF"/>
              </a:solidFill>
              <a:ln cap="sq" cmpd="sng" w="38100">
                <a:solidFill>
                  <a:srgbClr val="387667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</p:sp>
          <p:sp>
            <p:nvSpPr>
              <p:cNvPr id="364" name="Google Shape;364;p21"/>
              <p:cNvSpPr txBox="1"/>
              <p:nvPr/>
            </p:nvSpPr>
            <p:spPr>
              <a:xfrm>
                <a:off x="0" y="-47625"/>
                <a:ext cx="490516" cy="53814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65" name="Google Shape;365;p21"/>
            <p:cNvGrpSpPr/>
            <p:nvPr/>
          </p:nvGrpSpPr>
          <p:grpSpPr>
            <a:xfrm>
              <a:off x="0" y="-147843"/>
              <a:ext cx="1522718" cy="1670561"/>
              <a:chOff x="0" y="-47625"/>
              <a:chExt cx="490516" cy="538141"/>
            </a:xfrm>
          </p:grpSpPr>
          <p:sp>
            <p:nvSpPr>
              <p:cNvPr id="366" name="Google Shape;366;p21"/>
              <p:cNvSpPr/>
              <p:nvPr/>
            </p:nvSpPr>
            <p:spPr>
              <a:xfrm>
                <a:off x="0" y="0"/>
                <a:ext cx="490516" cy="490516"/>
              </a:xfrm>
              <a:custGeom>
                <a:rect b="b" l="l" r="r" t="t"/>
                <a:pathLst>
                  <a:path extrusionOk="0" h="490516" w="490516">
                    <a:moveTo>
                      <a:pt x="0" y="0"/>
                    </a:moveTo>
                    <a:lnTo>
                      <a:pt x="490516" y="0"/>
                    </a:lnTo>
                    <a:lnTo>
                      <a:pt x="490516" y="490516"/>
                    </a:lnTo>
                    <a:lnTo>
                      <a:pt x="0" y="490516"/>
                    </a:lnTo>
                    <a:close/>
                  </a:path>
                </a:pathLst>
              </a:custGeom>
              <a:solidFill>
                <a:srgbClr val="FFFFFF"/>
              </a:solidFill>
              <a:ln cap="sq" cmpd="sng" w="38100">
                <a:solidFill>
                  <a:srgbClr val="387667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</p:sp>
          <p:sp>
            <p:nvSpPr>
              <p:cNvPr id="367" name="Google Shape;367;p21"/>
              <p:cNvSpPr txBox="1"/>
              <p:nvPr/>
            </p:nvSpPr>
            <p:spPr>
              <a:xfrm>
                <a:off x="0" y="-47625"/>
                <a:ext cx="490516" cy="53814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368" name="Google Shape;368;p21"/>
          <p:cNvSpPr txBox="1"/>
          <p:nvPr/>
        </p:nvSpPr>
        <p:spPr>
          <a:xfrm>
            <a:off x="9774962" y="5733275"/>
            <a:ext cx="760095" cy="5238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499" u="none" cap="none" strike="noStrike">
                <a:solidFill>
                  <a:srgbClr val="387667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52%</a:t>
            </a:r>
            <a:endParaRPr/>
          </a:p>
        </p:txBody>
      </p:sp>
      <p:sp>
        <p:nvSpPr>
          <p:cNvPr id="369" name="Google Shape;369;p21"/>
          <p:cNvSpPr txBox="1"/>
          <p:nvPr/>
        </p:nvSpPr>
        <p:spPr>
          <a:xfrm>
            <a:off x="11124773" y="5558967"/>
            <a:ext cx="34602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Elaborate on the featured statistic.</a:t>
            </a:r>
            <a:endParaRPr/>
          </a:p>
        </p:txBody>
      </p:sp>
      <p:grpSp>
        <p:nvGrpSpPr>
          <p:cNvPr id="370" name="Google Shape;370;p21"/>
          <p:cNvGrpSpPr/>
          <p:nvPr/>
        </p:nvGrpSpPr>
        <p:grpSpPr>
          <a:xfrm>
            <a:off x="9521841" y="6673000"/>
            <a:ext cx="1266337" cy="1377219"/>
            <a:chOff x="0" y="-147843"/>
            <a:chExt cx="1688450" cy="1836293"/>
          </a:xfrm>
        </p:grpSpPr>
        <p:grpSp>
          <p:nvGrpSpPr>
            <p:cNvPr id="371" name="Google Shape;371;p21"/>
            <p:cNvGrpSpPr/>
            <p:nvPr/>
          </p:nvGrpSpPr>
          <p:grpSpPr>
            <a:xfrm>
              <a:off x="165732" y="17889"/>
              <a:ext cx="1522718" cy="1670561"/>
              <a:chOff x="0" y="-47625"/>
              <a:chExt cx="490516" cy="538141"/>
            </a:xfrm>
          </p:grpSpPr>
          <p:sp>
            <p:nvSpPr>
              <p:cNvPr id="372" name="Google Shape;372;p21"/>
              <p:cNvSpPr/>
              <p:nvPr/>
            </p:nvSpPr>
            <p:spPr>
              <a:xfrm>
                <a:off x="0" y="0"/>
                <a:ext cx="490516" cy="490516"/>
              </a:xfrm>
              <a:custGeom>
                <a:rect b="b" l="l" r="r" t="t"/>
                <a:pathLst>
                  <a:path extrusionOk="0" h="490516" w="490516">
                    <a:moveTo>
                      <a:pt x="0" y="0"/>
                    </a:moveTo>
                    <a:lnTo>
                      <a:pt x="490516" y="0"/>
                    </a:lnTo>
                    <a:lnTo>
                      <a:pt x="490516" y="490516"/>
                    </a:lnTo>
                    <a:lnTo>
                      <a:pt x="0" y="490516"/>
                    </a:lnTo>
                    <a:close/>
                  </a:path>
                </a:pathLst>
              </a:custGeom>
              <a:solidFill>
                <a:srgbClr val="FFFFFF"/>
              </a:solidFill>
              <a:ln cap="sq" cmpd="sng" w="38100">
                <a:solidFill>
                  <a:srgbClr val="387667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</p:sp>
          <p:sp>
            <p:nvSpPr>
              <p:cNvPr id="373" name="Google Shape;373;p21"/>
              <p:cNvSpPr txBox="1"/>
              <p:nvPr/>
            </p:nvSpPr>
            <p:spPr>
              <a:xfrm>
                <a:off x="0" y="-47625"/>
                <a:ext cx="490516" cy="53814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74" name="Google Shape;374;p21"/>
            <p:cNvGrpSpPr/>
            <p:nvPr/>
          </p:nvGrpSpPr>
          <p:grpSpPr>
            <a:xfrm>
              <a:off x="0" y="-147843"/>
              <a:ext cx="1522718" cy="1670561"/>
              <a:chOff x="0" y="-47625"/>
              <a:chExt cx="490516" cy="538141"/>
            </a:xfrm>
          </p:grpSpPr>
          <p:sp>
            <p:nvSpPr>
              <p:cNvPr id="375" name="Google Shape;375;p21"/>
              <p:cNvSpPr/>
              <p:nvPr/>
            </p:nvSpPr>
            <p:spPr>
              <a:xfrm>
                <a:off x="0" y="0"/>
                <a:ext cx="490516" cy="490516"/>
              </a:xfrm>
              <a:custGeom>
                <a:rect b="b" l="l" r="r" t="t"/>
                <a:pathLst>
                  <a:path extrusionOk="0" h="490516" w="490516">
                    <a:moveTo>
                      <a:pt x="0" y="0"/>
                    </a:moveTo>
                    <a:lnTo>
                      <a:pt x="490516" y="0"/>
                    </a:lnTo>
                    <a:lnTo>
                      <a:pt x="490516" y="490516"/>
                    </a:lnTo>
                    <a:lnTo>
                      <a:pt x="0" y="490516"/>
                    </a:lnTo>
                    <a:close/>
                  </a:path>
                </a:pathLst>
              </a:custGeom>
              <a:solidFill>
                <a:srgbClr val="FFFFFF"/>
              </a:solidFill>
              <a:ln cap="sq" cmpd="sng" w="38100">
                <a:solidFill>
                  <a:srgbClr val="387667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</p:sp>
          <p:sp>
            <p:nvSpPr>
              <p:cNvPr id="376" name="Google Shape;376;p21"/>
              <p:cNvSpPr txBox="1"/>
              <p:nvPr/>
            </p:nvSpPr>
            <p:spPr>
              <a:xfrm>
                <a:off x="0" y="-47625"/>
                <a:ext cx="490516" cy="53814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377" name="Google Shape;377;p21"/>
          <p:cNvSpPr txBox="1"/>
          <p:nvPr/>
        </p:nvSpPr>
        <p:spPr>
          <a:xfrm>
            <a:off x="9790083" y="7148690"/>
            <a:ext cx="729853" cy="5238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499" u="none" cap="none" strike="noStrike">
                <a:solidFill>
                  <a:srgbClr val="387667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75%</a:t>
            </a:r>
            <a:endParaRPr/>
          </a:p>
        </p:txBody>
      </p:sp>
      <p:sp>
        <p:nvSpPr>
          <p:cNvPr id="378" name="Google Shape;378;p21"/>
          <p:cNvSpPr txBox="1"/>
          <p:nvPr/>
        </p:nvSpPr>
        <p:spPr>
          <a:xfrm>
            <a:off x="11124773" y="6974382"/>
            <a:ext cx="34602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Elaborate on the featured statistic.</a:t>
            </a:r>
            <a:endParaRPr/>
          </a:p>
        </p:txBody>
      </p:sp>
      <p:sp>
        <p:nvSpPr>
          <p:cNvPr id="379" name="Google Shape;379;p21"/>
          <p:cNvSpPr txBox="1"/>
          <p:nvPr/>
        </p:nvSpPr>
        <p:spPr>
          <a:xfrm>
            <a:off x="9783415" y="8573851"/>
            <a:ext cx="743188" cy="5238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499" u="none" cap="none" strike="noStrike">
                <a:solidFill>
                  <a:srgbClr val="387667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81%</a:t>
            </a:r>
            <a:endParaRPr/>
          </a:p>
        </p:txBody>
      </p:sp>
      <p:sp>
        <p:nvSpPr>
          <p:cNvPr id="380" name="Google Shape;380;p21"/>
          <p:cNvSpPr txBox="1"/>
          <p:nvPr/>
        </p:nvSpPr>
        <p:spPr>
          <a:xfrm>
            <a:off x="11124773" y="8399543"/>
            <a:ext cx="34602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Elaborate on the featured statistic.</a:t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4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5" name="Google Shape;385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3875511" y="5953639"/>
            <a:ext cx="8243899" cy="8261677"/>
          </a:xfrm>
          <a:prstGeom prst="rect">
            <a:avLst/>
          </a:prstGeom>
          <a:noFill/>
          <a:ln>
            <a:noFill/>
          </a:ln>
        </p:spPr>
      </p:pic>
      <p:pic>
        <p:nvPicPr>
          <p:cNvPr id="386" name="Google Shape;386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4608525" y="5521112"/>
            <a:ext cx="10897548" cy="1077155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7" name="Google Shape;387;p22"/>
          <p:cNvGrpSpPr/>
          <p:nvPr/>
        </p:nvGrpSpPr>
        <p:grpSpPr>
          <a:xfrm>
            <a:off x="0" y="-291045"/>
            <a:ext cx="18288000" cy="4943550"/>
            <a:chOff x="0" y="-47625"/>
            <a:chExt cx="4816593" cy="1302005"/>
          </a:xfrm>
        </p:grpSpPr>
        <p:sp>
          <p:nvSpPr>
            <p:cNvPr id="388" name="Google Shape;388;p22"/>
            <p:cNvSpPr/>
            <p:nvPr/>
          </p:nvSpPr>
          <p:spPr>
            <a:xfrm>
              <a:off x="0" y="0"/>
              <a:ext cx="4816592" cy="1254380"/>
            </a:xfrm>
            <a:custGeom>
              <a:rect b="b" l="l" r="r" t="t"/>
              <a:pathLst>
                <a:path extrusionOk="0" h="1254380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1254380"/>
                  </a:lnTo>
                  <a:lnTo>
                    <a:pt x="0" y="1254380"/>
                  </a:lnTo>
                  <a:close/>
                </a:path>
              </a:pathLst>
            </a:custGeom>
            <a:solidFill>
              <a:srgbClr val="CBEDDD"/>
            </a:solidFill>
            <a:ln>
              <a:noFill/>
            </a:ln>
          </p:spPr>
        </p:sp>
        <p:sp>
          <p:nvSpPr>
            <p:cNvPr id="389" name="Google Shape;389;p22"/>
            <p:cNvSpPr txBox="1"/>
            <p:nvPr/>
          </p:nvSpPr>
          <p:spPr>
            <a:xfrm>
              <a:off x="0" y="-47625"/>
              <a:ext cx="4816593" cy="130200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90" name="Google Shape;390;p22"/>
          <p:cNvGrpSpPr/>
          <p:nvPr/>
        </p:nvGrpSpPr>
        <p:grpSpPr>
          <a:xfrm>
            <a:off x="2577621" y="2795986"/>
            <a:ext cx="3597989" cy="5823307"/>
            <a:chOff x="0" y="-47625"/>
            <a:chExt cx="947619" cy="1533711"/>
          </a:xfrm>
        </p:grpSpPr>
        <p:sp>
          <p:nvSpPr>
            <p:cNvPr id="391" name="Google Shape;391;p22"/>
            <p:cNvSpPr/>
            <p:nvPr/>
          </p:nvSpPr>
          <p:spPr>
            <a:xfrm>
              <a:off x="0" y="0"/>
              <a:ext cx="947619" cy="1486086"/>
            </a:xfrm>
            <a:custGeom>
              <a:rect b="b" l="l" r="r" t="t"/>
              <a:pathLst>
                <a:path extrusionOk="0" h="1486086" w="947619">
                  <a:moveTo>
                    <a:pt x="0" y="0"/>
                  </a:moveTo>
                  <a:lnTo>
                    <a:pt x="947619" y="0"/>
                  </a:lnTo>
                  <a:lnTo>
                    <a:pt x="947619" y="1486086"/>
                  </a:lnTo>
                  <a:lnTo>
                    <a:pt x="0" y="1486086"/>
                  </a:lnTo>
                  <a:close/>
                </a:path>
              </a:pathLst>
            </a:custGeom>
            <a:solidFill>
              <a:srgbClr val="FFFFFF"/>
            </a:solidFill>
            <a:ln cap="sq" cmpd="sng" w="38100">
              <a:solidFill>
                <a:srgbClr val="387667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392" name="Google Shape;392;p22"/>
            <p:cNvSpPr txBox="1"/>
            <p:nvPr/>
          </p:nvSpPr>
          <p:spPr>
            <a:xfrm>
              <a:off x="0" y="-47625"/>
              <a:ext cx="947619" cy="153371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93" name="Google Shape;393;p22"/>
          <p:cNvGrpSpPr/>
          <p:nvPr/>
        </p:nvGrpSpPr>
        <p:grpSpPr>
          <a:xfrm>
            <a:off x="7342826" y="2795986"/>
            <a:ext cx="3597989" cy="5823307"/>
            <a:chOff x="0" y="-47625"/>
            <a:chExt cx="947619" cy="1533711"/>
          </a:xfrm>
        </p:grpSpPr>
        <p:sp>
          <p:nvSpPr>
            <p:cNvPr id="394" name="Google Shape;394;p22"/>
            <p:cNvSpPr/>
            <p:nvPr/>
          </p:nvSpPr>
          <p:spPr>
            <a:xfrm>
              <a:off x="0" y="0"/>
              <a:ext cx="947619" cy="1486086"/>
            </a:xfrm>
            <a:custGeom>
              <a:rect b="b" l="l" r="r" t="t"/>
              <a:pathLst>
                <a:path extrusionOk="0" h="1486086" w="947619">
                  <a:moveTo>
                    <a:pt x="0" y="0"/>
                  </a:moveTo>
                  <a:lnTo>
                    <a:pt x="947619" y="0"/>
                  </a:lnTo>
                  <a:lnTo>
                    <a:pt x="947619" y="1486086"/>
                  </a:lnTo>
                  <a:lnTo>
                    <a:pt x="0" y="1486086"/>
                  </a:lnTo>
                  <a:close/>
                </a:path>
              </a:pathLst>
            </a:custGeom>
            <a:solidFill>
              <a:srgbClr val="FFFFFF"/>
            </a:solidFill>
            <a:ln cap="sq" cmpd="sng" w="38100">
              <a:solidFill>
                <a:srgbClr val="387667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395" name="Google Shape;395;p22"/>
            <p:cNvSpPr txBox="1"/>
            <p:nvPr/>
          </p:nvSpPr>
          <p:spPr>
            <a:xfrm>
              <a:off x="0" y="-47625"/>
              <a:ext cx="947619" cy="153371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96" name="Google Shape;396;p22"/>
          <p:cNvGrpSpPr/>
          <p:nvPr/>
        </p:nvGrpSpPr>
        <p:grpSpPr>
          <a:xfrm>
            <a:off x="12112390" y="2795986"/>
            <a:ext cx="3597989" cy="5823307"/>
            <a:chOff x="0" y="-47625"/>
            <a:chExt cx="947619" cy="1533711"/>
          </a:xfrm>
        </p:grpSpPr>
        <p:sp>
          <p:nvSpPr>
            <p:cNvPr id="397" name="Google Shape;397;p22"/>
            <p:cNvSpPr/>
            <p:nvPr/>
          </p:nvSpPr>
          <p:spPr>
            <a:xfrm>
              <a:off x="0" y="0"/>
              <a:ext cx="947619" cy="1486086"/>
            </a:xfrm>
            <a:custGeom>
              <a:rect b="b" l="l" r="r" t="t"/>
              <a:pathLst>
                <a:path extrusionOk="0" h="1486086" w="947619">
                  <a:moveTo>
                    <a:pt x="0" y="0"/>
                  </a:moveTo>
                  <a:lnTo>
                    <a:pt x="947619" y="0"/>
                  </a:lnTo>
                  <a:lnTo>
                    <a:pt x="947619" y="1486086"/>
                  </a:lnTo>
                  <a:lnTo>
                    <a:pt x="0" y="1486086"/>
                  </a:lnTo>
                  <a:close/>
                </a:path>
              </a:pathLst>
            </a:custGeom>
            <a:solidFill>
              <a:srgbClr val="FFFFFF"/>
            </a:solidFill>
            <a:ln cap="sq" cmpd="sng" w="38100">
              <a:solidFill>
                <a:srgbClr val="387667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398" name="Google Shape;398;p22"/>
            <p:cNvSpPr txBox="1"/>
            <p:nvPr/>
          </p:nvSpPr>
          <p:spPr>
            <a:xfrm>
              <a:off x="0" y="-47625"/>
              <a:ext cx="947619" cy="153371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399" name="Google Shape;399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4211400" y="-4045675"/>
            <a:ext cx="8711599" cy="8699422"/>
          </a:xfrm>
          <a:prstGeom prst="rect">
            <a:avLst/>
          </a:prstGeom>
          <a:noFill/>
          <a:ln>
            <a:noFill/>
          </a:ln>
        </p:spPr>
      </p:pic>
      <p:pic>
        <p:nvPicPr>
          <p:cNvPr id="400" name="Google Shape;400;p2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4078008" y="-4865838"/>
            <a:ext cx="10960965" cy="10771573"/>
          </a:xfrm>
          <a:prstGeom prst="rect">
            <a:avLst/>
          </a:prstGeom>
          <a:noFill/>
          <a:ln>
            <a:noFill/>
          </a:ln>
        </p:spPr>
      </p:pic>
      <p:pic>
        <p:nvPicPr>
          <p:cNvPr id="401" name="Google Shape;401;p2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2569599" y="3216849"/>
            <a:ext cx="2677000" cy="208746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2" name="Google Shape;402;p2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806599" y="6148349"/>
            <a:ext cx="2677000" cy="208746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3" name="Google Shape;403;p22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47271" y="3231900"/>
            <a:ext cx="2694079" cy="2081275"/>
          </a:xfrm>
          <a:prstGeom prst="rect">
            <a:avLst/>
          </a:prstGeom>
          <a:noFill/>
          <a:ln>
            <a:noFill/>
          </a:ln>
        </p:spPr>
      </p:pic>
      <p:sp>
        <p:nvSpPr>
          <p:cNvPr id="404" name="Google Shape;404;p22"/>
          <p:cNvSpPr txBox="1"/>
          <p:nvPr/>
        </p:nvSpPr>
        <p:spPr>
          <a:xfrm>
            <a:off x="1028700" y="1019175"/>
            <a:ext cx="16507551" cy="12287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000" u="none" cap="none" strike="noStrike">
                <a:solidFill>
                  <a:srgbClr val="387667"/>
                </a:solidFill>
                <a:latin typeface="Merriweather"/>
                <a:ea typeface="Merriweather"/>
                <a:cs typeface="Merriweather"/>
                <a:sym typeface="Merriweather"/>
              </a:rPr>
              <a:t>Testimonials</a:t>
            </a:r>
            <a:endParaRPr/>
          </a:p>
        </p:txBody>
      </p:sp>
      <p:sp>
        <p:nvSpPr>
          <p:cNvPr id="405" name="Google Shape;405;p22"/>
          <p:cNvSpPr txBox="1"/>
          <p:nvPr/>
        </p:nvSpPr>
        <p:spPr>
          <a:xfrm>
            <a:off x="2723578" y="6172426"/>
            <a:ext cx="3306074" cy="5238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499" u="none" cap="none" strike="noStrike">
                <a:solidFill>
                  <a:srgbClr val="387667"/>
                </a:solidFill>
                <a:latin typeface="PT Sans"/>
                <a:ea typeface="PT Sans"/>
                <a:cs typeface="PT Sans"/>
                <a:sym typeface="PT Sans"/>
              </a:rPr>
              <a:t>John Deen</a:t>
            </a:r>
            <a:endParaRPr/>
          </a:p>
        </p:txBody>
      </p:sp>
      <p:sp>
        <p:nvSpPr>
          <p:cNvPr id="406" name="Google Shape;406;p22"/>
          <p:cNvSpPr txBox="1"/>
          <p:nvPr/>
        </p:nvSpPr>
        <p:spPr>
          <a:xfrm>
            <a:off x="2810246" y="6963001"/>
            <a:ext cx="31326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Elaborate on what you want to discuss. </a:t>
            </a:r>
            <a:endParaRPr/>
          </a:p>
        </p:txBody>
      </p:sp>
      <p:sp>
        <p:nvSpPr>
          <p:cNvPr id="407" name="Google Shape;407;p22"/>
          <p:cNvSpPr txBox="1"/>
          <p:nvPr/>
        </p:nvSpPr>
        <p:spPr>
          <a:xfrm>
            <a:off x="7488784" y="3425684"/>
            <a:ext cx="3306074" cy="5238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499" u="none" cap="none" strike="noStrike">
                <a:solidFill>
                  <a:srgbClr val="387667"/>
                </a:solidFill>
                <a:latin typeface="PT Sans"/>
                <a:ea typeface="PT Sans"/>
                <a:cs typeface="PT Sans"/>
                <a:sym typeface="PT Sans"/>
              </a:rPr>
              <a:t>John Doe</a:t>
            </a:r>
            <a:endParaRPr/>
          </a:p>
        </p:txBody>
      </p:sp>
      <p:sp>
        <p:nvSpPr>
          <p:cNvPr id="408" name="Google Shape;408;p22"/>
          <p:cNvSpPr txBox="1"/>
          <p:nvPr/>
        </p:nvSpPr>
        <p:spPr>
          <a:xfrm>
            <a:off x="7575452" y="4216259"/>
            <a:ext cx="31326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Elaborate on what you want to discuss. </a:t>
            </a:r>
            <a:endParaRPr/>
          </a:p>
        </p:txBody>
      </p:sp>
      <p:sp>
        <p:nvSpPr>
          <p:cNvPr id="409" name="Google Shape;409;p22"/>
          <p:cNvSpPr txBox="1"/>
          <p:nvPr/>
        </p:nvSpPr>
        <p:spPr>
          <a:xfrm>
            <a:off x="12258348" y="6172426"/>
            <a:ext cx="3306074" cy="5238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499" u="none" cap="none" strike="noStrike">
                <a:solidFill>
                  <a:srgbClr val="387667"/>
                </a:solidFill>
                <a:latin typeface="PT Sans"/>
                <a:ea typeface="PT Sans"/>
                <a:cs typeface="PT Sans"/>
                <a:sym typeface="PT Sans"/>
              </a:rPr>
              <a:t>Mary Smith</a:t>
            </a:r>
            <a:endParaRPr/>
          </a:p>
        </p:txBody>
      </p:sp>
      <p:sp>
        <p:nvSpPr>
          <p:cNvPr id="410" name="Google Shape;410;p22"/>
          <p:cNvSpPr txBox="1"/>
          <p:nvPr/>
        </p:nvSpPr>
        <p:spPr>
          <a:xfrm>
            <a:off x="12345016" y="6963001"/>
            <a:ext cx="31326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Elaborate on what you want to discuss. </a:t>
            </a:r>
            <a:endParaRPr/>
          </a:p>
        </p:txBody>
      </p:sp>
      <p:cxnSp>
        <p:nvCxnSpPr>
          <p:cNvPr id="411" name="Google Shape;411;p22"/>
          <p:cNvCxnSpPr/>
          <p:nvPr/>
        </p:nvCxnSpPr>
        <p:spPr>
          <a:xfrm rot="10800000">
            <a:off x="17412063" y="5845639"/>
            <a:ext cx="0" cy="3687594"/>
          </a:xfrm>
          <a:prstGeom prst="straightConnector1">
            <a:avLst/>
          </a:prstGeom>
          <a:noFill/>
          <a:ln cap="flat" cmpd="sng" w="28575">
            <a:solidFill>
              <a:srgbClr val="38766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412" name="Google Shape;412;p22"/>
          <p:cNvCxnSpPr/>
          <p:nvPr/>
        </p:nvCxnSpPr>
        <p:spPr>
          <a:xfrm rot="10800000">
            <a:off x="825971" y="427345"/>
            <a:ext cx="0" cy="3687594"/>
          </a:xfrm>
          <a:prstGeom prst="straightConnector1">
            <a:avLst/>
          </a:prstGeom>
          <a:noFill/>
          <a:ln cap="flat" cmpd="sng" w="28575">
            <a:solidFill>
              <a:srgbClr val="387667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6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7" name="Google Shape;417;p23"/>
          <p:cNvGrpSpPr/>
          <p:nvPr/>
        </p:nvGrpSpPr>
        <p:grpSpPr>
          <a:xfrm>
            <a:off x="0" y="-291045"/>
            <a:ext cx="11652657" cy="10578045"/>
            <a:chOff x="0" y="-47625"/>
            <a:chExt cx="3069013" cy="2785987"/>
          </a:xfrm>
        </p:grpSpPr>
        <p:sp>
          <p:nvSpPr>
            <p:cNvPr id="418" name="Google Shape;418;p23"/>
            <p:cNvSpPr/>
            <p:nvPr/>
          </p:nvSpPr>
          <p:spPr>
            <a:xfrm>
              <a:off x="0" y="0"/>
              <a:ext cx="3069012" cy="2738362"/>
            </a:xfrm>
            <a:custGeom>
              <a:rect b="b" l="l" r="r" t="t"/>
              <a:pathLst>
                <a:path extrusionOk="0" h="2738362" w="3069012">
                  <a:moveTo>
                    <a:pt x="0" y="0"/>
                  </a:moveTo>
                  <a:lnTo>
                    <a:pt x="3069012" y="0"/>
                  </a:lnTo>
                  <a:lnTo>
                    <a:pt x="3069012" y="2738362"/>
                  </a:lnTo>
                  <a:lnTo>
                    <a:pt x="0" y="2738362"/>
                  </a:lnTo>
                  <a:close/>
                </a:path>
              </a:pathLst>
            </a:custGeom>
            <a:solidFill>
              <a:srgbClr val="CBEDDD"/>
            </a:solidFill>
            <a:ln>
              <a:noFill/>
            </a:ln>
          </p:spPr>
        </p:sp>
        <p:sp>
          <p:nvSpPr>
            <p:cNvPr id="419" name="Google Shape;419;p23"/>
            <p:cNvSpPr txBox="1"/>
            <p:nvPr/>
          </p:nvSpPr>
          <p:spPr>
            <a:xfrm>
              <a:off x="0" y="-47625"/>
              <a:ext cx="3069013" cy="278598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20" name="Google Shape;420;p23"/>
          <p:cNvGrpSpPr/>
          <p:nvPr/>
        </p:nvGrpSpPr>
        <p:grpSpPr>
          <a:xfrm>
            <a:off x="9368878" y="204553"/>
            <a:ext cx="2425711" cy="4704810"/>
            <a:chOff x="0" y="-47625"/>
            <a:chExt cx="638870" cy="1239127"/>
          </a:xfrm>
        </p:grpSpPr>
        <p:sp>
          <p:nvSpPr>
            <p:cNvPr id="421" name="Google Shape;421;p23"/>
            <p:cNvSpPr/>
            <p:nvPr/>
          </p:nvSpPr>
          <p:spPr>
            <a:xfrm>
              <a:off x="0" y="0"/>
              <a:ext cx="638870" cy="1191502"/>
            </a:xfrm>
            <a:custGeom>
              <a:rect b="b" l="l" r="r" t="t"/>
              <a:pathLst>
                <a:path extrusionOk="0" h="1191502" w="638870">
                  <a:moveTo>
                    <a:pt x="0" y="0"/>
                  </a:moveTo>
                  <a:lnTo>
                    <a:pt x="638870" y="0"/>
                  </a:lnTo>
                  <a:lnTo>
                    <a:pt x="638870" y="1191502"/>
                  </a:lnTo>
                  <a:lnTo>
                    <a:pt x="0" y="119150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</p:sp>
        <p:sp>
          <p:nvSpPr>
            <p:cNvPr id="422" name="Google Shape;422;p23"/>
            <p:cNvSpPr txBox="1"/>
            <p:nvPr/>
          </p:nvSpPr>
          <p:spPr>
            <a:xfrm>
              <a:off x="0" y="-47625"/>
              <a:ext cx="638870" cy="123912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423" name="Google Shape;423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089100" y="5309258"/>
            <a:ext cx="5521225" cy="3674718"/>
          </a:xfrm>
          <a:prstGeom prst="rect">
            <a:avLst/>
          </a:prstGeom>
          <a:noFill/>
          <a:ln>
            <a:noFill/>
          </a:ln>
        </p:spPr>
      </p:pic>
      <p:pic>
        <p:nvPicPr>
          <p:cNvPr id="424" name="Google Shape;424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623424" y="921725"/>
            <a:ext cx="5515161" cy="3680824"/>
          </a:xfrm>
          <a:prstGeom prst="rect">
            <a:avLst/>
          </a:prstGeom>
          <a:noFill/>
          <a:ln>
            <a:noFill/>
          </a:ln>
        </p:spPr>
      </p:pic>
      <p:pic>
        <p:nvPicPr>
          <p:cNvPr id="425" name="Google Shape;425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2525750" y="-4404600"/>
            <a:ext cx="11788399" cy="12205576"/>
          </a:xfrm>
          <a:prstGeom prst="rect">
            <a:avLst/>
          </a:prstGeom>
          <a:noFill/>
          <a:ln>
            <a:noFill/>
          </a:ln>
        </p:spPr>
      </p:pic>
      <p:pic>
        <p:nvPicPr>
          <p:cNvPr id="426" name="Google Shape;426;p2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5616037" y="3611487"/>
            <a:ext cx="8866874" cy="9160013"/>
          </a:xfrm>
          <a:prstGeom prst="rect">
            <a:avLst/>
          </a:prstGeom>
          <a:noFill/>
          <a:ln>
            <a:noFill/>
          </a:ln>
        </p:spPr>
      </p:pic>
      <p:sp>
        <p:nvSpPr>
          <p:cNvPr id="427" name="Google Shape;427;p23"/>
          <p:cNvSpPr txBox="1"/>
          <p:nvPr/>
        </p:nvSpPr>
        <p:spPr>
          <a:xfrm>
            <a:off x="1895813" y="5316414"/>
            <a:ext cx="7860900" cy="2770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0" u="none" cap="none" strike="noStrike">
                <a:solidFill>
                  <a:srgbClr val="387667"/>
                </a:solidFill>
                <a:latin typeface="Merriweather"/>
                <a:ea typeface="Merriweather"/>
                <a:cs typeface="Merriweather"/>
                <a:sym typeface="Merriweather"/>
              </a:rPr>
              <a:t>About Fishing Day</a:t>
            </a:r>
            <a:endParaRPr/>
          </a:p>
        </p:txBody>
      </p:sp>
      <p:grpSp>
        <p:nvGrpSpPr>
          <p:cNvPr id="428" name="Google Shape;428;p23"/>
          <p:cNvGrpSpPr/>
          <p:nvPr/>
        </p:nvGrpSpPr>
        <p:grpSpPr>
          <a:xfrm>
            <a:off x="4142966" y="1901414"/>
            <a:ext cx="2930387" cy="3186976"/>
            <a:chOff x="0" y="-342119"/>
            <a:chExt cx="3907183" cy="4249302"/>
          </a:xfrm>
        </p:grpSpPr>
        <p:grpSp>
          <p:nvGrpSpPr>
            <p:cNvPr id="429" name="Google Shape;429;p23"/>
            <p:cNvGrpSpPr/>
            <p:nvPr/>
          </p:nvGrpSpPr>
          <p:grpSpPr>
            <a:xfrm>
              <a:off x="383515" y="41396"/>
              <a:ext cx="3523668" cy="3865787"/>
              <a:chOff x="0" y="-47625"/>
              <a:chExt cx="490516" cy="538141"/>
            </a:xfrm>
          </p:grpSpPr>
          <p:sp>
            <p:nvSpPr>
              <p:cNvPr id="430" name="Google Shape;430;p23"/>
              <p:cNvSpPr/>
              <p:nvPr/>
            </p:nvSpPr>
            <p:spPr>
              <a:xfrm>
                <a:off x="0" y="0"/>
                <a:ext cx="490516" cy="490516"/>
              </a:xfrm>
              <a:custGeom>
                <a:rect b="b" l="l" r="r" t="t"/>
                <a:pathLst>
                  <a:path extrusionOk="0" h="490516" w="490516">
                    <a:moveTo>
                      <a:pt x="0" y="0"/>
                    </a:moveTo>
                    <a:lnTo>
                      <a:pt x="490516" y="0"/>
                    </a:lnTo>
                    <a:lnTo>
                      <a:pt x="490516" y="490516"/>
                    </a:lnTo>
                    <a:lnTo>
                      <a:pt x="0" y="490516"/>
                    </a:ln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cap="sq" cmpd="sng" w="38100">
                <a:solidFill>
                  <a:srgbClr val="387667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</p:sp>
          <p:sp>
            <p:nvSpPr>
              <p:cNvPr id="431" name="Google Shape;431;p23"/>
              <p:cNvSpPr txBox="1"/>
              <p:nvPr/>
            </p:nvSpPr>
            <p:spPr>
              <a:xfrm>
                <a:off x="0" y="-47625"/>
                <a:ext cx="490516" cy="53814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32" name="Google Shape;432;p23"/>
            <p:cNvGrpSpPr/>
            <p:nvPr/>
          </p:nvGrpSpPr>
          <p:grpSpPr>
            <a:xfrm>
              <a:off x="0" y="-342119"/>
              <a:ext cx="3523668" cy="3865787"/>
              <a:chOff x="0" y="-47625"/>
              <a:chExt cx="490516" cy="538141"/>
            </a:xfrm>
          </p:grpSpPr>
          <p:sp>
            <p:nvSpPr>
              <p:cNvPr id="433" name="Google Shape;433;p23"/>
              <p:cNvSpPr/>
              <p:nvPr/>
            </p:nvSpPr>
            <p:spPr>
              <a:xfrm>
                <a:off x="0" y="0"/>
                <a:ext cx="490516" cy="490516"/>
              </a:xfrm>
              <a:custGeom>
                <a:rect b="b" l="l" r="r" t="t"/>
                <a:pathLst>
                  <a:path extrusionOk="0" h="490516" w="490516">
                    <a:moveTo>
                      <a:pt x="0" y="0"/>
                    </a:moveTo>
                    <a:lnTo>
                      <a:pt x="490516" y="0"/>
                    </a:lnTo>
                    <a:lnTo>
                      <a:pt x="490516" y="490516"/>
                    </a:lnTo>
                    <a:lnTo>
                      <a:pt x="0" y="490516"/>
                    </a:ln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cap="sq" cmpd="sng" w="38100">
                <a:solidFill>
                  <a:srgbClr val="387667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</p:sp>
          <p:sp>
            <p:nvSpPr>
              <p:cNvPr id="434" name="Google Shape;434;p23"/>
              <p:cNvSpPr txBox="1"/>
              <p:nvPr/>
            </p:nvSpPr>
            <p:spPr>
              <a:xfrm>
                <a:off x="0" y="-47625"/>
                <a:ext cx="490516" cy="53814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435" name="Google Shape;435;p23"/>
          <p:cNvSpPr txBox="1"/>
          <p:nvPr/>
        </p:nvSpPr>
        <p:spPr>
          <a:xfrm>
            <a:off x="5017473" y="2109568"/>
            <a:ext cx="1137900" cy="2462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5999" u="none" cap="none" strike="noStrike">
                <a:solidFill>
                  <a:srgbClr val="387667"/>
                </a:solidFill>
                <a:latin typeface="Merriweather"/>
                <a:ea typeface="Merriweather"/>
                <a:cs typeface="Merriweather"/>
                <a:sym typeface="Merriweather"/>
              </a:rPr>
              <a:t>3</a:t>
            </a:r>
            <a:endParaRPr/>
          </a:p>
        </p:txBody>
      </p:sp>
      <p:sp>
        <p:nvSpPr>
          <p:cNvPr id="436" name="Google Shape;436;p23"/>
          <p:cNvSpPr txBox="1"/>
          <p:nvPr/>
        </p:nvSpPr>
        <p:spPr>
          <a:xfrm>
            <a:off x="2582679" y="8563863"/>
            <a:ext cx="6050961" cy="3886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Elaborate on what you want to discuss. </a:t>
            </a:r>
            <a:endParaRPr/>
          </a:p>
        </p:txBody>
      </p:sp>
      <p:cxnSp>
        <p:nvCxnSpPr>
          <p:cNvPr id="437" name="Google Shape;437;p23"/>
          <p:cNvCxnSpPr/>
          <p:nvPr/>
        </p:nvCxnSpPr>
        <p:spPr>
          <a:xfrm>
            <a:off x="497667" y="1042988"/>
            <a:ext cx="3687594" cy="0"/>
          </a:xfrm>
          <a:prstGeom prst="straightConnector1">
            <a:avLst/>
          </a:prstGeom>
          <a:noFill/>
          <a:ln cap="flat" cmpd="sng" w="28575">
            <a:solidFill>
              <a:srgbClr val="38766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438" name="Google Shape;438;p23"/>
          <p:cNvCxnSpPr/>
          <p:nvPr/>
        </p:nvCxnSpPr>
        <p:spPr>
          <a:xfrm>
            <a:off x="8392425" y="9729016"/>
            <a:ext cx="8866875" cy="0"/>
          </a:xfrm>
          <a:prstGeom prst="straightConnector1">
            <a:avLst/>
          </a:prstGeom>
          <a:noFill/>
          <a:ln cap="flat" cmpd="sng" w="28575">
            <a:solidFill>
              <a:srgbClr val="387667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2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3" name="Google Shape;443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697800" y="5608575"/>
            <a:ext cx="11180400" cy="11070788"/>
          </a:xfrm>
          <a:prstGeom prst="rect">
            <a:avLst/>
          </a:prstGeom>
          <a:noFill/>
          <a:ln>
            <a:noFill/>
          </a:ln>
        </p:spPr>
      </p:pic>
      <p:pic>
        <p:nvPicPr>
          <p:cNvPr id="444" name="Google Shape;444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297526" y="-6206875"/>
            <a:ext cx="12010949" cy="1189494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45" name="Google Shape;445;p24"/>
          <p:cNvGrpSpPr/>
          <p:nvPr/>
        </p:nvGrpSpPr>
        <p:grpSpPr>
          <a:xfrm>
            <a:off x="780318" y="2618881"/>
            <a:ext cx="10517197" cy="6176224"/>
            <a:chOff x="0" y="-47625"/>
            <a:chExt cx="2769961" cy="1626660"/>
          </a:xfrm>
        </p:grpSpPr>
        <p:sp>
          <p:nvSpPr>
            <p:cNvPr id="446" name="Google Shape;446;p24"/>
            <p:cNvSpPr/>
            <p:nvPr/>
          </p:nvSpPr>
          <p:spPr>
            <a:xfrm>
              <a:off x="0" y="0"/>
              <a:ext cx="2769961" cy="1579035"/>
            </a:xfrm>
            <a:custGeom>
              <a:rect b="b" l="l" r="r" t="t"/>
              <a:pathLst>
                <a:path extrusionOk="0" h="1579035" w="2769961">
                  <a:moveTo>
                    <a:pt x="0" y="0"/>
                  </a:moveTo>
                  <a:lnTo>
                    <a:pt x="2769961" y="0"/>
                  </a:lnTo>
                  <a:lnTo>
                    <a:pt x="2769961" y="1579035"/>
                  </a:lnTo>
                  <a:lnTo>
                    <a:pt x="0" y="1579035"/>
                  </a:lnTo>
                  <a:close/>
                </a:path>
              </a:pathLst>
            </a:custGeom>
            <a:solidFill>
              <a:srgbClr val="CBEDDD"/>
            </a:solidFill>
            <a:ln>
              <a:noFill/>
            </a:ln>
          </p:spPr>
        </p:sp>
        <p:sp>
          <p:nvSpPr>
            <p:cNvPr id="447" name="Google Shape;447;p24"/>
            <p:cNvSpPr txBox="1"/>
            <p:nvPr/>
          </p:nvSpPr>
          <p:spPr>
            <a:xfrm>
              <a:off x="0" y="-47625"/>
              <a:ext cx="2769961" cy="162666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448" name="Google Shape;448;p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6492200" y="-5470850"/>
            <a:ext cx="10781799" cy="10681909"/>
          </a:xfrm>
          <a:prstGeom prst="rect">
            <a:avLst/>
          </a:prstGeom>
          <a:noFill/>
          <a:ln>
            <a:noFill/>
          </a:ln>
        </p:spPr>
      </p:pic>
      <p:pic>
        <p:nvPicPr>
          <p:cNvPr id="449" name="Google Shape;449;p2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394275" y="7646840"/>
            <a:ext cx="4508650" cy="2296518"/>
          </a:xfrm>
          <a:prstGeom prst="rect">
            <a:avLst/>
          </a:prstGeom>
          <a:noFill/>
          <a:ln>
            <a:noFill/>
          </a:ln>
        </p:spPr>
      </p:pic>
      <p:pic>
        <p:nvPicPr>
          <p:cNvPr id="450" name="Google Shape;450;p2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0192725" y="4460925"/>
            <a:ext cx="8095276" cy="3273469"/>
          </a:xfrm>
          <a:prstGeom prst="rect">
            <a:avLst/>
          </a:prstGeom>
          <a:noFill/>
          <a:ln>
            <a:noFill/>
          </a:ln>
        </p:spPr>
      </p:pic>
      <p:pic>
        <p:nvPicPr>
          <p:cNvPr id="451" name="Google Shape;451;p2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-1" y="2094433"/>
            <a:ext cx="3031550" cy="3793992"/>
          </a:xfrm>
          <a:prstGeom prst="rect">
            <a:avLst/>
          </a:prstGeom>
          <a:noFill/>
          <a:ln>
            <a:noFill/>
          </a:ln>
        </p:spPr>
      </p:pic>
      <p:sp>
        <p:nvSpPr>
          <p:cNvPr id="452" name="Google Shape;452;p24"/>
          <p:cNvSpPr txBox="1"/>
          <p:nvPr/>
        </p:nvSpPr>
        <p:spPr>
          <a:xfrm>
            <a:off x="1287438" y="1019175"/>
            <a:ext cx="15713124" cy="12287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000" u="none" cap="none" strike="noStrike">
                <a:solidFill>
                  <a:srgbClr val="387667"/>
                </a:solidFill>
                <a:latin typeface="Merriweather"/>
                <a:ea typeface="Merriweather"/>
                <a:cs typeface="Merriweather"/>
                <a:sym typeface="Merriweather"/>
              </a:rPr>
              <a:t>Our History</a:t>
            </a:r>
            <a:endParaRPr/>
          </a:p>
        </p:txBody>
      </p:sp>
      <p:sp>
        <p:nvSpPr>
          <p:cNvPr id="453" name="Google Shape;453;p24"/>
          <p:cNvSpPr txBox="1"/>
          <p:nvPr/>
        </p:nvSpPr>
        <p:spPr>
          <a:xfrm>
            <a:off x="3820389" y="4346602"/>
            <a:ext cx="5323500" cy="1847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Presentations are communication tools that can be used as demonstrations, lectures, speeches, reports, and more. It is mostly presented before an audience. </a:t>
            </a:r>
            <a:endParaRPr/>
          </a:p>
        </p:txBody>
      </p:sp>
      <p:cxnSp>
        <p:nvCxnSpPr>
          <p:cNvPr id="454" name="Google Shape;454;p24"/>
          <p:cNvCxnSpPr/>
          <p:nvPr/>
        </p:nvCxnSpPr>
        <p:spPr>
          <a:xfrm>
            <a:off x="12082772" y="8795105"/>
            <a:ext cx="6760960" cy="0"/>
          </a:xfrm>
          <a:prstGeom prst="straightConnector1">
            <a:avLst/>
          </a:prstGeom>
          <a:noFill/>
          <a:ln cap="flat" cmpd="sng" w="28575">
            <a:solidFill>
              <a:srgbClr val="387667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8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9" name="Google Shape;459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5407100" y="6596225"/>
            <a:ext cx="12035166" cy="1095657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60" name="Google Shape;460;p25"/>
          <p:cNvGrpSpPr/>
          <p:nvPr/>
        </p:nvGrpSpPr>
        <p:grpSpPr>
          <a:xfrm>
            <a:off x="0" y="-180826"/>
            <a:ext cx="18288000" cy="3605183"/>
            <a:chOff x="0" y="-47625"/>
            <a:chExt cx="4816593" cy="949513"/>
          </a:xfrm>
        </p:grpSpPr>
        <p:sp>
          <p:nvSpPr>
            <p:cNvPr id="461" name="Google Shape;461;p25"/>
            <p:cNvSpPr/>
            <p:nvPr/>
          </p:nvSpPr>
          <p:spPr>
            <a:xfrm>
              <a:off x="0" y="0"/>
              <a:ext cx="4816592" cy="901888"/>
            </a:xfrm>
            <a:custGeom>
              <a:rect b="b" l="l" r="r" t="t"/>
              <a:pathLst>
                <a:path extrusionOk="0" h="901888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901888"/>
                  </a:lnTo>
                  <a:lnTo>
                    <a:pt x="0" y="901888"/>
                  </a:lnTo>
                  <a:close/>
                </a:path>
              </a:pathLst>
            </a:custGeom>
            <a:solidFill>
              <a:srgbClr val="CBEDDD"/>
            </a:solidFill>
            <a:ln>
              <a:noFill/>
            </a:ln>
          </p:spPr>
        </p:sp>
        <p:sp>
          <p:nvSpPr>
            <p:cNvPr id="462" name="Google Shape;462;p25"/>
            <p:cNvSpPr txBox="1"/>
            <p:nvPr/>
          </p:nvSpPr>
          <p:spPr>
            <a:xfrm>
              <a:off x="0" y="-47625"/>
              <a:ext cx="4816593" cy="94951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463" name="Google Shape;463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4190025" y="-5075387"/>
            <a:ext cx="9133276" cy="9127209"/>
          </a:xfrm>
          <a:prstGeom prst="rect">
            <a:avLst/>
          </a:prstGeom>
          <a:noFill/>
          <a:ln>
            <a:noFill/>
          </a:ln>
        </p:spPr>
      </p:pic>
      <p:pic>
        <p:nvPicPr>
          <p:cNvPr id="464" name="Google Shape;464;p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3909825" y="-4074681"/>
            <a:ext cx="11180398" cy="11076756"/>
          </a:xfrm>
          <a:prstGeom prst="rect">
            <a:avLst/>
          </a:prstGeom>
          <a:noFill/>
          <a:ln>
            <a:noFill/>
          </a:ln>
        </p:spPr>
      </p:pic>
      <p:sp>
        <p:nvSpPr>
          <p:cNvPr id="465" name="Google Shape;465;p25"/>
          <p:cNvSpPr/>
          <p:nvPr/>
        </p:nvSpPr>
        <p:spPr>
          <a:xfrm>
            <a:off x="2534354" y="5363451"/>
            <a:ext cx="353616" cy="353616"/>
          </a:xfrm>
          <a:custGeom>
            <a:rect b="b" l="l" r="r" t="t"/>
            <a:pathLst>
              <a:path extrusionOk="0" h="6350000" w="6350000">
                <a:moveTo>
                  <a:pt x="3175000" y="0"/>
                </a:moveTo>
                <a:cubicBezTo>
                  <a:pt x="1421496" y="0"/>
                  <a:pt x="0" y="1421496"/>
                  <a:pt x="0" y="3175000"/>
                </a:cubicBezTo>
                <a:cubicBezTo>
                  <a:pt x="0" y="4928504"/>
                  <a:pt x="1421496" y="6350000"/>
                  <a:pt x="3175000" y="6350000"/>
                </a:cubicBezTo>
                <a:cubicBezTo>
                  <a:pt x="4928504" y="6350000"/>
                  <a:pt x="6350000" y="4928504"/>
                  <a:pt x="6350000" y="3175000"/>
                </a:cubicBezTo>
                <a:cubicBezTo>
                  <a:pt x="6350000" y="1421496"/>
                  <a:pt x="4928504" y="0"/>
                  <a:pt x="3175000" y="0"/>
                </a:cubicBezTo>
                <a:close/>
              </a:path>
            </a:pathLst>
          </a:custGeom>
          <a:solidFill>
            <a:srgbClr val="CBEDD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6" name="Google Shape;466;p25"/>
          <p:cNvSpPr/>
          <p:nvPr/>
        </p:nvSpPr>
        <p:spPr>
          <a:xfrm>
            <a:off x="6630680" y="5344663"/>
            <a:ext cx="353616" cy="353616"/>
          </a:xfrm>
          <a:custGeom>
            <a:rect b="b" l="l" r="r" t="t"/>
            <a:pathLst>
              <a:path extrusionOk="0" h="6350000" w="6350000">
                <a:moveTo>
                  <a:pt x="3175000" y="0"/>
                </a:moveTo>
                <a:cubicBezTo>
                  <a:pt x="1421496" y="0"/>
                  <a:pt x="0" y="1421496"/>
                  <a:pt x="0" y="3175000"/>
                </a:cubicBezTo>
                <a:cubicBezTo>
                  <a:pt x="0" y="4928504"/>
                  <a:pt x="1421496" y="6350000"/>
                  <a:pt x="3175000" y="6350000"/>
                </a:cubicBezTo>
                <a:cubicBezTo>
                  <a:pt x="4928504" y="6350000"/>
                  <a:pt x="6350000" y="4928504"/>
                  <a:pt x="6350000" y="3175000"/>
                </a:cubicBezTo>
                <a:cubicBezTo>
                  <a:pt x="6350000" y="1421496"/>
                  <a:pt x="4928504" y="0"/>
                  <a:pt x="3175000" y="0"/>
                </a:cubicBezTo>
                <a:close/>
              </a:path>
            </a:pathLst>
          </a:custGeom>
          <a:solidFill>
            <a:srgbClr val="CBEDD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7" name="Google Shape;467;p25"/>
          <p:cNvSpPr/>
          <p:nvPr/>
        </p:nvSpPr>
        <p:spPr>
          <a:xfrm>
            <a:off x="11123925" y="5354057"/>
            <a:ext cx="353616" cy="353616"/>
          </a:xfrm>
          <a:custGeom>
            <a:rect b="b" l="l" r="r" t="t"/>
            <a:pathLst>
              <a:path extrusionOk="0" h="6350000" w="6350000">
                <a:moveTo>
                  <a:pt x="3175000" y="0"/>
                </a:moveTo>
                <a:cubicBezTo>
                  <a:pt x="1421496" y="0"/>
                  <a:pt x="0" y="1421496"/>
                  <a:pt x="0" y="3175000"/>
                </a:cubicBezTo>
                <a:cubicBezTo>
                  <a:pt x="0" y="4928504"/>
                  <a:pt x="1421496" y="6350000"/>
                  <a:pt x="3175000" y="6350000"/>
                </a:cubicBezTo>
                <a:cubicBezTo>
                  <a:pt x="4928504" y="6350000"/>
                  <a:pt x="6350000" y="4928504"/>
                  <a:pt x="6350000" y="3175000"/>
                </a:cubicBezTo>
                <a:cubicBezTo>
                  <a:pt x="6350000" y="1421496"/>
                  <a:pt x="4928504" y="0"/>
                  <a:pt x="3175000" y="0"/>
                </a:cubicBezTo>
                <a:close/>
              </a:path>
            </a:pathLst>
          </a:custGeom>
          <a:solidFill>
            <a:srgbClr val="CBEDD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468" name="Google Shape;468;p25"/>
          <p:cNvCxnSpPr/>
          <p:nvPr/>
        </p:nvCxnSpPr>
        <p:spPr>
          <a:xfrm flipH="1" rot="10800000">
            <a:off x="2887968" y="5522282"/>
            <a:ext cx="3742713" cy="17166"/>
          </a:xfrm>
          <a:prstGeom prst="straightConnector1">
            <a:avLst/>
          </a:prstGeom>
          <a:noFill/>
          <a:ln cap="flat" cmpd="sng" w="47625">
            <a:solidFill>
              <a:srgbClr val="38766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469" name="Google Shape;469;p25"/>
          <p:cNvCxnSpPr/>
          <p:nvPr/>
        </p:nvCxnSpPr>
        <p:spPr>
          <a:xfrm>
            <a:off x="6984295" y="5521841"/>
            <a:ext cx="4139630" cy="8655"/>
          </a:xfrm>
          <a:prstGeom prst="straightConnector1">
            <a:avLst/>
          </a:prstGeom>
          <a:noFill/>
          <a:ln cap="flat" cmpd="sng" w="47625">
            <a:solidFill>
              <a:srgbClr val="38766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470" name="Google Shape;470;p25"/>
          <p:cNvCxnSpPr/>
          <p:nvPr/>
        </p:nvCxnSpPr>
        <p:spPr>
          <a:xfrm>
            <a:off x="13522510" y="5518288"/>
            <a:ext cx="2007641" cy="0"/>
          </a:xfrm>
          <a:prstGeom prst="straightConnector1">
            <a:avLst/>
          </a:prstGeom>
          <a:noFill/>
          <a:ln cap="flat" cmpd="sng" w="47625">
            <a:solidFill>
              <a:srgbClr val="387667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71" name="Google Shape;471;p25"/>
          <p:cNvSpPr/>
          <p:nvPr/>
        </p:nvSpPr>
        <p:spPr>
          <a:xfrm>
            <a:off x="15176535" y="5303949"/>
            <a:ext cx="353616" cy="353616"/>
          </a:xfrm>
          <a:custGeom>
            <a:rect b="b" l="l" r="r" t="t"/>
            <a:pathLst>
              <a:path extrusionOk="0" h="6350000" w="6350000">
                <a:moveTo>
                  <a:pt x="3175000" y="0"/>
                </a:moveTo>
                <a:cubicBezTo>
                  <a:pt x="1421496" y="0"/>
                  <a:pt x="0" y="1421496"/>
                  <a:pt x="0" y="3175000"/>
                </a:cubicBezTo>
                <a:cubicBezTo>
                  <a:pt x="0" y="4928504"/>
                  <a:pt x="1421496" y="6350000"/>
                  <a:pt x="3175000" y="6350000"/>
                </a:cubicBezTo>
                <a:cubicBezTo>
                  <a:pt x="4928504" y="6350000"/>
                  <a:pt x="6350000" y="4928504"/>
                  <a:pt x="6350000" y="3175000"/>
                </a:cubicBezTo>
                <a:cubicBezTo>
                  <a:pt x="6350000" y="1421496"/>
                  <a:pt x="4928504" y="0"/>
                  <a:pt x="3175000" y="0"/>
                </a:cubicBezTo>
                <a:close/>
              </a:path>
            </a:pathLst>
          </a:custGeom>
          <a:solidFill>
            <a:srgbClr val="CBEDD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472" name="Google Shape;472;p25"/>
          <p:cNvCxnSpPr/>
          <p:nvPr/>
        </p:nvCxnSpPr>
        <p:spPr>
          <a:xfrm flipH="1" rot="10800000">
            <a:off x="11477538" y="5518606"/>
            <a:ext cx="2416837" cy="11423"/>
          </a:xfrm>
          <a:prstGeom prst="straightConnector1">
            <a:avLst/>
          </a:prstGeom>
          <a:noFill/>
          <a:ln cap="flat" cmpd="sng" w="47625">
            <a:solidFill>
              <a:srgbClr val="387667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473" name="Google Shape;473;p25"/>
          <p:cNvGrpSpPr/>
          <p:nvPr/>
        </p:nvGrpSpPr>
        <p:grpSpPr>
          <a:xfrm>
            <a:off x="1718482" y="4292123"/>
            <a:ext cx="1897642" cy="2063802"/>
            <a:chOff x="0" y="-221547"/>
            <a:chExt cx="2530189" cy="2751736"/>
          </a:xfrm>
        </p:grpSpPr>
        <p:grpSp>
          <p:nvGrpSpPr>
            <p:cNvPr id="474" name="Google Shape;474;p25"/>
            <p:cNvGrpSpPr/>
            <p:nvPr/>
          </p:nvGrpSpPr>
          <p:grpSpPr>
            <a:xfrm>
              <a:off x="0" y="-221547"/>
              <a:ext cx="2281835" cy="2503382"/>
              <a:chOff x="0" y="-47625"/>
              <a:chExt cx="490516" cy="538141"/>
            </a:xfrm>
          </p:grpSpPr>
          <p:sp>
            <p:nvSpPr>
              <p:cNvPr id="475" name="Google Shape;475;p25"/>
              <p:cNvSpPr/>
              <p:nvPr/>
            </p:nvSpPr>
            <p:spPr>
              <a:xfrm>
                <a:off x="0" y="0"/>
                <a:ext cx="490516" cy="490516"/>
              </a:xfrm>
              <a:custGeom>
                <a:rect b="b" l="l" r="r" t="t"/>
                <a:pathLst>
                  <a:path extrusionOk="0" h="490516" w="490516">
                    <a:moveTo>
                      <a:pt x="0" y="0"/>
                    </a:moveTo>
                    <a:lnTo>
                      <a:pt x="490516" y="0"/>
                    </a:lnTo>
                    <a:lnTo>
                      <a:pt x="490516" y="490516"/>
                    </a:lnTo>
                    <a:lnTo>
                      <a:pt x="0" y="490516"/>
                    </a:lnTo>
                    <a:close/>
                  </a:path>
                </a:pathLst>
              </a:custGeom>
              <a:solidFill>
                <a:srgbClr val="FFFFFF"/>
              </a:solidFill>
              <a:ln cap="sq" cmpd="sng" w="38100">
                <a:solidFill>
                  <a:srgbClr val="387667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</p:sp>
          <p:sp>
            <p:nvSpPr>
              <p:cNvPr id="476" name="Google Shape;476;p25"/>
              <p:cNvSpPr txBox="1"/>
              <p:nvPr/>
            </p:nvSpPr>
            <p:spPr>
              <a:xfrm>
                <a:off x="0" y="-47625"/>
                <a:ext cx="490516" cy="53814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77" name="Google Shape;477;p25"/>
            <p:cNvGrpSpPr/>
            <p:nvPr/>
          </p:nvGrpSpPr>
          <p:grpSpPr>
            <a:xfrm>
              <a:off x="248354" y="26807"/>
              <a:ext cx="2281835" cy="2503382"/>
              <a:chOff x="0" y="-47625"/>
              <a:chExt cx="490516" cy="538141"/>
            </a:xfrm>
          </p:grpSpPr>
          <p:sp>
            <p:nvSpPr>
              <p:cNvPr id="478" name="Google Shape;478;p25"/>
              <p:cNvSpPr/>
              <p:nvPr/>
            </p:nvSpPr>
            <p:spPr>
              <a:xfrm>
                <a:off x="0" y="0"/>
                <a:ext cx="490516" cy="490516"/>
              </a:xfrm>
              <a:custGeom>
                <a:rect b="b" l="l" r="r" t="t"/>
                <a:pathLst>
                  <a:path extrusionOk="0" h="490516" w="490516">
                    <a:moveTo>
                      <a:pt x="0" y="0"/>
                    </a:moveTo>
                    <a:lnTo>
                      <a:pt x="490516" y="0"/>
                    </a:lnTo>
                    <a:lnTo>
                      <a:pt x="490516" y="490516"/>
                    </a:lnTo>
                    <a:lnTo>
                      <a:pt x="0" y="490516"/>
                    </a:lnTo>
                    <a:close/>
                  </a:path>
                </a:pathLst>
              </a:custGeom>
              <a:solidFill>
                <a:srgbClr val="FFFFFF"/>
              </a:solidFill>
              <a:ln cap="sq" cmpd="sng" w="38100">
                <a:solidFill>
                  <a:srgbClr val="387667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</p:sp>
          <p:sp>
            <p:nvSpPr>
              <p:cNvPr id="479" name="Google Shape;479;p25"/>
              <p:cNvSpPr txBox="1"/>
              <p:nvPr/>
            </p:nvSpPr>
            <p:spPr>
              <a:xfrm>
                <a:off x="0" y="-47625"/>
                <a:ext cx="490516" cy="53814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480" name="Google Shape;480;p25"/>
          <p:cNvGrpSpPr/>
          <p:nvPr/>
        </p:nvGrpSpPr>
        <p:grpSpPr>
          <a:xfrm>
            <a:off x="5946793" y="4292123"/>
            <a:ext cx="1897642" cy="2063802"/>
            <a:chOff x="0" y="-221547"/>
            <a:chExt cx="2530189" cy="2751736"/>
          </a:xfrm>
        </p:grpSpPr>
        <p:grpSp>
          <p:nvGrpSpPr>
            <p:cNvPr id="481" name="Google Shape;481;p25"/>
            <p:cNvGrpSpPr/>
            <p:nvPr/>
          </p:nvGrpSpPr>
          <p:grpSpPr>
            <a:xfrm>
              <a:off x="0" y="-221547"/>
              <a:ext cx="2281835" cy="2503382"/>
              <a:chOff x="0" y="-47625"/>
              <a:chExt cx="490516" cy="538141"/>
            </a:xfrm>
          </p:grpSpPr>
          <p:sp>
            <p:nvSpPr>
              <p:cNvPr id="482" name="Google Shape;482;p25"/>
              <p:cNvSpPr/>
              <p:nvPr/>
            </p:nvSpPr>
            <p:spPr>
              <a:xfrm>
                <a:off x="0" y="0"/>
                <a:ext cx="490516" cy="490516"/>
              </a:xfrm>
              <a:custGeom>
                <a:rect b="b" l="l" r="r" t="t"/>
                <a:pathLst>
                  <a:path extrusionOk="0" h="490516" w="490516">
                    <a:moveTo>
                      <a:pt x="0" y="0"/>
                    </a:moveTo>
                    <a:lnTo>
                      <a:pt x="490516" y="0"/>
                    </a:lnTo>
                    <a:lnTo>
                      <a:pt x="490516" y="490516"/>
                    </a:lnTo>
                    <a:lnTo>
                      <a:pt x="0" y="490516"/>
                    </a:lnTo>
                    <a:close/>
                  </a:path>
                </a:pathLst>
              </a:custGeom>
              <a:solidFill>
                <a:srgbClr val="FFFFFF"/>
              </a:solidFill>
              <a:ln cap="sq" cmpd="sng" w="38100">
                <a:solidFill>
                  <a:srgbClr val="387667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</p:sp>
          <p:sp>
            <p:nvSpPr>
              <p:cNvPr id="483" name="Google Shape;483;p25"/>
              <p:cNvSpPr txBox="1"/>
              <p:nvPr/>
            </p:nvSpPr>
            <p:spPr>
              <a:xfrm>
                <a:off x="0" y="-47625"/>
                <a:ext cx="490516" cy="53814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84" name="Google Shape;484;p25"/>
            <p:cNvGrpSpPr/>
            <p:nvPr/>
          </p:nvGrpSpPr>
          <p:grpSpPr>
            <a:xfrm>
              <a:off x="248354" y="26807"/>
              <a:ext cx="2281835" cy="2503382"/>
              <a:chOff x="0" y="-47625"/>
              <a:chExt cx="490516" cy="538141"/>
            </a:xfrm>
          </p:grpSpPr>
          <p:sp>
            <p:nvSpPr>
              <p:cNvPr id="485" name="Google Shape;485;p25"/>
              <p:cNvSpPr/>
              <p:nvPr/>
            </p:nvSpPr>
            <p:spPr>
              <a:xfrm>
                <a:off x="0" y="0"/>
                <a:ext cx="490516" cy="490516"/>
              </a:xfrm>
              <a:custGeom>
                <a:rect b="b" l="l" r="r" t="t"/>
                <a:pathLst>
                  <a:path extrusionOk="0" h="490516" w="490516">
                    <a:moveTo>
                      <a:pt x="0" y="0"/>
                    </a:moveTo>
                    <a:lnTo>
                      <a:pt x="490516" y="0"/>
                    </a:lnTo>
                    <a:lnTo>
                      <a:pt x="490516" y="490516"/>
                    </a:lnTo>
                    <a:lnTo>
                      <a:pt x="0" y="490516"/>
                    </a:lnTo>
                    <a:close/>
                  </a:path>
                </a:pathLst>
              </a:custGeom>
              <a:solidFill>
                <a:srgbClr val="FFFFFF"/>
              </a:solidFill>
              <a:ln cap="sq" cmpd="sng" w="38100">
                <a:solidFill>
                  <a:srgbClr val="387667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</p:sp>
          <p:sp>
            <p:nvSpPr>
              <p:cNvPr id="486" name="Google Shape;486;p25"/>
              <p:cNvSpPr txBox="1"/>
              <p:nvPr/>
            </p:nvSpPr>
            <p:spPr>
              <a:xfrm>
                <a:off x="0" y="-47625"/>
                <a:ext cx="490516" cy="53814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487" name="Google Shape;487;p25"/>
          <p:cNvGrpSpPr/>
          <p:nvPr/>
        </p:nvGrpSpPr>
        <p:grpSpPr>
          <a:xfrm>
            <a:off x="10339458" y="4292123"/>
            <a:ext cx="1897642" cy="2063802"/>
            <a:chOff x="0" y="-221547"/>
            <a:chExt cx="2530189" cy="2751736"/>
          </a:xfrm>
        </p:grpSpPr>
        <p:grpSp>
          <p:nvGrpSpPr>
            <p:cNvPr id="488" name="Google Shape;488;p25"/>
            <p:cNvGrpSpPr/>
            <p:nvPr/>
          </p:nvGrpSpPr>
          <p:grpSpPr>
            <a:xfrm>
              <a:off x="0" y="-221547"/>
              <a:ext cx="2281835" cy="2503382"/>
              <a:chOff x="0" y="-47625"/>
              <a:chExt cx="490516" cy="538141"/>
            </a:xfrm>
          </p:grpSpPr>
          <p:sp>
            <p:nvSpPr>
              <p:cNvPr id="489" name="Google Shape;489;p25"/>
              <p:cNvSpPr/>
              <p:nvPr/>
            </p:nvSpPr>
            <p:spPr>
              <a:xfrm>
                <a:off x="0" y="0"/>
                <a:ext cx="490516" cy="490516"/>
              </a:xfrm>
              <a:custGeom>
                <a:rect b="b" l="l" r="r" t="t"/>
                <a:pathLst>
                  <a:path extrusionOk="0" h="490516" w="490516">
                    <a:moveTo>
                      <a:pt x="0" y="0"/>
                    </a:moveTo>
                    <a:lnTo>
                      <a:pt x="490516" y="0"/>
                    </a:lnTo>
                    <a:lnTo>
                      <a:pt x="490516" y="490516"/>
                    </a:lnTo>
                    <a:lnTo>
                      <a:pt x="0" y="490516"/>
                    </a:lnTo>
                    <a:close/>
                  </a:path>
                </a:pathLst>
              </a:custGeom>
              <a:solidFill>
                <a:srgbClr val="FFFFFF"/>
              </a:solidFill>
              <a:ln cap="sq" cmpd="sng" w="38100">
                <a:solidFill>
                  <a:srgbClr val="387667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</p:sp>
          <p:sp>
            <p:nvSpPr>
              <p:cNvPr id="490" name="Google Shape;490;p25"/>
              <p:cNvSpPr txBox="1"/>
              <p:nvPr/>
            </p:nvSpPr>
            <p:spPr>
              <a:xfrm>
                <a:off x="0" y="-47625"/>
                <a:ext cx="490516" cy="53814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91" name="Google Shape;491;p25"/>
            <p:cNvGrpSpPr/>
            <p:nvPr/>
          </p:nvGrpSpPr>
          <p:grpSpPr>
            <a:xfrm>
              <a:off x="248354" y="26807"/>
              <a:ext cx="2281835" cy="2503382"/>
              <a:chOff x="0" y="-47625"/>
              <a:chExt cx="490516" cy="538141"/>
            </a:xfrm>
          </p:grpSpPr>
          <p:sp>
            <p:nvSpPr>
              <p:cNvPr id="492" name="Google Shape;492;p25"/>
              <p:cNvSpPr/>
              <p:nvPr/>
            </p:nvSpPr>
            <p:spPr>
              <a:xfrm>
                <a:off x="0" y="0"/>
                <a:ext cx="490516" cy="490516"/>
              </a:xfrm>
              <a:custGeom>
                <a:rect b="b" l="l" r="r" t="t"/>
                <a:pathLst>
                  <a:path extrusionOk="0" h="490516" w="490516">
                    <a:moveTo>
                      <a:pt x="0" y="0"/>
                    </a:moveTo>
                    <a:lnTo>
                      <a:pt x="490516" y="0"/>
                    </a:lnTo>
                    <a:lnTo>
                      <a:pt x="490516" y="490516"/>
                    </a:lnTo>
                    <a:lnTo>
                      <a:pt x="0" y="490516"/>
                    </a:lnTo>
                    <a:close/>
                  </a:path>
                </a:pathLst>
              </a:custGeom>
              <a:solidFill>
                <a:srgbClr val="FFFFFF"/>
              </a:solidFill>
              <a:ln cap="sq" cmpd="sng" w="38100">
                <a:solidFill>
                  <a:srgbClr val="387667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</p:sp>
          <p:sp>
            <p:nvSpPr>
              <p:cNvPr id="493" name="Google Shape;493;p25"/>
              <p:cNvSpPr txBox="1"/>
              <p:nvPr/>
            </p:nvSpPr>
            <p:spPr>
              <a:xfrm>
                <a:off x="0" y="-47625"/>
                <a:ext cx="490516" cy="53814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494" name="Google Shape;494;p25"/>
          <p:cNvGrpSpPr/>
          <p:nvPr/>
        </p:nvGrpSpPr>
        <p:grpSpPr>
          <a:xfrm>
            <a:off x="14246913" y="4292123"/>
            <a:ext cx="1897642" cy="2063802"/>
            <a:chOff x="0" y="-221547"/>
            <a:chExt cx="2530189" cy="2751736"/>
          </a:xfrm>
        </p:grpSpPr>
        <p:grpSp>
          <p:nvGrpSpPr>
            <p:cNvPr id="495" name="Google Shape;495;p25"/>
            <p:cNvGrpSpPr/>
            <p:nvPr/>
          </p:nvGrpSpPr>
          <p:grpSpPr>
            <a:xfrm>
              <a:off x="0" y="-221547"/>
              <a:ext cx="2281835" cy="2503382"/>
              <a:chOff x="0" y="-47625"/>
              <a:chExt cx="490516" cy="538141"/>
            </a:xfrm>
          </p:grpSpPr>
          <p:sp>
            <p:nvSpPr>
              <p:cNvPr id="496" name="Google Shape;496;p25"/>
              <p:cNvSpPr/>
              <p:nvPr/>
            </p:nvSpPr>
            <p:spPr>
              <a:xfrm>
                <a:off x="0" y="0"/>
                <a:ext cx="490516" cy="490516"/>
              </a:xfrm>
              <a:custGeom>
                <a:rect b="b" l="l" r="r" t="t"/>
                <a:pathLst>
                  <a:path extrusionOk="0" h="490516" w="490516">
                    <a:moveTo>
                      <a:pt x="0" y="0"/>
                    </a:moveTo>
                    <a:lnTo>
                      <a:pt x="490516" y="0"/>
                    </a:lnTo>
                    <a:lnTo>
                      <a:pt x="490516" y="490516"/>
                    </a:lnTo>
                    <a:lnTo>
                      <a:pt x="0" y="490516"/>
                    </a:lnTo>
                    <a:close/>
                  </a:path>
                </a:pathLst>
              </a:custGeom>
              <a:solidFill>
                <a:srgbClr val="FFFFFF"/>
              </a:solidFill>
              <a:ln cap="sq" cmpd="sng" w="38100">
                <a:solidFill>
                  <a:srgbClr val="387667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</p:sp>
          <p:sp>
            <p:nvSpPr>
              <p:cNvPr id="497" name="Google Shape;497;p25"/>
              <p:cNvSpPr txBox="1"/>
              <p:nvPr/>
            </p:nvSpPr>
            <p:spPr>
              <a:xfrm>
                <a:off x="0" y="-47625"/>
                <a:ext cx="490516" cy="53814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98" name="Google Shape;498;p25"/>
            <p:cNvGrpSpPr/>
            <p:nvPr/>
          </p:nvGrpSpPr>
          <p:grpSpPr>
            <a:xfrm>
              <a:off x="248354" y="26807"/>
              <a:ext cx="2281835" cy="2503382"/>
              <a:chOff x="0" y="-47625"/>
              <a:chExt cx="490516" cy="538141"/>
            </a:xfrm>
          </p:grpSpPr>
          <p:sp>
            <p:nvSpPr>
              <p:cNvPr id="499" name="Google Shape;499;p25"/>
              <p:cNvSpPr/>
              <p:nvPr/>
            </p:nvSpPr>
            <p:spPr>
              <a:xfrm>
                <a:off x="0" y="0"/>
                <a:ext cx="490516" cy="490516"/>
              </a:xfrm>
              <a:custGeom>
                <a:rect b="b" l="l" r="r" t="t"/>
                <a:pathLst>
                  <a:path extrusionOk="0" h="490516" w="490516">
                    <a:moveTo>
                      <a:pt x="0" y="0"/>
                    </a:moveTo>
                    <a:lnTo>
                      <a:pt x="490516" y="0"/>
                    </a:lnTo>
                    <a:lnTo>
                      <a:pt x="490516" y="490516"/>
                    </a:lnTo>
                    <a:lnTo>
                      <a:pt x="0" y="490516"/>
                    </a:lnTo>
                    <a:close/>
                  </a:path>
                </a:pathLst>
              </a:custGeom>
              <a:solidFill>
                <a:srgbClr val="FFFFFF"/>
              </a:solidFill>
              <a:ln cap="sq" cmpd="sng" w="38100">
                <a:solidFill>
                  <a:srgbClr val="387667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</p:sp>
          <p:sp>
            <p:nvSpPr>
              <p:cNvPr id="500" name="Google Shape;500;p25"/>
              <p:cNvSpPr txBox="1"/>
              <p:nvPr/>
            </p:nvSpPr>
            <p:spPr>
              <a:xfrm>
                <a:off x="0" y="-47625"/>
                <a:ext cx="490516" cy="53814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501" name="Google Shape;501;p25"/>
          <p:cNvSpPr txBox="1"/>
          <p:nvPr/>
        </p:nvSpPr>
        <p:spPr>
          <a:xfrm>
            <a:off x="1028700" y="1019175"/>
            <a:ext cx="16230600" cy="12287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000" u="none" cap="none" strike="noStrike">
                <a:solidFill>
                  <a:srgbClr val="387667"/>
                </a:solidFill>
                <a:latin typeface="Merriweather"/>
                <a:ea typeface="Merriweather"/>
                <a:cs typeface="Merriweather"/>
                <a:sym typeface="Merriweather"/>
              </a:rPr>
              <a:t>Add a Timeline Page</a:t>
            </a:r>
            <a:endParaRPr/>
          </a:p>
        </p:txBody>
      </p:sp>
      <p:sp>
        <p:nvSpPr>
          <p:cNvPr id="502" name="Google Shape;502;p25"/>
          <p:cNvSpPr txBox="1"/>
          <p:nvPr/>
        </p:nvSpPr>
        <p:spPr>
          <a:xfrm>
            <a:off x="1028700" y="6768614"/>
            <a:ext cx="3364925" cy="4667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099" u="none" cap="none" strike="noStrike">
                <a:solidFill>
                  <a:srgbClr val="387667"/>
                </a:solidFill>
                <a:latin typeface="PT Sans"/>
                <a:ea typeface="PT Sans"/>
                <a:cs typeface="PT Sans"/>
                <a:sym typeface="PT Sans"/>
              </a:rPr>
              <a:t>Add a main point</a:t>
            </a:r>
            <a:endParaRPr/>
          </a:p>
        </p:txBody>
      </p:sp>
      <p:sp>
        <p:nvSpPr>
          <p:cNvPr id="503" name="Google Shape;503;p25"/>
          <p:cNvSpPr txBox="1"/>
          <p:nvPr/>
        </p:nvSpPr>
        <p:spPr>
          <a:xfrm>
            <a:off x="1202556" y="7448318"/>
            <a:ext cx="3017100" cy="7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99" u="none" cap="none" strike="noStrike">
                <a:solidFill>
                  <a:srgbClr val="00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Elaborate on what you want to discuss. </a:t>
            </a:r>
            <a:endParaRPr/>
          </a:p>
        </p:txBody>
      </p:sp>
      <p:sp>
        <p:nvSpPr>
          <p:cNvPr id="504" name="Google Shape;504;p25"/>
          <p:cNvSpPr txBox="1"/>
          <p:nvPr/>
        </p:nvSpPr>
        <p:spPr>
          <a:xfrm>
            <a:off x="5301833" y="6768614"/>
            <a:ext cx="3364925" cy="4667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099" u="none" cap="none" strike="noStrike">
                <a:solidFill>
                  <a:srgbClr val="387667"/>
                </a:solidFill>
                <a:latin typeface="PT Sans"/>
                <a:ea typeface="PT Sans"/>
                <a:cs typeface="PT Sans"/>
                <a:sym typeface="PT Sans"/>
              </a:rPr>
              <a:t>Add a main point</a:t>
            </a:r>
            <a:endParaRPr/>
          </a:p>
        </p:txBody>
      </p:sp>
      <p:sp>
        <p:nvSpPr>
          <p:cNvPr id="505" name="Google Shape;505;p25"/>
          <p:cNvSpPr txBox="1"/>
          <p:nvPr/>
        </p:nvSpPr>
        <p:spPr>
          <a:xfrm>
            <a:off x="5603828" y="7448318"/>
            <a:ext cx="2760900" cy="7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99" u="none" cap="none" strike="noStrike">
                <a:solidFill>
                  <a:srgbClr val="00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Elaborate on what you want to discuss. </a:t>
            </a:r>
            <a:endParaRPr/>
          </a:p>
        </p:txBody>
      </p:sp>
      <p:sp>
        <p:nvSpPr>
          <p:cNvPr id="506" name="Google Shape;506;p25"/>
          <p:cNvSpPr txBox="1"/>
          <p:nvPr/>
        </p:nvSpPr>
        <p:spPr>
          <a:xfrm>
            <a:off x="13670881" y="6768614"/>
            <a:ext cx="3364925" cy="4667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099" u="none" cap="none" strike="noStrike">
                <a:solidFill>
                  <a:srgbClr val="387667"/>
                </a:solidFill>
                <a:latin typeface="PT Sans"/>
                <a:ea typeface="PT Sans"/>
                <a:cs typeface="PT Sans"/>
                <a:sym typeface="PT Sans"/>
              </a:rPr>
              <a:t>Add a main point</a:t>
            </a:r>
            <a:endParaRPr/>
          </a:p>
        </p:txBody>
      </p:sp>
      <p:sp>
        <p:nvSpPr>
          <p:cNvPr id="507" name="Google Shape;507;p25"/>
          <p:cNvSpPr txBox="1"/>
          <p:nvPr/>
        </p:nvSpPr>
        <p:spPr>
          <a:xfrm>
            <a:off x="13941181" y="7448318"/>
            <a:ext cx="2824200" cy="7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99" u="none" cap="none" strike="noStrike">
                <a:solidFill>
                  <a:srgbClr val="00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Elaborate on what you want to discuss. </a:t>
            </a:r>
            <a:endParaRPr/>
          </a:p>
        </p:txBody>
      </p:sp>
      <p:sp>
        <p:nvSpPr>
          <p:cNvPr id="508" name="Google Shape;508;p25"/>
          <p:cNvSpPr txBox="1"/>
          <p:nvPr/>
        </p:nvSpPr>
        <p:spPr>
          <a:xfrm>
            <a:off x="9605817" y="6768614"/>
            <a:ext cx="3364925" cy="4667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099" u="none" cap="none" strike="noStrike">
                <a:solidFill>
                  <a:srgbClr val="387667"/>
                </a:solidFill>
                <a:latin typeface="PT Sans"/>
                <a:ea typeface="PT Sans"/>
                <a:cs typeface="PT Sans"/>
                <a:sym typeface="PT Sans"/>
              </a:rPr>
              <a:t>Add a main point</a:t>
            </a:r>
            <a:endParaRPr/>
          </a:p>
        </p:txBody>
      </p:sp>
      <p:sp>
        <p:nvSpPr>
          <p:cNvPr id="509" name="Google Shape;509;p25"/>
          <p:cNvSpPr txBox="1"/>
          <p:nvPr/>
        </p:nvSpPr>
        <p:spPr>
          <a:xfrm>
            <a:off x="9876888" y="7448318"/>
            <a:ext cx="2822700" cy="7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99" u="none" cap="none" strike="noStrike">
                <a:solidFill>
                  <a:srgbClr val="00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Elaborate on what you want to discuss. </a:t>
            </a:r>
            <a:endParaRPr/>
          </a:p>
        </p:txBody>
      </p:sp>
      <p:pic>
        <p:nvPicPr>
          <p:cNvPr id="510" name="Google Shape;510;p2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213903" y="4979078"/>
            <a:ext cx="1094175" cy="1094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11" name="Google Shape;511;p2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509808" y="4976558"/>
            <a:ext cx="1051150" cy="1051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2" name="Google Shape;512;p2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0769099" y="4945721"/>
            <a:ext cx="1106375" cy="1112805"/>
          </a:xfrm>
          <a:prstGeom prst="rect">
            <a:avLst/>
          </a:prstGeom>
          <a:noFill/>
          <a:ln>
            <a:noFill/>
          </a:ln>
        </p:spPr>
      </p:pic>
      <p:pic>
        <p:nvPicPr>
          <p:cNvPr id="513" name="Google Shape;513;p25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4732125" y="4965113"/>
            <a:ext cx="1106375" cy="1106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7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8" name="Google Shape;518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383776" y="2519150"/>
            <a:ext cx="11914798" cy="12525789"/>
          </a:xfrm>
          <a:prstGeom prst="rect">
            <a:avLst/>
          </a:prstGeom>
          <a:noFill/>
          <a:ln>
            <a:noFill/>
          </a:ln>
        </p:spPr>
      </p:pic>
      <p:pic>
        <p:nvPicPr>
          <p:cNvPr id="519" name="Google Shape;519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-1684"/>
            <a:ext cx="18288000" cy="7465219"/>
          </a:xfrm>
          <a:prstGeom prst="rect">
            <a:avLst/>
          </a:prstGeom>
          <a:noFill/>
          <a:ln>
            <a:noFill/>
          </a:ln>
        </p:spPr>
      </p:pic>
      <p:sp>
        <p:nvSpPr>
          <p:cNvPr id="520" name="Google Shape;520;p26"/>
          <p:cNvSpPr txBox="1"/>
          <p:nvPr/>
        </p:nvSpPr>
        <p:spPr>
          <a:xfrm>
            <a:off x="1209290" y="8076868"/>
            <a:ext cx="15869421" cy="914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000" u="none" cap="none" strike="noStrike">
                <a:solidFill>
                  <a:srgbClr val="387667"/>
                </a:solidFill>
                <a:latin typeface="Merriweather"/>
                <a:ea typeface="Merriweather"/>
                <a:cs typeface="Merriweather"/>
                <a:sym typeface="Merriweather"/>
              </a:rPr>
              <a:t>A picture is worth a thousand words</a:t>
            </a:r>
            <a:endParaRPr/>
          </a:p>
        </p:txBody>
      </p:sp>
      <p:cxnSp>
        <p:nvCxnSpPr>
          <p:cNvPr id="521" name="Google Shape;521;p26"/>
          <p:cNvCxnSpPr/>
          <p:nvPr/>
        </p:nvCxnSpPr>
        <p:spPr>
          <a:xfrm>
            <a:off x="0" y="9449351"/>
            <a:ext cx="7510635" cy="0"/>
          </a:xfrm>
          <a:prstGeom prst="straightConnector1">
            <a:avLst/>
          </a:prstGeom>
          <a:noFill/>
          <a:ln cap="flat" cmpd="sng" w="28575">
            <a:solidFill>
              <a:srgbClr val="387667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5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6" name="Google Shape;526;p27"/>
          <p:cNvGrpSpPr/>
          <p:nvPr/>
        </p:nvGrpSpPr>
        <p:grpSpPr>
          <a:xfrm>
            <a:off x="0" y="3076844"/>
            <a:ext cx="11829408" cy="5488765"/>
            <a:chOff x="0" y="-47625"/>
            <a:chExt cx="3115564" cy="1445601"/>
          </a:xfrm>
        </p:grpSpPr>
        <p:sp>
          <p:nvSpPr>
            <p:cNvPr id="527" name="Google Shape;527;p27"/>
            <p:cNvSpPr/>
            <p:nvPr/>
          </p:nvSpPr>
          <p:spPr>
            <a:xfrm>
              <a:off x="0" y="0"/>
              <a:ext cx="3115564" cy="1397976"/>
            </a:xfrm>
            <a:custGeom>
              <a:rect b="b" l="l" r="r" t="t"/>
              <a:pathLst>
                <a:path extrusionOk="0" h="1397976" w="3115564">
                  <a:moveTo>
                    <a:pt x="0" y="0"/>
                  </a:moveTo>
                  <a:lnTo>
                    <a:pt x="3115564" y="0"/>
                  </a:lnTo>
                  <a:lnTo>
                    <a:pt x="3115564" y="1397976"/>
                  </a:lnTo>
                  <a:lnTo>
                    <a:pt x="0" y="1397976"/>
                  </a:lnTo>
                  <a:close/>
                </a:path>
              </a:pathLst>
            </a:custGeom>
            <a:solidFill>
              <a:srgbClr val="CBEDDD"/>
            </a:solidFill>
            <a:ln>
              <a:noFill/>
            </a:ln>
          </p:spPr>
        </p:sp>
        <p:sp>
          <p:nvSpPr>
            <p:cNvPr id="528" name="Google Shape;528;p27"/>
            <p:cNvSpPr txBox="1"/>
            <p:nvPr/>
          </p:nvSpPr>
          <p:spPr>
            <a:xfrm>
              <a:off x="0" y="-47625"/>
              <a:ext cx="3115564" cy="144560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529" name="Google Shape;529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393806" y="0"/>
            <a:ext cx="5861764" cy="1028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30" name="Google Shape;530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381850" y="-4355500"/>
            <a:ext cx="11076523" cy="10973903"/>
          </a:xfrm>
          <a:prstGeom prst="rect">
            <a:avLst/>
          </a:prstGeom>
          <a:noFill/>
          <a:ln>
            <a:noFill/>
          </a:ln>
        </p:spPr>
      </p:pic>
      <p:pic>
        <p:nvPicPr>
          <p:cNvPr id="531" name="Google Shape;531;p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5545230" y="-5578000"/>
            <a:ext cx="10299561" cy="1028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32" name="Google Shape;532;p2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441875" y="6669725"/>
            <a:ext cx="11076526" cy="11076526"/>
          </a:xfrm>
          <a:prstGeom prst="rect">
            <a:avLst/>
          </a:prstGeom>
          <a:noFill/>
          <a:ln>
            <a:noFill/>
          </a:ln>
        </p:spPr>
      </p:pic>
      <p:sp>
        <p:nvSpPr>
          <p:cNvPr id="533" name="Google Shape;533;p27"/>
          <p:cNvSpPr/>
          <p:nvPr/>
        </p:nvSpPr>
        <p:spPr>
          <a:xfrm>
            <a:off x="2704423" y="3931209"/>
            <a:ext cx="210121" cy="300173"/>
          </a:xfrm>
          <a:custGeom>
            <a:rect b="b" l="l" r="r" t="t"/>
            <a:pathLst>
              <a:path extrusionOk="0" h="300173" w="210121">
                <a:moveTo>
                  <a:pt x="0" y="0"/>
                </a:moveTo>
                <a:lnTo>
                  <a:pt x="210121" y="0"/>
                </a:lnTo>
                <a:lnTo>
                  <a:pt x="210121" y="300173"/>
                </a:lnTo>
                <a:lnTo>
                  <a:pt x="0" y="30017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34" name="Google Shape;534;p27"/>
          <p:cNvSpPr/>
          <p:nvPr/>
        </p:nvSpPr>
        <p:spPr>
          <a:xfrm>
            <a:off x="2677800" y="4882775"/>
            <a:ext cx="263367" cy="263367"/>
          </a:xfrm>
          <a:custGeom>
            <a:rect b="b" l="l" r="r" t="t"/>
            <a:pathLst>
              <a:path extrusionOk="0" h="263367" w="263367">
                <a:moveTo>
                  <a:pt x="0" y="0"/>
                </a:moveTo>
                <a:lnTo>
                  <a:pt x="263367" y="0"/>
                </a:lnTo>
                <a:lnTo>
                  <a:pt x="263367" y="263367"/>
                </a:lnTo>
                <a:lnTo>
                  <a:pt x="0" y="26336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35" name="Google Shape;535;p27"/>
          <p:cNvSpPr/>
          <p:nvPr/>
        </p:nvSpPr>
        <p:spPr>
          <a:xfrm>
            <a:off x="2686419" y="5832770"/>
            <a:ext cx="246129" cy="169214"/>
          </a:xfrm>
          <a:custGeom>
            <a:rect b="b" l="l" r="r" t="t"/>
            <a:pathLst>
              <a:path extrusionOk="0" h="169214" w="246129">
                <a:moveTo>
                  <a:pt x="0" y="0"/>
                </a:moveTo>
                <a:lnTo>
                  <a:pt x="246129" y="0"/>
                </a:lnTo>
                <a:lnTo>
                  <a:pt x="246129" y="169214"/>
                </a:lnTo>
                <a:lnTo>
                  <a:pt x="0" y="16921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36" name="Google Shape;536;p27"/>
          <p:cNvSpPr/>
          <p:nvPr/>
        </p:nvSpPr>
        <p:spPr>
          <a:xfrm>
            <a:off x="2672966" y="7576450"/>
            <a:ext cx="273035" cy="273035"/>
          </a:xfrm>
          <a:custGeom>
            <a:rect b="b" l="l" r="r" t="t"/>
            <a:pathLst>
              <a:path extrusionOk="0" h="273035" w="273035">
                <a:moveTo>
                  <a:pt x="0" y="0"/>
                </a:moveTo>
                <a:lnTo>
                  <a:pt x="273035" y="0"/>
                </a:lnTo>
                <a:lnTo>
                  <a:pt x="273035" y="273035"/>
                </a:lnTo>
                <a:lnTo>
                  <a:pt x="0" y="27303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0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37" name="Google Shape;537;p27"/>
          <p:cNvSpPr/>
          <p:nvPr/>
        </p:nvSpPr>
        <p:spPr>
          <a:xfrm>
            <a:off x="2655109" y="6669728"/>
            <a:ext cx="308750" cy="277875"/>
          </a:xfrm>
          <a:custGeom>
            <a:rect b="b" l="l" r="r" t="t"/>
            <a:pathLst>
              <a:path extrusionOk="0" h="277875" w="308750">
                <a:moveTo>
                  <a:pt x="0" y="0"/>
                </a:moveTo>
                <a:lnTo>
                  <a:pt x="308750" y="0"/>
                </a:lnTo>
                <a:lnTo>
                  <a:pt x="308750" y="277875"/>
                </a:lnTo>
                <a:lnTo>
                  <a:pt x="0" y="27787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1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38" name="Google Shape;538;p27"/>
          <p:cNvSpPr txBox="1"/>
          <p:nvPr/>
        </p:nvSpPr>
        <p:spPr>
          <a:xfrm>
            <a:off x="1680152" y="1019175"/>
            <a:ext cx="8464769" cy="12287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000" u="none" cap="none" strike="noStrike">
                <a:solidFill>
                  <a:srgbClr val="387667"/>
                </a:solidFill>
                <a:latin typeface="Merriweather"/>
                <a:ea typeface="Merriweather"/>
                <a:cs typeface="Merriweather"/>
                <a:sym typeface="Merriweather"/>
              </a:rPr>
              <a:t>Contact Us</a:t>
            </a:r>
            <a:endParaRPr/>
          </a:p>
        </p:txBody>
      </p:sp>
      <p:sp>
        <p:nvSpPr>
          <p:cNvPr id="539" name="Google Shape;539;p27"/>
          <p:cNvSpPr txBox="1"/>
          <p:nvPr/>
        </p:nvSpPr>
        <p:spPr>
          <a:xfrm>
            <a:off x="3342542" y="3890477"/>
            <a:ext cx="5801458" cy="40576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123 Anywhere St., Any City,ST 12345</a:t>
            </a:r>
            <a:endParaRPr/>
          </a:p>
        </p:txBody>
      </p:sp>
      <p:sp>
        <p:nvSpPr>
          <p:cNvPr id="540" name="Google Shape;540;p27"/>
          <p:cNvSpPr txBox="1"/>
          <p:nvPr/>
        </p:nvSpPr>
        <p:spPr>
          <a:xfrm>
            <a:off x="3342542" y="4816100"/>
            <a:ext cx="4892954" cy="40576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123-456-7890</a:t>
            </a:r>
            <a:endParaRPr/>
          </a:p>
        </p:txBody>
      </p:sp>
      <p:sp>
        <p:nvSpPr>
          <p:cNvPr id="541" name="Google Shape;541;p27"/>
          <p:cNvSpPr txBox="1"/>
          <p:nvPr/>
        </p:nvSpPr>
        <p:spPr>
          <a:xfrm>
            <a:off x="3342542" y="5704659"/>
            <a:ext cx="4892954" cy="40576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hello@reallygreatsite.com</a:t>
            </a:r>
            <a:endParaRPr/>
          </a:p>
        </p:txBody>
      </p:sp>
      <p:sp>
        <p:nvSpPr>
          <p:cNvPr id="542" name="Google Shape;542;p27"/>
          <p:cNvSpPr txBox="1"/>
          <p:nvPr/>
        </p:nvSpPr>
        <p:spPr>
          <a:xfrm>
            <a:off x="3342542" y="7486305"/>
            <a:ext cx="4892954" cy="40576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reallygreatsite.com</a:t>
            </a:r>
            <a:endParaRPr/>
          </a:p>
        </p:txBody>
      </p:sp>
      <p:sp>
        <p:nvSpPr>
          <p:cNvPr id="543" name="Google Shape;543;p27"/>
          <p:cNvSpPr txBox="1"/>
          <p:nvPr/>
        </p:nvSpPr>
        <p:spPr>
          <a:xfrm>
            <a:off x="3342542" y="6582003"/>
            <a:ext cx="4892954" cy="40576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@reallygreatsite</a:t>
            </a:r>
            <a:endParaRPr/>
          </a:p>
        </p:txBody>
      </p:sp>
      <p:cxnSp>
        <p:nvCxnSpPr>
          <p:cNvPr id="544" name="Google Shape;544;p27"/>
          <p:cNvCxnSpPr/>
          <p:nvPr/>
        </p:nvCxnSpPr>
        <p:spPr>
          <a:xfrm>
            <a:off x="13894376" y="9272588"/>
            <a:ext cx="3687594" cy="0"/>
          </a:xfrm>
          <a:prstGeom prst="straightConnector1">
            <a:avLst/>
          </a:prstGeom>
          <a:noFill/>
          <a:ln cap="flat" cmpd="sng" w="28575">
            <a:solidFill>
              <a:srgbClr val="38766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545" name="Google Shape;545;p27"/>
          <p:cNvCxnSpPr/>
          <p:nvPr/>
        </p:nvCxnSpPr>
        <p:spPr>
          <a:xfrm>
            <a:off x="2142176" y="3846336"/>
            <a:ext cx="0" cy="4045734"/>
          </a:xfrm>
          <a:prstGeom prst="straightConnector1">
            <a:avLst/>
          </a:prstGeom>
          <a:noFill/>
          <a:ln cap="flat" cmpd="sng" w="28575">
            <a:solidFill>
              <a:srgbClr val="387667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9" name="Shape 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0" name="Google Shape;550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144000" y="2950025"/>
            <a:ext cx="6965114" cy="55412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51" name="Google Shape;551;p28"/>
          <p:cNvGrpSpPr/>
          <p:nvPr/>
        </p:nvGrpSpPr>
        <p:grpSpPr>
          <a:xfrm>
            <a:off x="-349748" y="2271688"/>
            <a:ext cx="7748849" cy="8220965"/>
            <a:chOff x="0" y="-47625"/>
            <a:chExt cx="2040849" cy="2165193"/>
          </a:xfrm>
        </p:grpSpPr>
        <p:sp>
          <p:nvSpPr>
            <p:cNvPr id="552" name="Google Shape;552;p28"/>
            <p:cNvSpPr/>
            <p:nvPr/>
          </p:nvSpPr>
          <p:spPr>
            <a:xfrm>
              <a:off x="0" y="0"/>
              <a:ext cx="2040849" cy="2117567"/>
            </a:xfrm>
            <a:custGeom>
              <a:rect b="b" l="l" r="r" t="t"/>
              <a:pathLst>
                <a:path extrusionOk="0" h="2117567" w="2040849">
                  <a:moveTo>
                    <a:pt x="0" y="0"/>
                  </a:moveTo>
                  <a:lnTo>
                    <a:pt x="2040849" y="0"/>
                  </a:lnTo>
                  <a:lnTo>
                    <a:pt x="2040849" y="2117567"/>
                  </a:lnTo>
                  <a:lnTo>
                    <a:pt x="0" y="2117567"/>
                  </a:lnTo>
                  <a:close/>
                </a:path>
              </a:pathLst>
            </a:custGeom>
            <a:solidFill>
              <a:srgbClr val="CBEDDD"/>
            </a:solidFill>
            <a:ln>
              <a:noFill/>
            </a:ln>
          </p:spPr>
        </p:sp>
        <p:sp>
          <p:nvSpPr>
            <p:cNvPr id="553" name="Google Shape;553;p28"/>
            <p:cNvSpPr txBox="1"/>
            <p:nvPr/>
          </p:nvSpPr>
          <p:spPr>
            <a:xfrm>
              <a:off x="0" y="-47625"/>
              <a:ext cx="2040849" cy="216519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554" name="Google Shape;554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32342" y="6839075"/>
            <a:ext cx="9223071" cy="9211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55" name="Google Shape;555;p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3782175" y="-4300675"/>
            <a:ext cx="9905348" cy="9886325"/>
          </a:xfrm>
          <a:prstGeom prst="rect">
            <a:avLst/>
          </a:prstGeom>
          <a:noFill/>
          <a:ln>
            <a:noFill/>
          </a:ln>
        </p:spPr>
      </p:pic>
      <p:sp>
        <p:nvSpPr>
          <p:cNvPr id="556" name="Google Shape;556;p28"/>
          <p:cNvSpPr txBox="1"/>
          <p:nvPr/>
        </p:nvSpPr>
        <p:spPr>
          <a:xfrm>
            <a:off x="1028700" y="765751"/>
            <a:ext cx="10926559" cy="12287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000" u="none" cap="none" strike="noStrike">
                <a:solidFill>
                  <a:srgbClr val="387667"/>
                </a:solidFill>
                <a:latin typeface="Merriweather"/>
                <a:ea typeface="Merriweather"/>
                <a:cs typeface="Merriweather"/>
                <a:sym typeface="Merriweather"/>
              </a:rPr>
              <a:t>Resource Page</a:t>
            </a:r>
            <a:endParaRPr/>
          </a:p>
        </p:txBody>
      </p:sp>
      <p:sp>
        <p:nvSpPr>
          <p:cNvPr id="557" name="Google Shape;557;p28"/>
          <p:cNvSpPr txBox="1"/>
          <p:nvPr/>
        </p:nvSpPr>
        <p:spPr>
          <a:xfrm>
            <a:off x="1181123" y="2932141"/>
            <a:ext cx="5059200" cy="5541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Use these design resources in your Canva Presentation.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You can find these fonts online too. Happy designing!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Don't forget to delete this page before presenting. </a:t>
            </a:r>
            <a:endParaRPr/>
          </a:p>
        </p:txBody>
      </p:sp>
      <p:sp>
        <p:nvSpPr>
          <p:cNvPr id="558" name="Google Shape;558;p28"/>
          <p:cNvSpPr txBox="1"/>
          <p:nvPr/>
        </p:nvSpPr>
        <p:spPr>
          <a:xfrm>
            <a:off x="1185015" y="4082978"/>
            <a:ext cx="46767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This presentation template uses the following free fonts:</a:t>
            </a:r>
            <a:endParaRPr/>
          </a:p>
        </p:txBody>
      </p:sp>
      <p:sp>
        <p:nvSpPr>
          <p:cNvPr id="559" name="Google Shape;559;p28"/>
          <p:cNvSpPr txBox="1"/>
          <p:nvPr/>
        </p:nvSpPr>
        <p:spPr>
          <a:xfrm>
            <a:off x="1181123" y="5228619"/>
            <a:ext cx="51915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259079" lvl="1" marL="51816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Playfair Display"/>
              <a:buAutoNum type="arabicPeriod"/>
            </a:pPr>
            <a:r>
              <a:rPr b="0" i="0" lang="en-US" sz="2400" u="none" cap="none" strike="noStrike">
                <a:solidFill>
                  <a:srgbClr val="00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Titles: Merriweather</a:t>
            </a:r>
            <a:endParaRPr/>
          </a:p>
          <a:p>
            <a:pPr indent="-259079" lvl="1" marL="51816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Playfair Display"/>
              <a:buAutoNum type="arabicPeriod"/>
            </a:pPr>
            <a:r>
              <a:rPr b="0" i="0" lang="en-US" sz="2400" u="none" cap="none" strike="noStrike">
                <a:solidFill>
                  <a:srgbClr val="00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Headers: PT Sans</a:t>
            </a:r>
            <a:endParaRPr/>
          </a:p>
          <a:p>
            <a:pPr indent="-259079" lvl="1" marL="51816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Playfair Display"/>
              <a:buAutoNum type="arabicPeriod"/>
            </a:pPr>
            <a:r>
              <a:rPr b="0" i="0" lang="en-US" sz="2400" u="none" cap="none" strike="noStrike">
                <a:solidFill>
                  <a:srgbClr val="00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Body Copy: Playfair Display</a:t>
            </a:r>
            <a:endParaRPr/>
          </a:p>
        </p:txBody>
      </p:sp>
      <p:cxnSp>
        <p:nvCxnSpPr>
          <p:cNvPr id="560" name="Google Shape;560;p28"/>
          <p:cNvCxnSpPr/>
          <p:nvPr/>
        </p:nvCxnSpPr>
        <p:spPr>
          <a:xfrm>
            <a:off x="17754748" y="5435667"/>
            <a:ext cx="0" cy="4045734"/>
          </a:xfrm>
          <a:prstGeom prst="straightConnector1">
            <a:avLst/>
          </a:prstGeom>
          <a:noFill/>
          <a:ln cap="flat" cmpd="sng" w="28575">
            <a:solidFill>
              <a:srgbClr val="38766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561" name="Google Shape;561;p28"/>
          <p:cNvCxnSpPr/>
          <p:nvPr/>
        </p:nvCxnSpPr>
        <p:spPr>
          <a:xfrm>
            <a:off x="13474986" y="9714764"/>
            <a:ext cx="4045734" cy="0"/>
          </a:xfrm>
          <a:prstGeom prst="straightConnector1">
            <a:avLst/>
          </a:prstGeom>
          <a:noFill/>
          <a:ln cap="flat" cmpd="sng" w="28575">
            <a:solidFill>
              <a:srgbClr val="387667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5" name="Shape 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6" name="Google Shape;566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5621052" y="-1561075"/>
            <a:ext cx="10193056" cy="10287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67" name="Google Shape;567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823150" y="-5385272"/>
            <a:ext cx="12224649" cy="1228562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8" name="Google Shape;568;p2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131250" y="2977775"/>
            <a:ext cx="6025501" cy="1506375"/>
          </a:xfrm>
          <a:prstGeom prst="rect">
            <a:avLst/>
          </a:prstGeom>
          <a:noFill/>
          <a:ln>
            <a:noFill/>
          </a:ln>
        </p:spPr>
      </p:pic>
      <p:sp>
        <p:nvSpPr>
          <p:cNvPr id="569" name="Google Shape;569;p29"/>
          <p:cNvSpPr txBox="1"/>
          <p:nvPr/>
        </p:nvSpPr>
        <p:spPr>
          <a:xfrm>
            <a:off x="2818025" y="7261888"/>
            <a:ext cx="12651949" cy="82486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SlidesCarnival for the presentation template</a:t>
            </a:r>
            <a:endParaRPr/>
          </a:p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Pexels for the photos</a:t>
            </a:r>
            <a:endParaRPr/>
          </a:p>
        </p:txBody>
      </p:sp>
      <p:grpSp>
        <p:nvGrpSpPr>
          <p:cNvPr id="570" name="Google Shape;570;p29"/>
          <p:cNvGrpSpPr/>
          <p:nvPr/>
        </p:nvGrpSpPr>
        <p:grpSpPr>
          <a:xfrm>
            <a:off x="0" y="8226076"/>
            <a:ext cx="18288000" cy="1571327"/>
            <a:chOff x="0" y="-47625"/>
            <a:chExt cx="4816593" cy="413847"/>
          </a:xfrm>
        </p:grpSpPr>
        <p:sp>
          <p:nvSpPr>
            <p:cNvPr id="571" name="Google Shape;571;p29"/>
            <p:cNvSpPr/>
            <p:nvPr/>
          </p:nvSpPr>
          <p:spPr>
            <a:xfrm>
              <a:off x="0" y="0"/>
              <a:ext cx="4816592" cy="366222"/>
            </a:xfrm>
            <a:custGeom>
              <a:rect b="b" l="l" r="r" t="t"/>
              <a:pathLst>
                <a:path extrusionOk="0" h="366222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366222"/>
                  </a:lnTo>
                  <a:lnTo>
                    <a:pt x="0" y="366222"/>
                  </a:lnTo>
                  <a:close/>
                </a:path>
              </a:pathLst>
            </a:custGeom>
            <a:solidFill>
              <a:srgbClr val="CBEDDD"/>
            </a:solidFill>
            <a:ln>
              <a:noFill/>
            </a:ln>
          </p:spPr>
        </p:sp>
        <p:sp>
          <p:nvSpPr>
            <p:cNvPr id="572" name="Google Shape;572;p29"/>
            <p:cNvSpPr txBox="1"/>
            <p:nvPr/>
          </p:nvSpPr>
          <p:spPr>
            <a:xfrm>
              <a:off x="0" y="-47625"/>
              <a:ext cx="4816593" cy="41384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73" name="Google Shape;573;p29"/>
          <p:cNvSpPr txBox="1"/>
          <p:nvPr/>
        </p:nvSpPr>
        <p:spPr>
          <a:xfrm>
            <a:off x="2818025" y="8725915"/>
            <a:ext cx="12651949" cy="7143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4499" u="none" cap="none" strike="noStrike">
                <a:solidFill>
                  <a:srgbClr val="387667"/>
                </a:solidFill>
                <a:latin typeface="Merriweather"/>
                <a:ea typeface="Merriweather"/>
                <a:cs typeface="Merriweather"/>
                <a:sym typeface="Merriweather"/>
              </a:rPr>
              <a:t>Happy designing! </a:t>
            </a:r>
            <a:endParaRPr/>
          </a:p>
        </p:txBody>
      </p:sp>
      <p:sp>
        <p:nvSpPr>
          <p:cNvPr id="574" name="Google Shape;574;p29"/>
          <p:cNvSpPr txBox="1"/>
          <p:nvPr/>
        </p:nvSpPr>
        <p:spPr>
          <a:xfrm>
            <a:off x="5280936" y="1195181"/>
            <a:ext cx="7726128" cy="12287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000" u="none" cap="none" strike="noStrike">
                <a:solidFill>
                  <a:srgbClr val="387667"/>
                </a:solidFill>
                <a:latin typeface="Merriweather"/>
                <a:ea typeface="Merriweather"/>
                <a:cs typeface="Merriweather"/>
                <a:sym typeface="Merriweather"/>
              </a:rPr>
              <a:t>Credits</a:t>
            </a:r>
            <a:endParaRPr/>
          </a:p>
        </p:txBody>
      </p:sp>
      <p:sp>
        <p:nvSpPr>
          <p:cNvPr id="575" name="Google Shape;575;p29"/>
          <p:cNvSpPr txBox="1"/>
          <p:nvPr/>
        </p:nvSpPr>
        <p:spPr>
          <a:xfrm>
            <a:off x="3143698" y="5102950"/>
            <a:ext cx="11810379" cy="139319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4299" u="none" cap="none" strike="noStrike">
                <a:solidFill>
                  <a:srgbClr val="00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This presentation template is free for everyone to use thanks to the following: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" name="Google Shape;104;p12"/>
          <p:cNvGrpSpPr/>
          <p:nvPr/>
        </p:nvGrpSpPr>
        <p:grpSpPr>
          <a:xfrm>
            <a:off x="0" y="7145044"/>
            <a:ext cx="18288000" cy="3141956"/>
            <a:chOff x="0" y="-47625"/>
            <a:chExt cx="4816593" cy="827511"/>
          </a:xfrm>
        </p:grpSpPr>
        <p:sp>
          <p:nvSpPr>
            <p:cNvPr id="105" name="Google Shape;105;p12"/>
            <p:cNvSpPr/>
            <p:nvPr/>
          </p:nvSpPr>
          <p:spPr>
            <a:xfrm>
              <a:off x="0" y="0"/>
              <a:ext cx="4816592" cy="779886"/>
            </a:xfrm>
            <a:custGeom>
              <a:rect b="b" l="l" r="r" t="t"/>
              <a:pathLst>
                <a:path extrusionOk="0" h="779886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779886"/>
                  </a:lnTo>
                  <a:lnTo>
                    <a:pt x="0" y="779886"/>
                  </a:lnTo>
                  <a:close/>
                </a:path>
              </a:pathLst>
            </a:custGeom>
            <a:solidFill>
              <a:srgbClr val="CBEDDD"/>
            </a:solidFill>
            <a:ln>
              <a:noFill/>
            </a:ln>
          </p:spPr>
        </p:sp>
        <p:sp>
          <p:nvSpPr>
            <p:cNvPr id="106" name="Google Shape;106;p12"/>
            <p:cNvSpPr txBox="1"/>
            <p:nvPr/>
          </p:nvSpPr>
          <p:spPr>
            <a:xfrm>
              <a:off x="0" y="-47625"/>
              <a:ext cx="4816593" cy="82751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07" name="Google Shape;107;p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4198920" y="6128850"/>
            <a:ext cx="10293188" cy="10286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p1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340675" y="-5466425"/>
            <a:ext cx="10995426" cy="11144476"/>
          </a:xfrm>
          <a:prstGeom prst="rect">
            <a:avLst/>
          </a:prstGeom>
          <a:noFill/>
          <a:ln>
            <a:noFill/>
          </a:ln>
        </p:spPr>
      </p:pic>
      <p:sp>
        <p:nvSpPr>
          <p:cNvPr id="109" name="Google Shape;109;p12"/>
          <p:cNvSpPr txBox="1"/>
          <p:nvPr/>
        </p:nvSpPr>
        <p:spPr>
          <a:xfrm>
            <a:off x="890224" y="1028700"/>
            <a:ext cx="16507551" cy="12096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7999" u="none" cap="none" strike="noStrike">
                <a:solidFill>
                  <a:srgbClr val="387667"/>
                </a:solidFill>
                <a:latin typeface="Merriweather"/>
                <a:ea typeface="Merriweather"/>
                <a:cs typeface="Merriweather"/>
                <a:sym typeface="Merriweather"/>
              </a:rPr>
              <a:t>Table Of Contents</a:t>
            </a:r>
            <a:endParaRPr/>
          </a:p>
        </p:txBody>
      </p:sp>
      <p:grpSp>
        <p:nvGrpSpPr>
          <p:cNvPr id="110" name="Google Shape;110;p12"/>
          <p:cNvGrpSpPr/>
          <p:nvPr/>
        </p:nvGrpSpPr>
        <p:grpSpPr>
          <a:xfrm>
            <a:off x="2314586" y="3842554"/>
            <a:ext cx="3917337" cy="4496612"/>
            <a:chOff x="0" y="-47625"/>
            <a:chExt cx="1031727" cy="1184293"/>
          </a:xfrm>
        </p:grpSpPr>
        <p:sp>
          <p:nvSpPr>
            <p:cNvPr id="111" name="Google Shape;111;p12"/>
            <p:cNvSpPr/>
            <p:nvPr/>
          </p:nvSpPr>
          <p:spPr>
            <a:xfrm>
              <a:off x="0" y="0"/>
              <a:ext cx="1031727" cy="1136668"/>
            </a:xfrm>
            <a:custGeom>
              <a:rect b="b" l="l" r="r" t="t"/>
              <a:pathLst>
                <a:path extrusionOk="0" h="1136668" w="1031727">
                  <a:moveTo>
                    <a:pt x="0" y="0"/>
                  </a:moveTo>
                  <a:lnTo>
                    <a:pt x="1031727" y="0"/>
                  </a:lnTo>
                  <a:lnTo>
                    <a:pt x="1031727" y="1136668"/>
                  </a:lnTo>
                  <a:lnTo>
                    <a:pt x="0" y="1136668"/>
                  </a:lnTo>
                  <a:close/>
                </a:path>
              </a:pathLst>
            </a:custGeom>
            <a:solidFill>
              <a:srgbClr val="FFFFFF"/>
            </a:solidFill>
            <a:ln cap="sq" cmpd="sng" w="38100">
              <a:solidFill>
                <a:srgbClr val="387667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112" name="Google Shape;112;p12"/>
            <p:cNvSpPr txBox="1"/>
            <p:nvPr/>
          </p:nvSpPr>
          <p:spPr>
            <a:xfrm>
              <a:off x="0" y="-47625"/>
              <a:ext cx="1031727" cy="118429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13" name="Google Shape;113;p12"/>
          <p:cNvGrpSpPr/>
          <p:nvPr/>
        </p:nvGrpSpPr>
        <p:grpSpPr>
          <a:xfrm>
            <a:off x="3163473" y="2787819"/>
            <a:ext cx="2001698" cy="2196046"/>
            <a:chOff x="0" y="-47625"/>
            <a:chExt cx="490516" cy="538141"/>
          </a:xfrm>
        </p:grpSpPr>
        <p:sp>
          <p:nvSpPr>
            <p:cNvPr id="114" name="Google Shape;114;p12"/>
            <p:cNvSpPr/>
            <p:nvPr/>
          </p:nvSpPr>
          <p:spPr>
            <a:xfrm>
              <a:off x="0" y="0"/>
              <a:ext cx="490516" cy="490516"/>
            </a:xfrm>
            <a:custGeom>
              <a:rect b="b" l="l" r="r" t="t"/>
              <a:pathLst>
                <a:path extrusionOk="0" h="490516" w="490516">
                  <a:moveTo>
                    <a:pt x="0" y="0"/>
                  </a:moveTo>
                  <a:lnTo>
                    <a:pt x="490516" y="0"/>
                  </a:lnTo>
                  <a:lnTo>
                    <a:pt x="490516" y="490516"/>
                  </a:lnTo>
                  <a:lnTo>
                    <a:pt x="0" y="490516"/>
                  </a:lnTo>
                  <a:close/>
                </a:path>
              </a:pathLst>
            </a:custGeom>
            <a:solidFill>
              <a:srgbClr val="FFFFFF"/>
            </a:solidFill>
            <a:ln cap="sq" cmpd="sng" w="38100">
              <a:solidFill>
                <a:srgbClr val="387667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115" name="Google Shape;115;p12"/>
            <p:cNvSpPr txBox="1"/>
            <p:nvPr/>
          </p:nvSpPr>
          <p:spPr>
            <a:xfrm>
              <a:off x="0" y="-47625"/>
              <a:ext cx="490516" cy="53814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16" name="Google Shape;116;p12"/>
          <p:cNvGrpSpPr/>
          <p:nvPr/>
        </p:nvGrpSpPr>
        <p:grpSpPr>
          <a:xfrm>
            <a:off x="7186240" y="3842554"/>
            <a:ext cx="3917337" cy="4496612"/>
            <a:chOff x="0" y="-47625"/>
            <a:chExt cx="1031727" cy="1184293"/>
          </a:xfrm>
        </p:grpSpPr>
        <p:sp>
          <p:nvSpPr>
            <p:cNvPr id="117" name="Google Shape;117;p12"/>
            <p:cNvSpPr/>
            <p:nvPr/>
          </p:nvSpPr>
          <p:spPr>
            <a:xfrm>
              <a:off x="0" y="0"/>
              <a:ext cx="1031727" cy="1136668"/>
            </a:xfrm>
            <a:custGeom>
              <a:rect b="b" l="l" r="r" t="t"/>
              <a:pathLst>
                <a:path extrusionOk="0" h="1136668" w="1031727">
                  <a:moveTo>
                    <a:pt x="0" y="0"/>
                  </a:moveTo>
                  <a:lnTo>
                    <a:pt x="1031727" y="0"/>
                  </a:lnTo>
                  <a:lnTo>
                    <a:pt x="1031727" y="1136668"/>
                  </a:lnTo>
                  <a:lnTo>
                    <a:pt x="0" y="1136668"/>
                  </a:lnTo>
                  <a:close/>
                </a:path>
              </a:pathLst>
            </a:custGeom>
            <a:solidFill>
              <a:srgbClr val="FFFFFF"/>
            </a:solidFill>
            <a:ln cap="sq" cmpd="sng" w="38100">
              <a:solidFill>
                <a:srgbClr val="387667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118" name="Google Shape;118;p12"/>
            <p:cNvSpPr txBox="1"/>
            <p:nvPr/>
          </p:nvSpPr>
          <p:spPr>
            <a:xfrm>
              <a:off x="0" y="-47625"/>
              <a:ext cx="1031727" cy="118429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19" name="Google Shape;119;p12"/>
          <p:cNvGrpSpPr/>
          <p:nvPr/>
        </p:nvGrpSpPr>
        <p:grpSpPr>
          <a:xfrm>
            <a:off x="12056077" y="3863495"/>
            <a:ext cx="3917337" cy="4496612"/>
            <a:chOff x="0" y="-47625"/>
            <a:chExt cx="1031727" cy="1184293"/>
          </a:xfrm>
        </p:grpSpPr>
        <p:sp>
          <p:nvSpPr>
            <p:cNvPr id="120" name="Google Shape;120;p12"/>
            <p:cNvSpPr/>
            <p:nvPr/>
          </p:nvSpPr>
          <p:spPr>
            <a:xfrm>
              <a:off x="0" y="0"/>
              <a:ext cx="1031727" cy="1136668"/>
            </a:xfrm>
            <a:custGeom>
              <a:rect b="b" l="l" r="r" t="t"/>
              <a:pathLst>
                <a:path extrusionOk="0" h="1136668" w="1031727">
                  <a:moveTo>
                    <a:pt x="0" y="0"/>
                  </a:moveTo>
                  <a:lnTo>
                    <a:pt x="1031727" y="0"/>
                  </a:lnTo>
                  <a:lnTo>
                    <a:pt x="1031727" y="1136668"/>
                  </a:lnTo>
                  <a:lnTo>
                    <a:pt x="0" y="1136668"/>
                  </a:lnTo>
                  <a:close/>
                </a:path>
              </a:pathLst>
            </a:custGeom>
            <a:solidFill>
              <a:srgbClr val="FFFFFF"/>
            </a:solidFill>
            <a:ln cap="sq" cmpd="sng" w="38100">
              <a:solidFill>
                <a:srgbClr val="387667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121" name="Google Shape;121;p12"/>
            <p:cNvSpPr txBox="1"/>
            <p:nvPr/>
          </p:nvSpPr>
          <p:spPr>
            <a:xfrm>
              <a:off x="0" y="-47625"/>
              <a:ext cx="1031727" cy="118429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22" name="Google Shape;122;p12"/>
          <p:cNvGrpSpPr/>
          <p:nvPr/>
        </p:nvGrpSpPr>
        <p:grpSpPr>
          <a:xfrm>
            <a:off x="8034219" y="2742497"/>
            <a:ext cx="2001698" cy="2196046"/>
            <a:chOff x="0" y="-47625"/>
            <a:chExt cx="490516" cy="538141"/>
          </a:xfrm>
        </p:grpSpPr>
        <p:sp>
          <p:nvSpPr>
            <p:cNvPr id="123" name="Google Shape;123;p12"/>
            <p:cNvSpPr/>
            <p:nvPr/>
          </p:nvSpPr>
          <p:spPr>
            <a:xfrm>
              <a:off x="0" y="0"/>
              <a:ext cx="490516" cy="490516"/>
            </a:xfrm>
            <a:custGeom>
              <a:rect b="b" l="l" r="r" t="t"/>
              <a:pathLst>
                <a:path extrusionOk="0" h="490516" w="490516">
                  <a:moveTo>
                    <a:pt x="0" y="0"/>
                  </a:moveTo>
                  <a:lnTo>
                    <a:pt x="490516" y="0"/>
                  </a:lnTo>
                  <a:lnTo>
                    <a:pt x="490516" y="490516"/>
                  </a:lnTo>
                  <a:lnTo>
                    <a:pt x="0" y="490516"/>
                  </a:lnTo>
                  <a:close/>
                </a:path>
              </a:pathLst>
            </a:custGeom>
            <a:solidFill>
              <a:srgbClr val="FFFFFF"/>
            </a:solidFill>
            <a:ln cap="sq" cmpd="sng" w="38100">
              <a:solidFill>
                <a:srgbClr val="387667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124" name="Google Shape;124;p12"/>
            <p:cNvSpPr txBox="1"/>
            <p:nvPr/>
          </p:nvSpPr>
          <p:spPr>
            <a:xfrm>
              <a:off x="0" y="-47625"/>
              <a:ext cx="490516" cy="53814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25" name="Google Shape;125;p12"/>
          <p:cNvGrpSpPr/>
          <p:nvPr/>
        </p:nvGrpSpPr>
        <p:grpSpPr>
          <a:xfrm>
            <a:off x="8252083" y="2960361"/>
            <a:ext cx="2001698" cy="2196046"/>
            <a:chOff x="0" y="-47625"/>
            <a:chExt cx="490516" cy="538141"/>
          </a:xfrm>
        </p:grpSpPr>
        <p:sp>
          <p:nvSpPr>
            <p:cNvPr id="126" name="Google Shape;126;p12"/>
            <p:cNvSpPr/>
            <p:nvPr/>
          </p:nvSpPr>
          <p:spPr>
            <a:xfrm>
              <a:off x="0" y="0"/>
              <a:ext cx="490516" cy="490516"/>
            </a:xfrm>
            <a:custGeom>
              <a:rect b="b" l="l" r="r" t="t"/>
              <a:pathLst>
                <a:path extrusionOk="0" h="490516" w="490516">
                  <a:moveTo>
                    <a:pt x="0" y="0"/>
                  </a:moveTo>
                  <a:lnTo>
                    <a:pt x="490516" y="0"/>
                  </a:lnTo>
                  <a:lnTo>
                    <a:pt x="490516" y="490516"/>
                  </a:lnTo>
                  <a:lnTo>
                    <a:pt x="0" y="490516"/>
                  </a:lnTo>
                  <a:close/>
                </a:path>
              </a:pathLst>
            </a:custGeom>
            <a:solidFill>
              <a:srgbClr val="FFFFFF"/>
            </a:solidFill>
            <a:ln cap="sq" cmpd="sng" w="38100">
              <a:solidFill>
                <a:srgbClr val="387667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127" name="Google Shape;127;p12"/>
            <p:cNvSpPr txBox="1"/>
            <p:nvPr/>
          </p:nvSpPr>
          <p:spPr>
            <a:xfrm>
              <a:off x="0" y="-47625"/>
              <a:ext cx="490516" cy="53814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28" name="Google Shape;128;p12"/>
          <p:cNvGrpSpPr/>
          <p:nvPr/>
        </p:nvGrpSpPr>
        <p:grpSpPr>
          <a:xfrm>
            <a:off x="12904965" y="2742497"/>
            <a:ext cx="2001698" cy="2196046"/>
            <a:chOff x="0" y="-47625"/>
            <a:chExt cx="490516" cy="538141"/>
          </a:xfrm>
        </p:grpSpPr>
        <p:sp>
          <p:nvSpPr>
            <p:cNvPr id="129" name="Google Shape;129;p12"/>
            <p:cNvSpPr/>
            <p:nvPr/>
          </p:nvSpPr>
          <p:spPr>
            <a:xfrm>
              <a:off x="0" y="0"/>
              <a:ext cx="490516" cy="490516"/>
            </a:xfrm>
            <a:custGeom>
              <a:rect b="b" l="l" r="r" t="t"/>
              <a:pathLst>
                <a:path extrusionOk="0" h="490516" w="490516">
                  <a:moveTo>
                    <a:pt x="0" y="0"/>
                  </a:moveTo>
                  <a:lnTo>
                    <a:pt x="490516" y="0"/>
                  </a:lnTo>
                  <a:lnTo>
                    <a:pt x="490516" y="490516"/>
                  </a:lnTo>
                  <a:lnTo>
                    <a:pt x="0" y="490516"/>
                  </a:lnTo>
                  <a:close/>
                </a:path>
              </a:pathLst>
            </a:custGeom>
            <a:solidFill>
              <a:srgbClr val="FFFFFF"/>
            </a:solidFill>
            <a:ln cap="sq" cmpd="sng" w="38100">
              <a:solidFill>
                <a:srgbClr val="387667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130" name="Google Shape;130;p12"/>
            <p:cNvSpPr txBox="1"/>
            <p:nvPr/>
          </p:nvSpPr>
          <p:spPr>
            <a:xfrm>
              <a:off x="0" y="-47625"/>
              <a:ext cx="490516" cy="53814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31" name="Google Shape;131;p12"/>
          <p:cNvGrpSpPr/>
          <p:nvPr/>
        </p:nvGrpSpPr>
        <p:grpSpPr>
          <a:xfrm>
            <a:off x="13122829" y="2960361"/>
            <a:ext cx="2001698" cy="2196046"/>
            <a:chOff x="0" y="-47625"/>
            <a:chExt cx="490516" cy="538141"/>
          </a:xfrm>
        </p:grpSpPr>
        <p:sp>
          <p:nvSpPr>
            <p:cNvPr id="132" name="Google Shape;132;p12"/>
            <p:cNvSpPr/>
            <p:nvPr/>
          </p:nvSpPr>
          <p:spPr>
            <a:xfrm>
              <a:off x="0" y="0"/>
              <a:ext cx="490516" cy="490516"/>
            </a:xfrm>
            <a:custGeom>
              <a:rect b="b" l="l" r="r" t="t"/>
              <a:pathLst>
                <a:path extrusionOk="0" h="490516" w="490516">
                  <a:moveTo>
                    <a:pt x="0" y="0"/>
                  </a:moveTo>
                  <a:lnTo>
                    <a:pt x="490516" y="0"/>
                  </a:lnTo>
                  <a:lnTo>
                    <a:pt x="490516" y="490516"/>
                  </a:lnTo>
                  <a:lnTo>
                    <a:pt x="0" y="490516"/>
                  </a:lnTo>
                  <a:close/>
                </a:path>
              </a:pathLst>
            </a:custGeom>
            <a:solidFill>
              <a:srgbClr val="FFFFFF"/>
            </a:solidFill>
            <a:ln cap="sq" cmpd="sng" w="38100">
              <a:solidFill>
                <a:srgbClr val="387667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133" name="Google Shape;133;p12"/>
            <p:cNvSpPr txBox="1"/>
            <p:nvPr/>
          </p:nvSpPr>
          <p:spPr>
            <a:xfrm>
              <a:off x="0" y="-47625"/>
              <a:ext cx="490516" cy="53814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34" name="Google Shape;134;p12"/>
          <p:cNvSpPr txBox="1"/>
          <p:nvPr/>
        </p:nvSpPr>
        <p:spPr>
          <a:xfrm>
            <a:off x="2620217" y="6811520"/>
            <a:ext cx="33060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Elaborate on what you want to discuss. </a:t>
            </a:r>
            <a:endParaRPr/>
          </a:p>
        </p:txBody>
      </p:sp>
      <p:grpSp>
        <p:nvGrpSpPr>
          <p:cNvPr id="135" name="Google Shape;135;p12"/>
          <p:cNvGrpSpPr/>
          <p:nvPr/>
        </p:nvGrpSpPr>
        <p:grpSpPr>
          <a:xfrm>
            <a:off x="3381337" y="3005684"/>
            <a:ext cx="2001698" cy="2196046"/>
            <a:chOff x="0" y="-47625"/>
            <a:chExt cx="490516" cy="538141"/>
          </a:xfrm>
        </p:grpSpPr>
        <p:sp>
          <p:nvSpPr>
            <p:cNvPr id="136" name="Google Shape;136;p12"/>
            <p:cNvSpPr/>
            <p:nvPr/>
          </p:nvSpPr>
          <p:spPr>
            <a:xfrm>
              <a:off x="0" y="0"/>
              <a:ext cx="490516" cy="490516"/>
            </a:xfrm>
            <a:custGeom>
              <a:rect b="b" l="l" r="r" t="t"/>
              <a:pathLst>
                <a:path extrusionOk="0" h="490516" w="490516">
                  <a:moveTo>
                    <a:pt x="0" y="0"/>
                  </a:moveTo>
                  <a:lnTo>
                    <a:pt x="490516" y="0"/>
                  </a:lnTo>
                  <a:lnTo>
                    <a:pt x="490516" y="490516"/>
                  </a:lnTo>
                  <a:lnTo>
                    <a:pt x="0" y="490516"/>
                  </a:lnTo>
                  <a:close/>
                </a:path>
              </a:pathLst>
            </a:custGeom>
            <a:solidFill>
              <a:srgbClr val="FFFFFF"/>
            </a:solidFill>
            <a:ln cap="sq" cmpd="sng" w="38100">
              <a:solidFill>
                <a:srgbClr val="387667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137" name="Google Shape;137;p12"/>
            <p:cNvSpPr txBox="1"/>
            <p:nvPr/>
          </p:nvSpPr>
          <p:spPr>
            <a:xfrm>
              <a:off x="0" y="-47625"/>
              <a:ext cx="490516" cy="53814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38" name="Google Shape;138;p12"/>
          <p:cNvSpPr txBox="1"/>
          <p:nvPr/>
        </p:nvSpPr>
        <p:spPr>
          <a:xfrm>
            <a:off x="3949166" y="3318530"/>
            <a:ext cx="648300" cy="138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8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9000" u="none" cap="none" strike="noStrike">
                <a:solidFill>
                  <a:srgbClr val="387667"/>
                </a:solidFill>
                <a:latin typeface="PT Sans"/>
                <a:ea typeface="PT Sans"/>
                <a:cs typeface="PT Sans"/>
                <a:sym typeface="PT Sans"/>
              </a:rPr>
              <a:t>1</a:t>
            </a:r>
            <a:endParaRPr/>
          </a:p>
        </p:txBody>
      </p:sp>
      <p:sp>
        <p:nvSpPr>
          <p:cNvPr id="139" name="Google Shape;139;p12"/>
          <p:cNvSpPr txBox="1"/>
          <p:nvPr/>
        </p:nvSpPr>
        <p:spPr>
          <a:xfrm>
            <a:off x="2620217" y="5645274"/>
            <a:ext cx="3306074" cy="5429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500" u="none" cap="none" strike="noStrike">
                <a:solidFill>
                  <a:srgbClr val="387667"/>
                </a:solidFill>
                <a:latin typeface="PT Sans"/>
                <a:ea typeface="PT Sans"/>
                <a:cs typeface="PT Sans"/>
                <a:sym typeface="PT Sans"/>
              </a:rPr>
              <a:t>Introduction</a:t>
            </a:r>
            <a:endParaRPr/>
          </a:p>
        </p:txBody>
      </p:sp>
      <p:sp>
        <p:nvSpPr>
          <p:cNvPr id="140" name="Google Shape;140;p12"/>
          <p:cNvSpPr txBox="1"/>
          <p:nvPr/>
        </p:nvSpPr>
        <p:spPr>
          <a:xfrm>
            <a:off x="7491872" y="6811520"/>
            <a:ext cx="33060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Elaborate on what you want to discuss. </a:t>
            </a:r>
            <a:endParaRPr/>
          </a:p>
        </p:txBody>
      </p:sp>
      <p:sp>
        <p:nvSpPr>
          <p:cNvPr id="141" name="Google Shape;141;p12"/>
          <p:cNvSpPr txBox="1"/>
          <p:nvPr/>
        </p:nvSpPr>
        <p:spPr>
          <a:xfrm>
            <a:off x="8820821" y="3318530"/>
            <a:ext cx="648300" cy="138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8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9000" u="none" cap="none" strike="noStrike">
                <a:solidFill>
                  <a:srgbClr val="387667"/>
                </a:solidFill>
                <a:latin typeface="PT Sans"/>
                <a:ea typeface="PT Sans"/>
                <a:cs typeface="PT Sans"/>
                <a:sym typeface="PT Sans"/>
              </a:rPr>
              <a:t>2</a:t>
            </a:r>
            <a:endParaRPr/>
          </a:p>
        </p:txBody>
      </p:sp>
      <p:sp>
        <p:nvSpPr>
          <p:cNvPr id="142" name="Google Shape;142;p12"/>
          <p:cNvSpPr txBox="1"/>
          <p:nvPr/>
        </p:nvSpPr>
        <p:spPr>
          <a:xfrm>
            <a:off x="7491872" y="5645274"/>
            <a:ext cx="3306074" cy="5429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500" u="none" cap="none" strike="noStrike">
                <a:solidFill>
                  <a:srgbClr val="387667"/>
                </a:solidFill>
                <a:latin typeface="PT Sans"/>
                <a:ea typeface="PT Sans"/>
                <a:cs typeface="PT Sans"/>
                <a:sym typeface="PT Sans"/>
              </a:rPr>
              <a:t>Techniques</a:t>
            </a:r>
            <a:endParaRPr/>
          </a:p>
        </p:txBody>
      </p:sp>
      <p:sp>
        <p:nvSpPr>
          <p:cNvPr id="143" name="Google Shape;143;p12"/>
          <p:cNvSpPr txBox="1"/>
          <p:nvPr/>
        </p:nvSpPr>
        <p:spPr>
          <a:xfrm>
            <a:off x="12361709" y="6834766"/>
            <a:ext cx="33060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Elaborate on what you want to discuss. </a:t>
            </a:r>
            <a:endParaRPr/>
          </a:p>
        </p:txBody>
      </p:sp>
      <p:sp>
        <p:nvSpPr>
          <p:cNvPr id="144" name="Google Shape;144;p12"/>
          <p:cNvSpPr txBox="1"/>
          <p:nvPr/>
        </p:nvSpPr>
        <p:spPr>
          <a:xfrm>
            <a:off x="13690658" y="3341776"/>
            <a:ext cx="648300" cy="138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8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9000" u="none" cap="none" strike="noStrike">
                <a:solidFill>
                  <a:srgbClr val="387667"/>
                </a:solidFill>
                <a:latin typeface="PT Sans"/>
                <a:ea typeface="PT Sans"/>
                <a:cs typeface="PT Sans"/>
                <a:sym typeface="PT Sans"/>
              </a:rPr>
              <a:t>3</a:t>
            </a:r>
            <a:endParaRPr/>
          </a:p>
        </p:txBody>
      </p:sp>
      <p:sp>
        <p:nvSpPr>
          <p:cNvPr id="145" name="Google Shape;145;p12"/>
          <p:cNvSpPr txBox="1"/>
          <p:nvPr/>
        </p:nvSpPr>
        <p:spPr>
          <a:xfrm>
            <a:off x="12361709" y="5668520"/>
            <a:ext cx="3306074" cy="10763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500" u="none" cap="none" strike="noStrike">
                <a:solidFill>
                  <a:srgbClr val="387667"/>
                </a:solidFill>
                <a:latin typeface="PT Sans"/>
                <a:ea typeface="PT Sans"/>
                <a:cs typeface="PT Sans"/>
                <a:sym typeface="PT Sans"/>
              </a:rPr>
              <a:t>About Fishing Day</a:t>
            </a:r>
            <a:endParaRPr/>
          </a:p>
        </p:txBody>
      </p:sp>
      <p:cxnSp>
        <p:nvCxnSpPr>
          <p:cNvPr id="146" name="Google Shape;146;p12"/>
          <p:cNvCxnSpPr/>
          <p:nvPr/>
        </p:nvCxnSpPr>
        <p:spPr>
          <a:xfrm>
            <a:off x="0" y="2224088"/>
            <a:ext cx="3687594" cy="0"/>
          </a:xfrm>
          <a:prstGeom prst="straightConnector1">
            <a:avLst/>
          </a:prstGeom>
          <a:noFill/>
          <a:ln cap="flat" cmpd="sng" w="28575">
            <a:solidFill>
              <a:srgbClr val="38766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47" name="Google Shape;147;p12"/>
          <p:cNvCxnSpPr/>
          <p:nvPr/>
        </p:nvCxnSpPr>
        <p:spPr>
          <a:xfrm rot="10800000">
            <a:off x="17245012" y="5678045"/>
            <a:ext cx="0" cy="3687594"/>
          </a:xfrm>
          <a:prstGeom prst="straightConnector1">
            <a:avLst/>
          </a:prstGeom>
          <a:noFill/>
          <a:ln cap="flat" cmpd="sng" w="28575">
            <a:solidFill>
              <a:srgbClr val="387667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" name="Google Shape;152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894475" y="-4169350"/>
            <a:ext cx="10897098" cy="113957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697000" y="6894472"/>
            <a:ext cx="5844674" cy="583882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54" name="Google Shape;154;p13"/>
          <p:cNvGrpSpPr/>
          <p:nvPr/>
        </p:nvGrpSpPr>
        <p:grpSpPr>
          <a:xfrm>
            <a:off x="0" y="4406471"/>
            <a:ext cx="5844624" cy="5880529"/>
            <a:chOff x="0" y="-47625"/>
            <a:chExt cx="1539325" cy="1548781"/>
          </a:xfrm>
        </p:grpSpPr>
        <p:sp>
          <p:nvSpPr>
            <p:cNvPr id="155" name="Google Shape;155;p13"/>
            <p:cNvSpPr/>
            <p:nvPr/>
          </p:nvSpPr>
          <p:spPr>
            <a:xfrm>
              <a:off x="0" y="0"/>
              <a:ext cx="1539325" cy="1501156"/>
            </a:xfrm>
            <a:custGeom>
              <a:rect b="b" l="l" r="r" t="t"/>
              <a:pathLst>
                <a:path extrusionOk="0" h="1501156" w="1539325">
                  <a:moveTo>
                    <a:pt x="0" y="0"/>
                  </a:moveTo>
                  <a:lnTo>
                    <a:pt x="1539325" y="0"/>
                  </a:lnTo>
                  <a:lnTo>
                    <a:pt x="1539325" y="1501156"/>
                  </a:lnTo>
                  <a:lnTo>
                    <a:pt x="0" y="1501156"/>
                  </a:lnTo>
                  <a:close/>
                </a:path>
              </a:pathLst>
            </a:custGeom>
            <a:solidFill>
              <a:srgbClr val="CBEDDD"/>
            </a:solidFill>
            <a:ln>
              <a:noFill/>
            </a:ln>
          </p:spPr>
        </p:sp>
        <p:sp>
          <p:nvSpPr>
            <p:cNvPr id="156" name="Google Shape;156;p13"/>
            <p:cNvSpPr txBox="1"/>
            <p:nvPr/>
          </p:nvSpPr>
          <p:spPr>
            <a:xfrm>
              <a:off x="0" y="-47625"/>
              <a:ext cx="1539325" cy="154878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57" name="Google Shape;157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4960502" y="4557232"/>
            <a:ext cx="10372651" cy="105133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Google Shape;158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478182" y="541250"/>
            <a:ext cx="4366449" cy="770373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59" name="Google Shape;159;p13"/>
          <p:cNvGrpSpPr/>
          <p:nvPr/>
        </p:nvGrpSpPr>
        <p:grpSpPr>
          <a:xfrm>
            <a:off x="10826174" y="2033723"/>
            <a:ext cx="2642751" cy="2899340"/>
            <a:chOff x="0" y="-47625"/>
            <a:chExt cx="490516" cy="538141"/>
          </a:xfrm>
        </p:grpSpPr>
        <p:sp>
          <p:nvSpPr>
            <p:cNvPr id="160" name="Google Shape;160;p13"/>
            <p:cNvSpPr/>
            <p:nvPr/>
          </p:nvSpPr>
          <p:spPr>
            <a:xfrm>
              <a:off x="0" y="0"/>
              <a:ext cx="490516" cy="490516"/>
            </a:xfrm>
            <a:custGeom>
              <a:rect b="b" l="l" r="r" t="t"/>
              <a:pathLst>
                <a:path extrusionOk="0" h="490516" w="490516">
                  <a:moveTo>
                    <a:pt x="0" y="0"/>
                  </a:moveTo>
                  <a:lnTo>
                    <a:pt x="490516" y="0"/>
                  </a:lnTo>
                  <a:lnTo>
                    <a:pt x="490516" y="490516"/>
                  </a:lnTo>
                  <a:lnTo>
                    <a:pt x="0" y="490516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38100">
              <a:solidFill>
                <a:srgbClr val="387667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161" name="Google Shape;161;p13"/>
            <p:cNvSpPr txBox="1"/>
            <p:nvPr/>
          </p:nvSpPr>
          <p:spPr>
            <a:xfrm>
              <a:off x="0" y="-47625"/>
              <a:ext cx="490516" cy="53814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62" name="Google Shape;162;p13"/>
          <p:cNvGrpSpPr/>
          <p:nvPr/>
        </p:nvGrpSpPr>
        <p:grpSpPr>
          <a:xfrm>
            <a:off x="10538538" y="1746087"/>
            <a:ext cx="2642751" cy="2899340"/>
            <a:chOff x="0" y="-47625"/>
            <a:chExt cx="490516" cy="538141"/>
          </a:xfrm>
        </p:grpSpPr>
        <p:sp>
          <p:nvSpPr>
            <p:cNvPr id="163" name="Google Shape;163;p13"/>
            <p:cNvSpPr/>
            <p:nvPr/>
          </p:nvSpPr>
          <p:spPr>
            <a:xfrm>
              <a:off x="0" y="0"/>
              <a:ext cx="490516" cy="490516"/>
            </a:xfrm>
            <a:custGeom>
              <a:rect b="b" l="l" r="r" t="t"/>
              <a:pathLst>
                <a:path extrusionOk="0" h="490516" w="490516">
                  <a:moveTo>
                    <a:pt x="0" y="0"/>
                  </a:moveTo>
                  <a:lnTo>
                    <a:pt x="490516" y="0"/>
                  </a:lnTo>
                  <a:lnTo>
                    <a:pt x="490516" y="490516"/>
                  </a:lnTo>
                  <a:lnTo>
                    <a:pt x="0" y="490516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38100">
              <a:solidFill>
                <a:srgbClr val="387667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164" name="Google Shape;164;p13"/>
            <p:cNvSpPr txBox="1"/>
            <p:nvPr/>
          </p:nvSpPr>
          <p:spPr>
            <a:xfrm>
              <a:off x="0" y="-47625"/>
              <a:ext cx="490516" cy="53814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cxnSp>
        <p:nvCxnSpPr>
          <p:cNvPr id="165" name="Google Shape;165;p13"/>
          <p:cNvCxnSpPr/>
          <p:nvPr/>
        </p:nvCxnSpPr>
        <p:spPr>
          <a:xfrm>
            <a:off x="14091399" y="9272588"/>
            <a:ext cx="3687594" cy="0"/>
          </a:xfrm>
          <a:prstGeom prst="straightConnector1">
            <a:avLst/>
          </a:prstGeom>
          <a:noFill/>
          <a:ln cap="flat" cmpd="sng" w="28575">
            <a:solidFill>
              <a:srgbClr val="38766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66" name="Google Shape;166;p13"/>
          <p:cNvCxnSpPr/>
          <p:nvPr/>
        </p:nvCxnSpPr>
        <p:spPr>
          <a:xfrm flipH="1">
            <a:off x="690531" y="956119"/>
            <a:ext cx="22798" cy="4735865"/>
          </a:xfrm>
          <a:prstGeom prst="straightConnector1">
            <a:avLst/>
          </a:prstGeom>
          <a:noFill/>
          <a:ln cap="flat" cmpd="sng" w="28575">
            <a:solidFill>
              <a:srgbClr val="387667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67" name="Google Shape;167;p13"/>
          <p:cNvSpPr txBox="1"/>
          <p:nvPr/>
        </p:nvSpPr>
        <p:spPr>
          <a:xfrm>
            <a:off x="7175726" y="5134004"/>
            <a:ext cx="9656011" cy="13811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0" u="none" cap="none" strike="noStrike">
                <a:solidFill>
                  <a:srgbClr val="387667"/>
                </a:solidFill>
                <a:latin typeface="Merriweather"/>
                <a:ea typeface="Merriweather"/>
                <a:cs typeface="Merriweather"/>
                <a:sym typeface="Merriweather"/>
              </a:rPr>
              <a:t>Introduction</a:t>
            </a:r>
            <a:endParaRPr/>
          </a:p>
        </p:txBody>
      </p:sp>
      <p:sp>
        <p:nvSpPr>
          <p:cNvPr id="168" name="Google Shape;168;p13"/>
          <p:cNvSpPr txBox="1"/>
          <p:nvPr/>
        </p:nvSpPr>
        <p:spPr>
          <a:xfrm>
            <a:off x="8978251" y="6925433"/>
            <a:ext cx="6050961" cy="3886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Elaborate on what you want to discuss. </a:t>
            </a:r>
            <a:endParaRPr/>
          </a:p>
        </p:txBody>
      </p:sp>
      <p:sp>
        <p:nvSpPr>
          <p:cNvPr id="169" name="Google Shape;169;p13"/>
          <p:cNvSpPr txBox="1"/>
          <p:nvPr/>
        </p:nvSpPr>
        <p:spPr>
          <a:xfrm>
            <a:off x="11556652" y="1975918"/>
            <a:ext cx="894300" cy="2462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5999" u="none" cap="none" strike="noStrike">
                <a:solidFill>
                  <a:srgbClr val="387667"/>
                </a:solidFill>
                <a:latin typeface="Merriweather"/>
                <a:ea typeface="Merriweather"/>
                <a:cs typeface="Merriweather"/>
                <a:sym typeface="Merriweather"/>
              </a:rPr>
              <a:t>1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4" name="Google Shape;174;p14"/>
          <p:cNvGrpSpPr/>
          <p:nvPr/>
        </p:nvGrpSpPr>
        <p:grpSpPr>
          <a:xfrm>
            <a:off x="-177040" y="2951234"/>
            <a:ext cx="6021664" cy="7511398"/>
            <a:chOff x="0" y="-47625"/>
            <a:chExt cx="1585953" cy="1978311"/>
          </a:xfrm>
        </p:grpSpPr>
        <p:sp>
          <p:nvSpPr>
            <p:cNvPr id="175" name="Google Shape;175;p14"/>
            <p:cNvSpPr/>
            <p:nvPr/>
          </p:nvSpPr>
          <p:spPr>
            <a:xfrm>
              <a:off x="0" y="0"/>
              <a:ext cx="1585953" cy="1930686"/>
            </a:xfrm>
            <a:custGeom>
              <a:rect b="b" l="l" r="r" t="t"/>
              <a:pathLst>
                <a:path extrusionOk="0" h="1930686" w="1585953">
                  <a:moveTo>
                    <a:pt x="0" y="0"/>
                  </a:moveTo>
                  <a:lnTo>
                    <a:pt x="1585953" y="0"/>
                  </a:lnTo>
                  <a:lnTo>
                    <a:pt x="1585953" y="1930686"/>
                  </a:lnTo>
                  <a:lnTo>
                    <a:pt x="0" y="1930686"/>
                  </a:lnTo>
                  <a:close/>
                </a:path>
              </a:pathLst>
            </a:custGeom>
            <a:solidFill>
              <a:srgbClr val="CBEDDD"/>
            </a:solidFill>
            <a:ln>
              <a:noFill/>
            </a:ln>
          </p:spPr>
        </p:sp>
        <p:sp>
          <p:nvSpPr>
            <p:cNvPr id="176" name="Google Shape;176;p14"/>
            <p:cNvSpPr txBox="1"/>
            <p:nvPr/>
          </p:nvSpPr>
          <p:spPr>
            <a:xfrm>
              <a:off x="0" y="-47625"/>
              <a:ext cx="1585953" cy="197831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77" name="Google Shape;177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4589968" y="3654689"/>
            <a:ext cx="10928401" cy="131947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" name="Google Shape;178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337050" y="-3773850"/>
            <a:ext cx="8864699" cy="85542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Google Shape;179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00700" y="2702500"/>
            <a:ext cx="17286600" cy="5131955"/>
          </a:xfrm>
          <a:prstGeom prst="rect">
            <a:avLst/>
          </a:prstGeom>
          <a:noFill/>
          <a:ln>
            <a:noFill/>
          </a:ln>
        </p:spPr>
      </p:pic>
      <p:sp>
        <p:nvSpPr>
          <p:cNvPr id="180" name="Google Shape;180;p14"/>
          <p:cNvSpPr txBox="1"/>
          <p:nvPr/>
        </p:nvSpPr>
        <p:spPr>
          <a:xfrm>
            <a:off x="8130222" y="8479155"/>
            <a:ext cx="78486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PT Sans"/>
                <a:ea typeface="PT Sans"/>
                <a:cs typeface="PT Sans"/>
                <a:sym typeface="PT Sans"/>
              </a:rPr>
              <a:t>I'm Rain, and I'll be sharing with you my beautiful ideas. Follow me at @reallygreatsite to learn more. </a:t>
            </a:r>
            <a:endParaRPr/>
          </a:p>
        </p:txBody>
      </p:sp>
      <p:sp>
        <p:nvSpPr>
          <p:cNvPr id="181" name="Google Shape;181;p14"/>
          <p:cNvSpPr txBox="1"/>
          <p:nvPr/>
        </p:nvSpPr>
        <p:spPr>
          <a:xfrm>
            <a:off x="1469018" y="1019175"/>
            <a:ext cx="15349964" cy="12287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000" u="none" cap="none" strike="noStrike">
                <a:solidFill>
                  <a:srgbClr val="387667"/>
                </a:solidFill>
                <a:latin typeface="Merriweather"/>
                <a:ea typeface="Merriweather"/>
                <a:cs typeface="Merriweather"/>
                <a:sym typeface="Merriweather"/>
              </a:rPr>
              <a:t>Welcome To Presentation</a:t>
            </a:r>
            <a:endParaRPr/>
          </a:p>
        </p:txBody>
      </p:sp>
      <p:cxnSp>
        <p:nvCxnSpPr>
          <p:cNvPr id="182" name="Google Shape;182;p14"/>
          <p:cNvCxnSpPr/>
          <p:nvPr/>
        </p:nvCxnSpPr>
        <p:spPr>
          <a:xfrm>
            <a:off x="13051381" y="9648942"/>
            <a:ext cx="4735920" cy="0"/>
          </a:xfrm>
          <a:prstGeom prst="straightConnector1">
            <a:avLst/>
          </a:prstGeom>
          <a:noFill/>
          <a:ln cap="flat" cmpd="sng" w="28575">
            <a:solidFill>
              <a:srgbClr val="38766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83" name="Google Shape;183;p14"/>
          <p:cNvCxnSpPr/>
          <p:nvPr/>
        </p:nvCxnSpPr>
        <p:spPr>
          <a:xfrm>
            <a:off x="1014413" y="503662"/>
            <a:ext cx="0" cy="3048070"/>
          </a:xfrm>
          <a:prstGeom prst="straightConnector1">
            <a:avLst/>
          </a:prstGeom>
          <a:noFill/>
          <a:ln cap="flat" cmpd="sng" w="28575">
            <a:solidFill>
              <a:srgbClr val="387667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" name="Google Shape;188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22913" y="7525628"/>
            <a:ext cx="9165874" cy="91894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Google Shape;189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11019073" cy="7362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" name="Google Shape;190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5367175" y="-5060337"/>
            <a:ext cx="10576752" cy="1047872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3401875" y="-4458700"/>
            <a:ext cx="9165877" cy="9153525"/>
          </a:xfrm>
          <a:prstGeom prst="rect">
            <a:avLst/>
          </a:prstGeom>
          <a:noFill/>
          <a:ln>
            <a:noFill/>
          </a:ln>
        </p:spPr>
      </p:pic>
      <p:sp>
        <p:nvSpPr>
          <p:cNvPr id="192" name="Google Shape;192;p15"/>
          <p:cNvSpPr txBox="1"/>
          <p:nvPr/>
        </p:nvSpPr>
        <p:spPr>
          <a:xfrm>
            <a:off x="2082492" y="8183680"/>
            <a:ext cx="44826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— Include a credit, citation, or supporting message</a:t>
            </a:r>
            <a:endParaRPr/>
          </a:p>
        </p:txBody>
      </p:sp>
      <p:grpSp>
        <p:nvGrpSpPr>
          <p:cNvPr id="193" name="Google Shape;193;p15"/>
          <p:cNvGrpSpPr/>
          <p:nvPr/>
        </p:nvGrpSpPr>
        <p:grpSpPr>
          <a:xfrm>
            <a:off x="8318198" y="3683304"/>
            <a:ext cx="9969802" cy="5325241"/>
            <a:chOff x="0" y="-47625"/>
            <a:chExt cx="2625791" cy="1402533"/>
          </a:xfrm>
        </p:grpSpPr>
        <p:sp>
          <p:nvSpPr>
            <p:cNvPr id="194" name="Google Shape;194;p15"/>
            <p:cNvSpPr/>
            <p:nvPr/>
          </p:nvSpPr>
          <p:spPr>
            <a:xfrm>
              <a:off x="0" y="0"/>
              <a:ext cx="2625791" cy="1354908"/>
            </a:xfrm>
            <a:custGeom>
              <a:rect b="b" l="l" r="r" t="t"/>
              <a:pathLst>
                <a:path extrusionOk="0" h="1354908" w="2625791">
                  <a:moveTo>
                    <a:pt x="0" y="0"/>
                  </a:moveTo>
                  <a:lnTo>
                    <a:pt x="2625791" y="0"/>
                  </a:lnTo>
                  <a:lnTo>
                    <a:pt x="2625791" y="1354908"/>
                  </a:lnTo>
                  <a:lnTo>
                    <a:pt x="0" y="1354908"/>
                  </a:lnTo>
                  <a:close/>
                </a:path>
              </a:pathLst>
            </a:custGeom>
            <a:solidFill>
              <a:srgbClr val="CBEDDD"/>
            </a:solidFill>
            <a:ln>
              <a:noFill/>
            </a:ln>
          </p:spPr>
        </p:sp>
        <p:sp>
          <p:nvSpPr>
            <p:cNvPr id="195" name="Google Shape;195;p15"/>
            <p:cNvSpPr txBox="1"/>
            <p:nvPr/>
          </p:nvSpPr>
          <p:spPr>
            <a:xfrm>
              <a:off x="0" y="-47625"/>
              <a:ext cx="2625791" cy="140253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96" name="Google Shape;196;p15"/>
          <p:cNvSpPr txBox="1"/>
          <p:nvPr/>
        </p:nvSpPr>
        <p:spPr>
          <a:xfrm>
            <a:off x="8777116" y="4750413"/>
            <a:ext cx="8482200" cy="3417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7400" u="none" cap="none" strike="noStrike">
                <a:solidFill>
                  <a:srgbClr val="387667"/>
                </a:solidFill>
                <a:latin typeface="Merriweather"/>
                <a:ea typeface="Merriweather"/>
                <a:cs typeface="Merriweather"/>
                <a:sym typeface="Merriweather"/>
              </a:rPr>
              <a:t>Write an original statement or inspiring quote</a:t>
            </a:r>
            <a:endParaRPr/>
          </a:p>
        </p:txBody>
      </p:sp>
      <p:cxnSp>
        <p:nvCxnSpPr>
          <p:cNvPr id="197" name="Google Shape;197;p15"/>
          <p:cNvCxnSpPr/>
          <p:nvPr/>
        </p:nvCxnSpPr>
        <p:spPr>
          <a:xfrm>
            <a:off x="1526289" y="7934531"/>
            <a:ext cx="0" cy="1608330"/>
          </a:xfrm>
          <a:prstGeom prst="straightConnector1">
            <a:avLst/>
          </a:prstGeom>
          <a:noFill/>
          <a:ln cap="flat" cmpd="sng" w="28575">
            <a:solidFill>
              <a:srgbClr val="387667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2" name="Google Shape;202;p16"/>
          <p:cNvGrpSpPr/>
          <p:nvPr/>
        </p:nvGrpSpPr>
        <p:grpSpPr>
          <a:xfrm>
            <a:off x="10578786" y="-256513"/>
            <a:ext cx="7709214" cy="10543513"/>
            <a:chOff x="0" y="-47625"/>
            <a:chExt cx="2030410" cy="2776892"/>
          </a:xfrm>
        </p:grpSpPr>
        <p:sp>
          <p:nvSpPr>
            <p:cNvPr id="203" name="Google Shape;203;p16"/>
            <p:cNvSpPr/>
            <p:nvPr/>
          </p:nvSpPr>
          <p:spPr>
            <a:xfrm>
              <a:off x="0" y="0"/>
              <a:ext cx="2030410" cy="2729267"/>
            </a:xfrm>
            <a:custGeom>
              <a:rect b="b" l="l" r="r" t="t"/>
              <a:pathLst>
                <a:path extrusionOk="0" h="2729267" w="2030410">
                  <a:moveTo>
                    <a:pt x="0" y="0"/>
                  </a:moveTo>
                  <a:lnTo>
                    <a:pt x="2030410" y="0"/>
                  </a:lnTo>
                  <a:lnTo>
                    <a:pt x="2030410" y="2729267"/>
                  </a:lnTo>
                  <a:lnTo>
                    <a:pt x="0" y="2729267"/>
                  </a:lnTo>
                  <a:close/>
                </a:path>
              </a:pathLst>
            </a:custGeom>
            <a:solidFill>
              <a:srgbClr val="CBEDDD"/>
            </a:solidFill>
            <a:ln>
              <a:noFill/>
            </a:ln>
          </p:spPr>
        </p:sp>
        <p:sp>
          <p:nvSpPr>
            <p:cNvPr id="204" name="Google Shape;204;p16"/>
            <p:cNvSpPr txBox="1"/>
            <p:nvPr/>
          </p:nvSpPr>
          <p:spPr>
            <a:xfrm>
              <a:off x="0" y="-47625"/>
              <a:ext cx="2030410" cy="277689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05" name="Google Shape;205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8009550" y="1408178"/>
            <a:ext cx="12202551" cy="1350124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790400" y="-4129100"/>
            <a:ext cx="10894648" cy="10812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578775" y="2724125"/>
            <a:ext cx="6688433" cy="2892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1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0578775" y="6055375"/>
            <a:ext cx="6680526" cy="289529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09" name="Google Shape;209;p16"/>
          <p:cNvGrpSpPr/>
          <p:nvPr/>
        </p:nvGrpSpPr>
        <p:grpSpPr>
          <a:xfrm>
            <a:off x="2827389" y="7134339"/>
            <a:ext cx="1316940" cy="1432253"/>
            <a:chOff x="0" y="-153751"/>
            <a:chExt cx="1755919" cy="1909670"/>
          </a:xfrm>
        </p:grpSpPr>
        <p:grpSp>
          <p:nvGrpSpPr>
            <p:cNvPr id="210" name="Google Shape;210;p16"/>
            <p:cNvGrpSpPr/>
            <p:nvPr/>
          </p:nvGrpSpPr>
          <p:grpSpPr>
            <a:xfrm>
              <a:off x="172355" y="18604"/>
              <a:ext cx="1583564" cy="1737315"/>
              <a:chOff x="0" y="-47625"/>
              <a:chExt cx="490516" cy="538141"/>
            </a:xfrm>
          </p:grpSpPr>
          <p:sp>
            <p:nvSpPr>
              <p:cNvPr id="211" name="Google Shape;211;p16"/>
              <p:cNvSpPr/>
              <p:nvPr/>
            </p:nvSpPr>
            <p:spPr>
              <a:xfrm>
                <a:off x="0" y="0"/>
                <a:ext cx="490516" cy="490516"/>
              </a:xfrm>
              <a:custGeom>
                <a:rect b="b" l="l" r="r" t="t"/>
                <a:pathLst>
                  <a:path extrusionOk="0" h="490516" w="490516">
                    <a:moveTo>
                      <a:pt x="0" y="0"/>
                    </a:moveTo>
                    <a:lnTo>
                      <a:pt x="490516" y="0"/>
                    </a:lnTo>
                    <a:lnTo>
                      <a:pt x="490516" y="490516"/>
                    </a:lnTo>
                    <a:lnTo>
                      <a:pt x="0" y="490516"/>
                    </a:ln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cap="sq" cmpd="sng" w="38100">
                <a:solidFill>
                  <a:srgbClr val="387667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</p:sp>
          <p:sp>
            <p:nvSpPr>
              <p:cNvPr id="212" name="Google Shape;212;p16"/>
              <p:cNvSpPr txBox="1"/>
              <p:nvPr/>
            </p:nvSpPr>
            <p:spPr>
              <a:xfrm>
                <a:off x="0" y="-47625"/>
                <a:ext cx="490516" cy="53814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13" name="Google Shape;213;p16"/>
            <p:cNvGrpSpPr/>
            <p:nvPr/>
          </p:nvGrpSpPr>
          <p:grpSpPr>
            <a:xfrm>
              <a:off x="0" y="-153751"/>
              <a:ext cx="1583564" cy="1737315"/>
              <a:chOff x="0" y="-47625"/>
              <a:chExt cx="490516" cy="538141"/>
            </a:xfrm>
          </p:grpSpPr>
          <p:sp>
            <p:nvSpPr>
              <p:cNvPr id="214" name="Google Shape;214;p16"/>
              <p:cNvSpPr/>
              <p:nvPr/>
            </p:nvSpPr>
            <p:spPr>
              <a:xfrm>
                <a:off x="0" y="0"/>
                <a:ext cx="490516" cy="490516"/>
              </a:xfrm>
              <a:custGeom>
                <a:rect b="b" l="l" r="r" t="t"/>
                <a:pathLst>
                  <a:path extrusionOk="0" h="490516" w="490516">
                    <a:moveTo>
                      <a:pt x="0" y="0"/>
                    </a:moveTo>
                    <a:lnTo>
                      <a:pt x="490516" y="0"/>
                    </a:lnTo>
                    <a:lnTo>
                      <a:pt x="490516" y="490516"/>
                    </a:lnTo>
                    <a:lnTo>
                      <a:pt x="0" y="490516"/>
                    </a:ln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cap="sq" cmpd="sng" w="38100">
                <a:solidFill>
                  <a:srgbClr val="387667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</p:sp>
          <p:sp>
            <p:nvSpPr>
              <p:cNvPr id="215" name="Google Shape;215;p16"/>
              <p:cNvSpPr txBox="1"/>
              <p:nvPr/>
            </p:nvSpPr>
            <p:spPr>
              <a:xfrm>
                <a:off x="0" y="-47625"/>
                <a:ext cx="490516" cy="53814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216" name="Google Shape;216;p16"/>
          <p:cNvGrpSpPr/>
          <p:nvPr/>
        </p:nvGrpSpPr>
        <p:grpSpPr>
          <a:xfrm>
            <a:off x="2827389" y="4369718"/>
            <a:ext cx="1316940" cy="1432253"/>
            <a:chOff x="0" y="-153751"/>
            <a:chExt cx="1755919" cy="1909670"/>
          </a:xfrm>
        </p:grpSpPr>
        <p:grpSp>
          <p:nvGrpSpPr>
            <p:cNvPr id="217" name="Google Shape;217;p16"/>
            <p:cNvGrpSpPr/>
            <p:nvPr/>
          </p:nvGrpSpPr>
          <p:grpSpPr>
            <a:xfrm>
              <a:off x="172355" y="18604"/>
              <a:ext cx="1583564" cy="1737315"/>
              <a:chOff x="0" y="-47625"/>
              <a:chExt cx="490516" cy="538141"/>
            </a:xfrm>
          </p:grpSpPr>
          <p:sp>
            <p:nvSpPr>
              <p:cNvPr id="218" name="Google Shape;218;p16"/>
              <p:cNvSpPr/>
              <p:nvPr/>
            </p:nvSpPr>
            <p:spPr>
              <a:xfrm>
                <a:off x="0" y="0"/>
                <a:ext cx="490516" cy="490516"/>
              </a:xfrm>
              <a:custGeom>
                <a:rect b="b" l="l" r="r" t="t"/>
                <a:pathLst>
                  <a:path extrusionOk="0" h="490516" w="490516">
                    <a:moveTo>
                      <a:pt x="0" y="0"/>
                    </a:moveTo>
                    <a:lnTo>
                      <a:pt x="490516" y="0"/>
                    </a:lnTo>
                    <a:lnTo>
                      <a:pt x="490516" y="490516"/>
                    </a:lnTo>
                    <a:lnTo>
                      <a:pt x="0" y="490516"/>
                    </a:ln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cap="sq" cmpd="sng" w="38100">
                <a:solidFill>
                  <a:srgbClr val="387667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</p:sp>
          <p:sp>
            <p:nvSpPr>
              <p:cNvPr id="219" name="Google Shape;219;p16"/>
              <p:cNvSpPr txBox="1"/>
              <p:nvPr/>
            </p:nvSpPr>
            <p:spPr>
              <a:xfrm>
                <a:off x="0" y="-47625"/>
                <a:ext cx="490516" cy="53814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20" name="Google Shape;220;p16"/>
            <p:cNvGrpSpPr/>
            <p:nvPr/>
          </p:nvGrpSpPr>
          <p:grpSpPr>
            <a:xfrm>
              <a:off x="0" y="-153751"/>
              <a:ext cx="1583564" cy="1737315"/>
              <a:chOff x="0" y="-47625"/>
              <a:chExt cx="490516" cy="538141"/>
            </a:xfrm>
          </p:grpSpPr>
          <p:sp>
            <p:nvSpPr>
              <p:cNvPr id="221" name="Google Shape;221;p16"/>
              <p:cNvSpPr/>
              <p:nvPr/>
            </p:nvSpPr>
            <p:spPr>
              <a:xfrm>
                <a:off x="0" y="0"/>
                <a:ext cx="490516" cy="490516"/>
              </a:xfrm>
              <a:custGeom>
                <a:rect b="b" l="l" r="r" t="t"/>
                <a:pathLst>
                  <a:path extrusionOk="0" h="490516" w="490516">
                    <a:moveTo>
                      <a:pt x="0" y="0"/>
                    </a:moveTo>
                    <a:lnTo>
                      <a:pt x="490516" y="0"/>
                    </a:lnTo>
                    <a:lnTo>
                      <a:pt x="490516" y="490516"/>
                    </a:lnTo>
                    <a:lnTo>
                      <a:pt x="0" y="490516"/>
                    </a:ln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cap="sq" cmpd="sng" w="38100">
                <a:solidFill>
                  <a:srgbClr val="387667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</p:sp>
          <p:sp>
            <p:nvSpPr>
              <p:cNvPr id="222" name="Google Shape;222;p16"/>
              <p:cNvSpPr txBox="1"/>
              <p:nvPr/>
            </p:nvSpPr>
            <p:spPr>
              <a:xfrm>
                <a:off x="0" y="-47625"/>
                <a:ext cx="490516" cy="53814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223" name="Google Shape;223;p16"/>
          <p:cNvSpPr txBox="1"/>
          <p:nvPr/>
        </p:nvSpPr>
        <p:spPr>
          <a:xfrm>
            <a:off x="4605152" y="4412930"/>
            <a:ext cx="4421100" cy="1077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499" u="none" cap="none" strike="noStrike">
                <a:solidFill>
                  <a:srgbClr val="387667"/>
                </a:solidFill>
                <a:latin typeface="PT Sans"/>
                <a:ea typeface="PT Sans"/>
                <a:cs typeface="PT Sans"/>
                <a:sym typeface="PT Sans"/>
              </a:rPr>
              <a:t>How this celebratory day originated ?</a:t>
            </a:r>
            <a:endParaRPr/>
          </a:p>
        </p:txBody>
      </p:sp>
      <p:sp>
        <p:nvSpPr>
          <p:cNvPr id="224" name="Google Shape;224;p16"/>
          <p:cNvSpPr txBox="1"/>
          <p:nvPr/>
        </p:nvSpPr>
        <p:spPr>
          <a:xfrm>
            <a:off x="4605152" y="5753006"/>
            <a:ext cx="3953100" cy="7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99" u="none" cap="none" strike="noStrike">
                <a:solidFill>
                  <a:srgbClr val="00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Briefly elaborate on what you want to discuss. </a:t>
            </a:r>
            <a:endParaRPr/>
          </a:p>
        </p:txBody>
      </p:sp>
      <p:sp>
        <p:nvSpPr>
          <p:cNvPr id="225" name="Google Shape;225;p16"/>
          <p:cNvSpPr txBox="1"/>
          <p:nvPr/>
        </p:nvSpPr>
        <p:spPr>
          <a:xfrm>
            <a:off x="1568218" y="1019175"/>
            <a:ext cx="8658000" cy="2462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000" u="none" cap="none" strike="noStrike">
                <a:solidFill>
                  <a:srgbClr val="387667"/>
                </a:solidFill>
                <a:latin typeface="Merriweather"/>
                <a:ea typeface="Merriweather"/>
                <a:cs typeface="Merriweather"/>
                <a:sym typeface="Merriweather"/>
              </a:rPr>
              <a:t>About The Tradition</a:t>
            </a:r>
            <a:endParaRPr/>
          </a:p>
        </p:txBody>
      </p:sp>
      <p:sp>
        <p:nvSpPr>
          <p:cNvPr id="226" name="Google Shape;226;p16"/>
          <p:cNvSpPr txBox="1"/>
          <p:nvPr/>
        </p:nvSpPr>
        <p:spPr>
          <a:xfrm>
            <a:off x="4605152" y="7220308"/>
            <a:ext cx="5270400" cy="1077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499" u="none" cap="none" strike="noStrike">
                <a:solidFill>
                  <a:srgbClr val="387667"/>
                </a:solidFill>
                <a:latin typeface="PT Sans"/>
                <a:ea typeface="PT Sans"/>
                <a:cs typeface="PT Sans"/>
                <a:sym typeface="PT Sans"/>
              </a:rPr>
              <a:t>What the rituals accompany it's observance?</a:t>
            </a:r>
            <a:endParaRPr/>
          </a:p>
        </p:txBody>
      </p:sp>
      <p:sp>
        <p:nvSpPr>
          <p:cNvPr id="227" name="Google Shape;227;p16"/>
          <p:cNvSpPr txBox="1"/>
          <p:nvPr/>
        </p:nvSpPr>
        <p:spPr>
          <a:xfrm>
            <a:off x="4605152" y="8518965"/>
            <a:ext cx="3953100" cy="7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99" u="none" cap="none" strike="noStrike">
                <a:solidFill>
                  <a:srgbClr val="00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Briefly elaborate on what you want to discuss. </a:t>
            </a:r>
            <a:endParaRPr/>
          </a:p>
        </p:txBody>
      </p:sp>
      <p:cxnSp>
        <p:nvCxnSpPr>
          <p:cNvPr id="228" name="Google Shape;228;p16"/>
          <p:cNvCxnSpPr/>
          <p:nvPr/>
        </p:nvCxnSpPr>
        <p:spPr>
          <a:xfrm>
            <a:off x="12860597" y="1014412"/>
            <a:ext cx="4735920" cy="0"/>
          </a:xfrm>
          <a:prstGeom prst="straightConnector1">
            <a:avLst/>
          </a:prstGeom>
          <a:noFill/>
          <a:ln cap="flat" cmpd="sng" w="28575">
            <a:solidFill>
              <a:srgbClr val="38766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29" name="Google Shape;229;p16"/>
          <p:cNvCxnSpPr/>
          <p:nvPr/>
        </p:nvCxnSpPr>
        <p:spPr>
          <a:xfrm>
            <a:off x="578937" y="1028700"/>
            <a:ext cx="0" cy="4735920"/>
          </a:xfrm>
          <a:prstGeom prst="straightConnector1">
            <a:avLst/>
          </a:prstGeom>
          <a:noFill/>
          <a:ln cap="flat" cmpd="sng" w="28575">
            <a:solidFill>
              <a:srgbClr val="387667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230" name="Google Shape;230;p1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093113" y="4718800"/>
            <a:ext cx="785525" cy="785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" name="Google Shape;231;p1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127713" y="7524550"/>
            <a:ext cx="716275" cy="71021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6" name="Google Shape;236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6047175" y="3870850"/>
            <a:ext cx="11476527" cy="1179052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37" name="Google Shape;237;p17"/>
          <p:cNvGrpSpPr/>
          <p:nvPr/>
        </p:nvGrpSpPr>
        <p:grpSpPr>
          <a:xfrm>
            <a:off x="16176050" y="4424846"/>
            <a:ext cx="2165530" cy="5862154"/>
            <a:chOff x="0" y="-47625"/>
            <a:chExt cx="570345" cy="1543942"/>
          </a:xfrm>
        </p:grpSpPr>
        <p:sp>
          <p:nvSpPr>
            <p:cNvPr id="238" name="Google Shape;238;p17"/>
            <p:cNvSpPr/>
            <p:nvPr/>
          </p:nvSpPr>
          <p:spPr>
            <a:xfrm>
              <a:off x="0" y="0"/>
              <a:ext cx="570345" cy="1496317"/>
            </a:xfrm>
            <a:custGeom>
              <a:rect b="b" l="l" r="r" t="t"/>
              <a:pathLst>
                <a:path extrusionOk="0" h="1496317" w="570345">
                  <a:moveTo>
                    <a:pt x="0" y="0"/>
                  </a:moveTo>
                  <a:lnTo>
                    <a:pt x="570345" y="0"/>
                  </a:lnTo>
                  <a:lnTo>
                    <a:pt x="570345" y="1496317"/>
                  </a:lnTo>
                  <a:lnTo>
                    <a:pt x="0" y="1496317"/>
                  </a:lnTo>
                  <a:close/>
                </a:path>
              </a:pathLst>
            </a:custGeom>
            <a:solidFill>
              <a:srgbClr val="CBEDDD"/>
            </a:solidFill>
            <a:ln>
              <a:noFill/>
            </a:ln>
          </p:spPr>
        </p:sp>
        <p:sp>
          <p:nvSpPr>
            <p:cNvPr id="239" name="Google Shape;239;p17"/>
            <p:cNvSpPr txBox="1"/>
            <p:nvPr/>
          </p:nvSpPr>
          <p:spPr>
            <a:xfrm>
              <a:off x="0" y="-47625"/>
              <a:ext cx="570345" cy="154394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40" name="Google Shape;240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638027" y="-821775"/>
            <a:ext cx="10293946" cy="1028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1" name="Google Shape;241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4707725" y="-1256459"/>
            <a:ext cx="10915552" cy="1076961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42" name="Google Shape;242;p17"/>
          <p:cNvGrpSpPr/>
          <p:nvPr/>
        </p:nvGrpSpPr>
        <p:grpSpPr>
          <a:xfrm>
            <a:off x="10679180" y="3360444"/>
            <a:ext cx="2642751" cy="2899340"/>
            <a:chOff x="0" y="-47625"/>
            <a:chExt cx="490516" cy="538141"/>
          </a:xfrm>
        </p:grpSpPr>
        <p:sp>
          <p:nvSpPr>
            <p:cNvPr id="243" name="Google Shape;243;p17"/>
            <p:cNvSpPr/>
            <p:nvPr/>
          </p:nvSpPr>
          <p:spPr>
            <a:xfrm>
              <a:off x="0" y="0"/>
              <a:ext cx="490516" cy="490516"/>
            </a:xfrm>
            <a:custGeom>
              <a:rect b="b" l="l" r="r" t="t"/>
              <a:pathLst>
                <a:path extrusionOk="0" h="490516" w="490516">
                  <a:moveTo>
                    <a:pt x="0" y="0"/>
                  </a:moveTo>
                  <a:lnTo>
                    <a:pt x="490516" y="0"/>
                  </a:lnTo>
                  <a:lnTo>
                    <a:pt x="490516" y="490516"/>
                  </a:lnTo>
                  <a:lnTo>
                    <a:pt x="0" y="490516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38100">
              <a:solidFill>
                <a:srgbClr val="387667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244" name="Google Shape;244;p17"/>
            <p:cNvSpPr txBox="1"/>
            <p:nvPr/>
          </p:nvSpPr>
          <p:spPr>
            <a:xfrm>
              <a:off x="0" y="-47625"/>
              <a:ext cx="490516" cy="53814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45" name="Google Shape;245;p17"/>
          <p:cNvGrpSpPr/>
          <p:nvPr/>
        </p:nvGrpSpPr>
        <p:grpSpPr>
          <a:xfrm>
            <a:off x="10391544" y="3072807"/>
            <a:ext cx="2642751" cy="2899340"/>
            <a:chOff x="0" y="-47625"/>
            <a:chExt cx="490516" cy="538141"/>
          </a:xfrm>
        </p:grpSpPr>
        <p:sp>
          <p:nvSpPr>
            <p:cNvPr id="246" name="Google Shape;246;p17"/>
            <p:cNvSpPr/>
            <p:nvPr/>
          </p:nvSpPr>
          <p:spPr>
            <a:xfrm>
              <a:off x="0" y="0"/>
              <a:ext cx="490516" cy="490516"/>
            </a:xfrm>
            <a:custGeom>
              <a:rect b="b" l="l" r="r" t="t"/>
              <a:pathLst>
                <a:path extrusionOk="0" h="490516" w="490516">
                  <a:moveTo>
                    <a:pt x="0" y="0"/>
                  </a:moveTo>
                  <a:lnTo>
                    <a:pt x="490516" y="0"/>
                  </a:lnTo>
                  <a:lnTo>
                    <a:pt x="490516" y="490516"/>
                  </a:lnTo>
                  <a:lnTo>
                    <a:pt x="0" y="490516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38100">
              <a:solidFill>
                <a:srgbClr val="387667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247" name="Google Shape;247;p17"/>
            <p:cNvSpPr txBox="1"/>
            <p:nvPr/>
          </p:nvSpPr>
          <p:spPr>
            <a:xfrm>
              <a:off x="0" y="-47625"/>
              <a:ext cx="490516" cy="53814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48" name="Google Shape;248;p17"/>
          <p:cNvGrpSpPr/>
          <p:nvPr/>
        </p:nvGrpSpPr>
        <p:grpSpPr>
          <a:xfrm>
            <a:off x="5073362" y="3339723"/>
            <a:ext cx="2642751" cy="2899340"/>
            <a:chOff x="0" y="-47625"/>
            <a:chExt cx="490516" cy="538141"/>
          </a:xfrm>
        </p:grpSpPr>
        <p:sp>
          <p:nvSpPr>
            <p:cNvPr id="249" name="Google Shape;249;p17"/>
            <p:cNvSpPr/>
            <p:nvPr/>
          </p:nvSpPr>
          <p:spPr>
            <a:xfrm>
              <a:off x="0" y="0"/>
              <a:ext cx="490516" cy="490516"/>
            </a:xfrm>
            <a:custGeom>
              <a:rect b="b" l="l" r="r" t="t"/>
              <a:pathLst>
                <a:path extrusionOk="0" h="490516" w="490516">
                  <a:moveTo>
                    <a:pt x="0" y="0"/>
                  </a:moveTo>
                  <a:lnTo>
                    <a:pt x="490516" y="0"/>
                  </a:lnTo>
                  <a:lnTo>
                    <a:pt x="490516" y="490516"/>
                  </a:lnTo>
                  <a:lnTo>
                    <a:pt x="0" y="490516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38100">
              <a:solidFill>
                <a:srgbClr val="387667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250" name="Google Shape;250;p17"/>
            <p:cNvSpPr txBox="1"/>
            <p:nvPr/>
          </p:nvSpPr>
          <p:spPr>
            <a:xfrm>
              <a:off x="0" y="-47625"/>
              <a:ext cx="490516" cy="53814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51" name="Google Shape;251;p17"/>
          <p:cNvGrpSpPr/>
          <p:nvPr/>
        </p:nvGrpSpPr>
        <p:grpSpPr>
          <a:xfrm>
            <a:off x="4785726" y="3052087"/>
            <a:ext cx="2642751" cy="2899340"/>
            <a:chOff x="0" y="-47625"/>
            <a:chExt cx="490516" cy="538141"/>
          </a:xfrm>
        </p:grpSpPr>
        <p:sp>
          <p:nvSpPr>
            <p:cNvPr id="252" name="Google Shape;252;p17"/>
            <p:cNvSpPr/>
            <p:nvPr/>
          </p:nvSpPr>
          <p:spPr>
            <a:xfrm>
              <a:off x="0" y="0"/>
              <a:ext cx="490516" cy="490516"/>
            </a:xfrm>
            <a:custGeom>
              <a:rect b="b" l="l" r="r" t="t"/>
              <a:pathLst>
                <a:path extrusionOk="0" h="490516" w="490516">
                  <a:moveTo>
                    <a:pt x="0" y="0"/>
                  </a:moveTo>
                  <a:lnTo>
                    <a:pt x="490516" y="0"/>
                  </a:lnTo>
                  <a:lnTo>
                    <a:pt x="490516" y="490516"/>
                  </a:lnTo>
                  <a:lnTo>
                    <a:pt x="0" y="490516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38100">
              <a:solidFill>
                <a:srgbClr val="387667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253" name="Google Shape;253;p17"/>
            <p:cNvSpPr txBox="1"/>
            <p:nvPr/>
          </p:nvSpPr>
          <p:spPr>
            <a:xfrm>
              <a:off x="0" y="-47625"/>
              <a:ext cx="490516" cy="53814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54" name="Google Shape;254;p17"/>
          <p:cNvSpPr txBox="1"/>
          <p:nvPr/>
        </p:nvSpPr>
        <p:spPr>
          <a:xfrm>
            <a:off x="2204556" y="1019175"/>
            <a:ext cx="13878888" cy="12287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000" u="none" cap="none" strike="noStrike">
                <a:solidFill>
                  <a:srgbClr val="387667"/>
                </a:solidFill>
                <a:latin typeface="Merriweather"/>
                <a:ea typeface="Merriweather"/>
                <a:cs typeface="Merriweather"/>
                <a:sym typeface="Merriweather"/>
              </a:rPr>
              <a:t>Importance Of Fishing</a:t>
            </a:r>
            <a:endParaRPr/>
          </a:p>
        </p:txBody>
      </p:sp>
      <p:sp>
        <p:nvSpPr>
          <p:cNvPr id="255" name="Google Shape;255;p17"/>
          <p:cNvSpPr txBox="1"/>
          <p:nvPr/>
        </p:nvSpPr>
        <p:spPr>
          <a:xfrm>
            <a:off x="4102675" y="6721430"/>
            <a:ext cx="4584125" cy="5238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499" u="none" cap="none" strike="noStrike">
                <a:solidFill>
                  <a:srgbClr val="387667"/>
                </a:solidFill>
                <a:latin typeface="PT Sans"/>
                <a:ea typeface="PT Sans"/>
                <a:cs typeface="PT Sans"/>
                <a:sym typeface="PT Sans"/>
              </a:rPr>
              <a:t>Culture</a:t>
            </a:r>
            <a:endParaRPr/>
          </a:p>
        </p:txBody>
      </p:sp>
      <p:sp>
        <p:nvSpPr>
          <p:cNvPr id="256" name="Google Shape;256;p17"/>
          <p:cNvSpPr txBox="1"/>
          <p:nvPr/>
        </p:nvSpPr>
        <p:spPr>
          <a:xfrm>
            <a:off x="4893020" y="7512005"/>
            <a:ext cx="3003300" cy="7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99" u="none" cap="none" strike="noStrike">
                <a:solidFill>
                  <a:srgbClr val="00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Enter your grand vision statement!</a:t>
            </a:r>
            <a:endParaRPr/>
          </a:p>
        </p:txBody>
      </p:sp>
      <p:sp>
        <p:nvSpPr>
          <p:cNvPr id="257" name="Google Shape;257;p17"/>
          <p:cNvSpPr txBox="1"/>
          <p:nvPr/>
        </p:nvSpPr>
        <p:spPr>
          <a:xfrm>
            <a:off x="9601200" y="6721430"/>
            <a:ext cx="4584125" cy="5238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499" u="none" cap="none" strike="noStrike">
                <a:solidFill>
                  <a:srgbClr val="387667"/>
                </a:solidFill>
                <a:latin typeface="PT Sans"/>
                <a:ea typeface="PT Sans"/>
                <a:cs typeface="PT Sans"/>
                <a:sym typeface="PT Sans"/>
              </a:rPr>
              <a:t>Commercial</a:t>
            </a:r>
            <a:endParaRPr/>
          </a:p>
        </p:txBody>
      </p:sp>
      <p:sp>
        <p:nvSpPr>
          <p:cNvPr id="258" name="Google Shape;258;p17"/>
          <p:cNvSpPr txBox="1"/>
          <p:nvPr/>
        </p:nvSpPr>
        <p:spPr>
          <a:xfrm>
            <a:off x="10391544" y="7512005"/>
            <a:ext cx="3003300" cy="7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99" u="none" cap="none" strike="noStrike">
                <a:solidFill>
                  <a:srgbClr val="00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Enter your grand vision statement!</a:t>
            </a:r>
            <a:endParaRPr/>
          </a:p>
        </p:txBody>
      </p:sp>
      <p:grpSp>
        <p:nvGrpSpPr>
          <p:cNvPr id="259" name="Google Shape;259;p17"/>
          <p:cNvGrpSpPr/>
          <p:nvPr/>
        </p:nvGrpSpPr>
        <p:grpSpPr>
          <a:xfrm>
            <a:off x="0" y="9064420"/>
            <a:ext cx="6859256" cy="1506445"/>
            <a:chOff x="0" y="-47625"/>
            <a:chExt cx="1806553" cy="396759"/>
          </a:xfrm>
        </p:grpSpPr>
        <p:sp>
          <p:nvSpPr>
            <p:cNvPr id="260" name="Google Shape;260;p17"/>
            <p:cNvSpPr/>
            <p:nvPr/>
          </p:nvSpPr>
          <p:spPr>
            <a:xfrm>
              <a:off x="0" y="0"/>
              <a:ext cx="1806553" cy="349134"/>
            </a:xfrm>
            <a:custGeom>
              <a:rect b="b" l="l" r="r" t="t"/>
              <a:pathLst>
                <a:path extrusionOk="0" h="349134" w="1806553">
                  <a:moveTo>
                    <a:pt x="0" y="0"/>
                  </a:moveTo>
                  <a:lnTo>
                    <a:pt x="1806553" y="0"/>
                  </a:lnTo>
                  <a:lnTo>
                    <a:pt x="1806553" y="349134"/>
                  </a:lnTo>
                  <a:lnTo>
                    <a:pt x="0" y="349134"/>
                  </a:lnTo>
                  <a:close/>
                </a:path>
              </a:pathLst>
            </a:custGeom>
            <a:solidFill>
              <a:srgbClr val="CBEDDD"/>
            </a:solidFill>
            <a:ln>
              <a:noFill/>
            </a:ln>
          </p:spPr>
        </p:sp>
        <p:sp>
          <p:nvSpPr>
            <p:cNvPr id="261" name="Google Shape;261;p17"/>
            <p:cNvSpPr txBox="1"/>
            <p:nvPr/>
          </p:nvSpPr>
          <p:spPr>
            <a:xfrm>
              <a:off x="0" y="-47625"/>
              <a:ext cx="1806553" cy="39675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cxnSp>
        <p:nvCxnSpPr>
          <p:cNvPr id="262" name="Google Shape;262;p17"/>
          <p:cNvCxnSpPr/>
          <p:nvPr/>
        </p:nvCxnSpPr>
        <p:spPr>
          <a:xfrm>
            <a:off x="13315092" y="9272588"/>
            <a:ext cx="3687594" cy="0"/>
          </a:xfrm>
          <a:prstGeom prst="straightConnector1">
            <a:avLst/>
          </a:prstGeom>
          <a:noFill/>
          <a:ln cap="flat" cmpd="sng" w="28575">
            <a:solidFill>
              <a:srgbClr val="38766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63" name="Google Shape;263;p17"/>
          <p:cNvCxnSpPr/>
          <p:nvPr/>
        </p:nvCxnSpPr>
        <p:spPr>
          <a:xfrm>
            <a:off x="1014412" y="694871"/>
            <a:ext cx="0" cy="3687594"/>
          </a:xfrm>
          <a:prstGeom prst="straightConnector1">
            <a:avLst/>
          </a:prstGeom>
          <a:noFill/>
          <a:ln cap="flat" cmpd="sng" w="28575">
            <a:solidFill>
              <a:srgbClr val="387667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264" name="Google Shape;264;p1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357975" y="3792274"/>
            <a:ext cx="1743375" cy="1750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5" name="Google Shape;265;p1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1110213" y="3976700"/>
            <a:ext cx="1566100" cy="1566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CBEDDD"/>
        </a:solidFill>
      </p:bgPr>
    </p:bg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0" name="Google Shape;270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5283754" y="-4336653"/>
            <a:ext cx="10935328" cy="10789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1" name="Google Shape;271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056750" y="-6179819"/>
            <a:ext cx="12294149" cy="1181391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2" name="Google Shape;272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1129080" y="2249672"/>
            <a:ext cx="10579427" cy="73599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73" name="Google Shape;273;p18"/>
          <p:cNvGrpSpPr/>
          <p:nvPr/>
        </p:nvGrpSpPr>
        <p:grpSpPr>
          <a:xfrm>
            <a:off x="7817309" y="1893573"/>
            <a:ext cx="3829245" cy="6048555"/>
            <a:chOff x="0" y="-47625"/>
            <a:chExt cx="1008525" cy="1593035"/>
          </a:xfrm>
        </p:grpSpPr>
        <p:sp>
          <p:nvSpPr>
            <p:cNvPr id="274" name="Google Shape;274;p18"/>
            <p:cNvSpPr/>
            <p:nvPr/>
          </p:nvSpPr>
          <p:spPr>
            <a:xfrm>
              <a:off x="0" y="0"/>
              <a:ext cx="1008525" cy="1545410"/>
            </a:xfrm>
            <a:custGeom>
              <a:rect b="b" l="l" r="r" t="t"/>
              <a:pathLst>
                <a:path extrusionOk="0" h="1545410" w="1008525">
                  <a:moveTo>
                    <a:pt x="0" y="0"/>
                  </a:moveTo>
                  <a:lnTo>
                    <a:pt x="1008525" y="0"/>
                  </a:lnTo>
                  <a:lnTo>
                    <a:pt x="1008525" y="1545410"/>
                  </a:lnTo>
                  <a:lnTo>
                    <a:pt x="0" y="1545410"/>
                  </a:lnTo>
                  <a:close/>
                </a:path>
              </a:pathLst>
            </a:custGeom>
            <a:solidFill>
              <a:srgbClr val="CBEDDD"/>
            </a:solidFill>
            <a:ln>
              <a:noFill/>
            </a:ln>
          </p:spPr>
        </p:sp>
        <p:sp>
          <p:nvSpPr>
            <p:cNvPr id="275" name="Google Shape;275;p18"/>
            <p:cNvSpPr txBox="1"/>
            <p:nvPr/>
          </p:nvSpPr>
          <p:spPr>
            <a:xfrm>
              <a:off x="0" y="-47625"/>
              <a:ext cx="1008525" cy="159303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76" name="Google Shape;276;p18"/>
          <p:cNvGrpSpPr/>
          <p:nvPr/>
        </p:nvGrpSpPr>
        <p:grpSpPr>
          <a:xfrm>
            <a:off x="8255680" y="-256513"/>
            <a:ext cx="10032320" cy="7785369"/>
            <a:chOff x="0" y="-47625"/>
            <a:chExt cx="2642257" cy="2050468"/>
          </a:xfrm>
        </p:grpSpPr>
        <p:sp>
          <p:nvSpPr>
            <p:cNvPr id="277" name="Google Shape;277;p18"/>
            <p:cNvSpPr/>
            <p:nvPr/>
          </p:nvSpPr>
          <p:spPr>
            <a:xfrm>
              <a:off x="0" y="0"/>
              <a:ext cx="2642257" cy="2002843"/>
            </a:xfrm>
            <a:custGeom>
              <a:rect b="b" l="l" r="r" t="t"/>
              <a:pathLst>
                <a:path extrusionOk="0" h="2002843" w="2642257">
                  <a:moveTo>
                    <a:pt x="0" y="0"/>
                  </a:moveTo>
                  <a:lnTo>
                    <a:pt x="2642257" y="0"/>
                  </a:lnTo>
                  <a:lnTo>
                    <a:pt x="2642257" y="2002843"/>
                  </a:lnTo>
                  <a:lnTo>
                    <a:pt x="0" y="200284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</p:sp>
        <p:sp>
          <p:nvSpPr>
            <p:cNvPr id="278" name="Google Shape;278;p18"/>
            <p:cNvSpPr txBox="1"/>
            <p:nvPr/>
          </p:nvSpPr>
          <p:spPr>
            <a:xfrm>
              <a:off x="0" y="-47625"/>
              <a:ext cx="2642257" cy="205046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79" name="Google Shape;279;p18"/>
          <p:cNvGrpSpPr/>
          <p:nvPr/>
        </p:nvGrpSpPr>
        <p:grpSpPr>
          <a:xfrm>
            <a:off x="11879194" y="1395663"/>
            <a:ext cx="2642751" cy="2899340"/>
            <a:chOff x="0" y="-47625"/>
            <a:chExt cx="490516" cy="538141"/>
          </a:xfrm>
        </p:grpSpPr>
        <p:sp>
          <p:nvSpPr>
            <p:cNvPr id="280" name="Google Shape;280;p18"/>
            <p:cNvSpPr/>
            <p:nvPr/>
          </p:nvSpPr>
          <p:spPr>
            <a:xfrm>
              <a:off x="0" y="0"/>
              <a:ext cx="490516" cy="490516"/>
            </a:xfrm>
            <a:custGeom>
              <a:rect b="b" l="l" r="r" t="t"/>
              <a:pathLst>
                <a:path extrusionOk="0" h="490516" w="490516">
                  <a:moveTo>
                    <a:pt x="0" y="0"/>
                  </a:moveTo>
                  <a:lnTo>
                    <a:pt x="490516" y="0"/>
                  </a:lnTo>
                  <a:lnTo>
                    <a:pt x="490516" y="490516"/>
                  </a:lnTo>
                  <a:lnTo>
                    <a:pt x="0" y="490516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38100">
              <a:solidFill>
                <a:srgbClr val="387667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281" name="Google Shape;281;p18"/>
            <p:cNvSpPr txBox="1"/>
            <p:nvPr/>
          </p:nvSpPr>
          <p:spPr>
            <a:xfrm>
              <a:off x="0" y="-47625"/>
              <a:ext cx="490516" cy="53814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82" name="Google Shape;282;p18"/>
          <p:cNvGrpSpPr/>
          <p:nvPr/>
        </p:nvGrpSpPr>
        <p:grpSpPr>
          <a:xfrm>
            <a:off x="11591557" y="1108026"/>
            <a:ext cx="2642751" cy="2899340"/>
            <a:chOff x="0" y="-47625"/>
            <a:chExt cx="490516" cy="538141"/>
          </a:xfrm>
        </p:grpSpPr>
        <p:sp>
          <p:nvSpPr>
            <p:cNvPr id="283" name="Google Shape;283;p18"/>
            <p:cNvSpPr/>
            <p:nvPr/>
          </p:nvSpPr>
          <p:spPr>
            <a:xfrm>
              <a:off x="0" y="0"/>
              <a:ext cx="490516" cy="490516"/>
            </a:xfrm>
            <a:custGeom>
              <a:rect b="b" l="l" r="r" t="t"/>
              <a:pathLst>
                <a:path extrusionOk="0" h="490516" w="490516">
                  <a:moveTo>
                    <a:pt x="0" y="0"/>
                  </a:moveTo>
                  <a:lnTo>
                    <a:pt x="490516" y="0"/>
                  </a:lnTo>
                  <a:lnTo>
                    <a:pt x="490516" y="490516"/>
                  </a:lnTo>
                  <a:lnTo>
                    <a:pt x="0" y="490516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38100">
              <a:solidFill>
                <a:srgbClr val="387667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284" name="Google Shape;284;p18"/>
            <p:cNvSpPr txBox="1"/>
            <p:nvPr/>
          </p:nvSpPr>
          <p:spPr>
            <a:xfrm>
              <a:off x="0" y="-47625"/>
              <a:ext cx="490516" cy="53814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85" name="Google Shape;285;p18"/>
          <p:cNvSpPr txBox="1"/>
          <p:nvPr/>
        </p:nvSpPr>
        <p:spPr>
          <a:xfrm>
            <a:off x="9144000" y="4676868"/>
            <a:ext cx="7825502" cy="13811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0" u="none" cap="none" strike="noStrike">
                <a:solidFill>
                  <a:srgbClr val="387667"/>
                </a:solidFill>
                <a:latin typeface="Merriweather"/>
                <a:ea typeface="Merriweather"/>
                <a:cs typeface="Merriweather"/>
                <a:sym typeface="Merriweather"/>
              </a:rPr>
              <a:t>Techniques</a:t>
            </a:r>
            <a:endParaRPr/>
          </a:p>
        </p:txBody>
      </p:sp>
      <p:sp>
        <p:nvSpPr>
          <p:cNvPr id="286" name="Google Shape;286;p18"/>
          <p:cNvSpPr txBox="1"/>
          <p:nvPr/>
        </p:nvSpPr>
        <p:spPr>
          <a:xfrm>
            <a:off x="10031271" y="6395300"/>
            <a:ext cx="6050961" cy="3886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Elaborate on what you want to discuss. </a:t>
            </a:r>
            <a:endParaRPr/>
          </a:p>
        </p:txBody>
      </p:sp>
      <p:sp>
        <p:nvSpPr>
          <p:cNvPr id="287" name="Google Shape;287;p18"/>
          <p:cNvSpPr txBox="1"/>
          <p:nvPr/>
        </p:nvSpPr>
        <p:spPr>
          <a:xfrm>
            <a:off x="12449175" y="1323571"/>
            <a:ext cx="1215300" cy="2462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5999" u="none" cap="none" strike="noStrike">
                <a:solidFill>
                  <a:srgbClr val="387667"/>
                </a:solidFill>
                <a:latin typeface="Merriweather"/>
                <a:ea typeface="Merriweather"/>
                <a:cs typeface="Merriweather"/>
                <a:sym typeface="Merriweather"/>
              </a:rPr>
              <a:t>2</a:t>
            </a:r>
            <a:endParaRPr/>
          </a:p>
        </p:txBody>
      </p:sp>
      <p:cxnSp>
        <p:nvCxnSpPr>
          <p:cNvPr id="288" name="Google Shape;288;p18"/>
          <p:cNvCxnSpPr/>
          <p:nvPr/>
        </p:nvCxnSpPr>
        <p:spPr>
          <a:xfrm>
            <a:off x="5456406" y="1364615"/>
            <a:ext cx="3687594" cy="0"/>
          </a:xfrm>
          <a:prstGeom prst="straightConnector1">
            <a:avLst/>
          </a:prstGeom>
          <a:noFill/>
          <a:ln cap="flat" cmpd="sng" w="28575">
            <a:solidFill>
              <a:srgbClr val="38766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89" name="Google Shape;289;p18"/>
          <p:cNvCxnSpPr/>
          <p:nvPr/>
        </p:nvCxnSpPr>
        <p:spPr>
          <a:xfrm>
            <a:off x="14091399" y="9272588"/>
            <a:ext cx="3687594" cy="0"/>
          </a:xfrm>
          <a:prstGeom prst="straightConnector1">
            <a:avLst/>
          </a:prstGeom>
          <a:noFill/>
          <a:ln cap="flat" cmpd="sng" w="28575">
            <a:solidFill>
              <a:srgbClr val="387667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3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4" name="Google Shape;294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7534825" y="3082625"/>
            <a:ext cx="12460100" cy="1347319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95" name="Google Shape;295;p19"/>
          <p:cNvGrpSpPr/>
          <p:nvPr/>
        </p:nvGrpSpPr>
        <p:grpSpPr>
          <a:xfrm>
            <a:off x="11568168" y="-248748"/>
            <a:ext cx="6719832" cy="10535748"/>
            <a:chOff x="0" y="-47625"/>
            <a:chExt cx="1769832" cy="2774847"/>
          </a:xfrm>
        </p:grpSpPr>
        <p:sp>
          <p:nvSpPr>
            <p:cNvPr id="296" name="Google Shape;296;p19"/>
            <p:cNvSpPr/>
            <p:nvPr/>
          </p:nvSpPr>
          <p:spPr>
            <a:xfrm>
              <a:off x="0" y="0"/>
              <a:ext cx="1769832" cy="2727222"/>
            </a:xfrm>
            <a:custGeom>
              <a:rect b="b" l="l" r="r" t="t"/>
              <a:pathLst>
                <a:path extrusionOk="0" h="2727222" w="1769832">
                  <a:moveTo>
                    <a:pt x="0" y="0"/>
                  </a:moveTo>
                  <a:lnTo>
                    <a:pt x="1769832" y="0"/>
                  </a:lnTo>
                  <a:lnTo>
                    <a:pt x="1769832" y="2727222"/>
                  </a:lnTo>
                  <a:lnTo>
                    <a:pt x="0" y="2727222"/>
                  </a:lnTo>
                  <a:close/>
                </a:path>
              </a:pathLst>
            </a:custGeom>
            <a:solidFill>
              <a:srgbClr val="CBEDDD"/>
            </a:solidFill>
            <a:ln>
              <a:noFill/>
            </a:ln>
          </p:spPr>
        </p:sp>
        <p:sp>
          <p:nvSpPr>
            <p:cNvPr id="297" name="Google Shape;297;p19"/>
            <p:cNvSpPr txBox="1"/>
            <p:nvPr/>
          </p:nvSpPr>
          <p:spPr>
            <a:xfrm>
              <a:off x="0" y="-47625"/>
              <a:ext cx="1769832" cy="277484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98" name="Google Shape;298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017725" y="-2674900"/>
            <a:ext cx="8717250" cy="9034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9" name="Google Shape;299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2201434" y="2499937"/>
            <a:ext cx="6084642" cy="2990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0" name="Google Shape;300;p1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2199500" y="6022450"/>
            <a:ext cx="6088500" cy="2986343"/>
          </a:xfrm>
          <a:prstGeom prst="rect">
            <a:avLst/>
          </a:prstGeom>
          <a:noFill/>
          <a:ln>
            <a:noFill/>
          </a:ln>
        </p:spPr>
      </p:pic>
      <p:sp>
        <p:nvSpPr>
          <p:cNvPr id="301" name="Google Shape;301;p19"/>
          <p:cNvSpPr txBox="1"/>
          <p:nvPr/>
        </p:nvSpPr>
        <p:spPr>
          <a:xfrm>
            <a:off x="1163232" y="1019175"/>
            <a:ext cx="10404900" cy="2462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000" u="none" cap="none" strike="noStrike">
                <a:solidFill>
                  <a:srgbClr val="387667"/>
                </a:solidFill>
                <a:latin typeface="Merriweather"/>
                <a:ea typeface="Merriweather"/>
                <a:cs typeface="Merriweather"/>
                <a:sym typeface="Merriweather"/>
              </a:rPr>
              <a:t>Here Are Four Important Ideas</a:t>
            </a:r>
            <a:endParaRPr/>
          </a:p>
        </p:txBody>
      </p:sp>
      <p:sp>
        <p:nvSpPr>
          <p:cNvPr id="302" name="Google Shape;302;p19"/>
          <p:cNvSpPr txBox="1"/>
          <p:nvPr/>
        </p:nvSpPr>
        <p:spPr>
          <a:xfrm>
            <a:off x="2069804" y="4650278"/>
            <a:ext cx="3450068" cy="5238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499" u="none" cap="none" strike="noStrike">
                <a:solidFill>
                  <a:srgbClr val="387667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One</a:t>
            </a:r>
            <a:endParaRPr/>
          </a:p>
        </p:txBody>
      </p:sp>
      <p:sp>
        <p:nvSpPr>
          <p:cNvPr id="303" name="Google Shape;303;p19"/>
          <p:cNvSpPr txBox="1"/>
          <p:nvPr/>
        </p:nvSpPr>
        <p:spPr>
          <a:xfrm>
            <a:off x="6766123" y="4650278"/>
            <a:ext cx="3594462" cy="5238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499" u="none" cap="none" strike="noStrike">
                <a:solidFill>
                  <a:srgbClr val="387667"/>
                </a:solidFill>
                <a:latin typeface="PT Sans"/>
                <a:ea typeface="PT Sans"/>
                <a:cs typeface="PT Sans"/>
                <a:sym typeface="PT Sans"/>
              </a:rPr>
              <a:t>Two</a:t>
            </a:r>
            <a:endParaRPr/>
          </a:p>
        </p:txBody>
      </p:sp>
      <p:sp>
        <p:nvSpPr>
          <p:cNvPr id="304" name="Google Shape;304;p19"/>
          <p:cNvSpPr txBox="1"/>
          <p:nvPr/>
        </p:nvSpPr>
        <p:spPr>
          <a:xfrm>
            <a:off x="2118544" y="7188388"/>
            <a:ext cx="3450068" cy="5238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499" u="none" cap="none" strike="noStrike">
                <a:solidFill>
                  <a:srgbClr val="387667"/>
                </a:solidFill>
                <a:latin typeface="PT Sans"/>
                <a:ea typeface="PT Sans"/>
                <a:cs typeface="PT Sans"/>
                <a:sym typeface="PT Sans"/>
              </a:rPr>
              <a:t>Three</a:t>
            </a:r>
            <a:endParaRPr/>
          </a:p>
        </p:txBody>
      </p:sp>
      <p:sp>
        <p:nvSpPr>
          <p:cNvPr id="305" name="Google Shape;305;p19"/>
          <p:cNvSpPr txBox="1"/>
          <p:nvPr/>
        </p:nvSpPr>
        <p:spPr>
          <a:xfrm>
            <a:off x="6766123" y="7188388"/>
            <a:ext cx="3594462" cy="5238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499" u="none" cap="none" strike="noStrike">
                <a:solidFill>
                  <a:srgbClr val="387667"/>
                </a:solidFill>
                <a:latin typeface="PT Sans"/>
                <a:ea typeface="PT Sans"/>
                <a:cs typeface="PT Sans"/>
                <a:sym typeface="PT Sans"/>
              </a:rPr>
              <a:t>Four</a:t>
            </a:r>
            <a:endParaRPr/>
          </a:p>
        </p:txBody>
      </p:sp>
      <p:sp>
        <p:nvSpPr>
          <p:cNvPr id="306" name="Google Shape;306;p19"/>
          <p:cNvSpPr txBox="1"/>
          <p:nvPr/>
        </p:nvSpPr>
        <p:spPr>
          <a:xfrm>
            <a:off x="2118544" y="5442866"/>
            <a:ext cx="34500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Elaborate on what you want to discuss. </a:t>
            </a:r>
            <a:endParaRPr/>
          </a:p>
        </p:txBody>
      </p:sp>
      <p:sp>
        <p:nvSpPr>
          <p:cNvPr id="307" name="Google Shape;307;p19"/>
          <p:cNvSpPr txBox="1"/>
          <p:nvPr/>
        </p:nvSpPr>
        <p:spPr>
          <a:xfrm>
            <a:off x="6838320" y="5442866"/>
            <a:ext cx="34500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Elaborate on what you want to discuss. </a:t>
            </a:r>
            <a:endParaRPr/>
          </a:p>
        </p:txBody>
      </p:sp>
      <p:sp>
        <p:nvSpPr>
          <p:cNvPr id="308" name="Google Shape;308;p19"/>
          <p:cNvSpPr txBox="1"/>
          <p:nvPr/>
        </p:nvSpPr>
        <p:spPr>
          <a:xfrm>
            <a:off x="2069804" y="8026487"/>
            <a:ext cx="35475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Elaborate on what you want to discuss. </a:t>
            </a:r>
            <a:endParaRPr/>
          </a:p>
        </p:txBody>
      </p:sp>
      <p:sp>
        <p:nvSpPr>
          <p:cNvPr id="309" name="Google Shape;309;p19"/>
          <p:cNvSpPr txBox="1"/>
          <p:nvPr/>
        </p:nvSpPr>
        <p:spPr>
          <a:xfrm>
            <a:off x="6789581" y="8026487"/>
            <a:ext cx="35475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Elaborate on what you want to discuss. 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All About Go Fishing Day">
  <a:themeElements>
    <a:clrScheme name="Office">
      <a:dk1>
        <a:srgbClr val="000000"/>
      </a:dk1>
      <a:lt1>
        <a:srgbClr val="FFFFFF"/>
      </a:lt1>
      <a:dk2>
        <a:srgbClr val="387667"/>
      </a:dk2>
      <a:lt2>
        <a:srgbClr val="CBEDDD"/>
      </a:lt2>
      <a:accent1>
        <a:srgbClr val="888888"/>
      </a:accent1>
      <a:accent2>
        <a:srgbClr val="FFFFFF"/>
      </a:accent2>
      <a:accent3>
        <a:srgbClr val="387667"/>
      </a:accent3>
      <a:accent4>
        <a:srgbClr val="CBEDDD"/>
      </a:accent4>
      <a:accent5>
        <a:srgbClr val="888888"/>
      </a:accent5>
      <a:accent6>
        <a:srgbClr val="FFFFFF"/>
      </a:accent6>
      <a:hlink>
        <a:srgbClr val="387667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