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nton"/>
      <p:regular r:id="rId26"/>
    </p:embeddedFont>
    <p:embeddedFont>
      <p:font typeface="Arim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28" Type="http://schemas.openxmlformats.org/officeDocument/2006/relationships/font" Target="fonts/Arimo-bold.fntdata"/><Relationship Id="rId27" Type="http://schemas.openxmlformats.org/officeDocument/2006/relationships/font" Target="fonts/Arim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Arim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1332575" y="4959800"/>
            <a:ext cx="74943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1" name="Google Shape;11;p3"/>
          <p:cNvSpPr/>
          <p:nvPr/>
        </p:nvSpPr>
        <p:spPr>
          <a:xfrm>
            <a:off x="15638093" y="1975003"/>
            <a:ext cx="3677602"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12" name="Google Shape;12;p3"/>
          <p:cNvSpPr/>
          <p:nvPr/>
        </p:nvSpPr>
        <p:spPr>
          <a:xfrm>
            <a:off x="1610313" y="8369802"/>
            <a:ext cx="3677603"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grpSp>
        <p:nvGrpSpPr>
          <p:cNvPr id="13" name="Google Shape;13;p3"/>
          <p:cNvGrpSpPr/>
          <p:nvPr/>
        </p:nvGrpSpPr>
        <p:grpSpPr>
          <a:xfrm>
            <a:off x="1028700" y="539506"/>
            <a:ext cx="16264151" cy="780959"/>
            <a:chOff x="0" y="0"/>
            <a:chExt cx="21685535" cy="1041278"/>
          </a:xfrm>
        </p:grpSpPr>
        <p:grpSp>
          <p:nvGrpSpPr>
            <p:cNvPr id="14" name="Google Shape;14;p3"/>
            <p:cNvGrpSpPr/>
            <p:nvPr/>
          </p:nvGrpSpPr>
          <p:grpSpPr>
            <a:xfrm>
              <a:off x="0" y="0"/>
              <a:ext cx="1041278" cy="1041278"/>
              <a:chOff x="0" y="0"/>
              <a:chExt cx="812800" cy="812800"/>
            </a:xfrm>
          </p:grpSpPr>
          <p:sp>
            <p:nvSpPr>
              <p:cNvPr id="15" name="Google Shape;1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 name="Google Shape;17;p3"/>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2">
                <a:alphaModFix/>
              </a:blip>
              <a:stretch>
                <a:fillRect b="0" l="0" r="0" t="0"/>
              </a:stretch>
            </a:blipFill>
            <a:ln>
              <a:noFill/>
            </a:ln>
          </p:spPr>
        </p:sp>
        <p:sp>
          <p:nvSpPr>
            <p:cNvPr id="18" name="Google Shape;18;p3"/>
            <p:cNvSpPr txBox="1"/>
            <p:nvPr/>
          </p:nvSpPr>
          <p:spPr>
            <a:xfrm>
              <a:off x="1196968" y="282136"/>
              <a:ext cx="29358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19" name="Google Shape;19;p3"/>
            <p:cNvSpPr txBox="1"/>
            <p:nvPr/>
          </p:nvSpPr>
          <p:spPr>
            <a:xfrm>
              <a:off x="9249335" y="285160"/>
              <a:ext cx="124362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20" name="Google Shape;20;p3"/>
          <p:cNvSpPr txBox="1"/>
          <p:nvPr>
            <p:ph type="title"/>
          </p:nvPr>
        </p:nvSpPr>
        <p:spPr>
          <a:xfrm>
            <a:off x="789050" y="2353900"/>
            <a:ext cx="12800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lt1"/>
              </a:buClr>
              <a:buSzPts val="9000"/>
              <a:buFont typeface="Anton"/>
              <a:buNone/>
              <a:defRPr i="0" sz="9000" u="none" cap="none" strike="noStrike">
                <a:solidFill>
                  <a:schemeClr val="lt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789050" y="2353900"/>
            <a:ext cx="12800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3502325" y="46843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4" name="Google Shape;24;p4"/>
          <p:cNvGrpSpPr/>
          <p:nvPr/>
        </p:nvGrpSpPr>
        <p:grpSpPr>
          <a:xfrm>
            <a:off x="1028700" y="539506"/>
            <a:ext cx="16264151" cy="780959"/>
            <a:chOff x="0" y="0"/>
            <a:chExt cx="21685535" cy="1041278"/>
          </a:xfrm>
        </p:grpSpPr>
        <p:grpSp>
          <p:nvGrpSpPr>
            <p:cNvPr id="25" name="Google Shape;25;p4"/>
            <p:cNvGrpSpPr/>
            <p:nvPr/>
          </p:nvGrpSpPr>
          <p:grpSpPr>
            <a:xfrm>
              <a:off x="0" y="0"/>
              <a:ext cx="1041278" cy="1041278"/>
              <a:chOff x="0" y="0"/>
              <a:chExt cx="812800" cy="812800"/>
            </a:xfrm>
          </p:grpSpPr>
          <p:sp>
            <p:nvSpPr>
              <p:cNvPr id="26" name="Google Shape;2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 name="Google Shape;28;p4"/>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2">
                <a:alphaModFix/>
              </a:blip>
              <a:stretch>
                <a:fillRect b="0" l="0" r="0" t="0"/>
              </a:stretch>
            </a:blipFill>
            <a:ln>
              <a:noFill/>
            </a:ln>
          </p:spPr>
        </p:sp>
        <p:sp>
          <p:nvSpPr>
            <p:cNvPr id="29" name="Google Shape;29;p4"/>
            <p:cNvSpPr txBox="1"/>
            <p:nvPr/>
          </p:nvSpPr>
          <p:spPr>
            <a:xfrm>
              <a:off x="1196968" y="282136"/>
              <a:ext cx="29358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30" name="Google Shape;30;p4"/>
            <p:cNvSpPr txBox="1"/>
            <p:nvPr/>
          </p:nvSpPr>
          <p:spPr>
            <a:xfrm>
              <a:off x="9249335" y="285160"/>
              <a:ext cx="124362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31" name="Google Shape;31;p4"/>
          <p:cNvSpPr/>
          <p:nvPr/>
        </p:nvSpPr>
        <p:spPr>
          <a:xfrm>
            <a:off x="15638093" y="1975003"/>
            <a:ext cx="3677602"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32" name="Google Shape;32;p4"/>
          <p:cNvSpPr/>
          <p:nvPr/>
        </p:nvSpPr>
        <p:spPr>
          <a:xfrm>
            <a:off x="-1518528" y="4765770"/>
            <a:ext cx="3677603"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5"/>
          <p:cNvSpPr txBox="1"/>
          <p:nvPr>
            <p:ph idx="1" type="body"/>
          </p:nvPr>
        </p:nvSpPr>
        <p:spPr>
          <a:xfrm>
            <a:off x="5133813" y="69750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35" name="Google Shape;35;p5"/>
          <p:cNvGrpSpPr/>
          <p:nvPr/>
        </p:nvGrpSpPr>
        <p:grpSpPr>
          <a:xfrm>
            <a:off x="1028700" y="539506"/>
            <a:ext cx="16264151" cy="780959"/>
            <a:chOff x="0" y="0"/>
            <a:chExt cx="21685535" cy="1041278"/>
          </a:xfrm>
        </p:grpSpPr>
        <p:grpSp>
          <p:nvGrpSpPr>
            <p:cNvPr id="36" name="Google Shape;36;p5"/>
            <p:cNvGrpSpPr/>
            <p:nvPr/>
          </p:nvGrpSpPr>
          <p:grpSpPr>
            <a:xfrm>
              <a:off x="0" y="0"/>
              <a:ext cx="1041278" cy="1041278"/>
              <a:chOff x="0" y="0"/>
              <a:chExt cx="812800" cy="812800"/>
            </a:xfrm>
          </p:grpSpPr>
          <p:sp>
            <p:nvSpPr>
              <p:cNvPr id="37" name="Google Shape;3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 name="Google Shape;39;p5"/>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2">
                <a:alphaModFix/>
              </a:blip>
              <a:stretch>
                <a:fillRect b="0" l="0" r="0" t="0"/>
              </a:stretch>
            </a:blipFill>
            <a:ln>
              <a:noFill/>
            </a:ln>
          </p:spPr>
        </p:sp>
        <p:sp>
          <p:nvSpPr>
            <p:cNvPr id="40" name="Google Shape;40;p5"/>
            <p:cNvSpPr txBox="1"/>
            <p:nvPr/>
          </p:nvSpPr>
          <p:spPr>
            <a:xfrm>
              <a:off x="1196968" y="282136"/>
              <a:ext cx="29358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41" name="Google Shape;41;p5"/>
            <p:cNvSpPr txBox="1"/>
            <p:nvPr/>
          </p:nvSpPr>
          <p:spPr>
            <a:xfrm>
              <a:off x="9249335" y="285160"/>
              <a:ext cx="124362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42" name="Google Shape;42;p5"/>
          <p:cNvSpPr txBox="1"/>
          <p:nvPr>
            <p:ph type="title"/>
          </p:nvPr>
        </p:nvSpPr>
        <p:spPr>
          <a:xfrm>
            <a:off x="789050" y="2353900"/>
            <a:ext cx="12800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lt1"/>
              </a:buClr>
              <a:buSzPts val="9000"/>
              <a:buFont typeface="Anton"/>
              <a:buNone/>
              <a:defRPr i="0" sz="9000" u="none" cap="none" strike="noStrike">
                <a:solidFill>
                  <a:schemeClr val="lt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3" name="Google Shape;43;p5"/>
          <p:cNvSpPr/>
          <p:nvPr/>
        </p:nvSpPr>
        <p:spPr>
          <a:xfrm>
            <a:off x="16188853" y="1546552"/>
            <a:ext cx="3677602"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44" name="Google Shape;44;p5"/>
          <p:cNvSpPr/>
          <p:nvPr/>
        </p:nvSpPr>
        <p:spPr>
          <a:xfrm>
            <a:off x="-1472522" y="4642294"/>
            <a:ext cx="3677603"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6"/>
          <p:cNvSpPr txBox="1"/>
          <p:nvPr>
            <p:ph type="title"/>
          </p:nvPr>
        </p:nvSpPr>
        <p:spPr>
          <a:xfrm>
            <a:off x="789050" y="2353900"/>
            <a:ext cx="12800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6"/>
          <p:cNvSpPr txBox="1"/>
          <p:nvPr>
            <p:ph idx="1" type="body"/>
          </p:nvPr>
        </p:nvSpPr>
        <p:spPr>
          <a:xfrm>
            <a:off x="3658450" y="5328525"/>
            <a:ext cx="50844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8" name="Google Shape;48;p6"/>
          <p:cNvSpPr txBox="1"/>
          <p:nvPr>
            <p:ph idx="2" type="body"/>
          </p:nvPr>
        </p:nvSpPr>
        <p:spPr>
          <a:xfrm>
            <a:off x="8934758" y="5328525"/>
            <a:ext cx="50844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49" name="Google Shape;49;p6"/>
          <p:cNvGrpSpPr/>
          <p:nvPr/>
        </p:nvGrpSpPr>
        <p:grpSpPr>
          <a:xfrm>
            <a:off x="1028700" y="539506"/>
            <a:ext cx="16264151" cy="780959"/>
            <a:chOff x="0" y="0"/>
            <a:chExt cx="21685535" cy="1041278"/>
          </a:xfrm>
        </p:grpSpPr>
        <p:grpSp>
          <p:nvGrpSpPr>
            <p:cNvPr id="50" name="Google Shape;50;p6"/>
            <p:cNvGrpSpPr/>
            <p:nvPr/>
          </p:nvGrpSpPr>
          <p:grpSpPr>
            <a:xfrm>
              <a:off x="0" y="0"/>
              <a:ext cx="1041278" cy="1041278"/>
              <a:chOff x="0" y="0"/>
              <a:chExt cx="812800" cy="812800"/>
            </a:xfrm>
          </p:grpSpPr>
          <p:sp>
            <p:nvSpPr>
              <p:cNvPr id="51" name="Google Shape;5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6"/>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2">
                <a:alphaModFix/>
              </a:blip>
              <a:stretch>
                <a:fillRect b="0" l="0" r="0" t="0"/>
              </a:stretch>
            </a:blipFill>
            <a:ln>
              <a:noFill/>
            </a:ln>
          </p:spPr>
        </p:sp>
        <p:sp>
          <p:nvSpPr>
            <p:cNvPr id="54" name="Google Shape;54;p6"/>
            <p:cNvSpPr txBox="1"/>
            <p:nvPr/>
          </p:nvSpPr>
          <p:spPr>
            <a:xfrm>
              <a:off x="1196968" y="282136"/>
              <a:ext cx="29358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55" name="Google Shape;55;p6"/>
            <p:cNvSpPr txBox="1"/>
            <p:nvPr/>
          </p:nvSpPr>
          <p:spPr>
            <a:xfrm>
              <a:off x="9249335" y="285160"/>
              <a:ext cx="124362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56" name="Google Shape;56;p6"/>
          <p:cNvSpPr/>
          <p:nvPr/>
        </p:nvSpPr>
        <p:spPr>
          <a:xfrm>
            <a:off x="-1838433" y="5225400"/>
            <a:ext cx="3677603"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57" name="Google Shape;57;p6"/>
          <p:cNvSpPr/>
          <p:nvPr/>
        </p:nvSpPr>
        <p:spPr>
          <a:xfrm>
            <a:off x="14090157" y="4740471"/>
            <a:ext cx="3677602"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58" name="Google Shape;58;p6"/>
          <p:cNvSpPr/>
          <p:nvPr/>
        </p:nvSpPr>
        <p:spPr>
          <a:xfrm>
            <a:off x="16387143" y="1595047"/>
            <a:ext cx="3677602"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 name="Shape 59"/>
        <p:cNvGrpSpPr/>
        <p:nvPr/>
      </p:nvGrpSpPr>
      <p:grpSpPr>
        <a:xfrm>
          <a:off x="0" y="0"/>
          <a:ext cx="0" cy="0"/>
          <a:chOff x="0" y="0"/>
          <a:chExt cx="0" cy="0"/>
        </a:xfrm>
      </p:grpSpPr>
      <p:sp>
        <p:nvSpPr>
          <p:cNvPr id="60" name="Google Shape;60;p7"/>
          <p:cNvSpPr/>
          <p:nvPr/>
        </p:nvSpPr>
        <p:spPr>
          <a:xfrm>
            <a:off x="13838428" y="-1599761"/>
            <a:ext cx="3677602"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61" name="Google Shape;61;p7"/>
          <p:cNvSpPr/>
          <p:nvPr/>
        </p:nvSpPr>
        <p:spPr>
          <a:xfrm>
            <a:off x="-809733" y="7778236"/>
            <a:ext cx="3677603"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62" name="Google Shape;62;p7"/>
          <p:cNvSpPr/>
          <p:nvPr/>
        </p:nvSpPr>
        <p:spPr>
          <a:xfrm>
            <a:off x="16387143" y="1595047"/>
            <a:ext cx="3677602"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63" name="Google Shape;63;p7"/>
          <p:cNvSpPr txBox="1"/>
          <p:nvPr>
            <p:ph type="title"/>
          </p:nvPr>
        </p:nvSpPr>
        <p:spPr>
          <a:xfrm>
            <a:off x="789050" y="2353900"/>
            <a:ext cx="12800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7"/>
          <p:cNvSpPr txBox="1"/>
          <p:nvPr>
            <p:ph idx="1" type="body"/>
          </p:nvPr>
        </p:nvSpPr>
        <p:spPr>
          <a:xfrm>
            <a:off x="3385200" y="5356600"/>
            <a:ext cx="51534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65" name="Google Shape;65;p7"/>
          <p:cNvSpPr txBox="1"/>
          <p:nvPr>
            <p:ph idx="2" type="body"/>
          </p:nvPr>
        </p:nvSpPr>
        <p:spPr>
          <a:xfrm>
            <a:off x="8726954" y="5356600"/>
            <a:ext cx="5155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66" name="Google Shape;66;p7"/>
          <p:cNvGrpSpPr/>
          <p:nvPr/>
        </p:nvGrpSpPr>
        <p:grpSpPr>
          <a:xfrm>
            <a:off x="1028700" y="539506"/>
            <a:ext cx="16264151" cy="780959"/>
            <a:chOff x="0" y="0"/>
            <a:chExt cx="21685535" cy="1041278"/>
          </a:xfrm>
        </p:grpSpPr>
        <p:grpSp>
          <p:nvGrpSpPr>
            <p:cNvPr id="67" name="Google Shape;67;p7"/>
            <p:cNvGrpSpPr/>
            <p:nvPr/>
          </p:nvGrpSpPr>
          <p:grpSpPr>
            <a:xfrm>
              <a:off x="0" y="0"/>
              <a:ext cx="1041278" cy="1041278"/>
              <a:chOff x="0" y="0"/>
              <a:chExt cx="812800" cy="812800"/>
            </a:xfrm>
          </p:grpSpPr>
          <p:sp>
            <p:nvSpPr>
              <p:cNvPr id="68" name="Google Shape;6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 name="Google Shape;70;p7"/>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2">
                <a:alphaModFix/>
              </a:blip>
              <a:stretch>
                <a:fillRect b="0" l="0" r="0" t="0"/>
              </a:stretch>
            </a:blipFill>
            <a:ln>
              <a:noFill/>
            </a:ln>
          </p:spPr>
        </p:sp>
        <p:sp>
          <p:nvSpPr>
            <p:cNvPr id="71" name="Google Shape;71;p7"/>
            <p:cNvSpPr txBox="1"/>
            <p:nvPr/>
          </p:nvSpPr>
          <p:spPr>
            <a:xfrm>
              <a:off x="1196968" y="282136"/>
              <a:ext cx="29358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72" name="Google Shape;72;p7"/>
            <p:cNvSpPr txBox="1"/>
            <p:nvPr/>
          </p:nvSpPr>
          <p:spPr>
            <a:xfrm>
              <a:off x="9249335" y="285160"/>
              <a:ext cx="124362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8"/>
          <p:cNvSpPr/>
          <p:nvPr/>
        </p:nvSpPr>
        <p:spPr>
          <a:xfrm>
            <a:off x="-1245932" y="2202179"/>
            <a:ext cx="3677603"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75" name="Google Shape;75;p8"/>
          <p:cNvSpPr/>
          <p:nvPr/>
        </p:nvSpPr>
        <p:spPr>
          <a:xfrm>
            <a:off x="15420867" y="4630821"/>
            <a:ext cx="3677602"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76" name="Google Shape;76;p8"/>
          <p:cNvSpPr txBox="1"/>
          <p:nvPr>
            <p:ph type="title"/>
          </p:nvPr>
        </p:nvSpPr>
        <p:spPr>
          <a:xfrm>
            <a:off x="789050" y="2353900"/>
            <a:ext cx="12800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77" name="Google Shape;77;p8"/>
          <p:cNvGrpSpPr/>
          <p:nvPr/>
        </p:nvGrpSpPr>
        <p:grpSpPr>
          <a:xfrm>
            <a:off x="1028700" y="539506"/>
            <a:ext cx="16264151" cy="780959"/>
            <a:chOff x="0" y="0"/>
            <a:chExt cx="21685535" cy="1041278"/>
          </a:xfrm>
        </p:grpSpPr>
        <p:grpSp>
          <p:nvGrpSpPr>
            <p:cNvPr id="78" name="Google Shape;78;p8"/>
            <p:cNvGrpSpPr/>
            <p:nvPr/>
          </p:nvGrpSpPr>
          <p:grpSpPr>
            <a:xfrm>
              <a:off x="0" y="0"/>
              <a:ext cx="1041278" cy="1041278"/>
              <a:chOff x="0" y="0"/>
              <a:chExt cx="812800" cy="812800"/>
            </a:xfrm>
          </p:grpSpPr>
          <p:sp>
            <p:nvSpPr>
              <p:cNvPr id="79" name="Google Shape;7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 name="Google Shape;81;p8"/>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2">
                <a:alphaModFix/>
              </a:blip>
              <a:stretch>
                <a:fillRect b="0" l="0" r="0" t="0"/>
              </a:stretch>
            </a:blipFill>
            <a:ln>
              <a:noFill/>
            </a:ln>
          </p:spPr>
        </p:sp>
        <p:sp>
          <p:nvSpPr>
            <p:cNvPr id="82" name="Google Shape;82;p8"/>
            <p:cNvSpPr txBox="1"/>
            <p:nvPr/>
          </p:nvSpPr>
          <p:spPr>
            <a:xfrm>
              <a:off x="1196968" y="282136"/>
              <a:ext cx="29358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83" name="Google Shape;83;p8"/>
            <p:cNvSpPr txBox="1"/>
            <p:nvPr/>
          </p:nvSpPr>
          <p:spPr>
            <a:xfrm>
              <a:off x="9249335" y="285160"/>
              <a:ext cx="124362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4" name="Shape 84"/>
        <p:cNvGrpSpPr/>
        <p:nvPr/>
      </p:nvGrpSpPr>
      <p:grpSpPr>
        <a:xfrm>
          <a:off x="0" y="0"/>
          <a:ext cx="0" cy="0"/>
          <a:chOff x="0" y="0"/>
          <a:chExt cx="0" cy="0"/>
        </a:xfrm>
      </p:grpSpPr>
      <p:sp>
        <p:nvSpPr>
          <p:cNvPr id="85" name="Google Shape;85;p9"/>
          <p:cNvSpPr txBox="1"/>
          <p:nvPr>
            <p:ph idx="1" type="body"/>
          </p:nvPr>
        </p:nvSpPr>
        <p:spPr>
          <a:xfrm>
            <a:off x="9094800" y="5270150"/>
            <a:ext cx="5111700" cy="41592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86" name="Google Shape;86;p9"/>
          <p:cNvSpPr txBox="1"/>
          <p:nvPr>
            <p:ph idx="2" type="body"/>
          </p:nvPr>
        </p:nvSpPr>
        <p:spPr>
          <a:xfrm>
            <a:off x="4081500" y="5163400"/>
            <a:ext cx="5013300" cy="41592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87" name="Google Shape;87;p9"/>
          <p:cNvGrpSpPr/>
          <p:nvPr/>
        </p:nvGrpSpPr>
        <p:grpSpPr>
          <a:xfrm>
            <a:off x="1028700" y="539506"/>
            <a:ext cx="16264151" cy="780959"/>
            <a:chOff x="0" y="0"/>
            <a:chExt cx="21685535" cy="1041278"/>
          </a:xfrm>
        </p:grpSpPr>
        <p:grpSp>
          <p:nvGrpSpPr>
            <p:cNvPr id="88" name="Google Shape;88;p9"/>
            <p:cNvGrpSpPr/>
            <p:nvPr/>
          </p:nvGrpSpPr>
          <p:grpSpPr>
            <a:xfrm>
              <a:off x="0" y="0"/>
              <a:ext cx="1041278" cy="1041278"/>
              <a:chOff x="0" y="0"/>
              <a:chExt cx="812800" cy="812800"/>
            </a:xfrm>
          </p:grpSpPr>
          <p:sp>
            <p:nvSpPr>
              <p:cNvPr id="89" name="Google Shape;8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9"/>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2">
                <a:alphaModFix/>
              </a:blip>
              <a:stretch>
                <a:fillRect b="0" l="0" r="0" t="0"/>
              </a:stretch>
            </a:blipFill>
            <a:ln>
              <a:noFill/>
            </a:ln>
          </p:spPr>
        </p:sp>
        <p:sp>
          <p:nvSpPr>
            <p:cNvPr id="92" name="Google Shape;92;p9"/>
            <p:cNvSpPr txBox="1"/>
            <p:nvPr/>
          </p:nvSpPr>
          <p:spPr>
            <a:xfrm>
              <a:off x="1196968" y="282136"/>
              <a:ext cx="29358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93" name="Google Shape;93;p9"/>
            <p:cNvSpPr txBox="1"/>
            <p:nvPr/>
          </p:nvSpPr>
          <p:spPr>
            <a:xfrm>
              <a:off x="9249335" y="285160"/>
              <a:ext cx="124362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94" name="Google Shape;94;p9"/>
          <p:cNvSpPr txBox="1"/>
          <p:nvPr>
            <p:ph type="title"/>
          </p:nvPr>
        </p:nvSpPr>
        <p:spPr>
          <a:xfrm>
            <a:off x="789050" y="2353900"/>
            <a:ext cx="12800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lt1"/>
              </a:buClr>
              <a:buSzPts val="9000"/>
              <a:buFont typeface="Anton"/>
              <a:buNone/>
              <a:defRPr i="0" sz="9000" u="none" cap="none" strike="noStrike">
                <a:solidFill>
                  <a:schemeClr val="lt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5" name="Google Shape;95;p9"/>
          <p:cNvSpPr/>
          <p:nvPr/>
        </p:nvSpPr>
        <p:spPr>
          <a:xfrm>
            <a:off x="13849584" y="1689740"/>
            <a:ext cx="3677602"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96" name="Google Shape;96;p9"/>
          <p:cNvSpPr/>
          <p:nvPr/>
        </p:nvSpPr>
        <p:spPr>
          <a:xfrm>
            <a:off x="15959421" y="5306435"/>
            <a:ext cx="3677602"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97" name="Google Shape;97;p9"/>
          <p:cNvSpPr/>
          <p:nvPr/>
        </p:nvSpPr>
        <p:spPr>
          <a:xfrm>
            <a:off x="4576115" y="8847353"/>
            <a:ext cx="3677603"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8" name="Shape 98"/>
        <p:cNvGrpSpPr/>
        <p:nvPr/>
      </p:nvGrpSpPr>
      <p:grpSpPr>
        <a:xfrm>
          <a:off x="0" y="0"/>
          <a:ext cx="0" cy="0"/>
          <a:chOff x="0" y="0"/>
          <a:chExt cx="0" cy="0"/>
        </a:xfrm>
      </p:grpSpPr>
      <p:sp>
        <p:nvSpPr>
          <p:cNvPr id="99" name="Google Shape;99;p10"/>
          <p:cNvSpPr/>
          <p:nvPr>
            <p:ph idx="2" type="pic"/>
          </p:nvPr>
        </p:nvSpPr>
        <p:spPr>
          <a:xfrm>
            <a:off x="9912621" y="5191675"/>
            <a:ext cx="3883500" cy="2912400"/>
          </a:xfrm>
          <a:prstGeom prst="rect">
            <a:avLst/>
          </a:prstGeom>
          <a:noFill/>
          <a:ln>
            <a:noFill/>
          </a:ln>
        </p:spPr>
      </p:sp>
      <p:sp>
        <p:nvSpPr>
          <p:cNvPr id="100" name="Google Shape;100;p10"/>
          <p:cNvSpPr txBox="1"/>
          <p:nvPr>
            <p:ph idx="1" type="body"/>
          </p:nvPr>
        </p:nvSpPr>
        <p:spPr>
          <a:xfrm>
            <a:off x="2476813" y="51916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101" name="Google Shape;101;p10"/>
          <p:cNvGrpSpPr/>
          <p:nvPr/>
        </p:nvGrpSpPr>
        <p:grpSpPr>
          <a:xfrm>
            <a:off x="1028700" y="539506"/>
            <a:ext cx="16264151" cy="780959"/>
            <a:chOff x="0" y="0"/>
            <a:chExt cx="21685535" cy="1041278"/>
          </a:xfrm>
        </p:grpSpPr>
        <p:grpSp>
          <p:nvGrpSpPr>
            <p:cNvPr id="102" name="Google Shape;102;p10"/>
            <p:cNvGrpSpPr/>
            <p:nvPr/>
          </p:nvGrpSpPr>
          <p:grpSpPr>
            <a:xfrm>
              <a:off x="0" y="0"/>
              <a:ext cx="1041278" cy="1041278"/>
              <a:chOff x="0" y="0"/>
              <a:chExt cx="812800" cy="812800"/>
            </a:xfrm>
          </p:grpSpPr>
          <p:sp>
            <p:nvSpPr>
              <p:cNvPr id="103" name="Google Shape;10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10"/>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2">
                <a:alphaModFix/>
              </a:blip>
              <a:stretch>
                <a:fillRect b="0" l="0" r="0" t="0"/>
              </a:stretch>
            </a:blipFill>
            <a:ln>
              <a:noFill/>
            </a:ln>
          </p:spPr>
        </p:sp>
        <p:sp>
          <p:nvSpPr>
            <p:cNvPr id="106" name="Google Shape;106;p10"/>
            <p:cNvSpPr txBox="1"/>
            <p:nvPr/>
          </p:nvSpPr>
          <p:spPr>
            <a:xfrm>
              <a:off x="1196968" y="282136"/>
              <a:ext cx="29358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107" name="Google Shape;107;p10"/>
            <p:cNvSpPr txBox="1"/>
            <p:nvPr/>
          </p:nvSpPr>
          <p:spPr>
            <a:xfrm>
              <a:off x="9249335" y="285160"/>
              <a:ext cx="12436200" cy="513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108" name="Google Shape;108;p10"/>
          <p:cNvSpPr txBox="1"/>
          <p:nvPr>
            <p:ph type="title"/>
          </p:nvPr>
        </p:nvSpPr>
        <p:spPr>
          <a:xfrm>
            <a:off x="789050" y="2353900"/>
            <a:ext cx="12800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lt1"/>
              </a:buClr>
              <a:buSzPts val="9000"/>
              <a:buFont typeface="Anton"/>
              <a:buNone/>
              <a:defRPr i="0" sz="9000" u="none" cap="none" strike="noStrike">
                <a:solidFill>
                  <a:schemeClr val="lt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9" name="Google Shape;109;p10"/>
          <p:cNvSpPr/>
          <p:nvPr/>
        </p:nvSpPr>
        <p:spPr>
          <a:xfrm>
            <a:off x="2004901" y="8843943"/>
            <a:ext cx="3677603" cy="4279392"/>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89050" y="2353900"/>
            <a:ext cx="12800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9000"/>
              <a:buFont typeface="Anton"/>
              <a:buNone/>
              <a:defRPr i="0" sz="9000" u="none" cap="none" strike="noStrike">
                <a:solidFill>
                  <a:schemeClr val="lt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3502325" y="46843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1pPr>
            <a:lvl2pPr indent="-381000" lvl="1" marL="914400" marR="0" rtl="0" algn="l">
              <a:spcBef>
                <a:spcPts val="56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2pPr>
            <a:lvl3pPr indent="-381000" lvl="2" marL="1371600" marR="0" rtl="0" algn="l">
              <a:spcBef>
                <a:spcPts val="48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3pPr>
            <a:lvl4pPr indent="-381000" lvl="3" marL="18288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4pPr>
            <a:lvl5pPr indent="-381000" lvl="4" marL="22860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5pPr>
            <a:lvl6pPr indent="-381000" lvl="5" marL="27432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6pPr>
            <a:lvl7pPr indent="-381000" lvl="6" marL="32004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7pPr>
            <a:lvl8pPr indent="-381000" lvl="7" marL="36576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8pPr>
            <a:lvl9pPr indent="-381000" lvl="8" marL="41148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5.png"/><Relationship Id="rId7"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1.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9.png"/><Relationship Id="rId8"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7.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2.png"/><Relationship Id="rId5" Type="http://schemas.openxmlformats.org/officeDocument/2006/relationships/image" Target="../media/image28.png"/><Relationship Id="rId6"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1.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4.png"/><Relationship Id="rId4" Type="http://schemas.openxmlformats.org/officeDocument/2006/relationships/image" Target="../media/image27.png"/><Relationship Id="rId9" Type="http://schemas.openxmlformats.org/officeDocument/2006/relationships/image" Target="../media/image1.png"/><Relationship Id="rId5" Type="http://schemas.openxmlformats.org/officeDocument/2006/relationships/image" Target="../media/image37.png"/><Relationship Id="rId6" Type="http://schemas.openxmlformats.org/officeDocument/2006/relationships/image" Target="../media/image33.png"/><Relationship Id="rId7" Type="http://schemas.openxmlformats.org/officeDocument/2006/relationships/image" Target="../media/image55.png"/><Relationship Id="rId8" Type="http://schemas.openxmlformats.org/officeDocument/2006/relationships/image" Target="../media/image31.png"/></Relationships>
</file>

<file path=ppt/slides/_rels/slide19.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9.png"/><Relationship Id="rId13" Type="http://schemas.openxmlformats.org/officeDocument/2006/relationships/image" Target="../media/image2.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2.png"/><Relationship Id="rId4" Type="http://schemas.openxmlformats.org/officeDocument/2006/relationships/image" Target="../media/image1.png"/><Relationship Id="rId9" Type="http://schemas.openxmlformats.org/officeDocument/2006/relationships/image" Target="../media/image21.png"/><Relationship Id="rId14" Type="http://schemas.openxmlformats.org/officeDocument/2006/relationships/image" Target="../media/image3.png"/><Relationship Id="rId5" Type="http://schemas.openxmlformats.org/officeDocument/2006/relationships/image" Target="../media/image28.png"/><Relationship Id="rId6" Type="http://schemas.openxmlformats.org/officeDocument/2006/relationships/image" Target="../media/image42.png"/><Relationship Id="rId7" Type="http://schemas.openxmlformats.org/officeDocument/2006/relationships/image" Target="../media/image14.png"/><Relationship Id="rId8"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9.png"/><Relationship Id="rId6" Type="http://schemas.openxmlformats.org/officeDocument/2006/relationships/image" Target="../media/image6.png"/><Relationship Id="rId7"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41.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113" name="Shape 113"/>
        <p:cNvGrpSpPr/>
        <p:nvPr/>
      </p:nvGrpSpPr>
      <p:grpSpPr>
        <a:xfrm>
          <a:off x="0" y="0"/>
          <a:ext cx="0" cy="0"/>
          <a:chOff x="0" y="0"/>
          <a:chExt cx="0" cy="0"/>
        </a:xfrm>
      </p:grpSpPr>
      <p:pic>
        <p:nvPicPr>
          <p:cNvPr id="114" name="Google Shape;114;p11"/>
          <p:cNvPicPr preferRelativeResize="0"/>
          <p:nvPr/>
        </p:nvPicPr>
        <p:blipFill>
          <a:blip r:embed="rId3">
            <a:alphaModFix/>
          </a:blip>
          <a:stretch>
            <a:fillRect/>
          </a:stretch>
        </p:blipFill>
        <p:spPr>
          <a:xfrm>
            <a:off x="8977049" y="1245037"/>
            <a:ext cx="7766850" cy="10023976"/>
          </a:xfrm>
          <a:prstGeom prst="rect">
            <a:avLst/>
          </a:prstGeom>
          <a:noFill/>
          <a:ln>
            <a:noFill/>
          </a:ln>
        </p:spPr>
      </p:pic>
      <p:sp>
        <p:nvSpPr>
          <p:cNvPr id="115" name="Google Shape;115;p11"/>
          <p:cNvSpPr/>
          <p:nvPr/>
        </p:nvSpPr>
        <p:spPr>
          <a:xfrm>
            <a:off x="15420867" y="3811768"/>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116" name="Google Shape;116;p11"/>
          <p:cNvSpPr/>
          <p:nvPr/>
        </p:nvSpPr>
        <p:spPr>
          <a:xfrm>
            <a:off x="5732077" y="8534552"/>
            <a:ext cx="3411923" cy="3970237"/>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117" name="Google Shape;117;p11"/>
          <p:cNvSpPr/>
          <p:nvPr/>
        </p:nvSpPr>
        <p:spPr>
          <a:xfrm>
            <a:off x="4242524" y="-2267132"/>
            <a:ext cx="3411923" cy="3970237"/>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118" name="Google Shape;118;p11"/>
          <p:cNvSpPr/>
          <p:nvPr/>
        </p:nvSpPr>
        <p:spPr>
          <a:xfrm rot="3289456">
            <a:off x="7913663" y="5970781"/>
            <a:ext cx="1029671" cy="760670"/>
          </a:xfrm>
          <a:custGeom>
            <a:rect b="b" l="l" r="r" t="t"/>
            <a:pathLst>
              <a:path extrusionOk="0" h="760670" w="1029671">
                <a:moveTo>
                  <a:pt x="0" y="0"/>
                </a:moveTo>
                <a:lnTo>
                  <a:pt x="1029671" y="0"/>
                </a:lnTo>
                <a:lnTo>
                  <a:pt x="1029671" y="760669"/>
                </a:lnTo>
                <a:lnTo>
                  <a:pt x="0" y="760669"/>
                </a:lnTo>
                <a:lnTo>
                  <a:pt x="0" y="0"/>
                </a:lnTo>
                <a:close/>
              </a:path>
            </a:pathLst>
          </a:custGeom>
          <a:blipFill rotWithShape="1">
            <a:blip r:embed="rId4">
              <a:alphaModFix/>
            </a:blip>
            <a:stretch>
              <a:fillRect b="0" l="0" r="0" t="0"/>
            </a:stretch>
          </a:blipFill>
          <a:ln>
            <a:noFill/>
          </a:ln>
        </p:spPr>
      </p:sp>
      <p:sp>
        <p:nvSpPr>
          <p:cNvPr id="119" name="Google Shape;119;p11"/>
          <p:cNvSpPr/>
          <p:nvPr/>
        </p:nvSpPr>
        <p:spPr>
          <a:xfrm rot="-2700000">
            <a:off x="15520766" y="2450133"/>
            <a:ext cx="870649" cy="643192"/>
          </a:xfrm>
          <a:custGeom>
            <a:rect b="b" l="l" r="r" t="t"/>
            <a:pathLst>
              <a:path extrusionOk="0" h="643192" w="870649">
                <a:moveTo>
                  <a:pt x="0" y="0"/>
                </a:moveTo>
                <a:lnTo>
                  <a:pt x="870649" y="0"/>
                </a:lnTo>
                <a:lnTo>
                  <a:pt x="870649" y="643192"/>
                </a:lnTo>
                <a:lnTo>
                  <a:pt x="0" y="643192"/>
                </a:lnTo>
                <a:lnTo>
                  <a:pt x="0" y="0"/>
                </a:lnTo>
                <a:close/>
              </a:path>
            </a:pathLst>
          </a:custGeom>
          <a:blipFill rotWithShape="1">
            <a:blip r:embed="rId4">
              <a:alphaModFix/>
            </a:blip>
            <a:stretch>
              <a:fillRect b="0" l="0" r="0" t="0"/>
            </a:stretch>
          </a:blipFill>
          <a:ln>
            <a:noFill/>
          </a:ln>
        </p:spPr>
      </p:sp>
      <p:sp>
        <p:nvSpPr>
          <p:cNvPr id="120" name="Google Shape;120;p11"/>
          <p:cNvSpPr/>
          <p:nvPr/>
        </p:nvSpPr>
        <p:spPr>
          <a:xfrm rot="4895310">
            <a:off x="16650473" y="8643253"/>
            <a:ext cx="798924" cy="671096"/>
          </a:xfrm>
          <a:custGeom>
            <a:rect b="b" l="l" r="r" t="t"/>
            <a:pathLst>
              <a:path extrusionOk="0" h="671096" w="798924">
                <a:moveTo>
                  <a:pt x="0" y="0"/>
                </a:moveTo>
                <a:lnTo>
                  <a:pt x="798924" y="0"/>
                </a:lnTo>
                <a:lnTo>
                  <a:pt x="798924" y="671096"/>
                </a:lnTo>
                <a:lnTo>
                  <a:pt x="0" y="671096"/>
                </a:lnTo>
                <a:lnTo>
                  <a:pt x="0" y="0"/>
                </a:lnTo>
                <a:close/>
              </a:path>
            </a:pathLst>
          </a:custGeom>
          <a:blipFill rotWithShape="1">
            <a:blip r:embed="rId5">
              <a:alphaModFix/>
            </a:blip>
            <a:stretch>
              <a:fillRect b="0" l="0" r="0" t="0"/>
            </a:stretch>
          </a:blipFill>
          <a:ln>
            <a:noFill/>
          </a:ln>
        </p:spPr>
      </p:sp>
      <p:sp>
        <p:nvSpPr>
          <p:cNvPr id="121" name="Google Shape;121;p11"/>
          <p:cNvSpPr/>
          <p:nvPr/>
        </p:nvSpPr>
        <p:spPr>
          <a:xfrm rot="4895310">
            <a:off x="1294470" y="8832193"/>
            <a:ext cx="798924" cy="671096"/>
          </a:xfrm>
          <a:custGeom>
            <a:rect b="b" l="l" r="r" t="t"/>
            <a:pathLst>
              <a:path extrusionOk="0" h="671096" w="798924">
                <a:moveTo>
                  <a:pt x="0" y="0"/>
                </a:moveTo>
                <a:lnTo>
                  <a:pt x="798923" y="0"/>
                </a:lnTo>
                <a:lnTo>
                  <a:pt x="798923" y="671096"/>
                </a:lnTo>
                <a:lnTo>
                  <a:pt x="0" y="671096"/>
                </a:lnTo>
                <a:lnTo>
                  <a:pt x="0" y="0"/>
                </a:lnTo>
                <a:close/>
              </a:path>
            </a:pathLst>
          </a:custGeom>
          <a:blipFill rotWithShape="1">
            <a:blip r:embed="rId5">
              <a:alphaModFix/>
            </a:blip>
            <a:stretch>
              <a:fillRect b="0" l="0" r="0" t="0"/>
            </a:stretch>
          </a:blipFill>
          <a:ln>
            <a:noFill/>
          </a:ln>
        </p:spPr>
      </p:sp>
      <p:grpSp>
        <p:nvGrpSpPr>
          <p:cNvPr id="122" name="Google Shape;122;p11"/>
          <p:cNvGrpSpPr/>
          <p:nvPr/>
        </p:nvGrpSpPr>
        <p:grpSpPr>
          <a:xfrm>
            <a:off x="1028700" y="6746636"/>
            <a:ext cx="4416859" cy="1062455"/>
            <a:chOff x="0" y="-47625"/>
            <a:chExt cx="1929044" cy="464023"/>
          </a:xfrm>
        </p:grpSpPr>
        <p:sp>
          <p:nvSpPr>
            <p:cNvPr id="123" name="Google Shape;123;p11"/>
            <p:cNvSpPr/>
            <p:nvPr/>
          </p:nvSpPr>
          <p:spPr>
            <a:xfrm>
              <a:off x="0" y="0"/>
              <a:ext cx="1929044" cy="416398"/>
            </a:xfrm>
            <a:custGeom>
              <a:rect b="b" l="l" r="r" t="t"/>
              <a:pathLst>
                <a:path extrusionOk="0" h="416398" w="1929044">
                  <a:moveTo>
                    <a:pt x="0" y="0"/>
                  </a:moveTo>
                  <a:lnTo>
                    <a:pt x="1929044" y="0"/>
                  </a:lnTo>
                  <a:lnTo>
                    <a:pt x="1929044" y="416398"/>
                  </a:lnTo>
                  <a:lnTo>
                    <a:pt x="0" y="416398"/>
                  </a:lnTo>
                  <a:close/>
                </a:path>
              </a:pathLst>
            </a:custGeom>
            <a:solidFill>
              <a:srgbClr val="FFC6C7"/>
            </a:solidFill>
            <a:ln>
              <a:noFill/>
            </a:ln>
          </p:spPr>
        </p:sp>
        <p:sp>
          <p:nvSpPr>
            <p:cNvPr id="124" name="Google Shape;124;p11"/>
            <p:cNvSpPr txBox="1"/>
            <p:nvPr/>
          </p:nvSpPr>
          <p:spPr>
            <a:xfrm>
              <a:off x="0" y="-47625"/>
              <a:ext cx="1929044" cy="4640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1"/>
          <p:cNvGrpSpPr/>
          <p:nvPr/>
        </p:nvGrpSpPr>
        <p:grpSpPr>
          <a:xfrm>
            <a:off x="3488593" y="6991042"/>
            <a:ext cx="1735497" cy="711325"/>
            <a:chOff x="0" y="0"/>
            <a:chExt cx="1341402" cy="549797"/>
          </a:xfrm>
        </p:grpSpPr>
        <p:sp>
          <p:nvSpPr>
            <p:cNvPr id="126" name="Google Shape;126;p11"/>
            <p:cNvSpPr/>
            <p:nvPr/>
          </p:nvSpPr>
          <p:spPr>
            <a:xfrm>
              <a:off x="0" y="0"/>
              <a:ext cx="1341402" cy="549797"/>
            </a:xfrm>
            <a:custGeom>
              <a:rect b="b" l="l" r="r" t="t"/>
              <a:pathLst>
                <a:path extrusionOk="0" h="549797" w="1341402">
                  <a:moveTo>
                    <a:pt x="1341402" y="274899"/>
                  </a:moveTo>
                  <a:lnTo>
                    <a:pt x="935002" y="0"/>
                  </a:lnTo>
                  <a:lnTo>
                    <a:pt x="935002" y="203200"/>
                  </a:lnTo>
                  <a:lnTo>
                    <a:pt x="0" y="203200"/>
                  </a:lnTo>
                  <a:lnTo>
                    <a:pt x="0" y="346597"/>
                  </a:lnTo>
                  <a:lnTo>
                    <a:pt x="935002" y="346597"/>
                  </a:lnTo>
                  <a:lnTo>
                    <a:pt x="935002" y="549797"/>
                  </a:lnTo>
                  <a:lnTo>
                    <a:pt x="1341402" y="274899"/>
                  </a:lnTo>
                  <a:close/>
                </a:path>
              </a:pathLst>
            </a:custGeom>
            <a:solidFill>
              <a:srgbClr val="FFFFFF"/>
            </a:solidFill>
            <a:ln>
              <a:noFill/>
            </a:ln>
          </p:spPr>
        </p:sp>
        <p:sp>
          <p:nvSpPr>
            <p:cNvPr id="127" name="Google Shape;127;p11"/>
            <p:cNvSpPr txBox="1"/>
            <p:nvPr/>
          </p:nvSpPr>
          <p:spPr>
            <a:xfrm>
              <a:off x="0" y="155575"/>
              <a:ext cx="1239802" cy="1910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1"/>
          <p:cNvGrpSpPr/>
          <p:nvPr/>
        </p:nvGrpSpPr>
        <p:grpSpPr>
          <a:xfrm>
            <a:off x="1028700" y="539506"/>
            <a:ext cx="16264191" cy="780955"/>
            <a:chOff x="0" y="0"/>
            <a:chExt cx="21685587" cy="1041273"/>
          </a:xfrm>
        </p:grpSpPr>
        <p:grpSp>
          <p:nvGrpSpPr>
            <p:cNvPr id="129" name="Google Shape;129;p11"/>
            <p:cNvGrpSpPr/>
            <p:nvPr/>
          </p:nvGrpSpPr>
          <p:grpSpPr>
            <a:xfrm>
              <a:off x="0" y="0"/>
              <a:ext cx="1041273" cy="1041273"/>
              <a:chOff x="0" y="0"/>
              <a:chExt cx="812800" cy="812800"/>
            </a:xfrm>
          </p:grpSpPr>
          <p:sp>
            <p:nvSpPr>
              <p:cNvPr id="130" name="Google Shape;13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11"/>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6">
                <a:alphaModFix/>
              </a:blip>
              <a:stretch>
                <a:fillRect b="0" l="0" r="0" t="0"/>
              </a:stretch>
            </a:blipFill>
            <a:ln>
              <a:noFill/>
            </a:ln>
          </p:spPr>
        </p:sp>
        <p:sp>
          <p:nvSpPr>
            <p:cNvPr id="133" name="Google Shape;133;p11"/>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134" name="Google Shape;134;p11"/>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135" name="Google Shape;135;p11"/>
          <p:cNvSpPr txBox="1"/>
          <p:nvPr/>
        </p:nvSpPr>
        <p:spPr>
          <a:xfrm>
            <a:off x="1028700" y="2246031"/>
            <a:ext cx="6792300" cy="414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970" u="none" cap="none" strike="noStrike">
                <a:solidFill>
                  <a:srgbClr val="FFFFFF"/>
                </a:solidFill>
                <a:latin typeface="Anton"/>
                <a:ea typeface="Anton"/>
                <a:cs typeface="Anton"/>
                <a:sym typeface="Anton"/>
              </a:rPr>
              <a:t>B2B SAAS </a:t>
            </a:r>
            <a:endParaRPr/>
          </a:p>
          <a:p>
            <a:pPr indent="0" lvl="0" marL="0" marR="0" rtl="0" algn="l">
              <a:lnSpc>
                <a:spcPct val="100000"/>
              </a:lnSpc>
              <a:spcBef>
                <a:spcPts val="0"/>
              </a:spcBef>
              <a:spcAft>
                <a:spcPts val="0"/>
              </a:spcAft>
              <a:buNone/>
            </a:pPr>
            <a:r>
              <a:rPr b="0" i="0" lang="en-US" sz="8970" u="none" cap="none" strike="noStrike">
                <a:solidFill>
                  <a:srgbClr val="FFFFFF"/>
                </a:solidFill>
                <a:latin typeface="Anton"/>
                <a:ea typeface="Anton"/>
                <a:cs typeface="Anton"/>
                <a:sym typeface="Anton"/>
              </a:rPr>
              <a:t>GO-TO-MARKET STRATEGY</a:t>
            </a:r>
            <a:endParaRPr/>
          </a:p>
        </p:txBody>
      </p:sp>
      <p:sp>
        <p:nvSpPr>
          <p:cNvPr id="136" name="Google Shape;136;p11"/>
          <p:cNvSpPr txBox="1"/>
          <p:nvPr/>
        </p:nvSpPr>
        <p:spPr>
          <a:xfrm>
            <a:off x="1211234" y="6884317"/>
            <a:ext cx="2028661" cy="9247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6099" u="none" cap="none" strike="noStrike">
                <a:solidFill>
                  <a:srgbClr val="3D379D"/>
                </a:solidFill>
                <a:latin typeface="Anton"/>
                <a:ea typeface="Anton"/>
                <a:cs typeface="Anton"/>
                <a:sym typeface="Anton"/>
              </a:rPr>
              <a:t>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348" name="Shape 348"/>
        <p:cNvGrpSpPr/>
        <p:nvPr/>
      </p:nvGrpSpPr>
      <p:grpSpPr>
        <a:xfrm>
          <a:off x="0" y="0"/>
          <a:ext cx="0" cy="0"/>
          <a:chOff x="0" y="0"/>
          <a:chExt cx="0" cy="0"/>
        </a:xfrm>
      </p:grpSpPr>
      <p:pic>
        <p:nvPicPr>
          <p:cNvPr id="349" name="Google Shape;349;p20"/>
          <p:cNvPicPr preferRelativeResize="0"/>
          <p:nvPr/>
        </p:nvPicPr>
        <p:blipFill rotWithShape="1">
          <a:blip r:embed="rId3">
            <a:alphaModFix/>
          </a:blip>
          <a:srcRect b="0" l="0" r="0" t="0"/>
          <a:stretch/>
        </p:blipFill>
        <p:spPr>
          <a:xfrm>
            <a:off x="764320" y="4441781"/>
            <a:ext cx="3172562" cy="3172562"/>
          </a:xfrm>
          <a:prstGeom prst="rect">
            <a:avLst/>
          </a:prstGeom>
          <a:noFill/>
          <a:ln>
            <a:noFill/>
          </a:ln>
        </p:spPr>
      </p:pic>
      <p:pic>
        <p:nvPicPr>
          <p:cNvPr id="350" name="Google Shape;350;p20"/>
          <p:cNvPicPr preferRelativeResize="0"/>
          <p:nvPr/>
        </p:nvPicPr>
        <p:blipFill rotWithShape="1">
          <a:blip r:embed="rId4">
            <a:alphaModFix/>
          </a:blip>
          <a:srcRect b="0" l="0" r="0" t="0"/>
          <a:stretch/>
        </p:blipFill>
        <p:spPr>
          <a:xfrm>
            <a:off x="4528401" y="4441781"/>
            <a:ext cx="3172562" cy="3172562"/>
          </a:xfrm>
          <a:prstGeom prst="rect">
            <a:avLst/>
          </a:prstGeom>
          <a:noFill/>
          <a:ln>
            <a:noFill/>
          </a:ln>
        </p:spPr>
      </p:pic>
      <p:sp>
        <p:nvSpPr>
          <p:cNvPr id="351" name="Google Shape;351;p20"/>
          <p:cNvSpPr txBox="1"/>
          <p:nvPr/>
        </p:nvSpPr>
        <p:spPr>
          <a:xfrm>
            <a:off x="1028700" y="7892888"/>
            <a:ext cx="2631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352" name="Google Shape;352;p20"/>
          <p:cNvSpPr txBox="1"/>
          <p:nvPr/>
        </p:nvSpPr>
        <p:spPr>
          <a:xfrm>
            <a:off x="4792781" y="7892888"/>
            <a:ext cx="2631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353" name="Google Shape;353;p20"/>
          <p:cNvSpPr txBox="1"/>
          <p:nvPr/>
        </p:nvSpPr>
        <p:spPr>
          <a:xfrm>
            <a:off x="1028700" y="1803162"/>
            <a:ext cx="10657212"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COMPETITIVE LANDSCAPE</a:t>
            </a:r>
            <a:endParaRPr/>
          </a:p>
        </p:txBody>
      </p:sp>
      <p:sp>
        <p:nvSpPr>
          <p:cNvPr id="354" name="Google Shape;354;p20"/>
          <p:cNvSpPr txBox="1"/>
          <p:nvPr/>
        </p:nvSpPr>
        <p:spPr>
          <a:xfrm>
            <a:off x="1029519" y="3422566"/>
            <a:ext cx="5085162"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grpSp>
        <p:nvGrpSpPr>
          <p:cNvPr id="355" name="Google Shape;355;p20"/>
          <p:cNvGrpSpPr/>
          <p:nvPr/>
        </p:nvGrpSpPr>
        <p:grpSpPr>
          <a:xfrm>
            <a:off x="1028700" y="539506"/>
            <a:ext cx="16264191" cy="780955"/>
            <a:chOff x="0" y="0"/>
            <a:chExt cx="21685587" cy="1041273"/>
          </a:xfrm>
        </p:grpSpPr>
        <p:grpSp>
          <p:nvGrpSpPr>
            <p:cNvPr id="356" name="Google Shape;356;p20"/>
            <p:cNvGrpSpPr/>
            <p:nvPr/>
          </p:nvGrpSpPr>
          <p:grpSpPr>
            <a:xfrm>
              <a:off x="0" y="0"/>
              <a:ext cx="1041273" cy="1041273"/>
              <a:chOff x="0" y="0"/>
              <a:chExt cx="812800" cy="812800"/>
            </a:xfrm>
          </p:grpSpPr>
          <p:sp>
            <p:nvSpPr>
              <p:cNvPr id="357" name="Google Shape;35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9" name="Google Shape;359;p20"/>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5">
                <a:alphaModFix/>
              </a:blip>
              <a:stretch>
                <a:fillRect b="0" l="0" r="0" t="0"/>
              </a:stretch>
            </a:blipFill>
            <a:ln>
              <a:noFill/>
            </a:ln>
          </p:spPr>
        </p:sp>
        <p:sp>
          <p:nvSpPr>
            <p:cNvPr id="360" name="Google Shape;360;p20"/>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361" name="Google Shape;361;p20"/>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pic>
        <p:nvPicPr>
          <p:cNvPr id="362" name="Google Shape;362;p20"/>
          <p:cNvPicPr preferRelativeResize="0"/>
          <p:nvPr/>
        </p:nvPicPr>
        <p:blipFill rotWithShape="1">
          <a:blip r:embed="rId6">
            <a:alphaModFix/>
          </a:blip>
          <a:srcRect b="0" l="0" r="0" t="0"/>
          <a:stretch/>
        </p:blipFill>
        <p:spPr>
          <a:xfrm>
            <a:off x="8292481" y="4441781"/>
            <a:ext cx="3172562" cy="3172562"/>
          </a:xfrm>
          <a:prstGeom prst="rect">
            <a:avLst/>
          </a:prstGeom>
          <a:noFill/>
          <a:ln>
            <a:noFill/>
          </a:ln>
        </p:spPr>
      </p:pic>
      <p:sp>
        <p:nvSpPr>
          <p:cNvPr id="363" name="Google Shape;363;p20"/>
          <p:cNvSpPr txBox="1"/>
          <p:nvPr/>
        </p:nvSpPr>
        <p:spPr>
          <a:xfrm>
            <a:off x="8556861" y="7892888"/>
            <a:ext cx="2631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364" name="Google Shape;364;p20"/>
          <p:cNvSpPr/>
          <p:nvPr/>
        </p:nvSpPr>
        <p:spPr>
          <a:xfrm>
            <a:off x="13113667" y="5210695"/>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pic>
        <p:nvPicPr>
          <p:cNvPr id="365" name="Google Shape;365;p20"/>
          <p:cNvPicPr preferRelativeResize="0"/>
          <p:nvPr/>
        </p:nvPicPr>
        <p:blipFill rotWithShape="1">
          <a:blip r:embed="rId7">
            <a:alphaModFix/>
          </a:blip>
          <a:srcRect b="0" l="0" r="0" t="0"/>
          <a:stretch/>
        </p:blipFill>
        <p:spPr>
          <a:xfrm>
            <a:off x="12056562" y="4441781"/>
            <a:ext cx="3172562" cy="3172562"/>
          </a:xfrm>
          <a:prstGeom prst="rect">
            <a:avLst/>
          </a:prstGeom>
          <a:noFill/>
          <a:ln>
            <a:noFill/>
          </a:ln>
        </p:spPr>
      </p:pic>
      <p:sp>
        <p:nvSpPr>
          <p:cNvPr id="366" name="Google Shape;366;p20"/>
          <p:cNvSpPr txBox="1"/>
          <p:nvPr/>
        </p:nvSpPr>
        <p:spPr>
          <a:xfrm>
            <a:off x="12320942" y="7892888"/>
            <a:ext cx="2631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367" name="Google Shape;367;p20"/>
          <p:cNvSpPr/>
          <p:nvPr/>
        </p:nvSpPr>
        <p:spPr>
          <a:xfrm>
            <a:off x="15220886" y="1793637"/>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371" name="Shape 371"/>
        <p:cNvGrpSpPr/>
        <p:nvPr/>
      </p:nvGrpSpPr>
      <p:grpSpPr>
        <a:xfrm>
          <a:off x="0" y="0"/>
          <a:ext cx="0" cy="0"/>
          <a:chOff x="0" y="0"/>
          <a:chExt cx="0" cy="0"/>
        </a:xfrm>
      </p:grpSpPr>
      <p:grpSp>
        <p:nvGrpSpPr>
          <p:cNvPr id="372" name="Google Shape;372;p21"/>
          <p:cNvGrpSpPr/>
          <p:nvPr/>
        </p:nvGrpSpPr>
        <p:grpSpPr>
          <a:xfrm>
            <a:off x="1028700" y="539506"/>
            <a:ext cx="16264191" cy="780955"/>
            <a:chOff x="0" y="0"/>
            <a:chExt cx="21685587" cy="1041273"/>
          </a:xfrm>
        </p:grpSpPr>
        <p:grpSp>
          <p:nvGrpSpPr>
            <p:cNvPr id="373" name="Google Shape;373;p21"/>
            <p:cNvGrpSpPr/>
            <p:nvPr/>
          </p:nvGrpSpPr>
          <p:grpSpPr>
            <a:xfrm>
              <a:off x="0" y="0"/>
              <a:ext cx="1041273" cy="1041273"/>
              <a:chOff x="0" y="0"/>
              <a:chExt cx="812800" cy="812800"/>
            </a:xfrm>
          </p:grpSpPr>
          <p:sp>
            <p:nvSpPr>
              <p:cNvPr id="374" name="Google Shape;37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6" name="Google Shape;376;p21"/>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3">
                <a:alphaModFix/>
              </a:blip>
              <a:stretch>
                <a:fillRect b="0" l="0" r="0" t="0"/>
              </a:stretch>
            </a:blipFill>
            <a:ln>
              <a:noFill/>
            </a:ln>
          </p:spPr>
        </p:sp>
        <p:sp>
          <p:nvSpPr>
            <p:cNvPr id="377" name="Google Shape;377;p21"/>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378" name="Google Shape;378;p21"/>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379" name="Google Shape;379;p21"/>
          <p:cNvSpPr txBox="1"/>
          <p:nvPr/>
        </p:nvSpPr>
        <p:spPr>
          <a:xfrm>
            <a:off x="1028700" y="1852604"/>
            <a:ext cx="15882738"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PROBLEM STATEMENT &amp; SOLUTION FIT</a:t>
            </a:r>
            <a:endParaRPr/>
          </a:p>
        </p:txBody>
      </p:sp>
      <p:grpSp>
        <p:nvGrpSpPr>
          <p:cNvPr id="380" name="Google Shape;380;p21"/>
          <p:cNvGrpSpPr/>
          <p:nvPr/>
        </p:nvGrpSpPr>
        <p:grpSpPr>
          <a:xfrm>
            <a:off x="7021012" y="4350776"/>
            <a:ext cx="1714679" cy="1822909"/>
            <a:chOff x="0" y="-47625"/>
            <a:chExt cx="748878" cy="796147"/>
          </a:xfrm>
        </p:grpSpPr>
        <p:sp>
          <p:nvSpPr>
            <p:cNvPr id="381" name="Google Shape;381;p21"/>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382" name="Google Shape;382;p21"/>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 name="Google Shape;383;p21"/>
          <p:cNvGrpSpPr/>
          <p:nvPr/>
        </p:nvGrpSpPr>
        <p:grpSpPr>
          <a:xfrm>
            <a:off x="7021012" y="6464690"/>
            <a:ext cx="1714679" cy="1822909"/>
            <a:chOff x="0" y="-47625"/>
            <a:chExt cx="748878" cy="796147"/>
          </a:xfrm>
        </p:grpSpPr>
        <p:sp>
          <p:nvSpPr>
            <p:cNvPr id="384" name="Google Shape;384;p21"/>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385" name="Google Shape;385;p21"/>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21"/>
          <p:cNvGrpSpPr/>
          <p:nvPr/>
        </p:nvGrpSpPr>
        <p:grpSpPr>
          <a:xfrm>
            <a:off x="9204448" y="4350776"/>
            <a:ext cx="1714679" cy="1822909"/>
            <a:chOff x="0" y="-47625"/>
            <a:chExt cx="748878" cy="796147"/>
          </a:xfrm>
        </p:grpSpPr>
        <p:sp>
          <p:nvSpPr>
            <p:cNvPr id="387" name="Google Shape;387;p21"/>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388" name="Google Shape;388;p21"/>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21"/>
          <p:cNvGrpSpPr/>
          <p:nvPr/>
        </p:nvGrpSpPr>
        <p:grpSpPr>
          <a:xfrm>
            <a:off x="9204448" y="6464690"/>
            <a:ext cx="1714679" cy="1822909"/>
            <a:chOff x="0" y="-47625"/>
            <a:chExt cx="748878" cy="796147"/>
          </a:xfrm>
        </p:grpSpPr>
        <p:sp>
          <p:nvSpPr>
            <p:cNvPr id="390" name="Google Shape;390;p21"/>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391" name="Google Shape;391;p21"/>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2" name="Google Shape;392;p21"/>
          <p:cNvSpPr/>
          <p:nvPr/>
        </p:nvSpPr>
        <p:spPr>
          <a:xfrm>
            <a:off x="13753066" y="3605204"/>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393" name="Google Shape;393;p21"/>
          <p:cNvSpPr/>
          <p:nvPr/>
        </p:nvSpPr>
        <p:spPr>
          <a:xfrm>
            <a:off x="-1326265" y="4123577"/>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394" name="Google Shape;394;p21"/>
          <p:cNvSpPr/>
          <p:nvPr/>
        </p:nvSpPr>
        <p:spPr>
          <a:xfrm>
            <a:off x="15591499" y="7297635"/>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395" name="Google Shape;395;p21"/>
          <p:cNvSpPr/>
          <p:nvPr/>
        </p:nvSpPr>
        <p:spPr>
          <a:xfrm>
            <a:off x="7260844" y="4743877"/>
            <a:ext cx="1191235" cy="1145752"/>
          </a:xfrm>
          <a:custGeom>
            <a:rect b="b" l="l" r="r" t="t"/>
            <a:pathLst>
              <a:path extrusionOk="0" h="1145752" w="1191235">
                <a:moveTo>
                  <a:pt x="0" y="0"/>
                </a:moveTo>
                <a:lnTo>
                  <a:pt x="1191235" y="0"/>
                </a:lnTo>
                <a:lnTo>
                  <a:pt x="1191235" y="1145752"/>
                </a:lnTo>
                <a:lnTo>
                  <a:pt x="0" y="1145752"/>
                </a:lnTo>
                <a:lnTo>
                  <a:pt x="0" y="0"/>
                </a:lnTo>
                <a:close/>
              </a:path>
            </a:pathLst>
          </a:custGeom>
          <a:blipFill rotWithShape="1">
            <a:blip r:embed="rId4">
              <a:alphaModFix/>
            </a:blip>
            <a:stretch>
              <a:fillRect b="0" l="0" r="0" t="0"/>
            </a:stretch>
          </a:blipFill>
          <a:ln>
            <a:noFill/>
          </a:ln>
        </p:spPr>
      </p:sp>
      <p:sp>
        <p:nvSpPr>
          <p:cNvPr id="396" name="Google Shape;396;p21"/>
          <p:cNvSpPr/>
          <p:nvPr/>
        </p:nvSpPr>
        <p:spPr>
          <a:xfrm>
            <a:off x="9481966" y="4821771"/>
            <a:ext cx="1157611" cy="1117621"/>
          </a:xfrm>
          <a:custGeom>
            <a:rect b="b" l="l" r="r" t="t"/>
            <a:pathLst>
              <a:path extrusionOk="0" h="1117621" w="1157611">
                <a:moveTo>
                  <a:pt x="0" y="0"/>
                </a:moveTo>
                <a:lnTo>
                  <a:pt x="1157610" y="0"/>
                </a:lnTo>
                <a:lnTo>
                  <a:pt x="1157610" y="1117621"/>
                </a:lnTo>
                <a:lnTo>
                  <a:pt x="0" y="1117621"/>
                </a:lnTo>
                <a:lnTo>
                  <a:pt x="0" y="0"/>
                </a:lnTo>
                <a:close/>
              </a:path>
            </a:pathLst>
          </a:custGeom>
          <a:blipFill rotWithShape="1">
            <a:blip r:embed="rId5">
              <a:alphaModFix/>
            </a:blip>
            <a:stretch>
              <a:fillRect b="0" l="0" r="0" t="0"/>
            </a:stretch>
          </a:blipFill>
          <a:ln>
            <a:noFill/>
          </a:ln>
        </p:spPr>
      </p:sp>
      <p:sp>
        <p:nvSpPr>
          <p:cNvPr id="397" name="Google Shape;397;p21"/>
          <p:cNvSpPr/>
          <p:nvPr/>
        </p:nvSpPr>
        <p:spPr>
          <a:xfrm>
            <a:off x="7260844" y="6773518"/>
            <a:ext cx="1237047" cy="1117840"/>
          </a:xfrm>
          <a:custGeom>
            <a:rect b="b" l="l" r="r" t="t"/>
            <a:pathLst>
              <a:path extrusionOk="0" h="1117840" w="1237047">
                <a:moveTo>
                  <a:pt x="0" y="0"/>
                </a:moveTo>
                <a:lnTo>
                  <a:pt x="1237047" y="0"/>
                </a:lnTo>
                <a:lnTo>
                  <a:pt x="1237047" y="1117840"/>
                </a:lnTo>
                <a:lnTo>
                  <a:pt x="0" y="1117840"/>
                </a:lnTo>
                <a:lnTo>
                  <a:pt x="0" y="0"/>
                </a:lnTo>
                <a:close/>
              </a:path>
            </a:pathLst>
          </a:custGeom>
          <a:blipFill rotWithShape="1">
            <a:blip r:embed="rId6">
              <a:alphaModFix/>
            </a:blip>
            <a:stretch>
              <a:fillRect b="0" l="0" r="0" t="0"/>
            </a:stretch>
          </a:blipFill>
          <a:ln>
            <a:noFill/>
          </a:ln>
        </p:spPr>
      </p:sp>
      <p:sp>
        <p:nvSpPr>
          <p:cNvPr id="398" name="Google Shape;398;p21"/>
          <p:cNvSpPr txBox="1"/>
          <p:nvPr/>
        </p:nvSpPr>
        <p:spPr>
          <a:xfrm>
            <a:off x="11385851" y="4459821"/>
            <a:ext cx="2098253" cy="723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PROBLEM</a:t>
            </a:r>
            <a:endParaRPr/>
          </a:p>
        </p:txBody>
      </p:sp>
      <p:sp>
        <p:nvSpPr>
          <p:cNvPr id="399" name="Google Shape;399;p21"/>
          <p:cNvSpPr txBox="1"/>
          <p:nvPr/>
        </p:nvSpPr>
        <p:spPr>
          <a:xfrm>
            <a:off x="4456034" y="4459821"/>
            <a:ext cx="2098253" cy="72390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PROBLEM</a:t>
            </a:r>
            <a:endParaRPr/>
          </a:p>
        </p:txBody>
      </p:sp>
      <p:sp>
        <p:nvSpPr>
          <p:cNvPr id="400" name="Google Shape;400;p21"/>
          <p:cNvSpPr txBox="1"/>
          <p:nvPr/>
        </p:nvSpPr>
        <p:spPr>
          <a:xfrm>
            <a:off x="11385851" y="6573735"/>
            <a:ext cx="2098253" cy="723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PROBLEM</a:t>
            </a:r>
            <a:endParaRPr/>
          </a:p>
        </p:txBody>
      </p:sp>
      <p:sp>
        <p:nvSpPr>
          <p:cNvPr id="401" name="Google Shape;401;p21"/>
          <p:cNvSpPr txBox="1"/>
          <p:nvPr/>
        </p:nvSpPr>
        <p:spPr>
          <a:xfrm>
            <a:off x="4456034" y="6573735"/>
            <a:ext cx="2098253" cy="72390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PROBLEM</a:t>
            </a:r>
            <a:endParaRPr/>
          </a:p>
        </p:txBody>
      </p:sp>
      <p:sp>
        <p:nvSpPr>
          <p:cNvPr id="402" name="Google Shape;402;p21"/>
          <p:cNvSpPr txBox="1"/>
          <p:nvPr/>
        </p:nvSpPr>
        <p:spPr>
          <a:xfrm>
            <a:off x="11385851" y="5324055"/>
            <a:ext cx="33675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403" name="Google Shape;403;p21"/>
          <p:cNvSpPr txBox="1"/>
          <p:nvPr/>
        </p:nvSpPr>
        <p:spPr>
          <a:xfrm>
            <a:off x="3186839" y="5324055"/>
            <a:ext cx="3367500" cy="738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404" name="Google Shape;404;p21"/>
          <p:cNvSpPr txBox="1"/>
          <p:nvPr/>
        </p:nvSpPr>
        <p:spPr>
          <a:xfrm>
            <a:off x="11385851" y="7437968"/>
            <a:ext cx="33675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405" name="Google Shape;405;p21"/>
          <p:cNvSpPr txBox="1"/>
          <p:nvPr/>
        </p:nvSpPr>
        <p:spPr>
          <a:xfrm>
            <a:off x="3186839" y="7437968"/>
            <a:ext cx="3367500" cy="738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pic>
        <p:nvPicPr>
          <p:cNvPr id="406" name="Google Shape;406;p21"/>
          <p:cNvPicPr preferRelativeResize="0"/>
          <p:nvPr/>
        </p:nvPicPr>
        <p:blipFill>
          <a:blip r:embed="rId7">
            <a:alphaModFix/>
          </a:blip>
          <a:stretch>
            <a:fillRect/>
          </a:stretch>
        </p:blipFill>
        <p:spPr>
          <a:xfrm>
            <a:off x="9481975" y="6773536"/>
            <a:ext cx="1237050" cy="12608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410" name="Shape 410"/>
        <p:cNvGrpSpPr/>
        <p:nvPr/>
      </p:nvGrpSpPr>
      <p:grpSpPr>
        <a:xfrm>
          <a:off x="0" y="0"/>
          <a:ext cx="0" cy="0"/>
          <a:chOff x="0" y="0"/>
          <a:chExt cx="0" cy="0"/>
        </a:xfrm>
      </p:grpSpPr>
      <p:pic>
        <p:nvPicPr>
          <p:cNvPr id="411" name="Google Shape;411;p22"/>
          <p:cNvPicPr preferRelativeResize="0"/>
          <p:nvPr/>
        </p:nvPicPr>
        <p:blipFill>
          <a:blip r:embed="rId3">
            <a:alphaModFix/>
          </a:blip>
          <a:stretch>
            <a:fillRect/>
          </a:stretch>
        </p:blipFill>
        <p:spPr>
          <a:xfrm>
            <a:off x="957181" y="3611324"/>
            <a:ext cx="2426869" cy="2822951"/>
          </a:xfrm>
          <a:prstGeom prst="rect">
            <a:avLst/>
          </a:prstGeom>
          <a:noFill/>
          <a:ln>
            <a:noFill/>
          </a:ln>
        </p:spPr>
      </p:pic>
      <p:grpSp>
        <p:nvGrpSpPr>
          <p:cNvPr id="412" name="Google Shape;412;p22"/>
          <p:cNvGrpSpPr/>
          <p:nvPr/>
        </p:nvGrpSpPr>
        <p:grpSpPr>
          <a:xfrm>
            <a:off x="1028700" y="539506"/>
            <a:ext cx="16264191" cy="780955"/>
            <a:chOff x="0" y="0"/>
            <a:chExt cx="21685587" cy="1041273"/>
          </a:xfrm>
        </p:grpSpPr>
        <p:grpSp>
          <p:nvGrpSpPr>
            <p:cNvPr id="413" name="Google Shape;413;p22"/>
            <p:cNvGrpSpPr/>
            <p:nvPr/>
          </p:nvGrpSpPr>
          <p:grpSpPr>
            <a:xfrm>
              <a:off x="0" y="0"/>
              <a:ext cx="1041273" cy="1041273"/>
              <a:chOff x="0" y="0"/>
              <a:chExt cx="812800" cy="812800"/>
            </a:xfrm>
          </p:grpSpPr>
          <p:sp>
            <p:nvSpPr>
              <p:cNvPr id="414" name="Google Shape;41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 name="Google Shape;416;p22"/>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4">
                <a:alphaModFix/>
              </a:blip>
              <a:stretch>
                <a:fillRect b="0" l="0" r="0" t="0"/>
              </a:stretch>
            </a:blipFill>
            <a:ln>
              <a:noFill/>
            </a:ln>
          </p:spPr>
        </p:sp>
        <p:sp>
          <p:nvSpPr>
            <p:cNvPr id="417" name="Google Shape;417;p22"/>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418" name="Google Shape;418;p22"/>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419" name="Google Shape;419;p22"/>
          <p:cNvSpPr/>
          <p:nvPr/>
        </p:nvSpPr>
        <p:spPr>
          <a:xfrm>
            <a:off x="5837926" y="3736153"/>
            <a:ext cx="2355358" cy="274078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blipFill rotWithShape="1">
            <a:blip r:embed="rId5">
              <a:alphaModFix/>
            </a:blip>
            <a:stretch>
              <a:fillRect b="0" l="-23730" r="-50810" t="0"/>
            </a:stretch>
          </a:blipFill>
          <a:ln>
            <a:noFill/>
          </a:ln>
        </p:spPr>
      </p:sp>
      <p:sp>
        <p:nvSpPr>
          <p:cNvPr id="420" name="Google Shape;420;p22"/>
          <p:cNvSpPr/>
          <p:nvPr/>
        </p:nvSpPr>
        <p:spPr>
          <a:xfrm>
            <a:off x="10650734" y="3736153"/>
            <a:ext cx="2355358" cy="2740780"/>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blipFill rotWithShape="1">
            <a:blip r:embed="rId6">
              <a:alphaModFix/>
            </a:blip>
            <a:stretch>
              <a:fillRect b="0" l="-19564" r="-54977" t="0"/>
            </a:stretch>
          </a:blipFill>
          <a:ln>
            <a:noFill/>
          </a:ln>
        </p:spPr>
      </p:sp>
      <p:sp>
        <p:nvSpPr>
          <p:cNvPr id="421" name="Google Shape;421;p22"/>
          <p:cNvSpPr txBox="1"/>
          <p:nvPr/>
        </p:nvSpPr>
        <p:spPr>
          <a:xfrm>
            <a:off x="1028700" y="7142162"/>
            <a:ext cx="3306074" cy="723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CLIENT NAME</a:t>
            </a:r>
            <a:endParaRPr/>
          </a:p>
        </p:txBody>
      </p:sp>
      <p:sp>
        <p:nvSpPr>
          <p:cNvPr id="422" name="Google Shape;422;p22"/>
          <p:cNvSpPr txBox="1"/>
          <p:nvPr/>
        </p:nvSpPr>
        <p:spPr>
          <a:xfrm>
            <a:off x="5837926" y="7142162"/>
            <a:ext cx="3306074" cy="723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CLIENT NAME</a:t>
            </a:r>
            <a:endParaRPr/>
          </a:p>
        </p:txBody>
      </p:sp>
      <p:sp>
        <p:nvSpPr>
          <p:cNvPr id="423" name="Google Shape;423;p22"/>
          <p:cNvSpPr txBox="1"/>
          <p:nvPr/>
        </p:nvSpPr>
        <p:spPr>
          <a:xfrm>
            <a:off x="1028700" y="8042369"/>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424" name="Google Shape;424;p22"/>
          <p:cNvSpPr txBox="1"/>
          <p:nvPr/>
        </p:nvSpPr>
        <p:spPr>
          <a:xfrm>
            <a:off x="5837926" y="8042369"/>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425" name="Google Shape;425;p22"/>
          <p:cNvSpPr txBox="1"/>
          <p:nvPr/>
        </p:nvSpPr>
        <p:spPr>
          <a:xfrm>
            <a:off x="1028700" y="1718374"/>
            <a:ext cx="6652196"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TESTIMONIALS</a:t>
            </a:r>
            <a:endParaRPr/>
          </a:p>
        </p:txBody>
      </p:sp>
      <p:sp>
        <p:nvSpPr>
          <p:cNvPr id="426" name="Google Shape;426;p22"/>
          <p:cNvSpPr txBox="1"/>
          <p:nvPr/>
        </p:nvSpPr>
        <p:spPr>
          <a:xfrm>
            <a:off x="10647153" y="7142162"/>
            <a:ext cx="3306074" cy="723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CLIENT NAME</a:t>
            </a:r>
            <a:endParaRPr/>
          </a:p>
        </p:txBody>
      </p:sp>
      <p:sp>
        <p:nvSpPr>
          <p:cNvPr id="427" name="Google Shape;427;p22"/>
          <p:cNvSpPr txBox="1"/>
          <p:nvPr/>
        </p:nvSpPr>
        <p:spPr>
          <a:xfrm>
            <a:off x="10647153" y="8042369"/>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428" name="Google Shape;428;p22"/>
          <p:cNvSpPr/>
          <p:nvPr/>
        </p:nvSpPr>
        <p:spPr>
          <a:xfrm>
            <a:off x="14268259" y="2087034"/>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429" name="Google Shape;429;p22"/>
          <p:cNvSpPr/>
          <p:nvPr/>
        </p:nvSpPr>
        <p:spPr>
          <a:xfrm>
            <a:off x="16106692" y="5726795"/>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430" name="Google Shape;430;p22"/>
          <p:cNvSpPr/>
          <p:nvPr/>
        </p:nvSpPr>
        <p:spPr>
          <a:xfrm>
            <a:off x="3999494" y="-2958074"/>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pic>
        <p:nvPicPr>
          <p:cNvPr id="431" name="Google Shape;431;p22"/>
          <p:cNvPicPr preferRelativeResize="0"/>
          <p:nvPr/>
        </p:nvPicPr>
        <p:blipFill>
          <a:blip r:embed="rId7">
            <a:alphaModFix/>
          </a:blip>
          <a:stretch>
            <a:fillRect/>
          </a:stretch>
        </p:blipFill>
        <p:spPr>
          <a:xfrm>
            <a:off x="5742699" y="3623814"/>
            <a:ext cx="2549375" cy="2965447"/>
          </a:xfrm>
          <a:prstGeom prst="rect">
            <a:avLst/>
          </a:prstGeom>
          <a:noFill/>
          <a:ln>
            <a:noFill/>
          </a:ln>
        </p:spPr>
      </p:pic>
      <p:pic>
        <p:nvPicPr>
          <p:cNvPr id="432" name="Google Shape;432;p22"/>
          <p:cNvPicPr preferRelativeResize="0"/>
          <p:nvPr/>
        </p:nvPicPr>
        <p:blipFill>
          <a:blip r:embed="rId8">
            <a:alphaModFix/>
          </a:blip>
          <a:stretch>
            <a:fillRect/>
          </a:stretch>
        </p:blipFill>
        <p:spPr>
          <a:xfrm>
            <a:off x="10673250" y="3611325"/>
            <a:ext cx="2549375" cy="2957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436" name="Shape 436"/>
        <p:cNvGrpSpPr/>
        <p:nvPr/>
      </p:nvGrpSpPr>
      <p:grpSpPr>
        <a:xfrm>
          <a:off x="0" y="0"/>
          <a:ext cx="0" cy="0"/>
          <a:chOff x="0" y="0"/>
          <a:chExt cx="0" cy="0"/>
        </a:xfrm>
      </p:grpSpPr>
      <p:pic>
        <p:nvPicPr>
          <p:cNvPr id="437" name="Google Shape;437;p23"/>
          <p:cNvPicPr preferRelativeResize="0"/>
          <p:nvPr/>
        </p:nvPicPr>
        <p:blipFill>
          <a:blip r:embed="rId3">
            <a:alphaModFix/>
          </a:blip>
          <a:stretch>
            <a:fillRect/>
          </a:stretch>
        </p:blipFill>
        <p:spPr>
          <a:xfrm>
            <a:off x="10455450" y="2273484"/>
            <a:ext cx="7107301" cy="6156417"/>
          </a:xfrm>
          <a:prstGeom prst="rect">
            <a:avLst/>
          </a:prstGeom>
          <a:noFill/>
          <a:ln>
            <a:noFill/>
          </a:ln>
        </p:spPr>
      </p:pic>
      <p:grpSp>
        <p:nvGrpSpPr>
          <p:cNvPr id="438" name="Google Shape;438;p23"/>
          <p:cNvGrpSpPr/>
          <p:nvPr/>
        </p:nvGrpSpPr>
        <p:grpSpPr>
          <a:xfrm>
            <a:off x="1028700" y="539506"/>
            <a:ext cx="16264191" cy="780955"/>
            <a:chOff x="0" y="0"/>
            <a:chExt cx="21685587" cy="1041273"/>
          </a:xfrm>
        </p:grpSpPr>
        <p:grpSp>
          <p:nvGrpSpPr>
            <p:cNvPr id="439" name="Google Shape;439;p23"/>
            <p:cNvGrpSpPr/>
            <p:nvPr/>
          </p:nvGrpSpPr>
          <p:grpSpPr>
            <a:xfrm>
              <a:off x="0" y="0"/>
              <a:ext cx="1041273" cy="1041273"/>
              <a:chOff x="0" y="0"/>
              <a:chExt cx="812800" cy="812800"/>
            </a:xfrm>
          </p:grpSpPr>
          <p:sp>
            <p:nvSpPr>
              <p:cNvPr id="440" name="Google Shape;44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2" name="Google Shape;442;p23"/>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4">
                <a:alphaModFix/>
              </a:blip>
              <a:stretch>
                <a:fillRect b="0" l="0" r="0" t="0"/>
              </a:stretch>
            </a:blipFill>
            <a:ln>
              <a:noFill/>
            </a:ln>
          </p:spPr>
        </p:sp>
        <p:sp>
          <p:nvSpPr>
            <p:cNvPr id="443" name="Google Shape;443;p23"/>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444" name="Google Shape;444;p23"/>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445" name="Google Shape;445;p23"/>
          <p:cNvSpPr/>
          <p:nvPr/>
        </p:nvSpPr>
        <p:spPr>
          <a:xfrm>
            <a:off x="843304" y="5045534"/>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446" name="Google Shape;446;p23"/>
          <p:cNvSpPr/>
          <p:nvPr/>
        </p:nvSpPr>
        <p:spPr>
          <a:xfrm>
            <a:off x="16449567" y="1603845"/>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447" name="Google Shape;447;p23"/>
          <p:cNvSpPr/>
          <p:nvPr/>
        </p:nvSpPr>
        <p:spPr>
          <a:xfrm>
            <a:off x="3403183" y="8429911"/>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448" name="Google Shape;448;p23"/>
          <p:cNvSpPr txBox="1"/>
          <p:nvPr/>
        </p:nvSpPr>
        <p:spPr>
          <a:xfrm>
            <a:off x="1028700" y="2021310"/>
            <a:ext cx="11684197"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POSITIONING &amp; MESSAGING</a:t>
            </a:r>
            <a:endParaRPr/>
          </a:p>
        </p:txBody>
      </p:sp>
      <p:sp>
        <p:nvSpPr>
          <p:cNvPr id="449" name="Google Shape;449;p23"/>
          <p:cNvSpPr txBox="1"/>
          <p:nvPr/>
        </p:nvSpPr>
        <p:spPr>
          <a:xfrm>
            <a:off x="1028700" y="4012035"/>
            <a:ext cx="8867100" cy="480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Play a crucial role in the success of any brand or product. Effective positioning ensures that your brand occupies a distinct and valued place in the minds of your target audience. It is about identifying what makes your brand unique and communicating that uniqueness clearly and consistently.</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Messaging, on the other hand, involves crafting the right words and stories to convey your brand’s value proposition, mission, and values. It is the voice of your brand, resonating with your audience and building an emotional connection. Good messaging is simple, memorable, and relevant, creating a lasting impression that drives engagement and loyalty.</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Arimo"/>
              <a:ea typeface="Arimo"/>
              <a:cs typeface="Arimo"/>
              <a:sym typeface="Arim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453" name="Shape 453"/>
        <p:cNvGrpSpPr/>
        <p:nvPr/>
      </p:nvGrpSpPr>
      <p:grpSpPr>
        <a:xfrm>
          <a:off x="0" y="0"/>
          <a:ext cx="0" cy="0"/>
          <a:chOff x="0" y="0"/>
          <a:chExt cx="0" cy="0"/>
        </a:xfrm>
      </p:grpSpPr>
      <p:sp>
        <p:nvSpPr>
          <p:cNvPr id="454" name="Google Shape;454;p24"/>
          <p:cNvSpPr/>
          <p:nvPr/>
        </p:nvSpPr>
        <p:spPr>
          <a:xfrm>
            <a:off x="-1245932" y="2202179"/>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pic>
        <p:nvPicPr>
          <p:cNvPr id="455" name="Google Shape;455;p24"/>
          <p:cNvPicPr preferRelativeResize="0"/>
          <p:nvPr/>
        </p:nvPicPr>
        <p:blipFill>
          <a:blip r:embed="rId3">
            <a:alphaModFix/>
          </a:blip>
          <a:stretch>
            <a:fillRect/>
          </a:stretch>
        </p:blipFill>
        <p:spPr>
          <a:xfrm>
            <a:off x="1649242" y="1935107"/>
            <a:ext cx="5970424" cy="6952264"/>
          </a:xfrm>
          <a:prstGeom prst="rect">
            <a:avLst/>
          </a:prstGeom>
          <a:noFill/>
          <a:ln>
            <a:noFill/>
          </a:ln>
        </p:spPr>
      </p:pic>
      <p:grpSp>
        <p:nvGrpSpPr>
          <p:cNvPr id="456" name="Google Shape;456;p24"/>
          <p:cNvGrpSpPr/>
          <p:nvPr/>
        </p:nvGrpSpPr>
        <p:grpSpPr>
          <a:xfrm>
            <a:off x="1028700" y="539506"/>
            <a:ext cx="16264191" cy="780955"/>
            <a:chOff x="0" y="0"/>
            <a:chExt cx="21685587" cy="1041273"/>
          </a:xfrm>
        </p:grpSpPr>
        <p:grpSp>
          <p:nvGrpSpPr>
            <p:cNvPr id="457" name="Google Shape;457;p24"/>
            <p:cNvGrpSpPr/>
            <p:nvPr/>
          </p:nvGrpSpPr>
          <p:grpSpPr>
            <a:xfrm>
              <a:off x="0" y="0"/>
              <a:ext cx="1041273" cy="1041273"/>
              <a:chOff x="0" y="0"/>
              <a:chExt cx="812800" cy="812800"/>
            </a:xfrm>
          </p:grpSpPr>
          <p:sp>
            <p:nvSpPr>
              <p:cNvPr id="458" name="Google Shape;45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0" name="Google Shape;460;p24"/>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4">
                <a:alphaModFix/>
              </a:blip>
              <a:stretch>
                <a:fillRect b="0" l="0" r="0" t="0"/>
              </a:stretch>
            </a:blipFill>
            <a:ln>
              <a:noFill/>
            </a:ln>
          </p:spPr>
        </p:sp>
        <p:sp>
          <p:nvSpPr>
            <p:cNvPr id="461" name="Google Shape;461;p24"/>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462" name="Google Shape;462;p24"/>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463" name="Google Shape;463;p24"/>
          <p:cNvSpPr/>
          <p:nvPr/>
        </p:nvSpPr>
        <p:spPr>
          <a:xfrm>
            <a:off x="15420867" y="4630821"/>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464" name="Google Shape;464;p24"/>
          <p:cNvSpPr txBox="1"/>
          <p:nvPr/>
        </p:nvSpPr>
        <p:spPr>
          <a:xfrm>
            <a:off x="9160795" y="1947058"/>
            <a:ext cx="6376338"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OUR HISTORY</a:t>
            </a:r>
            <a:endParaRPr/>
          </a:p>
        </p:txBody>
      </p:sp>
      <p:sp>
        <p:nvSpPr>
          <p:cNvPr id="465" name="Google Shape;465;p24"/>
          <p:cNvSpPr txBox="1"/>
          <p:nvPr/>
        </p:nvSpPr>
        <p:spPr>
          <a:xfrm>
            <a:off x="9144000" y="3869055"/>
            <a:ext cx="7440600" cy="443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Play a crucial role in the success of any brand or product. Effective positioning ensures that your brand occupies a distinct and valued place in the minds of your target audience. It is about identifying what makes your brand unique and communicating that uniqueness.</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lay a crucial role in the success of any brand or product. Effective positioning ensures that your brand occupies a distinct and valued place in the minds of your target audience. It is about identifying what makes your brand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469" name="Shape 469"/>
        <p:cNvGrpSpPr/>
        <p:nvPr/>
      </p:nvGrpSpPr>
      <p:grpSpPr>
        <a:xfrm>
          <a:off x="0" y="0"/>
          <a:ext cx="0" cy="0"/>
          <a:chOff x="0" y="0"/>
          <a:chExt cx="0" cy="0"/>
        </a:xfrm>
      </p:grpSpPr>
      <p:grpSp>
        <p:nvGrpSpPr>
          <p:cNvPr id="470" name="Google Shape;470;p25"/>
          <p:cNvGrpSpPr/>
          <p:nvPr/>
        </p:nvGrpSpPr>
        <p:grpSpPr>
          <a:xfrm>
            <a:off x="1028700" y="539506"/>
            <a:ext cx="16264191" cy="780955"/>
            <a:chOff x="0" y="0"/>
            <a:chExt cx="21685587" cy="1041273"/>
          </a:xfrm>
        </p:grpSpPr>
        <p:grpSp>
          <p:nvGrpSpPr>
            <p:cNvPr id="471" name="Google Shape;471;p25"/>
            <p:cNvGrpSpPr/>
            <p:nvPr/>
          </p:nvGrpSpPr>
          <p:grpSpPr>
            <a:xfrm>
              <a:off x="0" y="0"/>
              <a:ext cx="1041273" cy="1041273"/>
              <a:chOff x="0" y="0"/>
              <a:chExt cx="812800" cy="812800"/>
            </a:xfrm>
          </p:grpSpPr>
          <p:sp>
            <p:nvSpPr>
              <p:cNvPr id="472" name="Google Shape;47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4" name="Google Shape;474;p25"/>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3">
                <a:alphaModFix/>
              </a:blip>
              <a:stretch>
                <a:fillRect b="0" l="0" r="0" t="0"/>
              </a:stretch>
            </a:blipFill>
            <a:ln>
              <a:noFill/>
            </a:ln>
          </p:spPr>
        </p:sp>
        <p:sp>
          <p:nvSpPr>
            <p:cNvPr id="475" name="Google Shape;475;p25"/>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476" name="Google Shape;476;p25"/>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grpSp>
        <p:nvGrpSpPr>
          <p:cNvPr id="477" name="Google Shape;477;p25"/>
          <p:cNvGrpSpPr/>
          <p:nvPr/>
        </p:nvGrpSpPr>
        <p:grpSpPr>
          <a:xfrm>
            <a:off x="996484" y="3905649"/>
            <a:ext cx="1714679" cy="1822909"/>
            <a:chOff x="0" y="-47625"/>
            <a:chExt cx="748878" cy="796147"/>
          </a:xfrm>
        </p:grpSpPr>
        <p:sp>
          <p:nvSpPr>
            <p:cNvPr id="478" name="Google Shape;478;p25"/>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479" name="Google Shape;479;p25"/>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p25"/>
          <p:cNvGrpSpPr/>
          <p:nvPr/>
        </p:nvGrpSpPr>
        <p:grpSpPr>
          <a:xfrm>
            <a:off x="6926831" y="3905649"/>
            <a:ext cx="1714679" cy="1822909"/>
            <a:chOff x="0" y="-47625"/>
            <a:chExt cx="748878" cy="796147"/>
          </a:xfrm>
        </p:grpSpPr>
        <p:sp>
          <p:nvSpPr>
            <p:cNvPr id="481" name="Google Shape;481;p25"/>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482" name="Google Shape;482;p25"/>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3" name="Google Shape;483;p25"/>
          <p:cNvSpPr/>
          <p:nvPr/>
        </p:nvSpPr>
        <p:spPr>
          <a:xfrm>
            <a:off x="13698700" y="1352154"/>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484" name="Google Shape;484;p25"/>
          <p:cNvSpPr/>
          <p:nvPr/>
        </p:nvSpPr>
        <p:spPr>
          <a:xfrm>
            <a:off x="7751954" y="7751422"/>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grpSp>
        <p:nvGrpSpPr>
          <p:cNvPr id="485" name="Google Shape;485;p25"/>
          <p:cNvGrpSpPr/>
          <p:nvPr/>
        </p:nvGrpSpPr>
        <p:grpSpPr>
          <a:xfrm>
            <a:off x="12792745" y="3905649"/>
            <a:ext cx="1714679" cy="1822909"/>
            <a:chOff x="0" y="-47625"/>
            <a:chExt cx="748878" cy="796147"/>
          </a:xfrm>
        </p:grpSpPr>
        <p:sp>
          <p:nvSpPr>
            <p:cNvPr id="486" name="Google Shape;486;p25"/>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487" name="Google Shape;487;p25"/>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8" name="Google Shape;488;p25"/>
          <p:cNvSpPr/>
          <p:nvPr/>
        </p:nvSpPr>
        <p:spPr>
          <a:xfrm>
            <a:off x="1213335" y="4174693"/>
            <a:ext cx="1280976" cy="1400670"/>
          </a:xfrm>
          <a:custGeom>
            <a:rect b="b" l="l" r="r" t="t"/>
            <a:pathLst>
              <a:path extrusionOk="0" h="1400670" w="1280976">
                <a:moveTo>
                  <a:pt x="0" y="0"/>
                </a:moveTo>
                <a:lnTo>
                  <a:pt x="1280976" y="0"/>
                </a:lnTo>
                <a:lnTo>
                  <a:pt x="1280976" y="1400669"/>
                </a:lnTo>
                <a:lnTo>
                  <a:pt x="0" y="1400669"/>
                </a:lnTo>
                <a:lnTo>
                  <a:pt x="0" y="0"/>
                </a:lnTo>
                <a:close/>
              </a:path>
            </a:pathLst>
          </a:custGeom>
          <a:blipFill rotWithShape="1">
            <a:blip r:embed="rId4">
              <a:alphaModFix/>
            </a:blip>
            <a:stretch>
              <a:fillRect b="0" l="0" r="0" t="0"/>
            </a:stretch>
          </a:blipFill>
          <a:ln>
            <a:noFill/>
          </a:ln>
        </p:spPr>
      </p:sp>
      <p:sp>
        <p:nvSpPr>
          <p:cNvPr id="489" name="Google Shape;489;p25"/>
          <p:cNvSpPr/>
          <p:nvPr/>
        </p:nvSpPr>
        <p:spPr>
          <a:xfrm>
            <a:off x="7052772" y="4203813"/>
            <a:ext cx="1398364" cy="1342430"/>
          </a:xfrm>
          <a:custGeom>
            <a:rect b="b" l="l" r="r" t="t"/>
            <a:pathLst>
              <a:path extrusionOk="0" h="1342430" w="1398364">
                <a:moveTo>
                  <a:pt x="0" y="0"/>
                </a:moveTo>
                <a:lnTo>
                  <a:pt x="1398364" y="0"/>
                </a:lnTo>
                <a:lnTo>
                  <a:pt x="1398364" y="1342429"/>
                </a:lnTo>
                <a:lnTo>
                  <a:pt x="0" y="1342429"/>
                </a:lnTo>
                <a:lnTo>
                  <a:pt x="0" y="0"/>
                </a:lnTo>
                <a:close/>
              </a:path>
            </a:pathLst>
          </a:custGeom>
          <a:blipFill rotWithShape="1">
            <a:blip r:embed="rId5">
              <a:alphaModFix/>
            </a:blip>
            <a:stretch>
              <a:fillRect b="0" l="0" r="0" t="0"/>
            </a:stretch>
          </a:blipFill>
          <a:ln>
            <a:noFill/>
          </a:ln>
        </p:spPr>
      </p:sp>
      <p:sp>
        <p:nvSpPr>
          <p:cNvPr id="490" name="Google Shape;490;p25"/>
          <p:cNvSpPr txBox="1"/>
          <p:nvPr/>
        </p:nvSpPr>
        <p:spPr>
          <a:xfrm>
            <a:off x="1028700" y="1995394"/>
            <a:ext cx="6342557"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OUR JOURNEY</a:t>
            </a:r>
            <a:endParaRPr/>
          </a:p>
        </p:txBody>
      </p:sp>
      <p:sp>
        <p:nvSpPr>
          <p:cNvPr id="491" name="Google Shape;491;p25"/>
          <p:cNvSpPr txBox="1"/>
          <p:nvPr/>
        </p:nvSpPr>
        <p:spPr>
          <a:xfrm>
            <a:off x="1028700" y="6402111"/>
            <a:ext cx="5099669" cy="723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ADD A MAIN POINT</a:t>
            </a:r>
            <a:endParaRPr/>
          </a:p>
        </p:txBody>
      </p:sp>
      <p:sp>
        <p:nvSpPr>
          <p:cNvPr id="492" name="Google Shape;492;p25"/>
          <p:cNvSpPr txBox="1"/>
          <p:nvPr/>
        </p:nvSpPr>
        <p:spPr>
          <a:xfrm>
            <a:off x="6926831" y="6402111"/>
            <a:ext cx="5099669" cy="723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ADD A MAIN POINT</a:t>
            </a:r>
            <a:endParaRPr/>
          </a:p>
        </p:txBody>
      </p:sp>
      <p:sp>
        <p:nvSpPr>
          <p:cNvPr id="493" name="Google Shape;493;p25"/>
          <p:cNvSpPr txBox="1"/>
          <p:nvPr/>
        </p:nvSpPr>
        <p:spPr>
          <a:xfrm>
            <a:off x="1028700" y="7315177"/>
            <a:ext cx="3364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494" name="Google Shape;494;p25"/>
          <p:cNvSpPr txBox="1"/>
          <p:nvPr/>
        </p:nvSpPr>
        <p:spPr>
          <a:xfrm>
            <a:off x="6926831" y="7315177"/>
            <a:ext cx="3364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495" name="Google Shape;495;p25"/>
          <p:cNvSpPr txBox="1"/>
          <p:nvPr/>
        </p:nvSpPr>
        <p:spPr>
          <a:xfrm>
            <a:off x="12824961" y="6402111"/>
            <a:ext cx="5099669" cy="723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ADD A MAIN POINT</a:t>
            </a:r>
            <a:endParaRPr/>
          </a:p>
        </p:txBody>
      </p:sp>
      <p:sp>
        <p:nvSpPr>
          <p:cNvPr id="496" name="Google Shape;496;p25"/>
          <p:cNvSpPr txBox="1"/>
          <p:nvPr/>
        </p:nvSpPr>
        <p:spPr>
          <a:xfrm>
            <a:off x="12824961" y="7315177"/>
            <a:ext cx="3364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pic>
        <p:nvPicPr>
          <p:cNvPr id="497" name="Google Shape;497;p25"/>
          <p:cNvPicPr preferRelativeResize="0"/>
          <p:nvPr/>
        </p:nvPicPr>
        <p:blipFill>
          <a:blip r:embed="rId6">
            <a:alphaModFix/>
          </a:blip>
          <a:stretch>
            <a:fillRect/>
          </a:stretch>
        </p:blipFill>
        <p:spPr>
          <a:xfrm>
            <a:off x="13074049" y="4324252"/>
            <a:ext cx="1125365" cy="1306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503" name="Google Shape;503;p26"/>
          <p:cNvSpPr txBox="1"/>
          <p:nvPr/>
        </p:nvSpPr>
        <p:spPr>
          <a:xfrm>
            <a:off x="1028700" y="1038225"/>
            <a:ext cx="10138500" cy="276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970" u="none" cap="none" strike="noStrike">
                <a:solidFill>
                  <a:srgbClr val="FFFFFF"/>
                </a:solidFill>
                <a:latin typeface="Anton"/>
                <a:ea typeface="Anton"/>
                <a:cs typeface="Anton"/>
                <a:sym typeface="Anton"/>
              </a:rPr>
              <a:t>A PICTURE IS WORTH A THOUSAND WORDS</a:t>
            </a:r>
            <a:endParaRPr/>
          </a:p>
        </p:txBody>
      </p:sp>
      <p:sp>
        <p:nvSpPr>
          <p:cNvPr id="504" name="Google Shape;504;p26"/>
          <p:cNvSpPr/>
          <p:nvPr/>
        </p:nvSpPr>
        <p:spPr>
          <a:xfrm>
            <a:off x="16682460" y="814384"/>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505" name="Google Shape;505;p26"/>
          <p:cNvSpPr/>
          <p:nvPr/>
        </p:nvSpPr>
        <p:spPr>
          <a:xfrm>
            <a:off x="-2156863" y="5498193"/>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509" name="Shape 509"/>
        <p:cNvGrpSpPr/>
        <p:nvPr/>
      </p:nvGrpSpPr>
      <p:grpSpPr>
        <a:xfrm>
          <a:off x="0" y="0"/>
          <a:ext cx="0" cy="0"/>
          <a:chOff x="0" y="0"/>
          <a:chExt cx="0" cy="0"/>
        </a:xfrm>
      </p:grpSpPr>
      <p:pic>
        <p:nvPicPr>
          <p:cNvPr id="510" name="Google Shape;510;p27"/>
          <p:cNvPicPr preferRelativeResize="0"/>
          <p:nvPr/>
        </p:nvPicPr>
        <p:blipFill>
          <a:blip r:embed="rId3">
            <a:alphaModFix/>
          </a:blip>
          <a:stretch>
            <a:fillRect/>
          </a:stretch>
        </p:blipFill>
        <p:spPr>
          <a:xfrm>
            <a:off x="11149350" y="2269499"/>
            <a:ext cx="5649101" cy="6575372"/>
          </a:xfrm>
          <a:prstGeom prst="rect">
            <a:avLst/>
          </a:prstGeom>
          <a:noFill/>
          <a:ln>
            <a:noFill/>
          </a:ln>
        </p:spPr>
      </p:pic>
      <p:sp>
        <p:nvSpPr>
          <p:cNvPr id="511" name="Google Shape;511;p27"/>
          <p:cNvSpPr txBox="1"/>
          <p:nvPr/>
        </p:nvSpPr>
        <p:spPr>
          <a:xfrm>
            <a:off x="1028700" y="2556066"/>
            <a:ext cx="10130700" cy="414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970" u="none" cap="none" strike="noStrike">
                <a:solidFill>
                  <a:srgbClr val="FFFFFF"/>
                </a:solidFill>
                <a:latin typeface="Anton"/>
                <a:ea typeface="Anton"/>
                <a:cs typeface="Anton"/>
                <a:sym typeface="Anton"/>
              </a:rPr>
              <a:t>WRITE AN ORIGINAL STATEMENT OR INSPIRING QUOTE</a:t>
            </a:r>
            <a:endParaRPr/>
          </a:p>
        </p:txBody>
      </p:sp>
      <p:grpSp>
        <p:nvGrpSpPr>
          <p:cNvPr id="512" name="Google Shape;512;p27"/>
          <p:cNvGrpSpPr/>
          <p:nvPr/>
        </p:nvGrpSpPr>
        <p:grpSpPr>
          <a:xfrm>
            <a:off x="1028700" y="539506"/>
            <a:ext cx="16264191" cy="780955"/>
            <a:chOff x="0" y="0"/>
            <a:chExt cx="21685587" cy="1041273"/>
          </a:xfrm>
        </p:grpSpPr>
        <p:grpSp>
          <p:nvGrpSpPr>
            <p:cNvPr id="513" name="Google Shape;513;p27"/>
            <p:cNvGrpSpPr/>
            <p:nvPr/>
          </p:nvGrpSpPr>
          <p:grpSpPr>
            <a:xfrm>
              <a:off x="0" y="0"/>
              <a:ext cx="1041273" cy="1041273"/>
              <a:chOff x="0" y="0"/>
              <a:chExt cx="812800" cy="812800"/>
            </a:xfrm>
          </p:grpSpPr>
          <p:sp>
            <p:nvSpPr>
              <p:cNvPr id="514" name="Google Shape;51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6" name="Google Shape;516;p27"/>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4">
                <a:alphaModFix/>
              </a:blip>
              <a:stretch>
                <a:fillRect b="0" l="0" r="0" t="0"/>
              </a:stretch>
            </a:blipFill>
            <a:ln>
              <a:noFill/>
            </a:ln>
          </p:spPr>
        </p:sp>
        <p:sp>
          <p:nvSpPr>
            <p:cNvPr id="517" name="Google Shape;517;p27"/>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518" name="Google Shape;518;p27"/>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519" name="Google Shape;519;p27"/>
          <p:cNvSpPr/>
          <p:nvPr/>
        </p:nvSpPr>
        <p:spPr>
          <a:xfrm>
            <a:off x="2004901" y="8843943"/>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520" name="Google Shape;520;p27"/>
          <p:cNvSpPr txBox="1"/>
          <p:nvPr/>
        </p:nvSpPr>
        <p:spPr>
          <a:xfrm>
            <a:off x="1028700" y="7209453"/>
            <a:ext cx="8830420"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 Include a credit, citation, 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524" name="Shape 524"/>
        <p:cNvGrpSpPr/>
        <p:nvPr/>
      </p:nvGrpSpPr>
      <p:grpSpPr>
        <a:xfrm>
          <a:off x="0" y="0"/>
          <a:ext cx="0" cy="0"/>
          <a:chOff x="0" y="0"/>
          <a:chExt cx="0" cy="0"/>
        </a:xfrm>
      </p:grpSpPr>
      <p:sp>
        <p:nvSpPr>
          <p:cNvPr id="525" name="Google Shape;525;p28"/>
          <p:cNvSpPr/>
          <p:nvPr/>
        </p:nvSpPr>
        <p:spPr>
          <a:xfrm>
            <a:off x="7399464" y="4979765"/>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pic>
        <p:nvPicPr>
          <p:cNvPr id="526" name="Google Shape;526;p28"/>
          <p:cNvPicPr preferRelativeResize="0"/>
          <p:nvPr/>
        </p:nvPicPr>
        <p:blipFill>
          <a:blip r:embed="rId3">
            <a:alphaModFix/>
          </a:blip>
          <a:stretch>
            <a:fillRect/>
          </a:stretch>
        </p:blipFill>
        <p:spPr>
          <a:xfrm>
            <a:off x="10012350" y="1908150"/>
            <a:ext cx="6005374" cy="6985763"/>
          </a:xfrm>
          <a:prstGeom prst="rect">
            <a:avLst/>
          </a:prstGeom>
          <a:noFill/>
          <a:ln>
            <a:noFill/>
          </a:ln>
        </p:spPr>
      </p:pic>
      <p:sp>
        <p:nvSpPr>
          <p:cNvPr id="527" name="Google Shape;527;p28"/>
          <p:cNvSpPr/>
          <p:nvPr/>
        </p:nvSpPr>
        <p:spPr>
          <a:xfrm>
            <a:off x="1146910" y="4012440"/>
            <a:ext cx="431881" cy="616973"/>
          </a:xfrm>
          <a:custGeom>
            <a:rect b="b" l="l" r="r" t="t"/>
            <a:pathLst>
              <a:path extrusionOk="0" h="616973" w="431881">
                <a:moveTo>
                  <a:pt x="0" y="0"/>
                </a:moveTo>
                <a:lnTo>
                  <a:pt x="431881" y="0"/>
                </a:lnTo>
                <a:lnTo>
                  <a:pt x="431881" y="616974"/>
                </a:lnTo>
                <a:lnTo>
                  <a:pt x="0" y="616974"/>
                </a:lnTo>
                <a:lnTo>
                  <a:pt x="0" y="0"/>
                </a:lnTo>
                <a:close/>
              </a:path>
            </a:pathLst>
          </a:custGeom>
          <a:blipFill rotWithShape="1">
            <a:blip r:embed="rId4">
              <a:alphaModFix/>
            </a:blip>
            <a:stretch>
              <a:fillRect b="0" l="0" r="0" t="0"/>
            </a:stretch>
          </a:blipFill>
          <a:ln>
            <a:noFill/>
          </a:ln>
        </p:spPr>
      </p:sp>
      <p:sp>
        <p:nvSpPr>
          <p:cNvPr id="528" name="Google Shape;528;p28"/>
          <p:cNvSpPr/>
          <p:nvPr/>
        </p:nvSpPr>
        <p:spPr>
          <a:xfrm>
            <a:off x="1092189" y="5192257"/>
            <a:ext cx="541323" cy="541323"/>
          </a:xfrm>
          <a:custGeom>
            <a:rect b="b" l="l" r="r" t="t"/>
            <a:pathLst>
              <a:path extrusionOk="0" h="541323" w="541323">
                <a:moveTo>
                  <a:pt x="0" y="0"/>
                </a:moveTo>
                <a:lnTo>
                  <a:pt x="541323" y="0"/>
                </a:lnTo>
                <a:lnTo>
                  <a:pt x="541323" y="541323"/>
                </a:lnTo>
                <a:lnTo>
                  <a:pt x="0" y="541323"/>
                </a:lnTo>
                <a:lnTo>
                  <a:pt x="0" y="0"/>
                </a:lnTo>
                <a:close/>
              </a:path>
            </a:pathLst>
          </a:custGeom>
          <a:blipFill rotWithShape="1">
            <a:blip r:embed="rId5">
              <a:alphaModFix/>
            </a:blip>
            <a:stretch>
              <a:fillRect b="0" l="0" r="0" t="0"/>
            </a:stretch>
          </a:blipFill>
          <a:ln>
            <a:noFill/>
          </a:ln>
        </p:spPr>
      </p:sp>
      <p:sp>
        <p:nvSpPr>
          <p:cNvPr id="529" name="Google Shape;529;p28"/>
          <p:cNvSpPr/>
          <p:nvPr/>
        </p:nvSpPr>
        <p:spPr>
          <a:xfrm>
            <a:off x="1109905" y="6369687"/>
            <a:ext cx="505892" cy="347800"/>
          </a:xfrm>
          <a:custGeom>
            <a:rect b="b" l="l" r="r" t="t"/>
            <a:pathLst>
              <a:path extrusionOk="0" h="347800" w="505892">
                <a:moveTo>
                  <a:pt x="0" y="0"/>
                </a:moveTo>
                <a:lnTo>
                  <a:pt x="505892" y="0"/>
                </a:lnTo>
                <a:lnTo>
                  <a:pt x="505892" y="347801"/>
                </a:lnTo>
                <a:lnTo>
                  <a:pt x="0" y="347801"/>
                </a:lnTo>
                <a:lnTo>
                  <a:pt x="0" y="0"/>
                </a:lnTo>
                <a:close/>
              </a:path>
            </a:pathLst>
          </a:custGeom>
          <a:blipFill rotWithShape="1">
            <a:blip r:embed="rId6">
              <a:alphaModFix/>
            </a:blip>
            <a:stretch>
              <a:fillRect b="0" l="0" r="0" t="0"/>
            </a:stretch>
          </a:blipFill>
          <a:ln>
            <a:noFill/>
          </a:ln>
        </p:spPr>
      </p:sp>
      <p:sp>
        <p:nvSpPr>
          <p:cNvPr id="530" name="Google Shape;530;p28"/>
          <p:cNvSpPr/>
          <p:nvPr/>
        </p:nvSpPr>
        <p:spPr>
          <a:xfrm>
            <a:off x="1118958" y="8493376"/>
            <a:ext cx="561194" cy="561194"/>
          </a:xfrm>
          <a:custGeom>
            <a:rect b="b" l="l" r="r" t="t"/>
            <a:pathLst>
              <a:path extrusionOk="0" h="561194" w="561194">
                <a:moveTo>
                  <a:pt x="0" y="0"/>
                </a:moveTo>
                <a:lnTo>
                  <a:pt x="561194" y="0"/>
                </a:lnTo>
                <a:lnTo>
                  <a:pt x="561194" y="561194"/>
                </a:lnTo>
                <a:lnTo>
                  <a:pt x="0" y="561194"/>
                </a:lnTo>
                <a:lnTo>
                  <a:pt x="0" y="0"/>
                </a:lnTo>
                <a:close/>
              </a:path>
            </a:pathLst>
          </a:custGeom>
          <a:blipFill rotWithShape="1">
            <a:blip r:embed="rId7">
              <a:alphaModFix/>
            </a:blip>
            <a:stretch>
              <a:fillRect b="0" l="0" r="0" t="0"/>
            </a:stretch>
          </a:blipFill>
          <a:ln>
            <a:noFill/>
          </a:ln>
        </p:spPr>
      </p:sp>
      <p:sp>
        <p:nvSpPr>
          <p:cNvPr id="531" name="Google Shape;531;p28"/>
          <p:cNvSpPr/>
          <p:nvPr/>
        </p:nvSpPr>
        <p:spPr>
          <a:xfrm>
            <a:off x="1045550" y="7352959"/>
            <a:ext cx="634602" cy="571142"/>
          </a:xfrm>
          <a:custGeom>
            <a:rect b="b" l="l" r="r" t="t"/>
            <a:pathLst>
              <a:path extrusionOk="0" h="571142" w="634602">
                <a:moveTo>
                  <a:pt x="0" y="0"/>
                </a:moveTo>
                <a:lnTo>
                  <a:pt x="634602" y="0"/>
                </a:lnTo>
                <a:lnTo>
                  <a:pt x="634602" y="571141"/>
                </a:lnTo>
                <a:lnTo>
                  <a:pt x="0" y="571141"/>
                </a:lnTo>
                <a:lnTo>
                  <a:pt x="0" y="0"/>
                </a:lnTo>
                <a:close/>
              </a:path>
            </a:pathLst>
          </a:custGeom>
          <a:blipFill rotWithShape="1">
            <a:blip r:embed="rId8">
              <a:alphaModFix/>
            </a:blip>
            <a:stretch>
              <a:fillRect b="0" l="0" r="0" t="0"/>
            </a:stretch>
          </a:blipFill>
          <a:ln>
            <a:noFill/>
          </a:ln>
        </p:spPr>
      </p:sp>
      <p:grpSp>
        <p:nvGrpSpPr>
          <p:cNvPr id="532" name="Google Shape;532;p28"/>
          <p:cNvGrpSpPr/>
          <p:nvPr/>
        </p:nvGrpSpPr>
        <p:grpSpPr>
          <a:xfrm>
            <a:off x="1028700" y="539506"/>
            <a:ext cx="16264191" cy="780955"/>
            <a:chOff x="0" y="0"/>
            <a:chExt cx="21685587" cy="1041273"/>
          </a:xfrm>
        </p:grpSpPr>
        <p:grpSp>
          <p:nvGrpSpPr>
            <p:cNvPr id="533" name="Google Shape;533;p28"/>
            <p:cNvGrpSpPr/>
            <p:nvPr/>
          </p:nvGrpSpPr>
          <p:grpSpPr>
            <a:xfrm>
              <a:off x="0" y="0"/>
              <a:ext cx="1041273" cy="1041273"/>
              <a:chOff x="0" y="0"/>
              <a:chExt cx="812800" cy="812800"/>
            </a:xfrm>
          </p:grpSpPr>
          <p:sp>
            <p:nvSpPr>
              <p:cNvPr id="534" name="Google Shape;53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6" name="Google Shape;536;p28"/>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9">
                <a:alphaModFix/>
              </a:blip>
              <a:stretch>
                <a:fillRect b="0" l="0" r="0" t="0"/>
              </a:stretch>
            </a:blipFill>
            <a:ln>
              <a:noFill/>
            </a:ln>
          </p:spPr>
        </p:sp>
        <p:sp>
          <p:nvSpPr>
            <p:cNvPr id="537" name="Google Shape;537;p28"/>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538" name="Google Shape;538;p28"/>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539" name="Google Shape;539;p28"/>
          <p:cNvSpPr/>
          <p:nvPr/>
        </p:nvSpPr>
        <p:spPr>
          <a:xfrm>
            <a:off x="16681202" y="1005314"/>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540" name="Google Shape;540;p28"/>
          <p:cNvSpPr txBox="1"/>
          <p:nvPr/>
        </p:nvSpPr>
        <p:spPr>
          <a:xfrm>
            <a:off x="1028700" y="1935030"/>
            <a:ext cx="5562600"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GET IN TOUCH</a:t>
            </a:r>
            <a:endParaRPr/>
          </a:p>
        </p:txBody>
      </p:sp>
      <p:sp>
        <p:nvSpPr>
          <p:cNvPr id="541" name="Google Shape;541;p28"/>
          <p:cNvSpPr txBox="1"/>
          <p:nvPr/>
        </p:nvSpPr>
        <p:spPr>
          <a:xfrm>
            <a:off x="2058835" y="4125608"/>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123 Anywhere St., Any City,ST 12345</a:t>
            </a:r>
            <a:endParaRPr/>
          </a:p>
        </p:txBody>
      </p:sp>
      <p:sp>
        <p:nvSpPr>
          <p:cNvPr id="542" name="Google Shape;542;p28"/>
          <p:cNvSpPr txBox="1"/>
          <p:nvPr/>
        </p:nvSpPr>
        <p:spPr>
          <a:xfrm>
            <a:off x="2058835" y="5226698"/>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123-456-7890</a:t>
            </a:r>
            <a:endParaRPr/>
          </a:p>
        </p:txBody>
      </p:sp>
      <p:sp>
        <p:nvSpPr>
          <p:cNvPr id="543" name="Google Shape;543;p28"/>
          <p:cNvSpPr txBox="1"/>
          <p:nvPr/>
        </p:nvSpPr>
        <p:spPr>
          <a:xfrm>
            <a:off x="2058835" y="6302198"/>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hello@reallygreatsite.com</a:t>
            </a:r>
            <a:endParaRPr/>
          </a:p>
        </p:txBody>
      </p:sp>
      <p:sp>
        <p:nvSpPr>
          <p:cNvPr id="544" name="Google Shape;544;p28"/>
          <p:cNvSpPr txBox="1"/>
          <p:nvPr/>
        </p:nvSpPr>
        <p:spPr>
          <a:xfrm>
            <a:off x="2058835" y="8537753"/>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reallygreatsite.com</a:t>
            </a:r>
            <a:endParaRPr/>
          </a:p>
        </p:txBody>
      </p:sp>
      <p:sp>
        <p:nvSpPr>
          <p:cNvPr id="545" name="Google Shape;545;p28"/>
          <p:cNvSpPr txBox="1"/>
          <p:nvPr/>
        </p:nvSpPr>
        <p:spPr>
          <a:xfrm>
            <a:off x="2058835" y="7402309"/>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@reallygreatsite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549" name="Shape 549"/>
        <p:cNvGrpSpPr/>
        <p:nvPr/>
      </p:nvGrpSpPr>
      <p:grpSpPr>
        <a:xfrm>
          <a:off x="0" y="0"/>
          <a:ext cx="0" cy="0"/>
          <a:chOff x="0" y="0"/>
          <a:chExt cx="0" cy="0"/>
        </a:xfrm>
      </p:grpSpPr>
      <p:pic>
        <p:nvPicPr>
          <p:cNvPr id="550" name="Google Shape;550;p29"/>
          <p:cNvPicPr preferRelativeResize="0"/>
          <p:nvPr/>
        </p:nvPicPr>
        <p:blipFill>
          <a:blip r:embed="rId3">
            <a:alphaModFix/>
          </a:blip>
          <a:stretch>
            <a:fillRect/>
          </a:stretch>
        </p:blipFill>
        <p:spPr>
          <a:xfrm>
            <a:off x="9806475" y="2011375"/>
            <a:ext cx="7380725" cy="7574495"/>
          </a:xfrm>
          <a:prstGeom prst="rect">
            <a:avLst/>
          </a:prstGeom>
          <a:noFill/>
          <a:ln>
            <a:noFill/>
          </a:ln>
        </p:spPr>
      </p:pic>
      <p:grpSp>
        <p:nvGrpSpPr>
          <p:cNvPr id="551" name="Google Shape;551;p29"/>
          <p:cNvGrpSpPr/>
          <p:nvPr/>
        </p:nvGrpSpPr>
        <p:grpSpPr>
          <a:xfrm>
            <a:off x="1028700" y="539506"/>
            <a:ext cx="16264191" cy="780955"/>
            <a:chOff x="0" y="0"/>
            <a:chExt cx="21685587" cy="1041273"/>
          </a:xfrm>
        </p:grpSpPr>
        <p:grpSp>
          <p:nvGrpSpPr>
            <p:cNvPr id="552" name="Google Shape;552;p29"/>
            <p:cNvGrpSpPr/>
            <p:nvPr/>
          </p:nvGrpSpPr>
          <p:grpSpPr>
            <a:xfrm>
              <a:off x="0" y="0"/>
              <a:ext cx="1041273" cy="1041273"/>
              <a:chOff x="0" y="0"/>
              <a:chExt cx="812800" cy="812800"/>
            </a:xfrm>
          </p:grpSpPr>
          <p:sp>
            <p:nvSpPr>
              <p:cNvPr id="553" name="Google Shape;55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5" name="Google Shape;555;p29"/>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4">
                <a:alphaModFix/>
              </a:blip>
              <a:stretch>
                <a:fillRect b="0" l="0" r="0" t="0"/>
              </a:stretch>
            </a:blipFill>
            <a:ln>
              <a:noFill/>
            </a:ln>
          </p:spPr>
        </p:sp>
        <p:sp>
          <p:nvSpPr>
            <p:cNvPr id="556" name="Google Shape;556;p29"/>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557" name="Google Shape;557;p29"/>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558" name="Google Shape;558;p29"/>
          <p:cNvSpPr/>
          <p:nvPr/>
        </p:nvSpPr>
        <p:spPr>
          <a:xfrm>
            <a:off x="15866058" y="8143100"/>
            <a:ext cx="1461502" cy="1403042"/>
          </a:xfrm>
          <a:custGeom>
            <a:rect b="b" l="l" r="r" t="t"/>
            <a:pathLst>
              <a:path extrusionOk="0" h="1403042" w="1461502">
                <a:moveTo>
                  <a:pt x="0" y="0"/>
                </a:moveTo>
                <a:lnTo>
                  <a:pt x="1461503" y="0"/>
                </a:lnTo>
                <a:lnTo>
                  <a:pt x="1461503" y="1403042"/>
                </a:lnTo>
                <a:lnTo>
                  <a:pt x="0" y="1403042"/>
                </a:lnTo>
                <a:lnTo>
                  <a:pt x="0" y="0"/>
                </a:lnTo>
                <a:close/>
              </a:path>
            </a:pathLst>
          </a:custGeom>
          <a:blipFill rotWithShape="1">
            <a:blip r:embed="rId5">
              <a:alphaModFix/>
            </a:blip>
            <a:stretch>
              <a:fillRect b="0" l="0" r="0" t="0"/>
            </a:stretch>
          </a:blipFill>
          <a:ln>
            <a:noFill/>
          </a:ln>
        </p:spPr>
      </p:sp>
      <p:sp>
        <p:nvSpPr>
          <p:cNvPr id="559" name="Google Shape;559;p29"/>
          <p:cNvSpPr/>
          <p:nvPr/>
        </p:nvSpPr>
        <p:spPr>
          <a:xfrm>
            <a:off x="9806469" y="6046680"/>
            <a:ext cx="1377427" cy="1506133"/>
          </a:xfrm>
          <a:custGeom>
            <a:rect b="b" l="l" r="r" t="t"/>
            <a:pathLst>
              <a:path extrusionOk="0" h="1506133" w="1377427">
                <a:moveTo>
                  <a:pt x="0" y="0"/>
                </a:moveTo>
                <a:lnTo>
                  <a:pt x="1377428" y="0"/>
                </a:lnTo>
                <a:lnTo>
                  <a:pt x="1377428" y="1506133"/>
                </a:lnTo>
                <a:lnTo>
                  <a:pt x="0" y="1506133"/>
                </a:lnTo>
                <a:lnTo>
                  <a:pt x="0" y="0"/>
                </a:lnTo>
                <a:close/>
              </a:path>
            </a:pathLst>
          </a:custGeom>
          <a:blipFill rotWithShape="1">
            <a:blip r:embed="rId6">
              <a:alphaModFix/>
            </a:blip>
            <a:stretch>
              <a:fillRect b="0" l="0" r="0" t="0"/>
            </a:stretch>
          </a:blipFill>
          <a:ln>
            <a:noFill/>
          </a:ln>
        </p:spPr>
      </p:sp>
      <p:sp>
        <p:nvSpPr>
          <p:cNvPr id="560" name="Google Shape;560;p29"/>
          <p:cNvSpPr/>
          <p:nvPr/>
        </p:nvSpPr>
        <p:spPr>
          <a:xfrm>
            <a:off x="13779435" y="6068808"/>
            <a:ext cx="1564543" cy="1413778"/>
          </a:xfrm>
          <a:custGeom>
            <a:rect b="b" l="l" r="r" t="t"/>
            <a:pathLst>
              <a:path extrusionOk="0" h="1413778" w="1564543">
                <a:moveTo>
                  <a:pt x="0" y="0"/>
                </a:moveTo>
                <a:lnTo>
                  <a:pt x="1564543" y="0"/>
                </a:lnTo>
                <a:lnTo>
                  <a:pt x="1564543" y="1413778"/>
                </a:lnTo>
                <a:lnTo>
                  <a:pt x="0" y="1413778"/>
                </a:lnTo>
                <a:lnTo>
                  <a:pt x="0" y="0"/>
                </a:lnTo>
                <a:close/>
              </a:path>
            </a:pathLst>
          </a:custGeom>
          <a:blipFill rotWithShape="1">
            <a:blip r:embed="rId7">
              <a:alphaModFix/>
            </a:blip>
            <a:stretch>
              <a:fillRect b="0" l="0" r="0" t="0"/>
            </a:stretch>
          </a:blipFill>
          <a:ln>
            <a:noFill/>
          </a:ln>
        </p:spPr>
      </p:sp>
      <p:sp>
        <p:nvSpPr>
          <p:cNvPr id="561" name="Google Shape;561;p29"/>
          <p:cNvSpPr/>
          <p:nvPr/>
        </p:nvSpPr>
        <p:spPr>
          <a:xfrm>
            <a:off x="15821605" y="6139313"/>
            <a:ext cx="1464078" cy="1413501"/>
          </a:xfrm>
          <a:custGeom>
            <a:rect b="b" l="l" r="r" t="t"/>
            <a:pathLst>
              <a:path extrusionOk="0" h="1413501" w="1464078">
                <a:moveTo>
                  <a:pt x="0" y="0"/>
                </a:moveTo>
                <a:lnTo>
                  <a:pt x="1464077" y="0"/>
                </a:lnTo>
                <a:lnTo>
                  <a:pt x="1464077" y="1413500"/>
                </a:lnTo>
                <a:lnTo>
                  <a:pt x="0" y="1413500"/>
                </a:lnTo>
                <a:lnTo>
                  <a:pt x="0" y="0"/>
                </a:lnTo>
                <a:close/>
              </a:path>
            </a:pathLst>
          </a:custGeom>
          <a:blipFill rotWithShape="1">
            <a:blip r:embed="rId8">
              <a:alphaModFix/>
            </a:blip>
            <a:stretch>
              <a:fillRect b="0" l="0" r="0" t="0"/>
            </a:stretch>
          </a:blipFill>
          <a:ln>
            <a:noFill/>
          </a:ln>
        </p:spPr>
      </p:sp>
      <p:sp>
        <p:nvSpPr>
          <p:cNvPr id="562" name="Google Shape;562;p29"/>
          <p:cNvSpPr/>
          <p:nvPr/>
        </p:nvSpPr>
        <p:spPr>
          <a:xfrm>
            <a:off x="12035482" y="8237672"/>
            <a:ext cx="1262087" cy="1213898"/>
          </a:xfrm>
          <a:custGeom>
            <a:rect b="b" l="l" r="r" t="t"/>
            <a:pathLst>
              <a:path extrusionOk="0" h="1213898" w="1262087">
                <a:moveTo>
                  <a:pt x="0" y="0"/>
                </a:moveTo>
                <a:lnTo>
                  <a:pt x="1262087" y="0"/>
                </a:lnTo>
                <a:lnTo>
                  <a:pt x="1262087" y="1213898"/>
                </a:lnTo>
                <a:lnTo>
                  <a:pt x="0" y="1213898"/>
                </a:lnTo>
                <a:lnTo>
                  <a:pt x="0" y="0"/>
                </a:lnTo>
                <a:close/>
              </a:path>
            </a:pathLst>
          </a:custGeom>
          <a:blipFill rotWithShape="1">
            <a:blip r:embed="rId9">
              <a:alphaModFix/>
            </a:blip>
            <a:stretch>
              <a:fillRect b="0" l="0" r="0" t="0"/>
            </a:stretch>
          </a:blipFill>
          <a:ln>
            <a:noFill/>
          </a:ln>
        </p:spPr>
      </p:sp>
      <p:sp>
        <p:nvSpPr>
          <p:cNvPr id="563" name="Google Shape;563;p29"/>
          <p:cNvSpPr/>
          <p:nvPr/>
        </p:nvSpPr>
        <p:spPr>
          <a:xfrm>
            <a:off x="9806469" y="4108873"/>
            <a:ext cx="1329059" cy="1302477"/>
          </a:xfrm>
          <a:custGeom>
            <a:rect b="b" l="l" r="r" t="t"/>
            <a:pathLst>
              <a:path extrusionOk="0" h="1302477" w="1329059">
                <a:moveTo>
                  <a:pt x="0" y="0"/>
                </a:moveTo>
                <a:lnTo>
                  <a:pt x="1329059" y="0"/>
                </a:lnTo>
                <a:lnTo>
                  <a:pt x="1329059" y="1302478"/>
                </a:lnTo>
                <a:lnTo>
                  <a:pt x="0" y="1302478"/>
                </a:lnTo>
                <a:lnTo>
                  <a:pt x="0" y="0"/>
                </a:lnTo>
                <a:close/>
              </a:path>
            </a:pathLst>
          </a:custGeom>
          <a:blipFill rotWithShape="1">
            <a:blip r:embed="rId10">
              <a:alphaModFix/>
            </a:blip>
            <a:stretch>
              <a:fillRect b="0" l="0" r="0" t="0"/>
            </a:stretch>
          </a:blipFill>
          <a:ln>
            <a:noFill/>
          </a:ln>
        </p:spPr>
      </p:sp>
      <p:sp>
        <p:nvSpPr>
          <p:cNvPr id="564" name="Google Shape;564;p29"/>
          <p:cNvSpPr/>
          <p:nvPr/>
        </p:nvSpPr>
        <p:spPr>
          <a:xfrm>
            <a:off x="13990858" y="3991867"/>
            <a:ext cx="1141697" cy="1294708"/>
          </a:xfrm>
          <a:custGeom>
            <a:rect b="b" l="l" r="r" t="t"/>
            <a:pathLst>
              <a:path extrusionOk="0" h="1294708" w="1141697">
                <a:moveTo>
                  <a:pt x="0" y="0"/>
                </a:moveTo>
                <a:lnTo>
                  <a:pt x="1141697" y="0"/>
                </a:lnTo>
                <a:lnTo>
                  <a:pt x="1141697" y="1294708"/>
                </a:lnTo>
                <a:lnTo>
                  <a:pt x="0" y="1294708"/>
                </a:lnTo>
                <a:lnTo>
                  <a:pt x="0" y="0"/>
                </a:lnTo>
                <a:close/>
              </a:path>
            </a:pathLst>
          </a:custGeom>
          <a:blipFill rotWithShape="1">
            <a:blip r:embed="rId11">
              <a:alphaModFix/>
            </a:blip>
            <a:stretch>
              <a:fillRect b="0" l="0" r="0" t="0"/>
            </a:stretch>
          </a:blipFill>
          <a:ln>
            <a:noFill/>
          </a:ln>
        </p:spPr>
      </p:sp>
      <p:sp>
        <p:nvSpPr>
          <p:cNvPr id="565" name="Google Shape;565;p29"/>
          <p:cNvSpPr/>
          <p:nvPr/>
        </p:nvSpPr>
        <p:spPr>
          <a:xfrm>
            <a:off x="15132555" y="2005170"/>
            <a:ext cx="1266115" cy="1233886"/>
          </a:xfrm>
          <a:custGeom>
            <a:rect b="b" l="l" r="r" t="t"/>
            <a:pathLst>
              <a:path extrusionOk="0" h="1233886" w="1266115">
                <a:moveTo>
                  <a:pt x="0" y="0"/>
                </a:moveTo>
                <a:lnTo>
                  <a:pt x="1266115" y="0"/>
                </a:lnTo>
                <a:lnTo>
                  <a:pt x="1266115" y="1233886"/>
                </a:lnTo>
                <a:lnTo>
                  <a:pt x="0" y="1233886"/>
                </a:lnTo>
                <a:lnTo>
                  <a:pt x="0" y="0"/>
                </a:lnTo>
                <a:close/>
              </a:path>
            </a:pathLst>
          </a:custGeom>
          <a:blipFill rotWithShape="1">
            <a:blip r:embed="rId12">
              <a:alphaModFix/>
            </a:blip>
            <a:stretch>
              <a:fillRect b="0" l="0" r="0" t="0"/>
            </a:stretch>
          </a:blipFill>
          <a:ln>
            <a:noFill/>
          </a:ln>
        </p:spPr>
      </p:sp>
      <p:sp>
        <p:nvSpPr>
          <p:cNvPr id="566" name="Google Shape;566;p29"/>
          <p:cNvSpPr txBox="1"/>
          <p:nvPr/>
        </p:nvSpPr>
        <p:spPr>
          <a:xfrm>
            <a:off x="1028700" y="1678305"/>
            <a:ext cx="7080852"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RESOURCE PAGE</a:t>
            </a:r>
            <a:endParaRPr/>
          </a:p>
        </p:txBody>
      </p:sp>
      <p:sp>
        <p:nvSpPr>
          <p:cNvPr id="567" name="Google Shape;567;p29"/>
          <p:cNvSpPr txBox="1"/>
          <p:nvPr/>
        </p:nvSpPr>
        <p:spPr>
          <a:xfrm>
            <a:off x="1028700" y="339280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Don't forget to delete this page before presenting. </a:t>
            </a:r>
            <a:endParaRPr/>
          </a:p>
        </p:txBody>
      </p:sp>
      <p:sp>
        <p:nvSpPr>
          <p:cNvPr id="568" name="Google Shape;568;p29"/>
          <p:cNvSpPr txBox="1"/>
          <p:nvPr/>
        </p:nvSpPr>
        <p:spPr>
          <a:xfrm>
            <a:off x="1028700" y="4437555"/>
            <a:ext cx="4676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This presentation template uses the following free fonts:</a:t>
            </a:r>
            <a:endParaRPr/>
          </a:p>
        </p:txBody>
      </p:sp>
      <p:sp>
        <p:nvSpPr>
          <p:cNvPr id="569" name="Google Shape;569;p29"/>
          <p:cNvSpPr txBox="1"/>
          <p:nvPr/>
        </p:nvSpPr>
        <p:spPr>
          <a:xfrm>
            <a:off x="1028700" y="5689283"/>
            <a:ext cx="75123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FFFFFF"/>
              </a:buClr>
              <a:buSzPts val="2400"/>
              <a:buFont typeface="Arimo"/>
              <a:buAutoNum type="arabicPeriod"/>
            </a:pPr>
            <a:r>
              <a:rPr b="0" i="0" lang="en-US" sz="2400" u="none" cap="none" strike="noStrike">
                <a:solidFill>
                  <a:srgbClr val="FFFFFF"/>
                </a:solidFill>
                <a:latin typeface="Arimo"/>
                <a:ea typeface="Arimo"/>
                <a:cs typeface="Arimo"/>
                <a:sym typeface="Arimo"/>
              </a:rPr>
              <a:t>Titles: Anton</a:t>
            </a:r>
            <a:endParaRPr/>
          </a:p>
          <a:p>
            <a:pPr indent="-259079" lvl="1" marL="518160" marR="0" rtl="0" algn="l">
              <a:lnSpc>
                <a:spcPct val="100000"/>
              </a:lnSpc>
              <a:spcBef>
                <a:spcPts val="0"/>
              </a:spcBef>
              <a:spcAft>
                <a:spcPts val="0"/>
              </a:spcAft>
              <a:buClr>
                <a:srgbClr val="FFFFFF"/>
              </a:buClr>
              <a:buSzPts val="2400"/>
              <a:buFont typeface="Arimo"/>
              <a:buAutoNum type="arabicPeriod"/>
            </a:pPr>
            <a:r>
              <a:rPr b="0" i="0" lang="en-US" sz="2400" u="none" cap="none" strike="noStrike">
                <a:solidFill>
                  <a:srgbClr val="FFFFFF"/>
                </a:solidFill>
                <a:latin typeface="Arimo"/>
                <a:ea typeface="Arimo"/>
                <a:cs typeface="Arimo"/>
                <a:sym typeface="Arimo"/>
              </a:rPr>
              <a:t>Headers: Anton</a:t>
            </a:r>
            <a:endParaRPr/>
          </a:p>
          <a:p>
            <a:pPr indent="-259079" lvl="1" marL="518160" marR="0" rtl="0" algn="l">
              <a:lnSpc>
                <a:spcPct val="100000"/>
              </a:lnSpc>
              <a:spcBef>
                <a:spcPts val="0"/>
              </a:spcBef>
              <a:spcAft>
                <a:spcPts val="0"/>
              </a:spcAft>
              <a:buClr>
                <a:srgbClr val="FFFFFF"/>
              </a:buClr>
              <a:buSzPts val="2400"/>
              <a:buFont typeface="Arimo"/>
              <a:buAutoNum type="arabicPeriod"/>
            </a:pPr>
            <a:r>
              <a:rPr b="0" i="0" lang="en-US" sz="2400" u="none" cap="none" strike="noStrike">
                <a:solidFill>
                  <a:srgbClr val="FFFFFF"/>
                </a:solidFill>
                <a:latin typeface="Arimo"/>
                <a:ea typeface="Arimo"/>
                <a:cs typeface="Arimo"/>
                <a:sym typeface="Arimo"/>
              </a:rPr>
              <a:t>Body Copy: Arimo</a:t>
            </a:r>
            <a:endParaRPr/>
          </a:p>
        </p:txBody>
      </p:sp>
      <p:sp>
        <p:nvSpPr>
          <p:cNvPr id="570" name="Google Shape;570;p29"/>
          <p:cNvSpPr/>
          <p:nvPr/>
        </p:nvSpPr>
        <p:spPr>
          <a:xfrm rot="4895310">
            <a:off x="16611699" y="2670871"/>
            <a:ext cx="582121" cy="488981"/>
          </a:xfrm>
          <a:custGeom>
            <a:rect b="b" l="l" r="r" t="t"/>
            <a:pathLst>
              <a:path extrusionOk="0" h="488981" w="582121">
                <a:moveTo>
                  <a:pt x="0" y="0"/>
                </a:moveTo>
                <a:lnTo>
                  <a:pt x="582120" y="0"/>
                </a:lnTo>
                <a:lnTo>
                  <a:pt x="582120" y="488982"/>
                </a:lnTo>
                <a:lnTo>
                  <a:pt x="0" y="488982"/>
                </a:lnTo>
                <a:lnTo>
                  <a:pt x="0" y="0"/>
                </a:lnTo>
                <a:close/>
              </a:path>
            </a:pathLst>
          </a:custGeom>
          <a:blipFill rotWithShape="1">
            <a:blip r:embed="rId13">
              <a:alphaModFix/>
            </a:blip>
            <a:stretch>
              <a:fillRect b="0" l="0" r="0" t="0"/>
            </a:stretch>
          </a:blipFill>
          <a:ln>
            <a:noFill/>
          </a:ln>
        </p:spPr>
      </p:sp>
      <p:sp>
        <p:nvSpPr>
          <p:cNvPr id="571" name="Google Shape;571;p29"/>
          <p:cNvSpPr/>
          <p:nvPr/>
        </p:nvSpPr>
        <p:spPr>
          <a:xfrm rot="-2262673">
            <a:off x="16475742" y="1977948"/>
            <a:ext cx="634382" cy="468650"/>
          </a:xfrm>
          <a:custGeom>
            <a:rect b="b" l="l" r="r" t="t"/>
            <a:pathLst>
              <a:path extrusionOk="0" h="468650" w="634382">
                <a:moveTo>
                  <a:pt x="0" y="0"/>
                </a:moveTo>
                <a:lnTo>
                  <a:pt x="634382" y="0"/>
                </a:lnTo>
                <a:lnTo>
                  <a:pt x="634382" y="468650"/>
                </a:lnTo>
                <a:lnTo>
                  <a:pt x="0" y="468650"/>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140" name="Shape 140"/>
        <p:cNvGrpSpPr/>
        <p:nvPr/>
      </p:nvGrpSpPr>
      <p:grpSpPr>
        <a:xfrm>
          <a:off x="0" y="0"/>
          <a:ext cx="0" cy="0"/>
          <a:chOff x="0" y="0"/>
          <a:chExt cx="0" cy="0"/>
        </a:xfrm>
      </p:grpSpPr>
      <p:sp>
        <p:nvSpPr>
          <p:cNvPr id="141" name="Google Shape;141;p12"/>
          <p:cNvSpPr/>
          <p:nvPr/>
        </p:nvSpPr>
        <p:spPr>
          <a:xfrm>
            <a:off x="15638093" y="1975003"/>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142" name="Google Shape;142;p12"/>
          <p:cNvSpPr/>
          <p:nvPr/>
        </p:nvSpPr>
        <p:spPr>
          <a:xfrm>
            <a:off x="1610313" y="8369802"/>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143" name="Google Shape;143;p12"/>
          <p:cNvSpPr txBox="1"/>
          <p:nvPr/>
        </p:nvSpPr>
        <p:spPr>
          <a:xfrm>
            <a:off x="1015872" y="5891977"/>
            <a:ext cx="3455012" cy="72312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INTRODUCTION</a:t>
            </a:r>
            <a:endParaRPr/>
          </a:p>
        </p:txBody>
      </p:sp>
      <p:sp>
        <p:nvSpPr>
          <p:cNvPr id="144" name="Google Shape;144;p12"/>
          <p:cNvSpPr txBox="1"/>
          <p:nvPr/>
        </p:nvSpPr>
        <p:spPr>
          <a:xfrm>
            <a:off x="5705783" y="5891977"/>
            <a:ext cx="4874963" cy="72312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EXECUTIVE SUMMARY</a:t>
            </a:r>
            <a:endParaRPr/>
          </a:p>
        </p:txBody>
      </p:sp>
      <p:sp>
        <p:nvSpPr>
          <p:cNvPr id="145" name="Google Shape;145;p12"/>
          <p:cNvSpPr txBox="1"/>
          <p:nvPr/>
        </p:nvSpPr>
        <p:spPr>
          <a:xfrm>
            <a:off x="1015872" y="6790112"/>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46" name="Google Shape;146;p12"/>
          <p:cNvSpPr txBox="1"/>
          <p:nvPr/>
        </p:nvSpPr>
        <p:spPr>
          <a:xfrm>
            <a:off x="5705783" y="6790112"/>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47" name="Google Shape;147;p12"/>
          <p:cNvSpPr txBox="1"/>
          <p:nvPr/>
        </p:nvSpPr>
        <p:spPr>
          <a:xfrm>
            <a:off x="1028700" y="1717871"/>
            <a:ext cx="9184575"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TABLE OF CONTENTS</a:t>
            </a:r>
            <a:endParaRPr/>
          </a:p>
        </p:txBody>
      </p:sp>
      <p:grpSp>
        <p:nvGrpSpPr>
          <p:cNvPr id="148" name="Google Shape;148;p12"/>
          <p:cNvGrpSpPr/>
          <p:nvPr/>
        </p:nvGrpSpPr>
        <p:grpSpPr>
          <a:xfrm>
            <a:off x="1028700" y="539506"/>
            <a:ext cx="16264191" cy="780955"/>
            <a:chOff x="0" y="0"/>
            <a:chExt cx="21685587" cy="1041273"/>
          </a:xfrm>
        </p:grpSpPr>
        <p:grpSp>
          <p:nvGrpSpPr>
            <p:cNvPr id="149" name="Google Shape;149;p12"/>
            <p:cNvGrpSpPr/>
            <p:nvPr/>
          </p:nvGrpSpPr>
          <p:grpSpPr>
            <a:xfrm>
              <a:off x="0" y="0"/>
              <a:ext cx="1041273" cy="1041273"/>
              <a:chOff x="0" y="0"/>
              <a:chExt cx="812800" cy="812800"/>
            </a:xfrm>
          </p:grpSpPr>
          <p:sp>
            <p:nvSpPr>
              <p:cNvPr id="150" name="Google Shape;15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2" name="Google Shape;152;p12"/>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3">
                <a:alphaModFix/>
              </a:blip>
              <a:stretch>
                <a:fillRect b="0" l="0" r="0" t="0"/>
              </a:stretch>
            </a:blipFill>
            <a:ln>
              <a:noFill/>
            </a:ln>
          </p:spPr>
        </p:sp>
        <p:sp>
          <p:nvSpPr>
            <p:cNvPr id="153" name="Google Shape;153;p12"/>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154" name="Google Shape;154;p12"/>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grpSp>
        <p:nvGrpSpPr>
          <p:cNvPr id="155" name="Google Shape;155;p12"/>
          <p:cNvGrpSpPr/>
          <p:nvPr/>
        </p:nvGrpSpPr>
        <p:grpSpPr>
          <a:xfrm>
            <a:off x="1028700" y="3662517"/>
            <a:ext cx="1714679" cy="1822909"/>
            <a:chOff x="0" y="-47625"/>
            <a:chExt cx="748878" cy="796147"/>
          </a:xfrm>
        </p:grpSpPr>
        <p:sp>
          <p:nvSpPr>
            <p:cNvPr id="156" name="Google Shape;156;p12"/>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157" name="Google Shape;157;p12"/>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12"/>
          <p:cNvGrpSpPr/>
          <p:nvPr/>
        </p:nvGrpSpPr>
        <p:grpSpPr>
          <a:xfrm>
            <a:off x="5718610" y="3662517"/>
            <a:ext cx="1714679" cy="1822909"/>
            <a:chOff x="0" y="-47625"/>
            <a:chExt cx="748878" cy="796147"/>
          </a:xfrm>
        </p:grpSpPr>
        <p:sp>
          <p:nvSpPr>
            <p:cNvPr id="159" name="Google Shape;159;p12"/>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160" name="Google Shape;160;p12"/>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 name="Google Shape;161;p12"/>
          <p:cNvSpPr txBox="1"/>
          <p:nvPr/>
        </p:nvSpPr>
        <p:spPr>
          <a:xfrm>
            <a:off x="1200925" y="3956981"/>
            <a:ext cx="1370229" cy="135255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01</a:t>
            </a:r>
            <a:endParaRPr/>
          </a:p>
        </p:txBody>
      </p:sp>
      <p:sp>
        <p:nvSpPr>
          <p:cNvPr id="162" name="Google Shape;162;p12"/>
          <p:cNvSpPr txBox="1"/>
          <p:nvPr/>
        </p:nvSpPr>
        <p:spPr>
          <a:xfrm>
            <a:off x="5890835" y="3956981"/>
            <a:ext cx="1370229" cy="135255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02</a:t>
            </a:r>
            <a:endParaRPr/>
          </a:p>
        </p:txBody>
      </p:sp>
      <p:sp>
        <p:nvSpPr>
          <p:cNvPr id="163" name="Google Shape;163;p12"/>
          <p:cNvSpPr txBox="1"/>
          <p:nvPr/>
        </p:nvSpPr>
        <p:spPr>
          <a:xfrm>
            <a:off x="11381913" y="5891977"/>
            <a:ext cx="4358497" cy="72312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MARKET ANALYSIS</a:t>
            </a:r>
            <a:endParaRPr/>
          </a:p>
        </p:txBody>
      </p:sp>
      <p:sp>
        <p:nvSpPr>
          <p:cNvPr id="164" name="Google Shape;164;p12"/>
          <p:cNvSpPr txBox="1"/>
          <p:nvPr/>
        </p:nvSpPr>
        <p:spPr>
          <a:xfrm>
            <a:off x="11381913" y="6790112"/>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grpSp>
        <p:nvGrpSpPr>
          <p:cNvPr id="165" name="Google Shape;165;p12"/>
          <p:cNvGrpSpPr/>
          <p:nvPr/>
        </p:nvGrpSpPr>
        <p:grpSpPr>
          <a:xfrm>
            <a:off x="11394741" y="3662517"/>
            <a:ext cx="1714679" cy="1822909"/>
            <a:chOff x="0" y="-47625"/>
            <a:chExt cx="748878" cy="796147"/>
          </a:xfrm>
        </p:grpSpPr>
        <p:sp>
          <p:nvSpPr>
            <p:cNvPr id="166" name="Google Shape;166;p12"/>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167" name="Google Shape;167;p12"/>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8" name="Google Shape;168;p12"/>
          <p:cNvSpPr txBox="1"/>
          <p:nvPr/>
        </p:nvSpPr>
        <p:spPr>
          <a:xfrm>
            <a:off x="11566965" y="3956981"/>
            <a:ext cx="1370229" cy="135255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03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575" name="Shape 575"/>
        <p:cNvGrpSpPr/>
        <p:nvPr/>
      </p:nvGrpSpPr>
      <p:grpSpPr>
        <a:xfrm>
          <a:off x="0" y="0"/>
          <a:ext cx="0" cy="0"/>
          <a:chOff x="0" y="0"/>
          <a:chExt cx="0" cy="0"/>
        </a:xfrm>
      </p:grpSpPr>
      <p:pic>
        <p:nvPicPr>
          <p:cNvPr id="576" name="Google Shape;576;p30"/>
          <p:cNvPicPr preferRelativeResize="0"/>
          <p:nvPr/>
        </p:nvPicPr>
        <p:blipFill>
          <a:blip r:embed="rId3">
            <a:alphaModFix/>
          </a:blip>
          <a:stretch>
            <a:fillRect/>
          </a:stretch>
        </p:blipFill>
        <p:spPr>
          <a:xfrm>
            <a:off x="6265900" y="2929824"/>
            <a:ext cx="6025501" cy="1506375"/>
          </a:xfrm>
          <a:prstGeom prst="rect">
            <a:avLst/>
          </a:prstGeom>
          <a:noFill/>
          <a:ln>
            <a:noFill/>
          </a:ln>
        </p:spPr>
      </p:pic>
      <p:sp>
        <p:nvSpPr>
          <p:cNvPr id="577" name="Google Shape;577;p30"/>
          <p:cNvSpPr txBox="1"/>
          <p:nvPr/>
        </p:nvSpPr>
        <p:spPr>
          <a:xfrm>
            <a:off x="5280936" y="1042987"/>
            <a:ext cx="7726128" cy="135255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CREDITS</a:t>
            </a:r>
            <a:endParaRPr/>
          </a:p>
        </p:txBody>
      </p:sp>
      <p:sp>
        <p:nvSpPr>
          <p:cNvPr id="578" name="Google Shape;578;p30"/>
          <p:cNvSpPr txBox="1"/>
          <p:nvPr/>
        </p:nvSpPr>
        <p:spPr>
          <a:xfrm>
            <a:off x="3143698" y="5102950"/>
            <a:ext cx="11810379"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mo"/>
                <a:ea typeface="Arimo"/>
                <a:cs typeface="Arimo"/>
                <a:sym typeface="Arimo"/>
              </a:rPr>
              <a:t>This presentation template is free for everyone to use thanks to the following:</a:t>
            </a:r>
            <a:endParaRPr/>
          </a:p>
        </p:txBody>
      </p:sp>
      <p:sp>
        <p:nvSpPr>
          <p:cNvPr id="579" name="Google Shape;579;p30"/>
          <p:cNvSpPr txBox="1"/>
          <p:nvPr/>
        </p:nvSpPr>
        <p:spPr>
          <a:xfrm>
            <a:off x="2818025" y="5927943"/>
            <a:ext cx="1265194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Pexels for the photos</a:t>
            </a:r>
            <a:endParaRPr/>
          </a:p>
        </p:txBody>
      </p:sp>
      <p:sp>
        <p:nvSpPr>
          <p:cNvPr id="580" name="Google Shape;580;p30"/>
          <p:cNvSpPr txBox="1"/>
          <p:nvPr/>
        </p:nvSpPr>
        <p:spPr>
          <a:xfrm>
            <a:off x="2818025" y="7257633"/>
            <a:ext cx="12651949" cy="135255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HAPPY DESIGNING! </a:t>
            </a:r>
            <a:endParaRPr/>
          </a:p>
        </p:txBody>
      </p:sp>
      <p:sp>
        <p:nvSpPr>
          <p:cNvPr id="581" name="Google Shape;581;p30"/>
          <p:cNvSpPr/>
          <p:nvPr/>
        </p:nvSpPr>
        <p:spPr>
          <a:xfrm>
            <a:off x="415851" y="1042538"/>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582" name="Google Shape;582;p30"/>
          <p:cNvSpPr/>
          <p:nvPr/>
        </p:nvSpPr>
        <p:spPr>
          <a:xfrm>
            <a:off x="15929464" y="5501095"/>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172" name="Shape 172"/>
        <p:cNvGrpSpPr/>
        <p:nvPr/>
      </p:nvGrpSpPr>
      <p:grpSpPr>
        <a:xfrm>
          <a:off x="0" y="0"/>
          <a:ext cx="0" cy="0"/>
          <a:chOff x="0" y="0"/>
          <a:chExt cx="0" cy="0"/>
        </a:xfrm>
      </p:grpSpPr>
      <p:sp>
        <p:nvSpPr>
          <p:cNvPr id="173" name="Google Shape;173;p13"/>
          <p:cNvSpPr/>
          <p:nvPr/>
        </p:nvSpPr>
        <p:spPr>
          <a:xfrm>
            <a:off x="15638093" y="1975003"/>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pic>
        <p:nvPicPr>
          <p:cNvPr id="174" name="Google Shape;174;p13"/>
          <p:cNvPicPr preferRelativeResize="0"/>
          <p:nvPr/>
        </p:nvPicPr>
        <p:blipFill>
          <a:blip r:embed="rId3">
            <a:alphaModFix/>
          </a:blip>
          <a:stretch>
            <a:fillRect/>
          </a:stretch>
        </p:blipFill>
        <p:spPr>
          <a:xfrm>
            <a:off x="11146625" y="2093876"/>
            <a:ext cx="5852999" cy="6813626"/>
          </a:xfrm>
          <a:prstGeom prst="rect">
            <a:avLst/>
          </a:prstGeom>
          <a:noFill/>
          <a:ln>
            <a:noFill/>
          </a:ln>
        </p:spPr>
      </p:pic>
      <p:grpSp>
        <p:nvGrpSpPr>
          <p:cNvPr id="175" name="Google Shape;175;p13"/>
          <p:cNvGrpSpPr/>
          <p:nvPr/>
        </p:nvGrpSpPr>
        <p:grpSpPr>
          <a:xfrm>
            <a:off x="1028700" y="1799416"/>
            <a:ext cx="1714679" cy="1822909"/>
            <a:chOff x="0" y="-47625"/>
            <a:chExt cx="748878" cy="796147"/>
          </a:xfrm>
        </p:grpSpPr>
        <p:sp>
          <p:nvSpPr>
            <p:cNvPr id="176" name="Google Shape;176;p13"/>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177" name="Google Shape;177;p13"/>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3"/>
          <p:cNvGrpSpPr/>
          <p:nvPr/>
        </p:nvGrpSpPr>
        <p:grpSpPr>
          <a:xfrm>
            <a:off x="1028700" y="539506"/>
            <a:ext cx="16264191" cy="780955"/>
            <a:chOff x="0" y="0"/>
            <a:chExt cx="21685587" cy="1041273"/>
          </a:xfrm>
        </p:grpSpPr>
        <p:grpSp>
          <p:nvGrpSpPr>
            <p:cNvPr id="179" name="Google Shape;179;p13"/>
            <p:cNvGrpSpPr/>
            <p:nvPr/>
          </p:nvGrpSpPr>
          <p:grpSpPr>
            <a:xfrm>
              <a:off x="0" y="0"/>
              <a:ext cx="1041273" cy="1041273"/>
              <a:chOff x="0" y="0"/>
              <a:chExt cx="812800" cy="812800"/>
            </a:xfrm>
          </p:grpSpPr>
          <p:sp>
            <p:nvSpPr>
              <p:cNvPr id="180" name="Google Shape;18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13"/>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4">
                <a:alphaModFix/>
              </a:blip>
              <a:stretch>
                <a:fillRect b="0" l="0" r="0" t="0"/>
              </a:stretch>
            </a:blipFill>
            <a:ln>
              <a:noFill/>
            </a:ln>
          </p:spPr>
        </p:sp>
        <p:sp>
          <p:nvSpPr>
            <p:cNvPr id="183" name="Google Shape;183;p13"/>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184" name="Google Shape;184;p13"/>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185" name="Google Shape;185;p13"/>
          <p:cNvSpPr/>
          <p:nvPr/>
        </p:nvSpPr>
        <p:spPr>
          <a:xfrm>
            <a:off x="-1518528" y="4765770"/>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186" name="Google Shape;186;p13"/>
          <p:cNvSpPr txBox="1"/>
          <p:nvPr/>
        </p:nvSpPr>
        <p:spPr>
          <a:xfrm>
            <a:off x="3169838" y="2093880"/>
            <a:ext cx="7378075"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INTRODUCTION</a:t>
            </a:r>
            <a:endParaRPr/>
          </a:p>
        </p:txBody>
      </p:sp>
      <p:sp>
        <p:nvSpPr>
          <p:cNvPr id="187" name="Google Shape;187;p13"/>
          <p:cNvSpPr txBox="1"/>
          <p:nvPr/>
        </p:nvSpPr>
        <p:spPr>
          <a:xfrm>
            <a:off x="1200925" y="2093880"/>
            <a:ext cx="1370229" cy="135255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01</a:t>
            </a:r>
            <a:endParaRPr/>
          </a:p>
        </p:txBody>
      </p:sp>
      <p:sp>
        <p:nvSpPr>
          <p:cNvPr id="188" name="Google Shape;188;p13"/>
          <p:cNvSpPr txBox="1"/>
          <p:nvPr/>
        </p:nvSpPr>
        <p:spPr>
          <a:xfrm>
            <a:off x="3169838" y="3806215"/>
            <a:ext cx="7378200" cy="406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to the enchanting world of storytelling, where imagination knows no bounds and every page holds a new adventure. Whether you're a seasoned reader or new to the literary journey, this is a place where characters come to life, plots twist unexpectedly, and emotions run deep. Here, you'll find tales that inspire, challenge, and entertain, each crafted with care and creativity. So, open your heart and mind, and let the stories unfold, guiding you through realms both familiar and fantastical. Welcome, dear reader, to a journey of endless discovery and wonder.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192" name="Shape 192"/>
        <p:cNvGrpSpPr/>
        <p:nvPr/>
      </p:nvGrpSpPr>
      <p:grpSpPr>
        <a:xfrm>
          <a:off x="0" y="0"/>
          <a:ext cx="0" cy="0"/>
          <a:chOff x="0" y="0"/>
          <a:chExt cx="0" cy="0"/>
        </a:xfrm>
      </p:grpSpPr>
      <p:pic>
        <p:nvPicPr>
          <p:cNvPr id="193" name="Google Shape;193;p14"/>
          <p:cNvPicPr preferRelativeResize="0"/>
          <p:nvPr/>
        </p:nvPicPr>
        <p:blipFill>
          <a:blip r:embed="rId3">
            <a:alphaModFix/>
          </a:blip>
          <a:stretch>
            <a:fillRect/>
          </a:stretch>
        </p:blipFill>
        <p:spPr>
          <a:xfrm>
            <a:off x="2534864" y="1775400"/>
            <a:ext cx="13232312" cy="5246375"/>
          </a:xfrm>
          <a:prstGeom prst="rect">
            <a:avLst/>
          </a:prstGeom>
          <a:noFill/>
          <a:ln>
            <a:noFill/>
          </a:ln>
        </p:spPr>
      </p:pic>
      <p:sp>
        <p:nvSpPr>
          <p:cNvPr id="194" name="Google Shape;194;p14"/>
          <p:cNvSpPr txBox="1"/>
          <p:nvPr/>
        </p:nvSpPr>
        <p:spPr>
          <a:xfrm>
            <a:off x="1365337" y="7493277"/>
            <a:ext cx="15557326" cy="135255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WELCOME TO PRESENTATION</a:t>
            </a:r>
            <a:endParaRPr/>
          </a:p>
        </p:txBody>
      </p:sp>
      <p:grpSp>
        <p:nvGrpSpPr>
          <p:cNvPr id="195" name="Google Shape;195;p14"/>
          <p:cNvGrpSpPr/>
          <p:nvPr/>
        </p:nvGrpSpPr>
        <p:grpSpPr>
          <a:xfrm>
            <a:off x="1028700" y="539506"/>
            <a:ext cx="16264191" cy="780955"/>
            <a:chOff x="0" y="0"/>
            <a:chExt cx="21685587" cy="1041273"/>
          </a:xfrm>
        </p:grpSpPr>
        <p:grpSp>
          <p:nvGrpSpPr>
            <p:cNvPr id="196" name="Google Shape;196;p14"/>
            <p:cNvGrpSpPr/>
            <p:nvPr/>
          </p:nvGrpSpPr>
          <p:grpSpPr>
            <a:xfrm>
              <a:off x="0" y="0"/>
              <a:ext cx="1041273" cy="1041273"/>
              <a:chOff x="0" y="0"/>
              <a:chExt cx="812800" cy="812800"/>
            </a:xfrm>
          </p:grpSpPr>
          <p:sp>
            <p:nvSpPr>
              <p:cNvPr id="197" name="Google Shape;19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14"/>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4">
                <a:alphaModFix/>
              </a:blip>
              <a:stretch>
                <a:fillRect b="0" l="0" r="0" t="0"/>
              </a:stretch>
            </a:blipFill>
            <a:ln>
              <a:noFill/>
            </a:ln>
          </p:spPr>
        </p:sp>
        <p:sp>
          <p:nvSpPr>
            <p:cNvPr id="200" name="Google Shape;200;p14"/>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201" name="Google Shape;201;p14"/>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202" name="Google Shape;202;p14"/>
          <p:cNvSpPr/>
          <p:nvPr/>
        </p:nvSpPr>
        <p:spPr>
          <a:xfrm>
            <a:off x="16188853" y="1546552"/>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203" name="Google Shape;203;p14"/>
          <p:cNvSpPr txBox="1"/>
          <p:nvPr/>
        </p:nvSpPr>
        <p:spPr>
          <a:xfrm>
            <a:off x="1365337" y="9022080"/>
            <a:ext cx="1555732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I'm Rain, and I'll be sharing with you my beautiful ideas. Follow me at @reallygreatsite to learn more. </a:t>
            </a:r>
            <a:endParaRPr/>
          </a:p>
        </p:txBody>
      </p:sp>
      <p:sp>
        <p:nvSpPr>
          <p:cNvPr id="204" name="Google Shape;204;p14"/>
          <p:cNvSpPr/>
          <p:nvPr/>
        </p:nvSpPr>
        <p:spPr>
          <a:xfrm>
            <a:off x="-1550597" y="3685819"/>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208" name="Shape 208"/>
        <p:cNvGrpSpPr/>
        <p:nvPr/>
      </p:nvGrpSpPr>
      <p:grpSpPr>
        <a:xfrm>
          <a:off x="0" y="0"/>
          <a:ext cx="0" cy="0"/>
          <a:chOff x="0" y="0"/>
          <a:chExt cx="0" cy="0"/>
        </a:xfrm>
      </p:grpSpPr>
      <p:grpSp>
        <p:nvGrpSpPr>
          <p:cNvPr id="209" name="Google Shape;209;p15"/>
          <p:cNvGrpSpPr/>
          <p:nvPr/>
        </p:nvGrpSpPr>
        <p:grpSpPr>
          <a:xfrm>
            <a:off x="1028700" y="539506"/>
            <a:ext cx="16264191" cy="780955"/>
            <a:chOff x="0" y="0"/>
            <a:chExt cx="21685587" cy="1041273"/>
          </a:xfrm>
        </p:grpSpPr>
        <p:grpSp>
          <p:nvGrpSpPr>
            <p:cNvPr id="210" name="Google Shape;210;p15"/>
            <p:cNvGrpSpPr/>
            <p:nvPr/>
          </p:nvGrpSpPr>
          <p:grpSpPr>
            <a:xfrm>
              <a:off x="0" y="0"/>
              <a:ext cx="1041273" cy="1041273"/>
              <a:chOff x="0" y="0"/>
              <a:chExt cx="812800" cy="812800"/>
            </a:xfrm>
          </p:grpSpPr>
          <p:sp>
            <p:nvSpPr>
              <p:cNvPr id="211" name="Google Shape;21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5"/>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3">
                <a:alphaModFix/>
              </a:blip>
              <a:stretch>
                <a:fillRect b="0" l="0" r="0" t="0"/>
              </a:stretch>
            </a:blipFill>
            <a:ln>
              <a:noFill/>
            </a:ln>
          </p:spPr>
        </p:sp>
        <p:sp>
          <p:nvSpPr>
            <p:cNvPr id="214" name="Google Shape;214;p15"/>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215" name="Google Shape;215;p15"/>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216" name="Google Shape;216;p15"/>
          <p:cNvSpPr/>
          <p:nvPr/>
        </p:nvSpPr>
        <p:spPr>
          <a:xfrm>
            <a:off x="-1838433" y="5225400"/>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217" name="Google Shape;217;p15"/>
          <p:cNvSpPr/>
          <p:nvPr/>
        </p:nvSpPr>
        <p:spPr>
          <a:xfrm>
            <a:off x="14090157" y="4740471"/>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218" name="Google Shape;218;p15"/>
          <p:cNvSpPr/>
          <p:nvPr/>
        </p:nvSpPr>
        <p:spPr>
          <a:xfrm>
            <a:off x="16387143" y="1595047"/>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grpSp>
        <p:nvGrpSpPr>
          <p:cNvPr id="219" name="Google Shape;219;p15"/>
          <p:cNvGrpSpPr/>
          <p:nvPr/>
        </p:nvGrpSpPr>
        <p:grpSpPr>
          <a:xfrm>
            <a:off x="1128442" y="3774495"/>
            <a:ext cx="1714679" cy="1822909"/>
            <a:chOff x="0" y="-47625"/>
            <a:chExt cx="748878" cy="796147"/>
          </a:xfrm>
        </p:grpSpPr>
        <p:sp>
          <p:nvSpPr>
            <p:cNvPr id="220" name="Google Shape;220;p15"/>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221" name="Google Shape;221;p15"/>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5"/>
          <p:cNvGrpSpPr/>
          <p:nvPr/>
        </p:nvGrpSpPr>
        <p:grpSpPr>
          <a:xfrm>
            <a:off x="9916739" y="3774495"/>
            <a:ext cx="1714679" cy="1822909"/>
            <a:chOff x="0" y="-47625"/>
            <a:chExt cx="748878" cy="796147"/>
          </a:xfrm>
        </p:grpSpPr>
        <p:sp>
          <p:nvSpPr>
            <p:cNvPr id="223" name="Google Shape;223;p15"/>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224" name="Google Shape;224;p15"/>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5" name="Google Shape;225;p15"/>
          <p:cNvSpPr txBox="1"/>
          <p:nvPr/>
        </p:nvSpPr>
        <p:spPr>
          <a:xfrm>
            <a:off x="1028700" y="1728721"/>
            <a:ext cx="8588060"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OUR ORGANIZATION</a:t>
            </a:r>
            <a:endParaRPr/>
          </a:p>
        </p:txBody>
      </p:sp>
      <p:sp>
        <p:nvSpPr>
          <p:cNvPr id="226" name="Google Shape;226;p15"/>
          <p:cNvSpPr txBox="1"/>
          <p:nvPr/>
        </p:nvSpPr>
        <p:spPr>
          <a:xfrm>
            <a:off x="12231321" y="4016571"/>
            <a:ext cx="3717673" cy="723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WHAT WE DO? </a:t>
            </a:r>
            <a:endParaRPr/>
          </a:p>
        </p:txBody>
      </p:sp>
      <p:sp>
        <p:nvSpPr>
          <p:cNvPr id="227" name="Google Shape;227;p15"/>
          <p:cNvSpPr txBox="1"/>
          <p:nvPr/>
        </p:nvSpPr>
        <p:spPr>
          <a:xfrm>
            <a:off x="3277781" y="4016571"/>
            <a:ext cx="3717673" cy="723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WHO WE ARE?</a:t>
            </a:r>
            <a:endParaRPr/>
          </a:p>
        </p:txBody>
      </p:sp>
      <p:sp>
        <p:nvSpPr>
          <p:cNvPr id="228" name="Google Shape;228;p15"/>
          <p:cNvSpPr txBox="1"/>
          <p:nvPr/>
        </p:nvSpPr>
        <p:spPr>
          <a:xfrm>
            <a:off x="3277781" y="5039192"/>
            <a:ext cx="4584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Briefly elaborate on what you want to discuss. </a:t>
            </a:r>
            <a:endParaRPr/>
          </a:p>
        </p:txBody>
      </p:sp>
      <p:sp>
        <p:nvSpPr>
          <p:cNvPr id="229" name="Google Shape;229;p15"/>
          <p:cNvSpPr txBox="1"/>
          <p:nvPr/>
        </p:nvSpPr>
        <p:spPr>
          <a:xfrm>
            <a:off x="12231321" y="4920121"/>
            <a:ext cx="4584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Briefly elaborate on what you want to discuss. </a:t>
            </a:r>
            <a:endParaRPr/>
          </a:p>
        </p:txBody>
      </p:sp>
      <p:sp>
        <p:nvSpPr>
          <p:cNvPr id="230" name="Google Shape;230;p15"/>
          <p:cNvSpPr txBox="1"/>
          <p:nvPr/>
        </p:nvSpPr>
        <p:spPr>
          <a:xfrm>
            <a:off x="1028700" y="6787982"/>
            <a:ext cx="157866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to the enchanting world of storytelling, where imagination knows no bounds and every page holds a new adventure. Whether you're a seasoned reader or new to the literary journey, this is a place where characters come to life, plots twist unexpectedly, and emotions run deep. Here, you'll find tales that inspire, challenge, and entertain, each crafted with care and creativity. So, open your heart and mind, and let the stories unfold, guiding you through realms both familiar and fantastical. Welcome, dear reader, to a journey of endless discovery and wonder.</a:t>
            </a:r>
            <a:endParaRPr/>
          </a:p>
        </p:txBody>
      </p:sp>
      <p:pic>
        <p:nvPicPr>
          <p:cNvPr id="231" name="Google Shape;231;p15"/>
          <p:cNvPicPr preferRelativeResize="0"/>
          <p:nvPr/>
        </p:nvPicPr>
        <p:blipFill>
          <a:blip r:embed="rId4">
            <a:alphaModFix/>
          </a:blip>
          <a:stretch>
            <a:fillRect/>
          </a:stretch>
        </p:blipFill>
        <p:spPr>
          <a:xfrm>
            <a:off x="1276975" y="4016576"/>
            <a:ext cx="1470312" cy="1432150"/>
          </a:xfrm>
          <a:prstGeom prst="rect">
            <a:avLst/>
          </a:prstGeom>
          <a:noFill/>
          <a:ln>
            <a:noFill/>
          </a:ln>
        </p:spPr>
      </p:pic>
      <p:pic>
        <p:nvPicPr>
          <p:cNvPr id="232" name="Google Shape;232;p15"/>
          <p:cNvPicPr preferRelativeResize="0"/>
          <p:nvPr/>
        </p:nvPicPr>
        <p:blipFill>
          <a:blip r:embed="rId5">
            <a:alphaModFix/>
          </a:blip>
          <a:stretch>
            <a:fillRect/>
          </a:stretch>
        </p:blipFill>
        <p:spPr>
          <a:xfrm>
            <a:off x="10212367" y="4164883"/>
            <a:ext cx="1123475" cy="1151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236" name="Shape 236"/>
        <p:cNvGrpSpPr/>
        <p:nvPr/>
      </p:nvGrpSpPr>
      <p:grpSpPr>
        <a:xfrm>
          <a:off x="0" y="0"/>
          <a:ext cx="0" cy="0"/>
          <a:chOff x="0" y="0"/>
          <a:chExt cx="0" cy="0"/>
        </a:xfrm>
      </p:grpSpPr>
      <p:sp>
        <p:nvSpPr>
          <p:cNvPr id="237" name="Google Shape;237;p16"/>
          <p:cNvSpPr/>
          <p:nvPr/>
        </p:nvSpPr>
        <p:spPr>
          <a:xfrm>
            <a:off x="13838428" y="-1599761"/>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238" name="Google Shape;238;p16"/>
          <p:cNvSpPr/>
          <p:nvPr/>
        </p:nvSpPr>
        <p:spPr>
          <a:xfrm>
            <a:off x="-809733" y="7778236"/>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grpSp>
        <p:nvGrpSpPr>
          <p:cNvPr id="239" name="Google Shape;239;p16"/>
          <p:cNvGrpSpPr/>
          <p:nvPr/>
        </p:nvGrpSpPr>
        <p:grpSpPr>
          <a:xfrm>
            <a:off x="1028700" y="539506"/>
            <a:ext cx="16264191" cy="780955"/>
            <a:chOff x="0" y="0"/>
            <a:chExt cx="21685587" cy="1041273"/>
          </a:xfrm>
        </p:grpSpPr>
        <p:grpSp>
          <p:nvGrpSpPr>
            <p:cNvPr id="240" name="Google Shape;240;p16"/>
            <p:cNvGrpSpPr/>
            <p:nvPr/>
          </p:nvGrpSpPr>
          <p:grpSpPr>
            <a:xfrm>
              <a:off x="0" y="0"/>
              <a:ext cx="1041273" cy="1041273"/>
              <a:chOff x="0" y="0"/>
              <a:chExt cx="812800" cy="812800"/>
            </a:xfrm>
          </p:grpSpPr>
          <p:sp>
            <p:nvSpPr>
              <p:cNvPr id="241" name="Google Shape;24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16"/>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3">
                <a:alphaModFix/>
              </a:blip>
              <a:stretch>
                <a:fillRect b="0" l="0" r="0" t="0"/>
              </a:stretch>
            </a:blipFill>
            <a:ln>
              <a:noFill/>
            </a:ln>
          </p:spPr>
        </p:sp>
        <p:sp>
          <p:nvSpPr>
            <p:cNvPr id="244" name="Google Shape;244;p16"/>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245" name="Google Shape;245;p16"/>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246" name="Google Shape;246;p16"/>
          <p:cNvSpPr txBox="1"/>
          <p:nvPr/>
        </p:nvSpPr>
        <p:spPr>
          <a:xfrm>
            <a:off x="1028700" y="2315553"/>
            <a:ext cx="10218600" cy="13806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KEY OBJECTIVES </a:t>
            </a:r>
            <a:endParaRPr/>
          </a:p>
        </p:txBody>
      </p:sp>
      <p:grpSp>
        <p:nvGrpSpPr>
          <p:cNvPr id="247" name="Google Shape;247;p16"/>
          <p:cNvGrpSpPr/>
          <p:nvPr/>
        </p:nvGrpSpPr>
        <p:grpSpPr>
          <a:xfrm>
            <a:off x="1028700" y="3962458"/>
            <a:ext cx="4247405" cy="4806669"/>
            <a:chOff x="0" y="-47625"/>
            <a:chExt cx="1855036" cy="2099292"/>
          </a:xfrm>
        </p:grpSpPr>
        <p:sp>
          <p:nvSpPr>
            <p:cNvPr id="248" name="Google Shape;248;p16"/>
            <p:cNvSpPr/>
            <p:nvPr/>
          </p:nvSpPr>
          <p:spPr>
            <a:xfrm>
              <a:off x="0" y="0"/>
              <a:ext cx="1855036" cy="2051667"/>
            </a:xfrm>
            <a:custGeom>
              <a:rect b="b" l="l" r="r" t="t"/>
              <a:pathLst>
                <a:path extrusionOk="0" h="2051667" w="1855036">
                  <a:moveTo>
                    <a:pt x="0" y="0"/>
                  </a:moveTo>
                  <a:lnTo>
                    <a:pt x="1855036" y="0"/>
                  </a:lnTo>
                  <a:lnTo>
                    <a:pt x="1855036" y="2051667"/>
                  </a:lnTo>
                  <a:lnTo>
                    <a:pt x="0" y="2051667"/>
                  </a:lnTo>
                  <a:close/>
                </a:path>
              </a:pathLst>
            </a:custGeom>
            <a:solidFill>
              <a:srgbClr val="FFC6C7"/>
            </a:solidFill>
            <a:ln>
              <a:noFill/>
            </a:ln>
          </p:spPr>
        </p:sp>
        <p:sp>
          <p:nvSpPr>
            <p:cNvPr id="249" name="Google Shape;249;p16"/>
            <p:cNvSpPr txBox="1"/>
            <p:nvPr/>
          </p:nvSpPr>
          <p:spPr>
            <a:xfrm>
              <a:off x="0" y="-47625"/>
              <a:ext cx="1855036" cy="20992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6"/>
          <p:cNvGrpSpPr/>
          <p:nvPr/>
        </p:nvGrpSpPr>
        <p:grpSpPr>
          <a:xfrm>
            <a:off x="6371713" y="3962458"/>
            <a:ext cx="4247405" cy="4806669"/>
            <a:chOff x="0" y="-47625"/>
            <a:chExt cx="1855036" cy="2099292"/>
          </a:xfrm>
        </p:grpSpPr>
        <p:sp>
          <p:nvSpPr>
            <p:cNvPr id="251" name="Google Shape;251;p16"/>
            <p:cNvSpPr/>
            <p:nvPr/>
          </p:nvSpPr>
          <p:spPr>
            <a:xfrm>
              <a:off x="0" y="0"/>
              <a:ext cx="1855036" cy="2051667"/>
            </a:xfrm>
            <a:custGeom>
              <a:rect b="b" l="l" r="r" t="t"/>
              <a:pathLst>
                <a:path extrusionOk="0" h="2051667" w="1855036">
                  <a:moveTo>
                    <a:pt x="0" y="0"/>
                  </a:moveTo>
                  <a:lnTo>
                    <a:pt x="1855036" y="0"/>
                  </a:lnTo>
                  <a:lnTo>
                    <a:pt x="1855036" y="2051667"/>
                  </a:lnTo>
                  <a:lnTo>
                    <a:pt x="0" y="2051667"/>
                  </a:lnTo>
                  <a:close/>
                </a:path>
              </a:pathLst>
            </a:custGeom>
            <a:solidFill>
              <a:srgbClr val="FFC6C7"/>
            </a:solidFill>
            <a:ln>
              <a:noFill/>
            </a:ln>
          </p:spPr>
        </p:sp>
        <p:sp>
          <p:nvSpPr>
            <p:cNvPr id="252" name="Google Shape;252;p16"/>
            <p:cNvSpPr txBox="1"/>
            <p:nvPr/>
          </p:nvSpPr>
          <p:spPr>
            <a:xfrm>
              <a:off x="0" y="-47625"/>
              <a:ext cx="1855036" cy="20992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3" name="Google Shape;253;p16"/>
          <p:cNvSpPr/>
          <p:nvPr/>
        </p:nvSpPr>
        <p:spPr>
          <a:xfrm>
            <a:off x="16387143" y="1595047"/>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grpSp>
        <p:nvGrpSpPr>
          <p:cNvPr id="254" name="Google Shape;254;p16"/>
          <p:cNvGrpSpPr/>
          <p:nvPr/>
        </p:nvGrpSpPr>
        <p:grpSpPr>
          <a:xfrm>
            <a:off x="11714725" y="3962458"/>
            <a:ext cx="4247405" cy="4806669"/>
            <a:chOff x="0" y="-47625"/>
            <a:chExt cx="1855036" cy="2099292"/>
          </a:xfrm>
        </p:grpSpPr>
        <p:sp>
          <p:nvSpPr>
            <p:cNvPr id="255" name="Google Shape;255;p16"/>
            <p:cNvSpPr/>
            <p:nvPr/>
          </p:nvSpPr>
          <p:spPr>
            <a:xfrm>
              <a:off x="0" y="0"/>
              <a:ext cx="1855036" cy="2051667"/>
            </a:xfrm>
            <a:custGeom>
              <a:rect b="b" l="l" r="r" t="t"/>
              <a:pathLst>
                <a:path extrusionOk="0" h="2051667" w="1855036">
                  <a:moveTo>
                    <a:pt x="0" y="0"/>
                  </a:moveTo>
                  <a:lnTo>
                    <a:pt x="1855036" y="0"/>
                  </a:lnTo>
                  <a:lnTo>
                    <a:pt x="1855036" y="2051667"/>
                  </a:lnTo>
                  <a:lnTo>
                    <a:pt x="0" y="2051667"/>
                  </a:lnTo>
                  <a:close/>
                </a:path>
              </a:pathLst>
            </a:custGeom>
            <a:solidFill>
              <a:srgbClr val="FFC6C7"/>
            </a:solidFill>
            <a:ln>
              <a:noFill/>
            </a:ln>
          </p:spPr>
        </p:sp>
        <p:sp>
          <p:nvSpPr>
            <p:cNvPr id="256" name="Google Shape;256;p16"/>
            <p:cNvSpPr txBox="1"/>
            <p:nvPr/>
          </p:nvSpPr>
          <p:spPr>
            <a:xfrm>
              <a:off x="0" y="-47625"/>
              <a:ext cx="1855036" cy="20992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16"/>
          <p:cNvSpPr/>
          <p:nvPr/>
        </p:nvSpPr>
        <p:spPr>
          <a:xfrm>
            <a:off x="12564748" y="4745032"/>
            <a:ext cx="2547360" cy="1662731"/>
          </a:xfrm>
          <a:custGeom>
            <a:rect b="b" l="l" r="r" t="t"/>
            <a:pathLst>
              <a:path extrusionOk="0" h="1662731" w="2547360">
                <a:moveTo>
                  <a:pt x="0" y="0"/>
                </a:moveTo>
                <a:lnTo>
                  <a:pt x="2547360" y="0"/>
                </a:lnTo>
                <a:lnTo>
                  <a:pt x="2547360" y="1662731"/>
                </a:lnTo>
                <a:lnTo>
                  <a:pt x="0" y="1662731"/>
                </a:lnTo>
                <a:lnTo>
                  <a:pt x="0" y="0"/>
                </a:lnTo>
                <a:close/>
              </a:path>
            </a:pathLst>
          </a:custGeom>
          <a:blipFill rotWithShape="1">
            <a:blip r:embed="rId4">
              <a:alphaModFix/>
            </a:blip>
            <a:stretch>
              <a:fillRect b="0" l="0" r="0" t="0"/>
            </a:stretch>
          </a:blipFill>
          <a:ln>
            <a:noFill/>
          </a:ln>
        </p:spPr>
      </p:sp>
      <p:sp>
        <p:nvSpPr>
          <p:cNvPr id="258" name="Google Shape;258;p16"/>
          <p:cNvSpPr txBox="1"/>
          <p:nvPr/>
        </p:nvSpPr>
        <p:spPr>
          <a:xfrm>
            <a:off x="1293566" y="6889577"/>
            <a:ext cx="3717673" cy="72390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4762" u="none" cap="none" strike="noStrike">
                <a:solidFill>
                  <a:srgbClr val="2E2890"/>
                </a:solidFill>
                <a:latin typeface="Anton"/>
                <a:ea typeface="Anton"/>
                <a:cs typeface="Anton"/>
                <a:sym typeface="Anton"/>
              </a:rPr>
              <a:t>KEY 1</a:t>
            </a:r>
            <a:endParaRPr/>
          </a:p>
        </p:txBody>
      </p:sp>
      <p:sp>
        <p:nvSpPr>
          <p:cNvPr id="259" name="Google Shape;259;p16"/>
          <p:cNvSpPr txBox="1"/>
          <p:nvPr/>
        </p:nvSpPr>
        <p:spPr>
          <a:xfrm>
            <a:off x="6636579" y="6889577"/>
            <a:ext cx="3717673" cy="72390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4762" u="none" cap="none" strike="noStrike">
                <a:solidFill>
                  <a:srgbClr val="2E2890"/>
                </a:solidFill>
                <a:latin typeface="Anton"/>
                <a:ea typeface="Anton"/>
                <a:cs typeface="Anton"/>
                <a:sym typeface="Anton"/>
              </a:rPr>
              <a:t>KEY 2</a:t>
            </a:r>
            <a:endParaRPr/>
          </a:p>
        </p:txBody>
      </p:sp>
      <p:sp>
        <p:nvSpPr>
          <p:cNvPr id="260" name="Google Shape;260;p16"/>
          <p:cNvSpPr txBox="1"/>
          <p:nvPr/>
        </p:nvSpPr>
        <p:spPr>
          <a:xfrm>
            <a:off x="1217731" y="7719466"/>
            <a:ext cx="3869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Briefly elaborate on what you want to discuss. </a:t>
            </a:r>
            <a:endParaRPr/>
          </a:p>
        </p:txBody>
      </p:sp>
      <p:sp>
        <p:nvSpPr>
          <p:cNvPr id="261" name="Google Shape;261;p16"/>
          <p:cNvSpPr txBox="1"/>
          <p:nvPr/>
        </p:nvSpPr>
        <p:spPr>
          <a:xfrm>
            <a:off x="6560743" y="7719466"/>
            <a:ext cx="3869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Briefly elaborate on what you want to discuss. </a:t>
            </a:r>
            <a:endParaRPr/>
          </a:p>
        </p:txBody>
      </p:sp>
      <p:sp>
        <p:nvSpPr>
          <p:cNvPr id="262" name="Google Shape;262;p16"/>
          <p:cNvSpPr txBox="1"/>
          <p:nvPr/>
        </p:nvSpPr>
        <p:spPr>
          <a:xfrm>
            <a:off x="11979591" y="6889577"/>
            <a:ext cx="3717673" cy="72390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4762" u="none" cap="none" strike="noStrike">
                <a:solidFill>
                  <a:srgbClr val="2E2890"/>
                </a:solidFill>
                <a:latin typeface="Anton"/>
                <a:ea typeface="Anton"/>
                <a:cs typeface="Anton"/>
                <a:sym typeface="Anton"/>
              </a:rPr>
              <a:t>KEY 3</a:t>
            </a:r>
            <a:endParaRPr/>
          </a:p>
        </p:txBody>
      </p:sp>
      <p:sp>
        <p:nvSpPr>
          <p:cNvPr id="263" name="Google Shape;263;p16"/>
          <p:cNvSpPr txBox="1"/>
          <p:nvPr/>
        </p:nvSpPr>
        <p:spPr>
          <a:xfrm>
            <a:off x="11903756" y="7719466"/>
            <a:ext cx="3869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Briefly elaborate on what you want to discuss. </a:t>
            </a:r>
            <a:endParaRPr/>
          </a:p>
        </p:txBody>
      </p:sp>
      <p:pic>
        <p:nvPicPr>
          <p:cNvPr id="264" name="Google Shape;264;p16"/>
          <p:cNvPicPr preferRelativeResize="0"/>
          <p:nvPr/>
        </p:nvPicPr>
        <p:blipFill>
          <a:blip r:embed="rId5">
            <a:alphaModFix/>
          </a:blip>
          <a:stretch>
            <a:fillRect/>
          </a:stretch>
        </p:blipFill>
        <p:spPr>
          <a:xfrm>
            <a:off x="2019273" y="4428148"/>
            <a:ext cx="2266270" cy="2296675"/>
          </a:xfrm>
          <a:prstGeom prst="rect">
            <a:avLst/>
          </a:prstGeom>
          <a:noFill/>
          <a:ln>
            <a:noFill/>
          </a:ln>
        </p:spPr>
      </p:pic>
      <p:pic>
        <p:nvPicPr>
          <p:cNvPr id="265" name="Google Shape;265;p16"/>
          <p:cNvPicPr preferRelativeResize="0"/>
          <p:nvPr/>
        </p:nvPicPr>
        <p:blipFill>
          <a:blip r:embed="rId6">
            <a:alphaModFix/>
          </a:blip>
          <a:stretch>
            <a:fillRect/>
          </a:stretch>
        </p:blipFill>
        <p:spPr>
          <a:xfrm>
            <a:off x="7439100" y="4486900"/>
            <a:ext cx="2040687" cy="22183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269" name="Shape 269"/>
        <p:cNvGrpSpPr/>
        <p:nvPr/>
      </p:nvGrpSpPr>
      <p:grpSpPr>
        <a:xfrm>
          <a:off x="0" y="0"/>
          <a:ext cx="0" cy="0"/>
          <a:chOff x="0" y="0"/>
          <a:chExt cx="0" cy="0"/>
        </a:xfrm>
      </p:grpSpPr>
      <p:pic>
        <p:nvPicPr>
          <p:cNvPr id="270" name="Google Shape;270;p17"/>
          <p:cNvPicPr preferRelativeResize="0"/>
          <p:nvPr/>
        </p:nvPicPr>
        <p:blipFill>
          <a:blip r:embed="rId3">
            <a:alphaModFix/>
          </a:blip>
          <a:stretch>
            <a:fillRect/>
          </a:stretch>
        </p:blipFill>
        <p:spPr>
          <a:xfrm>
            <a:off x="1028707" y="2082930"/>
            <a:ext cx="5981201" cy="6962783"/>
          </a:xfrm>
          <a:prstGeom prst="rect">
            <a:avLst/>
          </a:prstGeom>
          <a:noFill/>
          <a:ln>
            <a:noFill/>
          </a:ln>
        </p:spPr>
      </p:pic>
      <p:sp>
        <p:nvSpPr>
          <p:cNvPr id="271" name="Google Shape;271;p17"/>
          <p:cNvSpPr/>
          <p:nvPr/>
        </p:nvSpPr>
        <p:spPr>
          <a:xfrm>
            <a:off x="13699785" y="1844604"/>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272" name="Google Shape;272;p17"/>
          <p:cNvSpPr/>
          <p:nvPr/>
        </p:nvSpPr>
        <p:spPr>
          <a:xfrm>
            <a:off x="-809733" y="7916209"/>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273" name="Google Shape;273;p17"/>
          <p:cNvSpPr/>
          <p:nvPr/>
        </p:nvSpPr>
        <p:spPr>
          <a:xfrm>
            <a:off x="10908631" y="4765770"/>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grpSp>
        <p:nvGrpSpPr>
          <p:cNvPr id="274" name="Google Shape;274;p17"/>
          <p:cNvGrpSpPr/>
          <p:nvPr/>
        </p:nvGrpSpPr>
        <p:grpSpPr>
          <a:xfrm>
            <a:off x="7980505" y="1839611"/>
            <a:ext cx="1714679" cy="1822909"/>
            <a:chOff x="0" y="-47625"/>
            <a:chExt cx="748878" cy="796147"/>
          </a:xfrm>
        </p:grpSpPr>
        <p:sp>
          <p:nvSpPr>
            <p:cNvPr id="275" name="Google Shape;275;p17"/>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276" name="Google Shape;276;p17"/>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7"/>
          <p:cNvGrpSpPr/>
          <p:nvPr/>
        </p:nvGrpSpPr>
        <p:grpSpPr>
          <a:xfrm>
            <a:off x="1028700" y="539506"/>
            <a:ext cx="16264191" cy="780955"/>
            <a:chOff x="0" y="0"/>
            <a:chExt cx="21685587" cy="1041273"/>
          </a:xfrm>
        </p:grpSpPr>
        <p:grpSp>
          <p:nvGrpSpPr>
            <p:cNvPr id="278" name="Google Shape;278;p17"/>
            <p:cNvGrpSpPr/>
            <p:nvPr/>
          </p:nvGrpSpPr>
          <p:grpSpPr>
            <a:xfrm>
              <a:off x="0" y="0"/>
              <a:ext cx="1041273" cy="1041273"/>
              <a:chOff x="0" y="0"/>
              <a:chExt cx="812800" cy="812800"/>
            </a:xfrm>
          </p:grpSpPr>
          <p:sp>
            <p:nvSpPr>
              <p:cNvPr id="279" name="Google Shape;27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1" name="Google Shape;281;p17"/>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4">
                <a:alphaModFix/>
              </a:blip>
              <a:stretch>
                <a:fillRect b="0" l="0" r="0" t="0"/>
              </a:stretch>
            </a:blipFill>
            <a:ln>
              <a:noFill/>
            </a:ln>
          </p:spPr>
        </p:sp>
        <p:sp>
          <p:nvSpPr>
            <p:cNvPr id="282" name="Google Shape;282;p17"/>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283" name="Google Shape;283;p17"/>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
        <p:nvSpPr>
          <p:cNvPr id="284" name="Google Shape;284;p17"/>
          <p:cNvSpPr txBox="1"/>
          <p:nvPr/>
        </p:nvSpPr>
        <p:spPr>
          <a:xfrm>
            <a:off x="7967677" y="4208525"/>
            <a:ext cx="9558772" cy="135580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EXECUTIVE SUMMARY</a:t>
            </a:r>
            <a:endParaRPr/>
          </a:p>
        </p:txBody>
      </p:sp>
      <p:sp>
        <p:nvSpPr>
          <p:cNvPr id="285" name="Google Shape;285;p17"/>
          <p:cNvSpPr txBox="1"/>
          <p:nvPr/>
        </p:nvSpPr>
        <p:spPr>
          <a:xfrm>
            <a:off x="8152730" y="2134075"/>
            <a:ext cx="1370229" cy="1352550"/>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02</a:t>
            </a:r>
            <a:endParaRPr/>
          </a:p>
        </p:txBody>
      </p:sp>
      <p:sp>
        <p:nvSpPr>
          <p:cNvPr id="286" name="Google Shape;286;p17"/>
          <p:cNvSpPr txBox="1"/>
          <p:nvPr/>
        </p:nvSpPr>
        <p:spPr>
          <a:xfrm>
            <a:off x="7980505" y="5803824"/>
            <a:ext cx="85509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mo"/>
                <a:ea typeface="Arimo"/>
                <a:cs typeface="Arimo"/>
                <a:sym typeface="Arimo"/>
              </a:rPr>
              <a:t>This report provides an in-depth analysis of the current market trends, competitive landscape, and strategic opportunities for growth within our industry. The findings highlight key areas of potential investment, innovative technologies that are shaping the future, and actionable insights for improving operational efficiency. Our comprehensive evaluation is designed to inform decision-making processes, support strategic planning, and drive sustainable growth</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290" name="Shape 290"/>
        <p:cNvGrpSpPr/>
        <p:nvPr/>
      </p:nvGrpSpPr>
      <p:grpSpPr>
        <a:xfrm>
          <a:off x="0" y="0"/>
          <a:ext cx="0" cy="0"/>
          <a:chOff x="0" y="0"/>
          <a:chExt cx="0" cy="0"/>
        </a:xfrm>
      </p:grpSpPr>
      <p:sp>
        <p:nvSpPr>
          <p:cNvPr id="291" name="Google Shape;291;p18"/>
          <p:cNvSpPr txBox="1"/>
          <p:nvPr/>
        </p:nvSpPr>
        <p:spPr>
          <a:xfrm>
            <a:off x="1028700" y="1966905"/>
            <a:ext cx="6988008"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OUR OFFERINGS</a:t>
            </a:r>
            <a:endParaRPr/>
          </a:p>
        </p:txBody>
      </p:sp>
      <p:sp>
        <p:nvSpPr>
          <p:cNvPr id="292" name="Google Shape;292;p18"/>
          <p:cNvSpPr txBox="1"/>
          <p:nvPr/>
        </p:nvSpPr>
        <p:spPr>
          <a:xfrm>
            <a:off x="10283327" y="4091826"/>
            <a:ext cx="4032753" cy="72136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SERVICE TWO</a:t>
            </a:r>
            <a:endParaRPr/>
          </a:p>
        </p:txBody>
      </p:sp>
      <p:grpSp>
        <p:nvGrpSpPr>
          <p:cNvPr id="293" name="Google Shape;293;p18"/>
          <p:cNvGrpSpPr/>
          <p:nvPr/>
        </p:nvGrpSpPr>
        <p:grpSpPr>
          <a:xfrm>
            <a:off x="1028700" y="539506"/>
            <a:ext cx="16264191" cy="780955"/>
            <a:chOff x="0" y="0"/>
            <a:chExt cx="21685587" cy="1041273"/>
          </a:xfrm>
        </p:grpSpPr>
        <p:grpSp>
          <p:nvGrpSpPr>
            <p:cNvPr id="294" name="Google Shape;294;p18"/>
            <p:cNvGrpSpPr/>
            <p:nvPr/>
          </p:nvGrpSpPr>
          <p:grpSpPr>
            <a:xfrm>
              <a:off x="0" y="0"/>
              <a:ext cx="1041273" cy="1041273"/>
              <a:chOff x="0" y="0"/>
              <a:chExt cx="812800" cy="812800"/>
            </a:xfrm>
          </p:grpSpPr>
          <p:sp>
            <p:nvSpPr>
              <p:cNvPr id="295" name="Google Shape;29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18"/>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3">
                <a:alphaModFix/>
              </a:blip>
              <a:stretch>
                <a:fillRect b="0" l="0" r="0" t="0"/>
              </a:stretch>
            </a:blipFill>
            <a:ln>
              <a:noFill/>
            </a:ln>
          </p:spPr>
        </p:sp>
        <p:sp>
          <p:nvSpPr>
            <p:cNvPr id="298" name="Google Shape;298;p18"/>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299" name="Google Shape;299;p18"/>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grpSp>
        <p:nvGrpSpPr>
          <p:cNvPr id="300" name="Google Shape;300;p18"/>
          <p:cNvGrpSpPr/>
          <p:nvPr/>
        </p:nvGrpSpPr>
        <p:grpSpPr>
          <a:xfrm>
            <a:off x="1028700" y="3982781"/>
            <a:ext cx="1714679" cy="1822909"/>
            <a:chOff x="0" y="-47625"/>
            <a:chExt cx="748878" cy="796147"/>
          </a:xfrm>
        </p:grpSpPr>
        <p:sp>
          <p:nvSpPr>
            <p:cNvPr id="301" name="Google Shape;301;p18"/>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302" name="Google Shape;302;p18"/>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18"/>
          <p:cNvGrpSpPr/>
          <p:nvPr/>
        </p:nvGrpSpPr>
        <p:grpSpPr>
          <a:xfrm>
            <a:off x="7844749" y="3982781"/>
            <a:ext cx="1714679" cy="1822909"/>
            <a:chOff x="0" y="-47625"/>
            <a:chExt cx="748878" cy="796147"/>
          </a:xfrm>
        </p:grpSpPr>
        <p:sp>
          <p:nvSpPr>
            <p:cNvPr id="304" name="Google Shape;304;p18"/>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305" name="Google Shape;305;p18"/>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8"/>
          <p:cNvGrpSpPr/>
          <p:nvPr/>
        </p:nvGrpSpPr>
        <p:grpSpPr>
          <a:xfrm>
            <a:off x="1028700" y="6900620"/>
            <a:ext cx="1714679" cy="1822909"/>
            <a:chOff x="0" y="-47625"/>
            <a:chExt cx="748878" cy="796147"/>
          </a:xfrm>
        </p:grpSpPr>
        <p:sp>
          <p:nvSpPr>
            <p:cNvPr id="307" name="Google Shape;307;p18"/>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308" name="Google Shape;308;p18"/>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8"/>
          <p:cNvGrpSpPr/>
          <p:nvPr/>
        </p:nvGrpSpPr>
        <p:grpSpPr>
          <a:xfrm>
            <a:off x="7844749" y="6900620"/>
            <a:ext cx="1714679" cy="1822909"/>
            <a:chOff x="0" y="-47625"/>
            <a:chExt cx="748878" cy="796147"/>
          </a:xfrm>
        </p:grpSpPr>
        <p:sp>
          <p:nvSpPr>
            <p:cNvPr id="310" name="Google Shape;310;p18"/>
            <p:cNvSpPr/>
            <p:nvPr/>
          </p:nvSpPr>
          <p:spPr>
            <a:xfrm>
              <a:off x="0" y="0"/>
              <a:ext cx="748878" cy="748522"/>
            </a:xfrm>
            <a:custGeom>
              <a:rect b="b" l="l" r="r" t="t"/>
              <a:pathLst>
                <a:path extrusionOk="0" h="748522" w="748878">
                  <a:moveTo>
                    <a:pt x="0" y="0"/>
                  </a:moveTo>
                  <a:lnTo>
                    <a:pt x="748878" y="0"/>
                  </a:lnTo>
                  <a:lnTo>
                    <a:pt x="748878" y="748522"/>
                  </a:lnTo>
                  <a:lnTo>
                    <a:pt x="0" y="748522"/>
                  </a:lnTo>
                  <a:close/>
                </a:path>
              </a:pathLst>
            </a:custGeom>
            <a:solidFill>
              <a:srgbClr val="FFC6C7"/>
            </a:solidFill>
            <a:ln>
              <a:noFill/>
            </a:ln>
          </p:spPr>
        </p:sp>
        <p:sp>
          <p:nvSpPr>
            <p:cNvPr id="311" name="Google Shape;311;p18"/>
            <p:cNvSpPr txBox="1"/>
            <p:nvPr/>
          </p:nvSpPr>
          <p:spPr>
            <a:xfrm>
              <a:off x="0" y="-47625"/>
              <a:ext cx="748878" cy="796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2" name="Google Shape;312;p18"/>
          <p:cNvSpPr/>
          <p:nvPr/>
        </p:nvSpPr>
        <p:spPr>
          <a:xfrm>
            <a:off x="13849584" y="1689740"/>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313" name="Google Shape;313;p18"/>
          <p:cNvSpPr/>
          <p:nvPr/>
        </p:nvSpPr>
        <p:spPr>
          <a:xfrm>
            <a:off x="15959421" y="5306435"/>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314" name="Google Shape;314;p18"/>
          <p:cNvSpPr/>
          <p:nvPr/>
        </p:nvSpPr>
        <p:spPr>
          <a:xfrm>
            <a:off x="4576115" y="8847353"/>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315" name="Google Shape;315;p18"/>
          <p:cNvSpPr/>
          <p:nvPr/>
        </p:nvSpPr>
        <p:spPr>
          <a:xfrm>
            <a:off x="1220371" y="7051501"/>
            <a:ext cx="1331336" cy="1509763"/>
          </a:xfrm>
          <a:custGeom>
            <a:rect b="b" l="l" r="r" t="t"/>
            <a:pathLst>
              <a:path extrusionOk="0" h="1509763" w="1331336">
                <a:moveTo>
                  <a:pt x="0" y="0"/>
                </a:moveTo>
                <a:lnTo>
                  <a:pt x="1331336" y="0"/>
                </a:lnTo>
                <a:lnTo>
                  <a:pt x="1331336" y="1509763"/>
                </a:lnTo>
                <a:lnTo>
                  <a:pt x="0" y="1509763"/>
                </a:lnTo>
                <a:lnTo>
                  <a:pt x="0" y="0"/>
                </a:lnTo>
                <a:close/>
              </a:path>
            </a:pathLst>
          </a:custGeom>
          <a:blipFill rotWithShape="1">
            <a:blip r:embed="rId4">
              <a:alphaModFix/>
            </a:blip>
            <a:stretch>
              <a:fillRect b="0" l="0" r="0" t="0"/>
            </a:stretch>
          </a:blipFill>
          <a:ln>
            <a:noFill/>
          </a:ln>
        </p:spPr>
      </p:sp>
      <p:sp>
        <p:nvSpPr>
          <p:cNvPr id="316" name="Google Shape;316;p18"/>
          <p:cNvSpPr/>
          <p:nvPr/>
        </p:nvSpPr>
        <p:spPr>
          <a:xfrm>
            <a:off x="8016708" y="7194924"/>
            <a:ext cx="1370761" cy="1343345"/>
          </a:xfrm>
          <a:custGeom>
            <a:rect b="b" l="l" r="r" t="t"/>
            <a:pathLst>
              <a:path extrusionOk="0" h="1343345" w="1370761">
                <a:moveTo>
                  <a:pt x="0" y="0"/>
                </a:moveTo>
                <a:lnTo>
                  <a:pt x="1370760" y="0"/>
                </a:lnTo>
                <a:lnTo>
                  <a:pt x="1370760" y="1343345"/>
                </a:lnTo>
                <a:lnTo>
                  <a:pt x="0" y="1343345"/>
                </a:lnTo>
                <a:lnTo>
                  <a:pt x="0" y="0"/>
                </a:lnTo>
                <a:close/>
              </a:path>
            </a:pathLst>
          </a:custGeom>
          <a:blipFill rotWithShape="1">
            <a:blip r:embed="rId5">
              <a:alphaModFix/>
            </a:blip>
            <a:stretch>
              <a:fillRect b="0" l="0" r="0" t="0"/>
            </a:stretch>
          </a:blipFill>
          <a:ln>
            <a:noFill/>
          </a:ln>
        </p:spPr>
      </p:sp>
      <p:sp>
        <p:nvSpPr>
          <p:cNvPr id="317" name="Google Shape;317;p18"/>
          <p:cNvSpPr txBox="1"/>
          <p:nvPr/>
        </p:nvSpPr>
        <p:spPr>
          <a:xfrm>
            <a:off x="3252254" y="4091826"/>
            <a:ext cx="3870752" cy="72136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SERVICE ONE</a:t>
            </a:r>
            <a:endParaRPr/>
          </a:p>
        </p:txBody>
      </p:sp>
      <p:sp>
        <p:nvSpPr>
          <p:cNvPr id="318" name="Google Shape;318;p18"/>
          <p:cNvSpPr txBox="1"/>
          <p:nvPr/>
        </p:nvSpPr>
        <p:spPr>
          <a:xfrm>
            <a:off x="3252254" y="7085022"/>
            <a:ext cx="3870752" cy="72136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SERVICE THREE</a:t>
            </a:r>
            <a:endParaRPr/>
          </a:p>
        </p:txBody>
      </p:sp>
      <p:sp>
        <p:nvSpPr>
          <p:cNvPr id="319" name="Google Shape;319;p18"/>
          <p:cNvSpPr txBox="1"/>
          <p:nvPr/>
        </p:nvSpPr>
        <p:spPr>
          <a:xfrm>
            <a:off x="10283327" y="7085022"/>
            <a:ext cx="4032753" cy="72136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62" u="none" cap="none" strike="noStrike">
                <a:solidFill>
                  <a:srgbClr val="FFFFFF"/>
                </a:solidFill>
                <a:latin typeface="Anton"/>
                <a:ea typeface="Anton"/>
                <a:cs typeface="Anton"/>
                <a:sym typeface="Anton"/>
              </a:rPr>
              <a:t>SERVICE FOUR</a:t>
            </a:r>
            <a:endParaRPr/>
          </a:p>
        </p:txBody>
      </p:sp>
      <p:sp>
        <p:nvSpPr>
          <p:cNvPr id="320" name="Google Shape;320;p18"/>
          <p:cNvSpPr txBox="1"/>
          <p:nvPr/>
        </p:nvSpPr>
        <p:spPr>
          <a:xfrm>
            <a:off x="3252254" y="4880702"/>
            <a:ext cx="35790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321" name="Google Shape;321;p18"/>
          <p:cNvSpPr txBox="1"/>
          <p:nvPr/>
        </p:nvSpPr>
        <p:spPr>
          <a:xfrm>
            <a:off x="10283327" y="4880702"/>
            <a:ext cx="33675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322" name="Google Shape;322;p18"/>
          <p:cNvSpPr txBox="1"/>
          <p:nvPr/>
        </p:nvSpPr>
        <p:spPr>
          <a:xfrm>
            <a:off x="3252254" y="7873898"/>
            <a:ext cx="33384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323" name="Google Shape;323;p18"/>
          <p:cNvSpPr txBox="1"/>
          <p:nvPr/>
        </p:nvSpPr>
        <p:spPr>
          <a:xfrm>
            <a:off x="10283327" y="7873898"/>
            <a:ext cx="33675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pic>
        <p:nvPicPr>
          <p:cNvPr id="324" name="Google Shape;324;p18"/>
          <p:cNvPicPr preferRelativeResize="0"/>
          <p:nvPr/>
        </p:nvPicPr>
        <p:blipFill>
          <a:blip r:embed="rId6">
            <a:alphaModFix/>
          </a:blip>
          <a:stretch>
            <a:fillRect/>
          </a:stretch>
        </p:blipFill>
        <p:spPr>
          <a:xfrm>
            <a:off x="1309596" y="4217975"/>
            <a:ext cx="1152888" cy="1352550"/>
          </a:xfrm>
          <a:prstGeom prst="rect">
            <a:avLst/>
          </a:prstGeom>
          <a:noFill/>
          <a:ln>
            <a:noFill/>
          </a:ln>
        </p:spPr>
      </p:pic>
      <p:pic>
        <p:nvPicPr>
          <p:cNvPr id="325" name="Google Shape;325;p18"/>
          <p:cNvPicPr preferRelativeResize="0"/>
          <p:nvPr/>
        </p:nvPicPr>
        <p:blipFill>
          <a:blip r:embed="rId7">
            <a:alphaModFix/>
          </a:blip>
          <a:stretch>
            <a:fillRect/>
          </a:stretch>
        </p:blipFill>
        <p:spPr>
          <a:xfrm>
            <a:off x="8252975" y="4266750"/>
            <a:ext cx="1001405" cy="1352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379D"/>
        </a:solidFill>
      </p:bgPr>
    </p:bg>
    <p:spTree>
      <p:nvGrpSpPr>
        <p:cNvPr id="329" name="Shape 329"/>
        <p:cNvGrpSpPr/>
        <p:nvPr/>
      </p:nvGrpSpPr>
      <p:grpSpPr>
        <a:xfrm>
          <a:off x="0" y="0"/>
          <a:ext cx="0" cy="0"/>
          <a:chOff x="0" y="0"/>
          <a:chExt cx="0" cy="0"/>
        </a:xfrm>
      </p:grpSpPr>
      <p:sp>
        <p:nvSpPr>
          <p:cNvPr id="330" name="Google Shape;330;p19"/>
          <p:cNvSpPr/>
          <p:nvPr/>
        </p:nvSpPr>
        <p:spPr>
          <a:xfrm>
            <a:off x="12447143" y="2612027"/>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pic>
        <p:nvPicPr>
          <p:cNvPr id="331" name="Google Shape;331;p19"/>
          <p:cNvPicPr preferRelativeResize="0"/>
          <p:nvPr/>
        </p:nvPicPr>
        <p:blipFill>
          <a:blip r:embed="rId3">
            <a:alphaModFix/>
          </a:blip>
          <a:stretch>
            <a:fillRect/>
          </a:stretch>
        </p:blipFill>
        <p:spPr>
          <a:xfrm>
            <a:off x="11745450" y="4214536"/>
            <a:ext cx="4378551" cy="5098127"/>
          </a:xfrm>
          <a:prstGeom prst="rect">
            <a:avLst/>
          </a:prstGeom>
          <a:noFill/>
          <a:ln>
            <a:noFill/>
          </a:ln>
        </p:spPr>
      </p:pic>
      <p:pic>
        <p:nvPicPr>
          <p:cNvPr id="332" name="Google Shape;332;p19"/>
          <p:cNvPicPr preferRelativeResize="0"/>
          <p:nvPr/>
        </p:nvPicPr>
        <p:blipFill>
          <a:blip r:embed="rId4">
            <a:alphaModFix/>
          </a:blip>
          <a:stretch>
            <a:fillRect/>
          </a:stretch>
        </p:blipFill>
        <p:spPr>
          <a:xfrm>
            <a:off x="6387075" y="4217599"/>
            <a:ext cx="4378551" cy="5098120"/>
          </a:xfrm>
          <a:prstGeom prst="rect">
            <a:avLst/>
          </a:prstGeom>
          <a:noFill/>
          <a:ln>
            <a:noFill/>
          </a:ln>
        </p:spPr>
      </p:pic>
      <p:pic>
        <p:nvPicPr>
          <p:cNvPr id="333" name="Google Shape;333;p19"/>
          <p:cNvPicPr preferRelativeResize="0"/>
          <p:nvPr/>
        </p:nvPicPr>
        <p:blipFill>
          <a:blip r:embed="rId5">
            <a:alphaModFix/>
          </a:blip>
          <a:stretch>
            <a:fillRect/>
          </a:stretch>
        </p:blipFill>
        <p:spPr>
          <a:xfrm>
            <a:off x="1028700" y="4217611"/>
            <a:ext cx="4378551" cy="5091999"/>
          </a:xfrm>
          <a:prstGeom prst="rect">
            <a:avLst/>
          </a:prstGeom>
          <a:noFill/>
          <a:ln>
            <a:noFill/>
          </a:ln>
        </p:spPr>
      </p:pic>
      <p:sp>
        <p:nvSpPr>
          <p:cNvPr id="334" name="Google Shape;334;p19"/>
          <p:cNvSpPr/>
          <p:nvPr/>
        </p:nvSpPr>
        <p:spPr>
          <a:xfrm>
            <a:off x="-1098288" y="8406314"/>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sp>
        <p:nvSpPr>
          <p:cNvPr id="335" name="Google Shape;335;p19"/>
          <p:cNvSpPr txBox="1"/>
          <p:nvPr/>
        </p:nvSpPr>
        <p:spPr>
          <a:xfrm>
            <a:off x="1028700" y="1710581"/>
            <a:ext cx="7729031" cy="135255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8970" u="none" cap="none" strike="noStrike">
                <a:solidFill>
                  <a:srgbClr val="FFFFFF"/>
                </a:solidFill>
                <a:latin typeface="Anton"/>
                <a:ea typeface="Anton"/>
                <a:cs typeface="Anton"/>
                <a:sym typeface="Anton"/>
              </a:rPr>
              <a:t>GALLERY IMAGE</a:t>
            </a:r>
            <a:endParaRPr/>
          </a:p>
        </p:txBody>
      </p:sp>
      <p:sp>
        <p:nvSpPr>
          <p:cNvPr id="336" name="Google Shape;336;p19"/>
          <p:cNvSpPr txBox="1"/>
          <p:nvPr/>
        </p:nvSpPr>
        <p:spPr>
          <a:xfrm>
            <a:off x="1028700" y="3386981"/>
            <a:ext cx="8115300"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What can you say about your projects? Share it here!</a:t>
            </a:r>
            <a:endParaRPr/>
          </a:p>
        </p:txBody>
      </p:sp>
      <p:sp>
        <p:nvSpPr>
          <p:cNvPr id="337" name="Google Shape;337;p19"/>
          <p:cNvSpPr/>
          <p:nvPr/>
        </p:nvSpPr>
        <p:spPr>
          <a:xfrm>
            <a:off x="14141435" y="-1215404"/>
            <a:ext cx="3676866" cy="4278535"/>
          </a:xfrm>
          <a:custGeom>
            <a:rect b="b" l="l" r="r" t="t"/>
            <a:pathLst>
              <a:path extrusionOk="0" h="812800" w="698500">
                <a:moveTo>
                  <a:pt x="349250" y="0"/>
                </a:moveTo>
                <a:lnTo>
                  <a:pt x="698500" y="203200"/>
                </a:lnTo>
                <a:lnTo>
                  <a:pt x="698500" y="609600"/>
                </a:lnTo>
                <a:lnTo>
                  <a:pt x="349250" y="812800"/>
                </a:lnTo>
                <a:lnTo>
                  <a:pt x="0" y="609600"/>
                </a:lnTo>
                <a:lnTo>
                  <a:pt x="0" y="203200"/>
                </a:lnTo>
                <a:lnTo>
                  <a:pt x="349250" y="0"/>
                </a:lnTo>
                <a:close/>
              </a:path>
            </a:pathLst>
          </a:custGeom>
          <a:solidFill>
            <a:srgbClr val="2E2890"/>
          </a:solidFill>
          <a:ln>
            <a:noFill/>
          </a:ln>
        </p:spPr>
      </p:sp>
      <p:grpSp>
        <p:nvGrpSpPr>
          <p:cNvPr id="338" name="Google Shape;338;p19"/>
          <p:cNvGrpSpPr/>
          <p:nvPr/>
        </p:nvGrpSpPr>
        <p:grpSpPr>
          <a:xfrm>
            <a:off x="1028700" y="539506"/>
            <a:ext cx="16264191" cy="780955"/>
            <a:chOff x="0" y="0"/>
            <a:chExt cx="21685587" cy="1041273"/>
          </a:xfrm>
        </p:grpSpPr>
        <p:grpSp>
          <p:nvGrpSpPr>
            <p:cNvPr id="339" name="Google Shape;339;p19"/>
            <p:cNvGrpSpPr/>
            <p:nvPr/>
          </p:nvGrpSpPr>
          <p:grpSpPr>
            <a:xfrm>
              <a:off x="0" y="0"/>
              <a:ext cx="1041273" cy="1041273"/>
              <a:chOff x="0" y="0"/>
              <a:chExt cx="812800" cy="812800"/>
            </a:xfrm>
          </p:grpSpPr>
          <p:sp>
            <p:nvSpPr>
              <p:cNvPr id="340" name="Google Shape;34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19"/>
            <p:cNvSpPr/>
            <p:nvPr/>
          </p:nvSpPr>
          <p:spPr>
            <a:xfrm>
              <a:off x="154297" y="161976"/>
              <a:ext cx="732678" cy="732678"/>
            </a:xfrm>
            <a:custGeom>
              <a:rect b="b" l="l" r="r" t="t"/>
              <a:pathLst>
                <a:path extrusionOk="0" h="732678" w="732678">
                  <a:moveTo>
                    <a:pt x="0" y="0"/>
                  </a:moveTo>
                  <a:lnTo>
                    <a:pt x="732678" y="0"/>
                  </a:lnTo>
                  <a:lnTo>
                    <a:pt x="732678" y="732678"/>
                  </a:lnTo>
                  <a:lnTo>
                    <a:pt x="0" y="732678"/>
                  </a:lnTo>
                  <a:lnTo>
                    <a:pt x="0" y="0"/>
                  </a:lnTo>
                  <a:close/>
                </a:path>
              </a:pathLst>
            </a:custGeom>
            <a:blipFill rotWithShape="1">
              <a:blip r:embed="rId6">
                <a:alphaModFix/>
              </a:blip>
              <a:stretch>
                <a:fillRect b="0" l="0" r="0" t="0"/>
              </a:stretch>
            </a:blipFill>
            <a:ln>
              <a:noFill/>
            </a:ln>
          </p:spPr>
        </p:sp>
        <p:sp>
          <p:nvSpPr>
            <p:cNvPr id="343" name="Google Shape;343;p19"/>
            <p:cNvSpPr txBox="1"/>
            <p:nvPr/>
          </p:nvSpPr>
          <p:spPr>
            <a:xfrm>
              <a:off x="1196968" y="282136"/>
              <a:ext cx="2935731"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LOGO COMPANY</a:t>
              </a:r>
              <a:endParaRPr/>
            </a:p>
          </p:txBody>
        </p:sp>
        <p:sp>
          <p:nvSpPr>
            <p:cNvPr id="344" name="Google Shape;344;p19"/>
            <p:cNvSpPr txBox="1"/>
            <p:nvPr/>
          </p:nvSpPr>
          <p:spPr>
            <a:xfrm>
              <a:off x="9249335" y="285160"/>
              <a:ext cx="12436252" cy="49583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FFFFF"/>
                  </a:solidFill>
                  <a:latin typeface="Anton"/>
                  <a:ea typeface="Anton"/>
                  <a:cs typeface="Anton"/>
                  <a:sym typeface="Anton"/>
                </a:rPr>
                <a:t>ABOUT US                                  OUR COMPANY                                  CONTACT US</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B2B SaaS  Go-To-Market Strategy">
  <a:themeElements>
    <a:clrScheme name="Office">
      <a:dk1>
        <a:srgbClr val="000000"/>
      </a:dk1>
      <a:lt1>
        <a:srgbClr val="FFFFFF"/>
      </a:lt1>
      <a:dk2>
        <a:srgbClr val="FFC6C7"/>
      </a:dk2>
      <a:lt2>
        <a:srgbClr val="3D379D"/>
      </a:lt2>
      <a:accent1>
        <a:srgbClr val="2E2890"/>
      </a:accent1>
      <a:accent2>
        <a:srgbClr val="888888"/>
      </a:accent2>
      <a:accent3>
        <a:srgbClr val="FFC6C7"/>
      </a:accent3>
      <a:accent4>
        <a:srgbClr val="3D379D"/>
      </a:accent4>
      <a:accent5>
        <a:srgbClr val="2E2890"/>
      </a:accent5>
      <a:accent6>
        <a:srgbClr val="888888"/>
      </a:accent6>
      <a:hlink>
        <a:srgbClr val="FFC6C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