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Montserrat"/>
      <p:regular r:id="rId25"/>
      <p:bold r:id="rId26"/>
      <p:italic r:id="rId27"/>
      <p:boldItalic r:id="rId28"/>
    </p:embeddedFont>
    <p:embeddedFont>
      <p:font typeface="Archivo Black"/>
      <p:regular r:id="rId29"/>
    </p:embeddedFont>
    <p:embeddedFont>
      <p:font typeface="Open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chivoBlack-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fntdata"/><Relationship Id="rId30" Type="http://schemas.openxmlformats.org/officeDocument/2006/relationships/font" Target="fonts/OpenSans-regular.fntdata"/><Relationship Id="rId11" Type="http://schemas.openxmlformats.org/officeDocument/2006/relationships/slide" Target="slides/slide6.xml"/><Relationship Id="rId33" Type="http://schemas.openxmlformats.org/officeDocument/2006/relationships/font" Target="fonts/OpenSans-boldItalic.fntdata"/><Relationship Id="rId10" Type="http://schemas.openxmlformats.org/officeDocument/2006/relationships/slide" Target="slides/slide5.xml"/><Relationship Id="rId32" Type="http://schemas.openxmlformats.org/officeDocument/2006/relationships/font" Target="fonts/OpenSans-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3"/>
          <p:cNvPicPr preferRelativeResize="0"/>
          <p:nvPr/>
        </p:nvPicPr>
        <p:blipFill>
          <a:blip r:embed="rId2">
            <a:alphaModFix/>
          </a:blip>
          <a:stretch>
            <a:fillRect/>
          </a:stretch>
        </p:blipFill>
        <p:spPr>
          <a:xfrm>
            <a:off x="-3086100" y="-7524750"/>
            <a:ext cx="24469452" cy="24613699"/>
          </a:xfrm>
          <a:prstGeom prst="rect">
            <a:avLst/>
          </a:prstGeom>
          <a:noFill/>
          <a:ln>
            <a:noFill/>
          </a:ln>
        </p:spPr>
      </p:pic>
      <p:grpSp>
        <p:nvGrpSpPr>
          <p:cNvPr id="11" name="Google Shape;11;p3"/>
          <p:cNvGrpSpPr/>
          <p:nvPr/>
        </p:nvGrpSpPr>
        <p:grpSpPr>
          <a:xfrm rot="-3422166">
            <a:off x="16880960" y="2271375"/>
            <a:ext cx="2228270" cy="613042"/>
            <a:chOff x="0" y="-38100"/>
            <a:chExt cx="586875" cy="161461"/>
          </a:xfrm>
        </p:grpSpPr>
        <p:sp>
          <p:nvSpPr>
            <p:cNvPr id="12" name="Google Shape;12;p3"/>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3"/>
            <p:cNvSpPr txBox="1"/>
            <p:nvPr/>
          </p:nvSpPr>
          <p:spPr>
            <a:xfrm>
              <a:off x="0" y="-38100"/>
              <a:ext cx="586800" cy="161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 name="Google Shape;14;p3"/>
          <p:cNvGrpSpPr/>
          <p:nvPr/>
        </p:nvGrpSpPr>
        <p:grpSpPr>
          <a:xfrm rot="-3357477">
            <a:off x="15667480" y="1790421"/>
            <a:ext cx="3908132" cy="346276"/>
            <a:chOff x="0" y="-38100"/>
            <a:chExt cx="1029300" cy="91200"/>
          </a:xfrm>
        </p:grpSpPr>
        <p:sp>
          <p:nvSpPr>
            <p:cNvPr id="15" name="Google Shape;15;p3"/>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nvSpPr>
          <p:spPr>
            <a:xfrm>
              <a:off x="0" y="-38100"/>
              <a:ext cx="1029300" cy="912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 name="Google Shape;17;p3"/>
          <p:cNvGrpSpPr/>
          <p:nvPr/>
        </p:nvGrpSpPr>
        <p:grpSpPr>
          <a:xfrm rot="-3342685">
            <a:off x="16330575" y="1803985"/>
            <a:ext cx="1634818" cy="176554"/>
            <a:chOff x="0" y="-38100"/>
            <a:chExt cx="430572" cy="46500"/>
          </a:xfrm>
        </p:grpSpPr>
        <p:sp>
          <p:nvSpPr>
            <p:cNvPr id="18" name="Google Shape;18;p3"/>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nvSpPr>
          <p:spPr>
            <a:xfrm>
              <a:off x="0" y="-38100"/>
              <a:ext cx="430500" cy="46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 name="Google Shape;20;p3"/>
          <p:cNvSpPr txBox="1"/>
          <p:nvPr>
            <p:ph idx="1" type="subTitle"/>
          </p:nvPr>
        </p:nvSpPr>
        <p:spPr>
          <a:xfrm>
            <a:off x="2931400" y="5369700"/>
            <a:ext cx="79062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1" name="Google Shape;21;p3"/>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3">
              <a:alphaModFix/>
            </a:blip>
            <a:stretch>
              <a:fillRect b="0" l="0" r="0" t="0"/>
            </a:stretch>
          </a:blipFill>
          <a:ln>
            <a:noFill/>
          </a:ln>
        </p:spPr>
      </p:sp>
      <p:sp>
        <p:nvSpPr>
          <p:cNvPr id="22" name="Google Shape;22;p3"/>
          <p:cNvSpPr txBox="1"/>
          <p:nvPr/>
        </p:nvSpPr>
        <p:spPr>
          <a:xfrm>
            <a:off x="13951821" y="553618"/>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23" name="Google Shape;23;p3"/>
          <p:cNvSpPr txBox="1"/>
          <p:nvPr/>
        </p:nvSpPr>
        <p:spPr>
          <a:xfrm>
            <a:off x="16336640" y="553618"/>
            <a:ext cx="94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24" name="Google Shape;24;p3"/>
          <p:cNvSpPr txBox="1"/>
          <p:nvPr/>
        </p:nvSpPr>
        <p:spPr>
          <a:xfrm>
            <a:off x="11695813" y="553618"/>
            <a:ext cx="700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25" name="Google Shape;25;p3"/>
          <p:cNvSpPr txBox="1"/>
          <p:nvPr/>
        </p:nvSpPr>
        <p:spPr>
          <a:xfrm>
            <a:off x="9486425" y="553625"/>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26" name="Google Shape;26;p3"/>
          <p:cNvSpPr txBox="1"/>
          <p:nvPr/>
        </p:nvSpPr>
        <p:spPr>
          <a:xfrm>
            <a:off x="1864115" y="640875"/>
            <a:ext cx="579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
        <p:nvSpPr>
          <p:cNvPr id="27" name="Google Shape;27;p3"/>
          <p:cNvSpPr txBox="1"/>
          <p:nvPr>
            <p:ph type="title"/>
          </p:nvPr>
        </p:nvSpPr>
        <p:spPr>
          <a:xfrm>
            <a:off x="1277025" y="2011950"/>
            <a:ext cx="98727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2"/>
              </a:buClr>
              <a:buSzPts val="7000"/>
              <a:buFont typeface="Archivo Black"/>
              <a:buNone/>
              <a:defRPr i="0" sz="7000" u="none" cap="none" strike="noStrike">
                <a:solidFill>
                  <a:schemeClr val="dk2"/>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pic>
        <p:nvPicPr>
          <p:cNvPr id="29" name="Google Shape;29;p4"/>
          <p:cNvPicPr preferRelativeResize="0"/>
          <p:nvPr/>
        </p:nvPicPr>
        <p:blipFill>
          <a:blip r:embed="rId2">
            <a:alphaModFix/>
          </a:blip>
          <a:stretch>
            <a:fillRect/>
          </a:stretch>
        </p:blipFill>
        <p:spPr>
          <a:xfrm>
            <a:off x="-1203219" y="-826225"/>
            <a:ext cx="10256864" cy="10287002"/>
          </a:xfrm>
          <a:prstGeom prst="rect">
            <a:avLst/>
          </a:prstGeom>
          <a:noFill/>
          <a:ln>
            <a:noFill/>
          </a:ln>
        </p:spPr>
      </p:pic>
      <p:grpSp>
        <p:nvGrpSpPr>
          <p:cNvPr id="30" name="Google Shape;30;p4"/>
          <p:cNvGrpSpPr/>
          <p:nvPr/>
        </p:nvGrpSpPr>
        <p:grpSpPr>
          <a:xfrm>
            <a:off x="15720615" y="9248890"/>
            <a:ext cx="193786" cy="320147"/>
            <a:chOff x="0" y="-38100"/>
            <a:chExt cx="51038" cy="84318"/>
          </a:xfrm>
        </p:grpSpPr>
        <p:sp>
          <p:nvSpPr>
            <p:cNvPr id="31" name="Google Shape;31;p4"/>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32" name="Google Shape;32;p4"/>
            <p:cNvSpPr txBox="1"/>
            <p:nvPr/>
          </p:nvSpPr>
          <p:spPr>
            <a:xfrm>
              <a:off x="0" y="-38100"/>
              <a:ext cx="51000" cy="843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 name="Google Shape;33;p4"/>
          <p:cNvGrpSpPr/>
          <p:nvPr/>
        </p:nvGrpSpPr>
        <p:grpSpPr>
          <a:xfrm>
            <a:off x="15376789" y="9248890"/>
            <a:ext cx="193786" cy="320147"/>
            <a:chOff x="0" y="-38100"/>
            <a:chExt cx="51038" cy="84318"/>
          </a:xfrm>
        </p:grpSpPr>
        <p:sp>
          <p:nvSpPr>
            <p:cNvPr id="34" name="Google Shape;34;p4"/>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35" name="Google Shape;35;p4"/>
            <p:cNvSpPr txBox="1"/>
            <p:nvPr/>
          </p:nvSpPr>
          <p:spPr>
            <a:xfrm>
              <a:off x="0" y="-38100"/>
              <a:ext cx="51000" cy="843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 name="Google Shape;36;p4"/>
          <p:cNvGrpSpPr/>
          <p:nvPr/>
        </p:nvGrpSpPr>
        <p:grpSpPr>
          <a:xfrm>
            <a:off x="7742354" y="8615841"/>
            <a:ext cx="2858850" cy="3467378"/>
            <a:chOff x="-161830" y="-105112"/>
            <a:chExt cx="3811800" cy="4623171"/>
          </a:xfrm>
        </p:grpSpPr>
        <p:grpSp>
          <p:nvGrpSpPr>
            <p:cNvPr id="37" name="Google Shape;37;p4"/>
            <p:cNvGrpSpPr/>
            <p:nvPr/>
          </p:nvGrpSpPr>
          <p:grpSpPr>
            <a:xfrm rot="-3422141">
              <a:off x="1013232" y="2005770"/>
              <a:ext cx="2971065" cy="817399"/>
              <a:chOff x="0" y="-38100"/>
              <a:chExt cx="586875" cy="161461"/>
            </a:xfrm>
          </p:grpSpPr>
          <p:sp>
            <p:nvSpPr>
              <p:cNvPr id="38" name="Google Shape;38;p4"/>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4"/>
              <p:cNvSpPr txBox="1"/>
              <p:nvPr/>
            </p:nvSpPr>
            <p:spPr>
              <a:xfrm>
                <a:off x="0" y="-38100"/>
                <a:ext cx="586800" cy="161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 name="Google Shape;40;p4"/>
            <p:cNvGrpSpPr/>
            <p:nvPr/>
          </p:nvGrpSpPr>
          <p:grpSpPr>
            <a:xfrm rot="-3422141">
              <a:off x="-1155913" y="1975623"/>
              <a:ext cx="5210849" cy="461702"/>
              <a:chOff x="0" y="-38100"/>
              <a:chExt cx="1029300" cy="91200"/>
            </a:xfrm>
          </p:grpSpPr>
          <p:sp>
            <p:nvSpPr>
              <p:cNvPr id="41" name="Google Shape;41;p4"/>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4"/>
              <p:cNvSpPr txBox="1"/>
              <p:nvPr/>
            </p:nvSpPr>
            <p:spPr>
              <a:xfrm>
                <a:off x="0" y="-38100"/>
                <a:ext cx="1029300" cy="912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 name="Google Shape;43;p4"/>
            <p:cNvGrpSpPr/>
            <p:nvPr/>
          </p:nvGrpSpPr>
          <p:grpSpPr>
            <a:xfrm rot="-3422141">
              <a:off x="-46271" y="1370898"/>
              <a:ext cx="2179778" cy="235407"/>
              <a:chOff x="0" y="-38100"/>
              <a:chExt cx="430572" cy="46500"/>
            </a:xfrm>
          </p:grpSpPr>
          <p:sp>
            <p:nvSpPr>
              <p:cNvPr id="44" name="Google Shape;44;p4"/>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4"/>
              <p:cNvSpPr txBox="1"/>
              <p:nvPr/>
            </p:nvSpPr>
            <p:spPr>
              <a:xfrm>
                <a:off x="0" y="-38100"/>
                <a:ext cx="430500" cy="46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6" name="Google Shape;46;p4"/>
          <p:cNvSpPr txBox="1"/>
          <p:nvPr>
            <p:ph type="title"/>
          </p:nvPr>
        </p:nvSpPr>
        <p:spPr>
          <a:xfrm>
            <a:off x="1277025" y="2011950"/>
            <a:ext cx="9872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4"/>
          <p:cNvSpPr txBox="1"/>
          <p:nvPr>
            <p:ph idx="1" type="body"/>
          </p:nvPr>
        </p:nvSpPr>
        <p:spPr>
          <a:xfrm>
            <a:off x="7340975" y="39388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8" name="Google Shape;48;p4"/>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3">
              <a:alphaModFix/>
            </a:blip>
            <a:stretch>
              <a:fillRect b="0" l="0" r="0" t="0"/>
            </a:stretch>
          </a:blipFill>
          <a:ln>
            <a:noFill/>
          </a:ln>
        </p:spPr>
      </p:sp>
      <p:sp>
        <p:nvSpPr>
          <p:cNvPr id="49" name="Google Shape;49;p4"/>
          <p:cNvSpPr txBox="1"/>
          <p:nvPr/>
        </p:nvSpPr>
        <p:spPr>
          <a:xfrm>
            <a:off x="13951821" y="553618"/>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50" name="Google Shape;50;p4"/>
          <p:cNvSpPr txBox="1"/>
          <p:nvPr/>
        </p:nvSpPr>
        <p:spPr>
          <a:xfrm>
            <a:off x="16336640" y="553618"/>
            <a:ext cx="94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51" name="Google Shape;51;p4"/>
          <p:cNvSpPr txBox="1"/>
          <p:nvPr/>
        </p:nvSpPr>
        <p:spPr>
          <a:xfrm>
            <a:off x="11695813" y="553618"/>
            <a:ext cx="700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52" name="Google Shape;52;p4"/>
          <p:cNvSpPr txBox="1"/>
          <p:nvPr/>
        </p:nvSpPr>
        <p:spPr>
          <a:xfrm>
            <a:off x="9486425" y="553625"/>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53" name="Google Shape;53;p4"/>
          <p:cNvSpPr txBox="1"/>
          <p:nvPr/>
        </p:nvSpPr>
        <p:spPr>
          <a:xfrm>
            <a:off x="1864115" y="640875"/>
            <a:ext cx="579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 name="Shape 54"/>
        <p:cNvGrpSpPr/>
        <p:nvPr/>
      </p:nvGrpSpPr>
      <p:grpSpPr>
        <a:xfrm>
          <a:off x="0" y="0"/>
          <a:ext cx="0" cy="0"/>
          <a:chOff x="0" y="0"/>
          <a:chExt cx="0" cy="0"/>
        </a:xfrm>
      </p:grpSpPr>
      <p:pic>
        <p:nvPicPr>
          <p:cNvPr id="55" name="Google Shape;55;p5"/>
          <p:cNvPicPr preferRelativeResize="0"/>
          <p:nvPr/>
        </p:nvPicPr>
        <p:blipFill>
          <a:blip r:embed="rId2">
            <a:alphaModFix/>
          </a:blip>
          <a:stretch>
            <a:fillRect/>
          </a:stretch>
        </p:blipFill>
        <p:spPr>
          <a:xfrm>
            <a:off x="12257637" y="-2157225"/>
            <a:ext cx="11134252" cy="11172449"/>
          </a:xfrm>
          <a:prstGeom prst="rect">
            <a:avLst/>
          </a:prstGeom>
          <a:noFill/>
          <a:ln>
            <a:noFill/>
          </a:ln>
        </p:spPr>
      </p:pic>
      <p:grpSp>
        <p:nvGrpSpPr>
          <p:cNvPr id="56" name="Google Shape;56;p5"/>
          <p:cNvGrpSpPr/>
          <p:nvPr/>
        </p:nvGrpSpPr>
        <p:grpSpPr>
          <a:xfrm>
            <a:off x="16587611" y="-101778"/>
            <a:ext cx="2474708" cy="3432204"/>
            <a:chOff x="-159826" y="-108119"/>
            <a:chExt cx="3299611" cy="4576271"/>
          </a:xfrm>
        </p:grpSpPr>
        <p:grpSp>
          <p:nvGrpSpPr>
            <p:cNvPr id="57" name="Google Shape;57;p5"/>
            <p:cNvGrpSpPr/>
            <p:nvPr/>
          </p:nvGrpSpPr>
          <p:grpSpPr>
            <a:xfrm rot="-3422141">
              <a:off x="502534" y="2590408"/>
              <a:ext cx="2971065" cy="817399"/>
              <a:chOff x="0" y="-38100"/>
              <a:chExt cx="586875" cy="161461"/>
            </a:xfrm>
          </p:grpSpPr>
          <p:sp>
            <p:nvSpPr>
              <p:cNvPr id="58" name="Google Shape;58;p5"/>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txBox="1"/>
              <p:nvPr/>
            </p:nvSpPr>
            <p:spPr>
              <a:xfrm>
                <a:off x="0" y="-38100"/>
                <a:ext cx="586800" cy="161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 name="Google Shape;60;p5"/>
            <p:cNvGrpSpPr/>
            <p:nvPr/>
          </p:nvGrpSpPr>
          <p:grpSpPr>
            <a:xfrm rot="-3357464">
              <a:off x="-1115428" y="1949167"/>
              <a:ext cx="5210815" cy="461699"/>
              <a:chOff x="0" y="-38100"/>
              <a:chExt cx="1029300" cy="91200"/>
            </a:xfrm>
          </p:grpSpPr>
          <p:sp>
            <p:nvSpPr>
              <p:cNvPr id="61" name="Google Shape;61;p5"/>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txBox="1"/>
              <p:nvPr/>
            </p:nvSpPr>
            <p:spPr>
              <a:xfrm>
                <a:off x="0" y="-38100"/>
                <a:ext cx="1029300" cy="912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 name="Google Shape;63;p5"/>
            <p:cNvGrpSpPr/>
            <p:nvPr/>
          </p:nvGrpSpPr>
          <p:grpSpPr>
            <a:xfrm rot="-3342698">
              <a:off x="-231322" y="1967226"/>
              <a:ext cx="2179770" cy="235406"/>
              <a:chOff x="0" y="-38100"/>
              <a:chExt cx="430572" cy="46500"/>
            </a:xfrm>
          </p:grpSpPr>
          <p:sp>
            <p:nvSpPr>
              <p:cNvPr id="64" name="Google Shape;64;p5"/>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5"/>
              <p:cNvSpPr txBox="1"/>
              <p:nvPr/>
            </p:nvSpPr>
            <p:spPr>
              <a:xfrm>
                <a:off x="0" y="-38100"/>
                <a:ext cx="430500" cy="46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6" name="Google Shape;66;p5"/>
          <p:cNvSpPr txBox="1"/>
          <p:nvPr>
            <p:ph idx="1" type="body"/>
          </p:nvPr>
        </p:nvSpPr>
        <p:spPr>
          <a:xfrm>
            <a:off x="4704388" y="61860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
        <p:nvSpPr>
          <p:cNvPr id="67" name="Google Shape;67;p5"/>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3">
              <a:alphaModFix/>
            </a:blip>
            <a:stretch>
              <a:fillRect b="0" l="0" r="0" t="0"/>
            </a:stretch>
          </a:blipFill>
          <a:ln>
            <a:noFill/>
          </a:ln>
        </p:spPr>
      </p:sp>
      <p:sp>
        <p:nvSpPr>
          <p:cNvPr id="68" name="Google Shape;68;p5"/>
          <p:cNvSpPr txBox="1"/>
          <p:nvPr/>
        </p:nvSpPr>
        <p:spPr>
          <a:xfrm>
            <a:off x="13951821" y="553618"/>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69" name="Google Shape;69;p5"/>
          <p:cNvSpPr txBox="1"/>
          <p:nvPr/>
        </p:nvSpPr>
        <p:spPr>
          <a:xfrm>
            <a:off x="16336640" y="553618"/>
            <a:ext cx="94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70" name="Google Shape;70;p5"/>
          <p:cNvSpPr txBox="1"/>
          <p:nvPr/>
        </p:nvSpPr>
        <p:spPr>
          <a:xfrm>
            <a:off x="11695813" y="553618"/>
            <a:ext cx="700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71" name="Google Shape;71;p5"/>
          <p:cNvSpPr txBox="1"/>
          <p:nvPr/>
        </p:nvSpPr>
        <p:spPr>
          <a:xfrm>
            <a:off x="9486425" y="553625"/>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72" name="Google Shape;72;p5"/>
          <p:cNvSpPr txBox="1"/>
          <p:nvPr/>
        </p:nvSpPr>
        <p:spPr>
          <a:xfrm>
            <a:off x="1864115" y="640875"/>
            <a:ext cx="579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
        <p:nvSpPr>
          <p:cNvPr id="73" name="Google Shape;73;p5"/>
          <p:cNvSpPr txBox="1"/>
          <p:nvPr>
            <p:ph type="title"/>
          </p:nvPr>
        </p:nvSpPr>
        <p:spPr>
          <a:xfrm>
            <a:off x="1277025" y="2011950"/>
            <a:ext cx="98727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2"/>
              </a:buClr>
              <a:buSzPts val="7000"/>
              <a:buFont typeface="Archivo Black"/>
              <a:buNone/>
              <a:defRPr i="0" sz="7000" u="none" cap="none" strike="noStrike">
                <a:solidFill>
                  <a:schemeClr val="dk2"/>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4" name="Shape 74"/>
        <p:cNvGrpSpPr/>
        <p:nvPr/>
      </p:nvGrpSpPr>
      <p:grpSpPr>
        <a:xfrm>
          <a:off x="0" y="0"/>
          <a:ext cx="0" cy="0"/>
          <a:chOff x="0" y="0"/>
          <a:chExt cx="0" cy="0"/>
        </a:xfrm>
      </p:grpSpPr>
      <p:pic>
        <p:nvPicPr>
          <p:cNvPr id="75" name="Google Shape;75;p6"/>
          <p:cNvPicPr preferRelativeResize="0"/>
          <p:nvPr/>
        </p:nvPicPr>
        <p:blipFill>
          <a:blip r:embed="rId2">
            <a:alphaModFix/>
          </a:blip>
          <a:stretch>
            <a:fillRect/>
          </a:stretch>
        </p:blipFill>
        <p:spPr>
          <a:xfrm>
            <a:off x="7452550" y="-706637"/>
            <a:ext cx="11226998" cy="11259965"/>
          </a:xfrm>
          <a:prstGeom prst="rect">
            <a:avLst/>
          </a:prstGeom>
          <a:noFill/>
          <a:ln>
            <a:noFill/>
          </a:ln>
        </p:spPr>
      </p:pic>
      <p:grpSp>
        <p:nvGrpSpPr>
          <p:cNvPr id="76" name="Google Shape;76;p6"/>
          <p:cNvGrpSpPr/>
          <p:nvPr/>
        </p:nvGrpSpPr>
        <p:grpSpPr>
          <a:xfrm rot="10800000">
            <a:off x="7061004" y="-1820830"/>
            <a:ext cx="2858850" cy="3467378"/>
            <a:chOff x="-161830" y="-105112"/>
            <a:chExt cx="3811800" cy="4623171"/>
          </a:xfrm>
        </p:grpSpPr>
        <p:grpSp>
          <p:nvGrpSpPr>
            <p:cNvPr id="77" name="Google Shape;77;p6"/>
            <p:cNvGrpSpPr/>
            <p:nvPr/>
          </p:nvGrpSpPr>
          <p:grpSpPr>
            <a:xfrm rot="-3422141">
              <a:off x="1013232" y="2005770"/>
              <a:ext cx="2971065" cy="817399"/>
              <a:chOff x="0" y="-38100"/>
              <a:chExt cx="586875" cy="161461"/>
            </a:xfrm>
          </p:grpSpPr>
          <p:sp>
            <p:nvSpPr>
              <p:cNvPr id="78" name="Google Shape;78;p6"/>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txBox="1"/>
              <p:nvPr/>
            </p:nvSpPr>
            <p:spPr>
              <a:xfrm>
                <a:off x="0" y="-38100"/>
                <a:ext cx="586800" cy="161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 name="Google Shape;80;p6"/>
            <p:cNvGrpSpPr/>
            <p:nvPr/>
          </p:nvGrpSpPr>
          <p:grpSpPr>
            <a:xfrm rot="-3422141">
              <a:off x="-1155913" y="1975623"/>
              <a:ext cx="5210849" cy="461702"/>
              <a:chOff x="0" y="-38100"/>
              <a:chExt cx="1029300" cy="91200"/>
            </a:xfrm>
          </p:grpSpPr>
          <p:sp>
            <p:nvSpPr>
              <p:cNvPr id="81" name="Google Shape;81;p6"/>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p:cNvSpPr txBox="1"/>
              <p:nvPr/>
            </p:nvSpPr>
            <p:spPr>
              <a:xfrm>
                <a:off x="0" y="-38100"/>
                <a:ext cx="1029300" cy="912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 name="Google Shape;83;p6"/>
            <p:cNvGrpSpPr/>
            <p:nvPr/>
          </p:nvGrpSpPr>
          <p:grpSpPr>
            <a:xfrm rot="-3422141">
              <a:off x="-46271" y="1370898"/>
              <a:ext cx="2179778" cy="235407"/>
              <a:chOff x="0" y="-38100"/>
              <a:chExt cx="430572" cy="46500"/>
            </a:xfrm>
          </p:grpSpPr>
          <p:sp>
            <p:nvSpPr>
              <p:cNvPr id="84" name="Google Shape;84;p6"/>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6"/>
              <p:cNvSpPr txBox="1"/>
              <p:nvPr/>
            </p:nvSpPr>
            <p:spPr>
              <a:xfrm>
                <a:off x="0" y="-38100"/>
                <a:ext cx="430500" cy="46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6" name="Google Shape;86;p6"/>
          <p:cNvSpPr txBox="1"/>
          <p:nvPr>
            <p:ph type="title"/>
          </p:nvPr>
        </p:nvSpPr>
        <p:spPr>
          <a:xfrm>
            <a:off x="1277025" y="2011950"/>
            <a:ext cx="9872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6"/>
          <p:cNvSpPr txBox="1"/>
          <p:nvPr>
            <p:ph idx="1" type="body"/>
          </p:nvPr>
        </p:nvSpPr>
        <p:spPr>
          <a:xfrm>
            <a:off x="2361250" y="4118250"/>
            <a:ext cx="56880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88" name="Google Shape;88;p6"/>
          <p:cNvSpPr txBox="1"/>
          <p:nvPr>
            <p:ph idx="2" type="body"/>
          </p:nvPr>
        </p:nvSpPr>
        <p:spPr>
          <a:xfrm>
            <a:off x="8263819" y="4118250"/>
            <a:ext cx="56880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89" name="Google Shape;89;p6"/>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3">
              <a:alphaModFix/>
            </a:blip>
            <a:stretch>
              <a:fillRect b="0" l="0" r="0" t="0"/>
            </a:stretch>
          </a:blipFill>
          <a:ln>
            <a:noFill/>
          </a:ln>
        </p:spPr>
      </p:sp>
      <p:sp>
        <p:nvSpPr>
          <p:cNvPr id="90" name="Google Shape;90;p6"/>
          <p:cNvSpPr txBox="1"/>
          <p:nvPr/>
        </p:nvSpPr>
        <p:spPr>
          <a:xfrm>
            <a:off x="13951821" y="553618"/>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91" name="Google Shape;91;p6"/>
          <p:cNvSpPr txBox="1"/>
          <p:nvPr/>
        </p:nvSpPr>
        <p:spPr>
          <a:xfrm>
            <a:off x="16336640" y="553618"/>
            <a:ext cx="94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92" name="Google Shape;92;p6"/>
          <p:cNvSpPr txBox="1"/>
          <p:nvPr/>
        </p:nvSpPr>
        <p:spPr>
          <a:xfrm>
            <a:off x="11695813" y="553618"/>
            <a:ext cx="700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93" name="Google Shape;93;p6"/>
          <p:cNvSpPr txBox="1"/>
          <p:nvPr/>
        </p:nvSpPr>
        <p:spPr>
          <a:xfrm>
            <a:off x="9486425" y="553625"/>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94" name="Google Shape;94;p6"/>
          <p:cNvSpPr txBox="1"/>
          <p:nvPr/>
        </p:nvSpPr>
        <p:spPr>
          <a:xfrm>
            <a:off x="1864115" y="640875"/>
            <a:ext cx="579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5" name="Shape 95"/>
        <p:cNvGrpSpPr/>
        <p:nvPr/>
      </p:nvGrpSpPr>
      <p:grpSpPr>
        <a:xfrm>
          <a:off x="0" y="0"/>
          <a:ext cx="0" cy="0"/>
          <a:chOff x="0" y="0"/>
          <a:chExt cx="0" cy="0"/>
        </a:xfrm>
      </p:grpSpPr>
      <p:pic>
        <p:nvPicPr>
          <p:cNvPr id="96" name="Google Shape;96;p7"/>
          <p:cNvPicPr preferRelativeResize="0"/>
          <p:nvPr/>
        </p:nvPicPr>
        <p:blipFill>
          <a:blip r:embed="rId2">
            <a:alphaModFix/>
          </a:blip>
          <a:stretch>
            <a:fillRect/>
          </a:stretch>
        </p:blipFill>
        <p:spPr>
          <a:xfrm>
            <a:off x="-3198100" y="-8844250"/>
            <a:ext cx="26026801" cy="26103250"/>
          </a:xfrm>
          <a:prstGeom prst="rect">
            <a:avLst/>
          </a:prstGeom>
          <a:noFill/>
          <a:ln>
            <a:noFill/>
          </a:ln>
        </p:spPr>
      </p:pic>
      <p:grpSp>
        <p:nvGrpSpPr>
          <p:cNvPr id="97" name="Google Shape;97;p7"/>
          <p:cNvGrpSpPr/>
          <p:nvPr/>
        </p:nvGrpSpPr>
        <p:grpSpPr>
          <a:xfrm>
            <a:off x="16847080" y="114173"/>
            <a:ext cx="2474708" cy="3432204"/>
            <a:chOff x="-159826" y="-108119"/>
            <a:chExt cx="3299611" cy="4576271"/>
          </a:xfrm>
        </p:grpSpPr>
        <p:grpSp>
          <p:nvGrpSpPr>
            <p:cNvPr id="98" name="Google Shape;98;p7"/>
            <p:cNvGrpSpPr/>
            <p:nvPr/>
          </p:nvGrpSpPr>
          <p:grpSpPr>
            <a:xfrm rot="-3422141">
              <a:off x="502534" y="2590408"/>
              <a:ext cx="2971065" cy="817399"/>
              <a:chOff x="0" y="-38100"/>
              <a:chExt cx="586875" cy="161461"/>
            </a:xfrm>
          </p:grpSpPr>
          <p:sp>
            <p:nvSpPr>
              <p:cNvPr id="99" name="Google Shape;99;p7"/>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7"/>
              <p:cNvSpPr txBox="1"/>
              <p:nvPr/>
            </p:nvSpPr>
            <p:spPr>
              <a:xfrm>
                <a:off x="0" y="-38100"/>
                <a:ext cx="586800" cy="161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7"/>
            <p:cNvGrpSpPr/>
            <p:nvPr/>
          </p:nvGrpSpPr>
          <p:grpSpPr>
            <a:xfrm rot="-3357464">
              <a:off x="-1115428" y="1949167"/>
              <a:ext cx="5210815" cy="461699"/>
              <a:chOff x="0" y="-38100"/>
              <a:chExt cx="1029300" cy="91200"/>
            </a:xfrm>
          </p:grpSpPr>
          <p:sp>
            <p:nvSpPr>
              <p:cNvPr id="102" name="Google Shape;102;p7"/>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7"/>
              <p:cNvSpPr txBox="1"/>
              <p:nvPr/>
            </p:nvSpPr>
            <p:spPr>
              <a:xfrm>
                <a:off x="0" y="-38100"/>
                <a:ext cx="1029300" cy="912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 name="Google Shape;104;p7"/>
            <p:cNvGrpSpPr/>
            <p:nvPr/>
          </p:nvGrpSpPr>
          <p:grpSpPr>
            <a:xfrm rot="-3342698">
              <a:off x="-231322" y="1967226"/>
              <a:ext cx="2179770" cy="235406"/>
              <a:chOff x="0" y="-38100"/>
              <a:chExt cx="430572" cy="46500"/>
            </a:xfrm>
          </p:grpSpPr>
          <p:sp>
            <p:nvSpPr>
              <p:cNvPr id="105" name="Google Shape;105;p7"/>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7"/>
              <p:cNvSpPr txBox="1"/>
              <p:nvPr/>
            </p:nvSpPr>
            <p:spPr>
              <a:xfrm>
                <a:off x="0" y="-38100"/>
                <a:ext cx="430500" cy="46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07" name="Google Shape;107;p7"/>
          <p:cNvSpPr txBox="1"/>
          <p:nvPr>
            <p:ph type="title"/>
          </p:nvPr>
        </p:nvSpPr>
        <p:spPr>
          <a:xfrm>
            <a:off x="1277025" y="2011950"/>
            <a:ext cx="9872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7"/>
          <p:cNvSpPr txBox="1"/>
          <p:nvPr>
            <p:ph idx="1" type="body"/>
          </p:nvPr>
        </p:nvSpPr>
        <p:spPr>
          <a:xfrm>
            <a:off x="2443425" y="4751500"/>
            <a:ext cx="5861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109" name="Google Shape;109;p7"/>
          <p:cNvSpPr txBox="1"/>
          <p:nvPr>
            <p:ph idx="2" type="body"/>
          </p:nvPr>
        </p:nvSpPr>
        <p:spPr>
          <a:xfrm>
            <a:off x="8518776" y="4751500"/>
            <a:ext cx="58635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110" name="Google Shape;110;p7"/>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3">
              <a:alphaModFix/>
            </a:blip>
            <a:stretch>
              <a:fillRect b="0" l="0" r="0" t="0"/>
            </a:stretch>
          </a:blipFill>
          <a:ln>
            <a:noFill/>
          </a:ln>
        </p:spPr>
      </p:sp>
      <p:sp>
        <p:nvSpPr>
          <p:cNvPr id="111" name="Google Shape;111;p7"/>
          <p:cNvSpPr txBox="1"/>
          <p:nvPr/>
        </p:nvSpPr>
        <p:spPr>
          <a:xfrm>
            <a:off x="13951821" y="553618"/>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112" name="Google Shape;112;p7"/>
          <p:cNvSpPr txBox="1"/>
          <p:nvPr/>
        </p:nvSpPr>
        <p:spPr>
          <a:xfrm>
            <a:off x="16336640" y="553618"/>
            <a:ext cx="94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113" name="Google Shape;113;p7"/>
          <p:cNvSpPr txBox="1"/>
          <p:nvPr/>
        </p:nvSpPr>
        <p:spPr>
          <a:xfrm>
            <a:off x="11695813" y="553618"/>
            <a:ext cx="700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114" name="Google Shape;114;p7"/>
          <p:cNvSpPr txBox="1"/>
          <p:nvPr/>
        </p:nvSpPr>
        <p:spPr>
          <a:xfrm>
            <a:off x="9486425" y="553625"/>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115" name="Google Shape;115;p7"/>
          <p:cNvSpPr txBox="1"/>
          <p:nvPr/>
        </p:nvSpPr>
        <p:spPr>
          <a:xfrm>
            <a:off x="1864115" y="640875"/>
            <a:ext cx="579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6" name="Shape 116"/>
        <p:cNvGrpSpPr/>
        <p:nvPr/>
      </p:nvGrpSpPr>
      <p:grpSpPr>
        <a:xfrm>
          <a:off x="0" y="0"/>
          <a:ext cx="0" cy="0"/>
          <a:chOff x="0" y="0"/>
          <a:chExt cx="0" cy="0"/>
        </a:xfrm>
      </p:grpSpPr>
      <p:pic>
        <p:nvPicPr>
          <p:cNvPr id="117" name="Google Shape;117;p8"/>
          <p:cNvPicPr preferRelativeResize="0"/>
          <p:nvPr/>
        </p:nvPicPr>
        <p:blipFill>
          <a:blip r:embed="rId2">
            <a:alphaModFix/>
          </a:blip>
          <a:stretch>
            <a:fillRect/>
          </a:stretch>
        </p:blipFill>
        <p:spPr>
          <a:xfrm>
            <a:off x="-1830375" y="-891575"/>
            <a:ext cx="10859274" cy="10891172"/>
          </a:xfrm>
          <a:prstGeom prst="rect">
            <a:avLst/>
          </a:prstGeom>
          <a:noFill/>
          <a:ln>
            <a:noFill/>
          </a:ln>
        </p:spPr>
      </p:pic>
      <p:grpSp>
        <p:nvGrpSpPr>
          <p:cNvPr id="118" name="Google Shape;118;p8"/>
          <p:cNvGrpSpPr/>
          <p:nvPr/>
        </p:nvGrpSpPr>
        <p:grpSpPr>
          <a:xfrm>
            <a:off x="9419295" y="9281986"/>
            <a:ext cx="193786" cy="320147"/>
            <a:chOff x="0" y="-38100"/>
            <a:chExt cx="51038" cy="84318"/>
          </a:xfrm>
        </p:grpSpPr>
        <p:sp>
          <p:nvSpPr>
            <p:cNvPr id="119" name="Google Shape;119;p8"/>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120" name="Google Shape;120;p8"/>
            <p:cNvSpPr txBox="1"/>
            <p:nvPr/>
          </p:nvSpPr>
          <p:spPr>
            <a:xfrm>
              <a:off x="0" y="-38100"/>
              <a:ext cx="51000" cy="843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 name="Google Shape;121;p8"/>
          <p:cNvGrpSpPr/>
          <p:nvPr/>
        </p:nvGrpSpPr>
        <p:grpSpPr>
          <a:xfrm>
            <a:off x="9075469" y="9281986"/>
            <a:ext cx="193786" cy="320147"/>
            <a:chOff x="0" y="-38100"/>
            <a:chExt cx="51038" cy="84318"/>
          </a:xfrm>
        </p:grpSpPr>
        <p:sp>
          <p:nvSpPr>
            <p:cNvPr id="122" name="Google Shape;122;p8"/>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123" name="Google Shape;123;p8"/>
            <p:cNvSpPr txBox="1"/>
            <p:nvPr/>
          </p:nvSpPr>
          <p:spPr>
            <a:xfrm>
              <a:off x="0" y="-38100"/>
              <a:ext cx="51000" cy="843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 name="Google Shape;124;p8"/>
          <p:cNvGrpSpPr/>
          <p:nvPr/>
        </p:nvGrpSpPr>
        <p:grpSpPr>
          <a:xfrm rot="-4767073">
            <a:off x="6721955" y="-1186164"/>
            <a:ext cx="2000738" cy="2774786"/>
            <a:chOff x="-129217" y="-87407"/>
            <a:chExt cx="2667740" cy="3699838"/>
          </a:xfrm>
        </p:grpSpPr>
        <p:grpSp>
          <p:nvGrpSpPr>
            <p:cNvPr id="125" name="Google Shape;125;p8"/>
            <p:cNvGrpSpPr/>
            <p:nvPr/>
          </p:nvGrpSpPr>
          <p:grpSpPr>
            <a:xfrm rot="-3422160">
              <a:off x="406290" y="2094315"/>
              <a:ext cx="2402025" cy="660845"/>
              <a:chOff x="0" y="-38100"/>
              <a:chExt cx="586875" cy="161461"/>
            </a:xfrm>
          </p:grpSpPr>
          <p:sp>
            <p:nvSpPr>
              <p:cNvPr id="126" name="Google Shape;126;p8"/>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8"/>
              <p:cNvSpPr txBox="1"/>
              <p:nvPr/>
            </p:nvSpPr>
            <p:spPr>
              <a:xfrm>
                <a:off x="0" y="-38100"/>
                <a:ext cx="586800" cy="161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8"/>
            <p:cNvGrpSpPr/>
            <p:nvPr/>
          </p:nvGrpSpPr>
          <p:grpSpPr>
            <a:xfrm rot="-3357421">
              <a:off x="-901789" y="1575873"/>
              <a:ext cx="4212885" cy="373278"/>
              <a:chOff x="0" y="-38100"/>
              <a:chExt cx="1029300" cy="91200"/>
            </a:xfrm>
          </p:grpSpPr>
          <p:sp>
            <p:nvSpPr>
              <p:cNvPr id="129" name="Google Shape;129;p8"/>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8"/>
              <p:cNvSpPr txBox="1"/>
              <p:nvPr/>
            </p:nvSpPr>
            <p:spPr>
              <a:xfrm>
                <a:off x="0" y="-38100"/>
                <a:ext cx="1029300" cy="912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8"/>
            <p:cNvGrpSpPr/>
            <p:nvPr/>
          </p:nvGrpSpPr>
          <p:grpSpPr>
            <a:xfrm rot="-3342674">
              <a:off x="-187013" y="1590476"/>
              <a:ext cx="1762293" cy="190327"/>
              <a:chOff x="0" y="-38100"/>
              <a:chExt cx="430572" cy="46500"/>
            </a:xfrm>
          </p:grpSpPr>
          <p:sp>
            <p:nvSpPr>
              <p:cNvPr id="132" name="Google Shape;132;p8"/>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8"/>
              <p:cNvSpPr txBox="1"/>
              <p:nvPr/>
            </p:nvSpPr>
            <p:spPr>
              <a:xfrm>
                <a:off x="0" y="-38100"/>
                <a:ext cx="430500" cy="46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34" name="Google Shape;134;p8"/>
          <p:cNvSpPr txBox="1"/>
          <p:nvPr>
            <p:ph type="title"/>
          </p:nvPr>
        </p:nvSpPr>
        <p:spPr>
          <a:xfrm>
            <a:off x="1277025" y="2011950"/>
            <a:ext cx="9872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8"/>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3">
              <a:alphaModFix/>
            </a:blip>
            <a:stretch>
              <a:fillRect b="0" l="0" r="0" t="0"/>
            </a:stretch>
          </a:blipFill>
          <a:ln>
            <a:noFill/>
          </a:ln>
        </p:spPr>
      </p:sp>
      <p:sp>
        <p:nvSpPr>
          <p:cNvPr id="136" name="Google Shape;136;p8"/>
          <p:cNvSpPr txBox="1"/>
          <p:nvPr/>
        </p:nvSpPr>
        <p:spPr>
          <a:xfrm>
            <a:off x="13951821" y="553618"/>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137" name="Google Shape;137;p8"/>
          <p:cNvSpPr txBox="1"/>
          <p:nvPr/>
        </p:nvSpPr>
        <p:spPr>
          <a:xfrm>
            <a:off x="16336640" y="553618"/>
            <a:ext cx="94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138" name="Google Shape;138;p8"/>
          <p:cNvSpPr txBox="1"/>
          <p:nvPr/>
        </p:nvSpPr>
        <p:spPr>
          <a:xfrm>
            <a:off x="11695813" y="553618"/>
            <a:ext cx="700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139" name="Google Shape;139;p8"/>
          <p:cNvSpPr txBox="1"/>
          <p:nvPr/>
        </p:nvSpPr>
        <p:spPr>
          <a:xfrm>
            <a:off x="9486425" y="553625"/>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140" name="Google Shape;140;p8"/>
          <p:cNvSpPr txBox="1"/>
          <p:nvPr/>
        </p:nvSpPr>
        <p:spPr>
          <a:xfrm>
            <a:off x="1864115" y="640875"/>
            <a:ext cx="579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1" name="Shape 141"/>
        <p:cNvGrpSpPr/>
        <p:nvPr/>
      </p:nvGrpSpPr>
      <p:grpSpPr>
        <a:xfrm>
          <a:off x="0" y="0"/>
          <a:ext cx="0" cy="0"/>
          <a:chOff x="0" y="0"/>
          <a:chExt cx="0" cy="0"/>
        </a:xfrm>
      </p:grpSpPr>
      <p:pic>
        <p:nvPicPr>
          <p:cNvPr id="142" name="Google Shape;142;p9"/>
          <p:cNvPicPr preferRelativeResize="0"/>
          <p:nvPr/>
        </p:nvPicPr>
        <p:blipFill>
          <a:blip r:embed="rId2">
            <a:alphaModFix/>
          </a:blip>
          <a:stretch>
            <a:fillRect/>
          </a:stretch>
        </p:blipFill>
        <p:spPr>
          <a:xfrm>
            <a:off x="-3886600" y="-9623575"/>
            <a:ext cx="26896701" cy="26804774"/>
          </a:xfrm>
          <a:prstGeom prst="rect">
            <a:avLst/>
          </a:prstGeom>
          <a:noFill/>
          <a:ln>
            <a:noFill/>
          </a:ln>
        </p:spPr>
      </p:pic>
      <p:grpSp>
        <p:nvGrpSpPr>
          <p:cNvPr id="143" name="Google Shape;143;p9"/>
          <p:cNvGrpSpPr/>
          <p:nvPr/>
        </p:nvGrpSpPr>
        <p:grpSpPr>
          <a:xfrm>
            <a:off x="16134119" y="204320"/>
            <a:ext cx="3059330" cy="4242947"/>
            <a:chOff x="-197584" y="-133638"/>
            <a:chExt cx="4079107" cy="5657263"/>
          </a:xfrm>
        </p:grpSpPr>
        <p:grpSp>
          <p:nvGrpSpPr>
            <p:cNvPr id="144" name="Google Shape;144;p9"/>
            <p:cNvGrpSpPr/>
            <p:nvPr/>
          </p:nvGrpSpPr>
          <p:grpSpPr>
            <a:xfrm rot="-3422123">
              <a:off x="621258" y="3202327"/>
              <a:ext cx="3672870" cy="1010493"/>
              <a:chOff x="0" y="-38100"/>
              <a:chExt cx="586875" cy="161461"/>
            </a:xfrm>
          </p:grpSpPr>
          <p:sp>
            <p:nvSpPr>
              <p:cNvPr id="145" name="Google Shape;145;p9"/>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9"/>
              <p:cNvSpPr txBox="1"/>
              <p:nvPr/>
            </p:nvSpPr>
            <p:spPr>
              <a:xfrm>
                <a:off x="0" y="-38100"/>
                <a:ext cx="586800" cy="161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9"/>
            <p:cNvGrpSpPr/>
            <p:nvPr/>
          </p:nvGrpSpPr>
          <p:grpSpPr>
            <a:xfrm rot="-3357434">
              <a:off x="-1378894" y="2409609"/>
              <a:ext cx="6441727" cy="570770"/>
              <a:chOff x="0" y="-38100"/>
              <a:chExt cx="1029300" cy="91200"/>
            </a:xfrm>
          </p:grpSpPr>
          <p:sp>
            <p:nvSpPr>
              <p:cNvPr id="148" name="Google Shape;148;p9"/>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9"/>
              <p:cNvSpPr txBox="1"/>
              <p:nvPr/>
            </p:nvSpPr>
            <p:spPr>
              <a:xfrm>
                <a:off x="0" y="-38100"/>
                <a:ext cx="1029300" cy="912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 name="Google Shape;150;p9"/>
            <p:cNvGrpSpPr/>
            <p:nvPr/>
          </p:nvGrpSpPr>
          <p:grpSpPr>
            <a:xfrm rot="-3342641">
              <a:off x="-285947" y="2431935"/>
              <a:ext cx="2694686" cy="291012"/>
              <a:chOff x="0" y="-38100"/>
              <a:chExt cx="430572" cy="46500"/>
            </a:xfrm>
          </p:grpSpPr>
          <p:sp>
            <p:nvSpPr>
              <p:cNvPr id="151" name="Google Shape;151;p9"/>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9"/>
              <p:cNvSpPr txBox="1"/>
              <p:nvPr/>
            </p:nvSpPr>
            <p:spPr>
              <a:xfrm>
                <a:off x="0" y="-38100"/>
                <a:ext cx="430500" cy="46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53" name="Google Shape;153;p9"/>
          <p:cNvGrpSpPr/>
          <p:nvPr/>
        </p:nvGrpSpPr>
        <p:grpSpPr>
          <a:xfrm>
            <a:off x="7085442" y="904060"/>
            <a:ext cx="193786" cy="320147"/>
            <a:chOff x="0" y="-38100"/>
            <a:chExt cx="51038" cy="84318"/>
          </a:xfrm>
        </p:grpSpPr>
        <p:sp>
          <p:nvSpPr>
            <p:cNvPr id="154" name="Google Shape;154;p9"/>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155" name="Google Shape;155;p9"/>
            <p:cNvSpPr txBox="1"/>
            <p:nvPr/>
          </p:nvSpPr>
          <p:spPr>
            <a:xfrm>
              <a:off x="0" y="-38100"/>
              <a:ext cx="51000" cy="843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9"/>
          <p:cNvGrpSpPr/>
          <p:nvPr/>
        </p:nvGrpSpPr>
        <p:grpSpPr>
          <a:xfrm>
            <a:off x="6741616" y="904060"/>
            <a:ext cx="193786" cy="320147"/>
            <a:chOff x="0" y="-38100"/>
            <a:chExt cx="51038" cy="84318"/>
          </a:xfrm>
        </p:grpSpPr>
        <p:sp>
          <p:nvSpPr>
            <p:cNvPr id="157" name="Google Shape;157;p9"/>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158" name="Google Shape;158;p9"/>
            <p:cNvSpPr txBox="1"/>
            <p:nvPr/>
          </p:nvSpPr>
          <p:spPr>
            <a:xfrm>
              <a:off x="0" y="-38100"/>
              <a:ext cx="51000" cy="843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9" name="Google Shape;159;p9"/>
          <p:cNvSpPr txBox="1"/>
          <p:nvPr>
            <p:ph idx="1" type="body"/>
          </p:nvPr>
        </p:nvSpPr>
        <p:spPr>
          <a:xfrm>
            <a:off x="9677425" y="5260975"/>
            <a:ext cx="5111700" cy="42087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160" name="Google Shape;160;p9"/>
          <p:cNvSpPr txBox="1"/>
          <p:nvPr>
            <p:ph idx="2" type="body"/>
          </p:nvPr>
        </p:nvSpPr>
        <p:spPr>
          <a:xfrm>
            <a:off x="3937325" y="5260975"/>
            <a:ext cx="5454900" cy="38274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161" name="Google Shape;161;p9"/>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3">
              <a:alphaModFix/>
            </a:blip>
            <a:stretch>
              <a:fillRect b="0" l="0" r="0" t="0"/>
            </a:stretch>
          </a:blipFill>
          <a:ln>
            <a:noFill/>
          </a:ln>
        </p:spPr>
      </p:sp>
      <p:sp>
        <p:nvSpPr>
          <p:cNvPr id="162" name="Google Shape;162;p9"/>
          <p:cNvSpPr txBox="1"/>
          <p:nvPr/>
        </p:nvSpPr>
        <p:spPr>
          <a:xfrm>
            <a:off x="13951821" y="553618"/>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163" name="Google Shape;163;p9"/>
          <p:cNvSpPr txBox="1"/>
          <p:nvPr/>
        </p:nvSpPr>
        <p:spPr>
          <a:xfrm>
            <a:off x="16336640" y="553618"/>
            <a:ext cx="94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164" name="Google Shape;164;p9"/>
          <p:cNvSpPr txBox="1"/>
          <p:nvPr/>
        </p:nvSpPr>
        <p:spPr>
          <a:xfrm>
            <a:off x="11695813" y="553618"/>
            <a:ext cx="700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165" name="Google Shape;165;p9"/>
          <p:cNvSpPr txBox="1"/>
          <p:nvPr/>
        </p:nvSpPr>
        <p:spPr>
          <a:xfrm>
            <a:off x="9486425" y="553625"/>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166" name="Google Shape;166;p9"/>
          <p:cNvSpPr txBox="1"/>
          <p:nvPr/>
        </p:nvSpPr>
        <p:spPr>
          <a:xfrm>
            <a:off x="1864115" y="640875"/>
            <a:ext cx="579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
        <p:nvSpPr>
          <p:cNvPr id="167" name="Google Shape;167;p9"/>
          <p:cNvSpPr txBox="1"/>
          <p:nvPr>
            <p:ph type="title"/>
          </p:nvPr>
        </p:nvSpPr>
        <p:spPr>
          <a:xfrm>
            <a:off x="1277025" y="2011950"/>
            <a:ext cx="98727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2"/>
              </a:buClr>
              <a:buSzPts val="7000"/>
              <a:buFont typeface="Archivo Black"/>
              <a:buNone/>
              <a:defRPr i="0" sz="7000" u="none" cap="none" strike="noStrike">
                <a:solidFill>
                  <a:schemeClr val="dk2"/>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8" name="Shape 168"/>
        <p:cNvGrpSpPr/>
        <p:nvPr/>
      </p:nvGrpSpPr>
      <p:grpSpPr>
        <a:xfrm>
          <a:off x="0" y="0"/>
          <a:ext cx="0" cy="0"/>
          <a:chOff x="0" y="0"/>
          <a:chExt cx="0" cy="0"/>
        </a:xfrm>
      </p:grpSpPr>
      <p:pic>
        <p:nvPicPr>
          <p:cNvPr id="169" name="Google Shape;169;p10"/>
          <p:cNvPicPr preferRelativeResize="0"/>
          <p:nvPr/>
        </p:nvPicPr>
        <p:blipFill>
          <a:blip r:embed="rId2">
            <a:alphaModFix/>
          </a:blip>
          <a:stretch>
            <a:fillRect/>
          </a:stretch>
        </p:blipFill>
        <p:spPr>
          <a:xfrm>
            <a:off x="-5156200" y="-11389675"/>
            <a:ext cx="29895799" cy="29925023"/>
          </a:xfrm>
          <a:prstGeom prst="rect">
            <a:avLst/>
          </a:prstGeom>
          <a:noFill/>
          <a:ln>
            <a:noFill/>
          </a:ln>
        </p:spPr>
      </p:pic>
      <p:sp>
        <p:nvSpPr>
          <p:cNvPr id="170" name="Google Shape;170;p10"/>
          <p:cNvSpPr txBox="1"/>
          <p:nvPr>
            <p:ph type="title"/>
          </p:nvPr>
        </p:nvSpPr>
        <p:spPr>
          <a:xfrm>
            <a:off x="1277025" y="2011950"/>
            <a:ext cx="98727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2"/>
              </a:buClr>
              <a:buSzPts val="7000"/>
              <a:buFont typeface="Archivo Black"/>
              <a:buNone/>
              <a:defRPr i="0" sz="7000" u="none" cap="none" strike="noStrike">
                <a:solidFill>
                  <a:schemeClr val="dk2"/>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grpSp>
        <p:nvGrpSpPr>
          <p:cNvPr id="171" name="Google Shape;171;p10"/>
          <p:cNvGrpSpPr/>
          <p:nvPr/>
        </p:nvGrpSpPr>
        <p:grpSpPr>
          <a:xfrm>
            <a:off x="4766669" y="784614"/>
            <a:ext cx="193786" cy="320147"/>
            <a:chOff x="0" y="-38100"/>
            <a:chExt cx="51038" cy="84318"/>
          </a:xfrm>
        </p:grpSpPr>
        <p:sp>
          <p:nvSpPr>
            <p:cNvPr id="172" name="Google Shape;172;p10"/>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173" name="Google Shape;173;p10"/>
            <p:cNvSpPr txBox="1"/>
            <p:nvPr/>
          </p:nvSpPr>
          <p:spPr>
            <a:xfrm>
              <a:off x="0" y="-38100"/>
              <a:ext cx="51000" cy="843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10"/>
          <p:cNvGrpSpPr/>
          <p:nvPr/>
        </p:nvGrpSpPr>
        <p:grpSpPr>
          <a:xfrm>
            <a:off x="4422843" y="784614"/>
            <a:ext cx="193786" cy="320147"/>
            <a:chOff x="0" y="-38100"/>
            <a:chExt cx="51038" cy="84318"/>
          </a:xfrm>
        </p:grpSpPr>
        <p:sp>
          <p:nvSpPr>
            <p:cNvPr id="175" name="Google Shape;175;p10"/>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176" name="Google Shape;176;p10"/>
            <p:cNvSpPr txBox="1"/>
            <p:nvPr/>
          </p:nvSpPr>
          <p:spPr>
            <a:xfrm>
              <a:off x="0" y="-38100"/>
              <a:ext cx="51000" cy="843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10"/>
          <p:cNvGrpSpPr/>
          <p:nvPr/>
        </p:nvGrpSpPr>
        <p:grpSpPr>
          <a:xfrm>
            <a:off x="16534704" y="-78698"/>
            <a:ext cx="2402053" cy="3331405"/>
            <a:chOff x="-155132" y="-104931"/>
            <a:chExt cx="3202737" cy="4441874"/>
          </a:xfrm>
        </p:grpSpPr>
        <p:grpSp>
          <p:nvGrpSpPr>
            <p:cNvPr id="178" name="Google Shape;178;p10"/>
            <p:cNvGrpSpPr/>
            <p:nvPr/>
          </p:nvGrpSpPr>
          <p:grpSpPr>
            <a:xfrm rot="-3422158">
              <a:off x="487769" y="2514328"/>
              <a:ext cx="2883829" cy="793399"/>
              <a:chOff x="0" y="-38100"/>
              <a:chExt cx="586875" cy="161461"/>
            </a:xfrm>
          </p:grpSpPr>
          <p:sp>
            <p:nvSpPr>
              <p:cNvPr id="179" name="Google Shape;179;p10"/>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0"/>
              <p:cNvSpPr txBox="1"/>
              <p:nvPr/>
            </p:nvSpPr>
            <p:spPr>
              <a:xfrm>
                <a:off x="0" y="-38100"/>
                <a:ext cx="586800" cy="161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 name="Google Shape;181;p10"/>
            <p:cNvGrpSpPr/>
            <p:nvPr/>
          </p:nvGrpSpPr>
          <p:grpSpPr>
            <a:xfrm rot="-3357446">
              <a:off x="-1082662" y="1891936"/>
              <a:ext cx="5057796" cy="448141"/>
              <a:chOff x="0" y="-38100"/>
              <a:chExt cx="1029300" cy="91200"/>
            </a:xfrm>
          </p:grpSpPr>
          <p:sp>
            <p:nvSpPr>
              <p:cNvPr id="182" name="Google Shape;182;p10"/>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0"/>
              <p:cNvSpPr txBox="1"/>
              <p:nvPr/>
            </p:nvSpPr>
            <p:spPr>
              <a:xfrm>
                <a:off x="0" y="-38100"/>
                <a:ext cx="1029300" cy="912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10"/>
            <p:cNvGrpSpPr/>
            <p:nvPr/>
          </p:nvGrpSpPr>
          <p:grpSpPr>
            <a:xfrm rot="-3342640">
              <a:off x="-224512" y="1909471"/>
              <a:ext cx="2115746" cy="228496"/>
              <a:chOff x="0" y="-38100"/>
              <a:chExt cx="430572" cy="46500"/>
            </a:xfrm>
          </p:grpSpPr>
          <p:sp>
            <p:nvSpPr>
              <p:cNvPr id="185" name="Google Shape;185;p10"/>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0"/>
              <p:cNvSpPr txBox="1"/>
              <p:nvPr/>
            </p:nvSpPr>
            <p:spPr>
              <a:xfrm>
                <a:off x="0" y="-38100"/>
                <a:ext cx="430500" cy="46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87" name="Google Shape;187;p10"/>
          <p:cNvSpPr/>
          <p:nvPr>
            <p:ph idx="2" type="pic"/>
          </p:nvPr>
        </p:nvSpPr>
        <p:spPr>
          <a:xfrm>
            <a:off x="9486413" y="4208700"/>
            <a:ext cx="5486400" cy="4114800"/>
          </a:xfrm>
          <a:prstGeom prst="rect">
            <a:avLst/>
          </a:prstGeom>
          <a:noFill/>
          <a:ln>
            <a:noFill/>
          </a:ln>
        </p:spPr>
      </p:sp>
      <p:sp>
        <p:nvSpPr>
          <p:cNvPr id="188" name="Google Shape;188;p10"/>
          <p:cNvSpPr txBox="1"/>
          <p:nvPr>
            <p:ph idx="1" type="body"/>
          </p:nvPr>
        </p:nvSpPr>
        <p:spPr>
          <a:xfrm>
            <a:off x="1948438" y="49767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189" name="Google Shape;189;p10"/>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3">
              <a:alphaModFix/>
            </a:blip>
            <a:stretch>
              <a:fillRect b="0" l="0" r="0" t="0"/>
            </a:stretch>
          </a:blipFill>
          <a:ln>
            <a:noFill/>
          </a:ln>
        </p:spPr>
      </p:sp>
      <p:sp>
        <p:nvSpPr>
          <p:cNvPr id="190" name="Google Shape;190;p10"/>
          <p:cNvSpPr txBox="1"/>
          <p:nvPr/>
        </p:nvSpPr>
        <p:spPr>
          <a:xfrm>
            <a:off x="13951821" y="553618"/>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191" name="Google Shape;191;p10"/>
          <p:cNvSpPr txBox="1"/>
          <p:nvPr/>
        </p:nvSpPr>
        <p:spPr>
          <a:xfrm>
            <a:off x="16336640" y="553618"/>
            <a:ext cx="94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192" name="Google Shape;192;p10"/>
          <p:cNvSpPr txBox="1"/>
          <p:nvPr/>
        </p:nvSpPr>
        <p:spPr>
          <a:xfrm>
            <a:off x="11695813" y="553618"/>
            <a:ext cx="700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193" name="Google Shape;193;p10"/>
          <p:cNvSpPr txBox="1"/>
          <p:nvPr/>
        </p:nvSpPr>
        <p:spPr>
          <a:xfrm>
            <a:off x="9486425" y="553625"/>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194" name="Google Shape;194;p10"/>
          <p:cNvSpPr txBox="1"/>
          <p:nvPr/>
        </p:nvSpPr>
        <p:spPr>
          <a:xfrm>
            <a:off x="1864115" y="640875"/>
            <a:ext cx="579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277025" y="2011950"/>
            <a:ext cx="98727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2"/>
              </a:buClr>
              <a:buSzPts val="7000"/>
              <a:buFont typeface="Archivo Black"/>
              <a:buNone/>
              <a:defRPr i="0" sz="7000" u="none" cap="none" strike="noStrike">
                <a:solidFill>
                  <a:schemeClr val="dk2"/>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5900" y="458675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1pPr>
            <a:lvl2pPr indent="-381000" lvl="1" marL="914400" marR="0" rtl="0" algn="l">
              <a:spcBef>
                <a:spcPts val="56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2pPr>
            <a:lvl3pPr indent="-381000" lvl="2" marL="1371600" marR="0" rtl="0" algn="l">
              <a:spcBef>
                <a:spcPts val="48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3pPr>
            <a:lvl4pPr indent="-381000" lvl="3" marL="1828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4pPr>
            <a:lvl5pPr indent="-381000" lvl="4" marL="22860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5pPr>
            <a:lvl6pPr indent="-381000" lvl="5" marL="27432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6pPr>
            <a:lvl7pPr indent="-381000" lvl="6" marL="32004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7pPr>
            <a:lvl8pPr indent="-381000" lvl="7" marL="36576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8pPr>
            <a:lvl9pPr indent="-381000" lvl="8" marL="4114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0.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9.png"/><Relationship Id="rId8"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2.png"/><Relationship Id="rId10" Type="http://schemas.openxmlformats.org/officeDocument/2006/relationships/image" Target="../media/image60.png"/><Relationship Id="rId9" Type="http://schemas.openxmlformats.org/officeDocument/2006/relationships/image" Target="../media/image36.png"/><Relationship Id="rId5" Type="http://schemas.openxmlformats.org/officeDocument/2006/relationships/image" Target="../media/image10.png"/><Relationship Id="rId6" Type="http://schemas.openxmlformats.org/officeDocument/2006/relationships/image" Target="../media/image34.png"/><Relationship Id="rId7" Type="http://schemas.openxmlformats.org/officeDocument/2006/relationships/image" Target="../media/image32.png"/><Relationship Id="rId8"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image" Target="../media/image2.png"/><Relationship Id="rId9" Type="http://schemas.openxmlformats.org/officeDocument/2006/relationships/image" Target="../media/image41.png"/><Relationship Id="rId5" Type="http://schemas.openxmlformats.org/officeDocument/2006/relationships/image" Target="../media/image40.png"/><Relationship Id="rId6" Type="http://schemas.openxmlformats.org/officeDocument/2006/relationships/image" Target="../media/image60.png"/><Relationship Id="rId7" Type="http://schemas.openxmlformats.org/officeDocument/2006/relationships/image" Target="../media/image51.png"/><Relationship Id="rId8"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9.png"/><Relationship Id="rId6" Type="http://schemas.openxmlformats.org/officeDocument/2006/relationships/image" Target="../media/image72.png"/><Relationship Id="rId7"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0.png"/><Relationship Id="rId4" Type="http://schemas.openxmlformats.org/officeDocument/2006/relationships/image" Target="../media/image71.png"/><Relationship Id="rId5" Type="http://schemas.openxmlformats.org/officeDocument/2006/relationships/image" Target="../media/image2.png"/><Relationship Id="rId6" Type="http://schemas.openxmlformats.org/officeDocument/2006/relationships/image" Target="../media/image6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5.png"/><Relationship Id="rId4" Type="http://schemas.openxmlformats.org/officeDocument/2006/relationships/image" Target="../media/image79.png"/><Relationship Id="rId5" Type="http://schemas.openxmlformats.org/officeDocument/2006/relationships/image" Target="../media/image65.png"/><Relationship Id="rId6"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6.png"/><Relationship Id="rId4" Type="http://schemas.openxmlformats.org/officeDocument/2006/relationships/image" Target="../media/image2.png"/><Relationship Id="rId5" Type="http://schemas.openxmlformats.org/officeDocument/2006/relationships/image" Target="../media/image57.png"/><Relationship Id="rId6" Type="http://schemas.openxmlformats.org/officeDocument/2006/relationships/image" Target="../media/image61.png"/><Relationship Id="rId7" Type="http://schemas.openxmlformats.org/officeDocument/2006/relationships/image" Target="../media/image58.png"/><Relationship Id="rId8"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74.png"/><Relationship Id="rId5"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7.png"/><Relationship Id="rId4" Type="http://schemas.openxmlformats.org/officeDocument/2006/relationships/image" Target="../media/image76.png"/><Relationship Id="rId11" Type="http://schemas.openxmlformats.org/officeDocument/2006/relationships/image" Target="../media/image60.png"/><Relationship Id="rId10" Type="http://schemas.openxmlformats.org/officeDocument/2006/relationships/image" Target="../media/image77.png"/><Relationship Id="rId9" Type="http://schemas.openxmlformats.org/officeDocument/2006/relationships/image" Target="../media/image68.png"/><Relationship Id="rId5" Type="http://schemas.openxmlformats.org/officeDocument/2006/relationships/image" Target="../media/image2.png"/><Relationship Id="rId6" Type="http://schemas.openxmlformats.org/officeDocument/2006/relationships/image" Target="../media/image73.png"/><Relationship Id="rId7" Type="http://schemas.openxmlformats.org/officeDocument/2006/relationships/image" Target="../media/image69.png"/><Relationship Id="rId8" Type="http://schemas.openxmlformats.org/officeDocument/2006/relationships/image" Target="../media/image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0.png"/><Relationship Id="rId4" Type="http://schemas.openxmlformats.org/officeDocument/2006/relationships/image" Target="../media/image62.png"/><Relationship Id="rId5"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38.png"/><Relationship Id="rId5" Type="http://schemas.openxmlformats.org/officeDocument/2006/relationships/image" Target="../media/image2.png"/><Relationship Id="rId6"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3.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31.png"/><Relationship Id="rId9" Type="http://schemas.openxmlformats.org/officeDocument/2006/relationships/image" Target="../media/image23.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19.png"/><Relationship Id="rId8"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24.png"/><Relationship Id="rId6" Type="http://schemas.openxmlformats.org/officeDocument/2006/relationships/image" Target="../media/image21.png"/><Relationship Id="rId7"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54.png"/><Relationship Id="rId5" Type="http://schemas.openxmlformats.org/officeDocument/2006/relationships/image" Target="../media/image2.png"/><Relationship Id="rId6" Type="http://schemas.openxmlformats.org/officeDocument/2006/relationships/image" Target="../media/image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2.png"/><Relationship Id="rId10" Type="http://schemas.openxmlformats.org/officeDocument/2006/relationships/image" Target="../media/image60.png"/><Relationship Id="rId9" Type="http://schemas.openxmlformats.org/officeDocument/2006/relationships/image" Target="../media/image29.png"/><Relationship Id="rId5" Type="http://schemas.openxmlformats.org/officeDocument/2006/relationships/image" Target="../media/image10.png"/><Relationship Id="rId6" Type="http://schemas.openxmlformats.org/officeDocument/2006/relationships/image" Target="../media/image27.png"/><Relationship Id="rId7" Type="http://schemas.openxmlformats.org/officeDocument/2006/relationships/image" Target="../media/image25.png"/><Relationship Id="rId8"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2.png"/><Relationship Id="rId8"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AD9"/>
        </a:solidFill>
      </p:bgPr>
    </p:bg>
    <p:spTree>
      <p:nvGrpSpPr>
        <p:cNvPr id="198" name="Shape 198"/>
        <p:cNvGrpSpPr/>
        <p:nvPr/>
      </p:nvGrpSpPr>
      <p:grpSpPr>
        <a:xfrm>
          <a:off x="0" y="0"/>
          <a:ext cx="0" cy="0"/>
          <a:chOff x="0" y="0"/>
          <a:chExt cx="0" cy="0"/>
        </a:xfrm>
      </p:grpSpPr>
      <p:pic>
        <p:nvPicPr>
          <p:cNvPr id="199" name="Google Shape;199;p11"/>
          <p:cNvPicPr preferRelativeResize="0"/>
          <p:nvPr/>
        </p:nvPicPr>
        <p:blipFill>
          <a:blip r:embed="rId3">
            <a:alphaModFix/>
          </a:blip>
          <a:stretch>
            <a:fillRect/>
          </a:stretch>
        </p:blipFill>
        <p:spPr>
          <a:xfrm>
            <a:off x="6911850" y="-1260025"/>
            <a:ext cx="12434308" cy="12476923"/>
          </a:xfrm>
          <a:prstGeom prst="rect">
            <a:avLst/>
          </a:prstGeom>
          <a:noFill/>
          <a:ln>
            <a:noFill/>
          </a:ln>
        </p:spPr>
      </p:pic>
      <p:pic>
        <p:nvPicPr>
          <p:cNvPr id="200" name="Google Shape;200;p11"/>
          <p:cNvPicPr preferRelativeResize="0"/>
          <p:nvPr/>
        </p:nvPicPr>
        <p:blipFill>
          <a:blip r:embed="rId4">
            <a:alphaModFix/>
          </a:blip>
          <a:stretch>
            <a:fillRect/>
          </a:stretch>
        </p:blipFill>
        <p:spPr>
          <a:xfrm>
            <a:off x="9234706" y="1353925"/>
            <a:ext cx="11910870" cy="12254524"/>
          </a:xfrm>
          <a:prstGeom prst="rect">
            <a:avLst/>
          </a:prstGeom>
          <a:noFill/>
          <a:ln>
            <a:noFill/>
          </a:ln>
        </p:spPr>
      </p:pic>
      <p:grpSp>
        <p:nvGrpSpPr>
          <p:cNvPr id="201" name="Google Shape;201;p11"/>
          <p:cNvGrpSpPr/>
          <p:nvPr/>
        </p:nvGrpSpPr>
        <p:grpSpPr>
          <a:xfrm>
            <a:off x="1028700" y="5983393"/>
            <a:ext cx="3534237" cy="1129597"/>
            <a:chOff x="0" y="-38100"/>
            <a:chExt cx="373605" cy="119410"/>
          </a:xfrm>
        </p:grpSpPr>
        <p:sp>
          <p:nvSpPr>
            <p:cNvPr id="202" name="Google Shape;202;p11"/>
            <p:cNvSpPr/>
            <p:nvPr/>
          </p:nvSpPr>
          <p:spPr>
            <a:xfrm>
              <a:off x="0" y="0"/>
              <a:ext cx="373605" cy="81310"/>
            </a:xfrm>
            <a:custGeom>
              <a:rect b="b" l="l" r="r" t="t"/>
              <a:pathLst>
                <a:path extrusionOk="0" h="81310" w="373605">
                  <a:moveTo>
                    <a:pt x="0" y="0"/>
                  </a:moveTo>
                  <a:lnTo>
                    <a:pt x="373605" y="0"/>
                  </a:lnTo>
                  <a:lnTo>
                    <a:pt x="373605" y="81310"/>
                  </a:lnTo>
                  <a:lnTo>
                    <a:pt x="0" y="81310"/>
                  </a:lnTo>
                  <a:close/>
                </a:path>
              </a:pathLst>
            </a:custGeom>
            <a:solidFill>
              <a:srgbClr val="49616B"/>
            </a:solidFill>
            <a:ln>
              <a:noFill/>
            </a:ln>
          </p:spPr>
        </p:sp>
        <p:sp>
          <p:nvSpPr>
            <p:cNvPr id="203" name="Google Shape;203;p11"/>
            <p:cNvSpPr txBox="1"/>
            <p:nvPr/>
          </p:nvSpPr>
          <p:spPr>
            <a:xfrm>
              <a:off x="0" y="-38100"/>
              <a:ext cx="373605" cy="11941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11"/>
          <p:cNvGrpSpPr/>
          <p:nvPr/>
        </p:nvGrpSpPr>
        <p:grpSpPr>
          <a:xfrm>
            <a:off x="40321" y="1353914"/>
            <a:ext cx="624331" cy="1402614"/>
            <a:chOff x="0" y="-38100"/>
            <a:chExt cx="65998" cy="148270"/>
          </a:xfrm>
        </p:grpSpPr>
        <p:sp>
          <p:nvSpPr>
            <p:cNvPr id="205" name="Google Shape;205;p11"/>
            <p:cNvSpPr/>
            <p:nvPr/>
          </p:nvSpPr>
          <p:spPr>
            <a:xfrm>
              <a:off x="0" y="0"/>
              <a:ext cx="65998" cy="110170"/>
            </a:xfrm>
            <a:custGeom>
              <a:rect b="b" l="l" r="r" t="t"/>
              <a:pathLst>
                <a:path extrusionOk="0" h="110170" w="65998">
                  <a:moveTo>
                    <a:pt x="0" y="0"/>
                  </a:moveTo>
                  <a:lnTo>
                    <a:pt x="65998" y="0"/>
                  </a:lnTo>
                  <a:lnTo>
                    <a:pt x="65998" y="110170"/>
                  </a:lnTo>
                  <a:lnTo>
                    <a:pt x="0" y="110170"/>
                  </a:lnTo>
                  <a:close/>
                </a:path>
              </a:pathLst>
            </a:custGeom>
            <a:solidFill>
              <a:srgbClr val="49616B"/>
            </a:solidFill>
            <a:ln>
              <a:noFill/>
            </a:ln>
          </p:spPr>
        </p:sp>
        <p:sp>
          <p:nvSpPr>
            <p:cNvPr id="206" name="Google Shape;206;p11"/>
            <p:cNvSpPr txBox="1"/>
            <p:nvPr/>
          </p:nvSpPr>
          <p:spPr>
            <a:xfrm>
              <a:off x="0" y="-38100"/>
              <a:ext cx="65998" cy="14827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11"/>
          <p:cNvGrpSpPr/>
          <p:nvPr/>
        </p:nvGrpSpPr>
        <p:grpSpPr>
          <a:xfrm rot="-3422155">
            <a:off x="6797364" y="9642829"/>
            <a:ext cx="2228293" cy="613049"/>
            <a:chOff x="0" y="-38100"/>
            <a:chExt cx="586875" cy="161461"/>
          </a:xfrm>
        </p:grpSpPr>
        <p:sp>
          <p:nvSpPr>
            <p:cNvPr id="208" name="Google Shape;208;p11"/>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1"/>
            <p:cNvSpPr txBox="1"/>
            <p:nvPr/>
          </p:nvSpPr>
          <p:spPr>
            <a:xfrm>
              <a:off x="0" y="-38100"/>
              <a:ext cx="586875" cy="16146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11"/>
          <p:cNvGrpSpPr/>
          <p:nvPr/>
        </p:nvGrpSpPr>
        <p:grpSpPr>
          <a:xfrm rot="-3422155">
            <a:off x="4419871" y="-361237"/>
            <a:ext cx="513457" cy="643761"/>
            <a:chOff x="0" y="-38100"/>
            <a:chExt cx="135231" cy="169550"/>
          </a:xfrm>
        </p:grpSpPr>
        <p:sp>
          <p:nvSpPr>
            <p:cNvPr id="211" name="Google Shape;211;p11"/>
            <p:cNvSpPr/>
            <p:nvPr/>
          </p:nvSpPr>
          <p:spPr>
            <a:xfrm>
              <a:off x="0" y="0"/>
              <a:ext cx="135231" cy="131450"/>
            </a:xfrm>
            <a:custGeom>
              <a:rect b="b" l="l" r="r" t="t"/>
              <a:pathLst>
                <a:path extrusionOk="0" h="131450" w="135231">
                  <a:moveTo>
                    <a:pt x="65725" y="0"/>
                  </a:moveTo>
                  <a:lnTo>
                    <a:pt x="69506" y="0"/>
                  </a:lnTo>
                  <a:cubicBezTo>
                    <a:pt x="86938" y="0"/>
                    <a:pt x="103655" y="6925"/>
                    <a:pt x="115981" y="19250"/>
                  </a:cubicBezTo>
                  <a:cubicBezTo>
                    <a:pt x="128307" y="31576"/>
                    <a:pt x="135231" y="48294"/>
                    <a:pt x="135231" y="65725"/>
                  </a:cubicBezTo>
                  <a:lnTo>
                    <a:pt x="135231" y="65725"/>
                  </a:lnTo>
                  <a:cubicBezTo>
                    <a:pt x="135231" y="102024"/>
                    <a:pt x="105805" y="131450"/>
                    <a:pt x="69506" y="131450"/>
                  </a:cubicBezTo>
                  <a:lnTo>
                    <a:pt x="65725" y="131450"/>
                  </a:lnTo>
                  <a:cubicBezTo>
                    <a:pt x="29426" y="131450"/>
                    <a:pt x="0" y="102024"/>
                    <a:pt x="0" y="65725"/>
                  </a:cubicBezTo>
                  <a:lnTo>
                    <a:pt x="0" y="65725"/>
                  </a:lnTo>
                  <a:cubicBezTo>
                    <a:pt x="0" y="29426"/>
                    <a:pt x="29426" y="0"/>
                    <a:pt x="65725" y="0"/>
                  </a:cubicBezTo>
                  <a:close/>
                </a:path>
              </a:pathLst>
            </a:custGeom>
            <a:solidFill>
              <a:srgbClr val="000000">
                <a:alpha val="0"/>
              </a:srgbClr>
            </a:solidFill>
            <a:ln cap="rnd" cmpd="sng" w="28575">
              <a:solidFill>
                <a:srgbClr val="627F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txBox="1"/>
            <p:nvPr/>
          </p:nvSpPr>
          <p:spPr>
            <a:xfrm>
              <a:off x="0" y="-38100"/>
              <a:ext cx="135231" cy="16955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 name="Google Shape;213;p11"/>
          <p:cNvGrpSpPr/>
          <p:nvPr/>
        </p:nvGrpSpPr>
        <p:grpSpPr>
          <a:xfrm rot="-3422155">
            <a:off x="5417719" y="9310435"/>
            <a:ext cx="3907981" cy="345886"/>
            <a:chOff x="0" y="-38100"/>
            <a:chExt cx="1029263" cy="91097"/>
          </a:xfrm>
        </p:grpSpPr>
        <p:sp>
          <p:nvSpPr>
            <p:cNvPr id="214" name="Google Shape;214;p11"/>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1"/>
            <p:cNvSpPr txBox="1"/>
            <p:nvPr/>
          </p:nvSpPr>
          <p:spPr>
            <a:xfrm>
              <a:off x="0" y="-38100"/>
              <a:ext cx="1029263" cy="91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1"/>
          <p:cNvGrpSpPr/>
          <p:nvPr/>
        </p:nvGrpSpPr>
        <p:grpSpPr>
          <a:xfrm rot="-3422155">
            <a:off x="-1004757" y="8780341"/>
            <a:ext cx="2454911" cy="329260"/>
            <a:chOff x="0" y="-38100"/>
            <a:chExt cx="646561" cy="86718"/>
          </a:xfrm>
        </p:grpSpPr>
        <p:sp>
          <p:nvSpPr>
            <p:cNvPr id="217" name="Google Shape;217;p11"/>
            <p:cNvSpPr/>
            <p:nvPr/>
          </p:nvSpPr>
          <p:spPr>
            <a:xfrm>
              <a:off x="0" y="0"/>
              <a:ext cx="646561" cy="48618"/>
            </a:xfrm>
            <a:custGeom>
              <a:rect b="b" l="l" r="r" t="t"/>
              <a:pathLst>
                <a:path extrusionOk="0" h="48618" w="646561">
                  <a:moveTo>
                    <a:pt x="24309" y="0"/>
                  </a:moveTo>
                  <a:lnTo>
                    <a:pt x="622252" y="0"/>
                  </a:lnTo>
                  <a:cubicBezTo>
                    <a:pt x="628699" y="0"/>
                    <a:pt x="634882" y="2561"/>
                    <a:pt x="639441" y="7120"/>
                  </a:cubicBezTo>
                  <a:cubicBezTo>
                    <a:pt x="644000" y="11679"/>
                    <a:pt x="646561" y="17862"/>
                    <a:pt x="646561" y="24309"/>
                  </a:cubicBezTo>
                  <a:lnTo>
                    <a:pt x="646561" y="24309"/>
                  </a:lnTo>
                  <a:cubicBezTo>
                    <a:pt x="646561" y="37735"/>
                    <a:pt x="635677" y="48618"/>
                    <a:pt x="622252" y="48618"/>
                  </a:cubicBezTo>
                  <a:lnTo>
                    <a:pt x="24309" y="48618"/>
                  </a:lnTo>
                  <a:cubicBezTo>
                    <a:pt x="10884" y="48618"/>
                    <a:pt x="0" y="37735"/>
                    <a:pt x="0" y="24309"/>
                  </a:cubicBezTo>
                  <a:lnTo>
                    <a:pt x="0" y="24309"/>
                  </a:lnTo>
                  <a:cubicBezTo>
                    <a:pt x="0" y="10884"/>
                    <a:pt x="10884" y="0"/>
                    <a:pt x="2430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txBox="1"/>
            <p:nvPr/>
          </p:nvSpPr>
          <p:spPr>
            <a:xfrm>
              <a:off x="0" y="-38100"/>
              <a:ext cx="646561" cy="867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1"/>
          <p:cNvGrpSpPr/>
          <p:nvPr/>
        </p:nvGrpSpPr>
        <p:grpSpPr>
          <a:xfrm rot="-3422155">
            <a:off x="6250010" y="8856784"/>
            <a:ext cx="1634828" cy="176375"/>
            <a:chOff x="0" y="-38100"/>
            <a:chExt cx="430572" cy="46453"/>
          </a:xfrm>
        </p:grpSpPr>
        <p:sp>
          <p:nvSpPr>
            <p:cNvPr id="220" name="Google Shape;220;p11"/>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txBox="1"/>
            <p:nvPr/>
          </p:nvSpPr>
          <p:spPr>
            <a:xfrm>
              <a:off x="0" y="-38100"/>
              <a:ext cx="430572" cy="464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11"/>
          <p:cNvGrpSpPr/>
          <p:nvPr/>
        </p:nvGrpSpPr>
        <p:grpSpPr>
          <a:xfrm rot="-3422155">
            <a:off x="-927384" y="8577376"/>
            <a:ext cx="1634828" cy="176375"/>
            <a:chOff x="0" y="-38100"/>
            <a:chExt cx="430572" cy="46453"/>
          </a:xfrm>
        </p:grpSpPr>
        <p:sp>
          <p:nvSpPr>
            <p:cNvPr id="223" name="Google Shape;223;p11"/>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
            <p:cNvSpPr txBox="1"/>
            <p:nvPr/>
          </p:nvSpPr>
          <p:spPr>
            <a:xfrm>
              <a:off x="0" y="-38100"/>
              <a:ext cx="430572" cy="464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11"/>
          <p:cNvGrpSpPr/>
          <p:nvPr/>
        </p:nvGrpSpPr>
        <p:grpSpPr>
          <a:xfrm rot="-3422155">
            <a:off x="5957519" y="-707813"/>
            <a:ext cx="3907981" cy="345886"/>
            <a:chOff x="0" y="-38100"/>
            <a:chExt cx="1029263" cy="91097"/>
          </a:xfrm>
        </p:grpSpPr>
        <p:sp>
          <p:nvSpPr>
            <p:cNvPr id="226" name="Google Shape;226;p11"/>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txBox="1"/>
            <p:nvPr/>
          </p:nvSpPr>
          <p:spPr>
            <a:xfrm>
              <a:off x="0" y="-38100"/>
              <a:ext cx="1029263" cy="91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11"/>
          <p:cNvSpPr txBox="1"/>
          <p:nvPr/>
        </p:nvSpPr>
        <p:spPr>
          <a:xfrm>
            <a:off x="1028700" y="5029997"/>
            <a:ext cx="8115300" cy="877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Discover the ultimate backpacking destinations: Exploring the world's most breathtaking trails, untouched wilderness, and thrilling adventures for every nature lover.</a:t>
            </a:r>
            <a:endParaRPr/>
          </a:p>
        </p:txBody>
      </p:sp>
      <p:grpSp>
        <p:nvGrpSpPr>
          <p:cNvPr id="229" name="Google Shape;229;p11"/>
          <p:cNvGrpSpPr/>
          <p:nvPr/>
        </p:nvGrpSpPr>
        <p:grpSpPr>
          <a:xfrm rot="-3422155">
            <a:off x="9132001" y="5631394"/>
            <a:ext cx="513457" cy="643761"/>
            <a:chOff x="0" y="-38100"/>
            <a:chExt cx="135231" cy="169550"/>
          </a:xfrm>
        </p:grpSpPr>
        <p:sp>
          <p:nvSpPr>
            <p:cNvPr id="230" name="Google Shape;230;p11"/>
            <p:cNvSpPr/>
            <p:nvPr/>
          </p:nvSpPr>
          <p:spPr>
            <a:xfrm>
              <a:off x="0" y="0"/>
              <a:ext cx="135231" cy="131450"/>
            </a:xfrm>
            <a:custGeom>
              <a:rect b="b" l="l" r="r" t="t"/>
              <a:pathLst>
                <a:path extrusionOk="0" h="131450" w="135231">
                  <a:moveTo>
                    <a:pt x="65725" y="0"/>
                  </a:moveTo>
                  <a:lnTo>
                    <a:pt x="69506" y="0"/>
                  </a:lnTo>
                  <a:cubicBezTo>
                    <a:pt x="86938" y="0"/>
                    <a:pt x="103655" y="6925"/>
                    <a:pt x="115981" y="19250"/>
                  </a:cubicBezTo>
                  <a:cubicBezTo>
                    <a:pt x="128307" y="31576"/>
                    <a:pt x="135231" y="48294"/>
                    <a:pt x="135231" y="65725"/>
                  </a:cubicBezTo>
                  <a:lnTo>
                    <a:pt x="135231" y="65725"/>
                  </a:lnTo>
                  <a:cubicBezTo>
                    <a:pt x="135231" y="102024"/>
                    <a:pt x="105805" y="131450"/>
                    <a:pt x="69506" y="131450"/>
                  </a:cubicBezTo>
                  <a:lnTo>
                    <a:pt x="65725" y="131450"/>
                  </a:lnTo>
                  <a:cubicBezTo>
                    <a:pt x="29426" y="131450"/>
                    <a:pt x="0" y="102024"/>
                    <a:pt x="0" y="65725"/>
                  </a:cubicBezTo>
                  <a:lnTo>
                    <a:pt x="0" y="65725"/>
                  </a:lnTo>
                  <a:cubicBezTo>
                    <a:pt x="0" y="29426"/>
                    <a:pt x="29426" y="0"/>
                    <a:pt x="65725" y="0"/>
                  </a:cubicBezTo>
                  <a:close/>
                </a:path>
              </a:pathLst>
            </a:custGeom>
            <a:solidFill>
              <a:srgbClr val="000000">
                <a:alpha val="0"/>
              </a:srgbClr>
            </a:solidFill>
            <a:ln cap="rnd" cmpd="sng" w="28575">
              <a:solidFill>
                <a:srgbClr val="627F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txBox="1"/>
            <p:nvPr/>
          </p:nvSpPr>
          <p:spPr>
            <a:xfrm>
              <a:off x="0" y="-38100"/>
              <a:ext cx="135231" cy="16955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11"/>
          <p:cNvGrpSpPr/>
          <p:nvPr/>
        </p:nvGrpSpPr>
        <p:grpSpPr>
          <a:xfrm rot="-3422155">
            <a:off x="2474930" y="8686949"/>
            <a:ext cx="513457" cy="643761"/>
            <a:chOff x="0" y="-38100"/>
            <a:chExt cx="135231" cy="169550"/>
          </a:xfrm>
        </p:grpSpPr>
        <p:sp>
          <p:nvSpPr>
            <p:cNvPr id="233" name="Google Shape;233;p11"/>
            <p:cNvSpPr/>
            <p:nvPr/>
          </p:nvSpPr>
          <p:spPr>
            <a:xfrm>
              <a:off x="0" y="0"/>
              <a:ext cx="135231" cy="131450"/>
            </a:xfrm>
            <a:custGeom>
              <a:rect b="b" l="l" r="r" t="t"/>
              <a:pathLst>
                <a:path extrusionOk="0" h="131450" w="135231">
                  <a:moveTo>
                    <a:pt x="65725" y="0"/>
                  </a:moveTo>
                  <a:lnTo>
                    <a:pt x="69506" y="0"/>
                  </a:lnTo>
                  <a:cubicBezTo>
                    <a:pt x="86938" y="0"/>
                    <a:pt x="103655" y="6925"/>
                    <a:pt x="115981" y="19250"/>
                  </a:cubicBezTo>
                  <a:cubicBezTo>
                    <a:pt x="128307" y="31576"/>
                    <a:pt x="135231" y="48294"/>
                    <a:pt x="135231" y="65725"/>
                  </a:cubicBezTo>
                  <a:lnTo>
                    <a:pt x="135231" y="65725"/>
                  </a:lnTo>
                  <a:cubicBezTo>
                    <a:pt x="135231" y="102024"/>
                    <a:pt x="105805" y="131450"/>
                    <a:pt x="69506" y="131450"/>
                  </a:cubicBezTo>
                  <a:lnTo>
                    <a:pt x="65725" y="131450"/>
                  </a:lnTo>
                  <a:cubicBezTo>
                    <a:pt x="29426" y="131450"/>
                    <a:pt x="0" y="102024"/>
                    <a:pt x="0" y="65725"/>
                  </a:cubicBezTo>
                  <a:lnTo>
                    <a:pt x="0" y="65725"/>
                  </a:lnTo>
                  <a:cubicBezTo>
                    <a:pt x="0" y="29426"/>
                    <a:pt x="29426" y="0"/>
                    <a:pt x="65725" y="0"/>
                  </a:cubicBezTo>
                  <a:close/>
                </a:path>
              </a:pathLst>
            </a:custGeom>
            <a:solidFill>
              <a:srgbClr val="000000">
                <a:alpha val="0"/>
              </a:srgbClr>
            </a:solidFill>
            <a:ln cap="rnd" cmpd="sng" w="28575">
              <a:solidFill>
                <a:srgbClr val="627F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1"/>
            <p:cNvSpPr txBox="1"/>
            <p:nvPr/>
          </p:nvSpPr>
          <p:spPr>
            <a:xfrm>
              <a:off x="0" y="-38100"/>
              <a:ext cx="135231" cy="16955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 name="Google Shape;235;p11"/>
          <p:cNvGrpSpPr/>
          <p:nvPr/>
        </p:nvGrpSpPr>
        <p:grpSpPr>
          <a:xfrm>
            <a:off x="7360330" y="2170684"/>
            <a:ext cx="193786" cy="320145"/>
            <a:chOff x="0" y="-38100"/>
            <a:chExt cx="51038" cy="84318"/>
          </a:xfrm>
        </p:grpSpPr>
        <p:sp>
          <p:nvSpPr>
            <p:cNvPr id="236" name="Google Shape;236;p11"/>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237" name="Google Shape;237;p11"/>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11"/>
          <p:cNvGrpSpPr/>
          <p:nvPr/>
        </p:nvGrpSpPr>
        <p:grpSpPr>
          <a:xfrm>
            <a:off x="17280582" y="1245824"/>
            <a:ext cx="193786" cy="320145"/>
            <a:chOff x="0" y="-38100"/>
            <a:chExt cx="51038" cy="84318"/>
          </a:xfrm>
        </p:grpSpPr>
        <p:sp>
          <p:nvSpPr>
            <p:cNvPr id="239" name="Google Shape;239;p11"/>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240" name="Google Shape;240;p11"/>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11"/>
          <p:cNvGrpSpPr/>
          <p:nvPr/>
        </p:nvGrpSpPr>
        <p:grpSpPr>
          <a:xfrm>
            <a:off x="7778410" y="2170684"/>
            <a:ext cx="193786" cy="320145"/>
            <a:chOff x="0" y="-38100"/>
            <a:chExt cx="51038" cy="84318"/>
          </a:xfrm>
        </p:grpSpPr>
        <p:sp>
          <p:nvSpPr>
            <p:cNvPr id="242" name="Google Shape;242;p11"/>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243" name="Google Shape;243;p11"/>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11"/>
          <p:cNvGrpSpPr/>
          <p:nvPr/>
        </p:nvGrpSpPr>
        <p:grpSpPr>
          <a:xfrm>
            <a:off x="10491371" y="9290330"/>
            <a:ext cx="193786" cy="320145"/>
            <a:chOff x="0" y="-38100"/>
            <a:chExt cx="51038" cy="84318"/>
          </a:xfrm>
        </p:grpSpPr>
        <p:sp>
          <p:nvSpPr>
            <p:cNvPr id="245" name="Google Shape;245;p11"/>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246" name="Google Shape;246;p11"/>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11"/>
          <p:cNvGrpSpPr/>
          <p:nvPr/>
        </p:nvGrpSpPr>
        <p:grpSpPr>
          <a:xfrm>
            <a:off x="10147545" y="9290330"/>
            <a:ext cx="193786" cy="320145"/>
            <a:chOff x="0" y="-38100"/>
            <a:chExt cx="51038" cy="84318"/>
          </a:xfrm>
        </p:grpSpPr>
        <p:sp>
          <p:nvSpPr>
            <p:cNvPr id="248" name="Google Shape;248;p11"/>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249" name="Google Shape;249;p11"/>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0" name="Google Shape;250;p11"/>
          <p:cNvSpPr/>
          <p:nvPr/>
        </p:nvSpPr>
        <p:spPr>
          <a:xfrm>
            <a:off x="1230828"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5">
              <a:alphaModFix/>
            </a:blip>
            <a:stretch>
              <a:fillRect b="0" l="0" r="0" t="0"/>
            </a:stretch>
          </a:blipFill>
          <a:ln>
            <a:noFill/>
          </a:ln>
        </p:spPr>
      </p:sp>
      <p:sp>
        <p:nvSpPr>
          <p:cNvPr id="251" name="Google Shape;251;p11"/>
          <p:cNvSpPr txBox="1"/>
          <p:nvPr/>
        </p:nvSpPr>
        <p:spPr>
          <a:xfrm>
            <a:off x="1028700" y="3073057"/>
            <a:ext cx="81153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000" u="none" cap="none" strike="noStrike">
                <a:solidFill>
                  <a:srgbClr val="49616B"/>
                </a:solidFill>
                <a:latin typeface="Archivo Black"/>
                <a:ea typeface="Archivo Black"/>
                <a:cs typeface="Archivo Black"/>
                <a:sym typeface="Archivo Black"/>
              </a:rPr>
              <a:t>BEST PLACES TO GO BACKPACKING</a:t>
            </a:r>
            <a:endParaRPr/>
          </a:p>
        </p:txBody>
      </p:sp>
      <p:sp>
        <p:nvSpPr>
          <p:cNvPr id="252" name="Google Shape;252;p11"/>
          <p:cNvSpPr txBox="1"/>
          <p:nvPr/>
        </p:nvSpPr>
        <p:spPr>
          <a:xfrm>
            <a:off x="13951821" y="553618"/>
            <a:ext cx="837307"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253" name="Google Shape;253;p11"/>
          <p:cNvSpPr txBox="1"/>
          <p:nvPr/>
        </p:nvSpPr>
        <p:spPr>
          <a:xfrm>
            <a:off x="16336640" y="553618"/>
            <a:ext cx="94394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254" name="Google Shape;254;p11"/>
          <p:cNvSpPr txBox="1"/>
          <p:nvPr/>
        </p:nvSpPr>
        <p:spPr>
          <a:xfrm>
            <a:off x="11695813" y="553618"/>
            <a:ext cx="700311"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255" name="Google Shape;255;p11"/>
          <p:cNvSpPr txBox="1"/>
          <p:nvPr/>
        </p:nvSpPr>
        <p:spPr>
          <a:xfrm>
            <a:off x="9486425" y="553625"/>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256" name="Google Shape;256;p11"/>
          <p:cNvSpPr txBox="1"/>
          <p:nvPr/>
        </p:nvSpPr>
        <p:spPr>
          <a:xfrm>
            <a:off x="1864115" y="640875"/>
            <a:ext cx="57916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
        <p:nvSpPr>
          <p:cNvPr id="257" name="Google Shape;257;p11"/>
          <p:cNvSpPr txBox="1"/>
          <p:nvPr/>
        </p:nvSpPr>
        <p:spPr>
          <a:xfrm>
            <a:off x="1386649" y="6577589"/>
            <a:ext cx="2811392" cy="3397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FFFFFF"/>
                </a:solidFill>
                <a:latin typeface="Archivo Black"/>
                <a:ea typeface="Archivo Black"/>
                <a:cs typeface="Archivo Black"/>
                <a:sym typeface="Archivo Black"/>
              </a:rPr>
              <a:t>PRESENTATION</a:t>
            </a:r>
            <a:endParaRPr/>
          </a:p>
        </p:txBody>
      </p:sp>
      <p:pic>
        <p:nvPicPr>
          <p:cNvPr id="258" name="Google Shape;258;p11"/>
          <p:cNvPicPr preferRelativeResize="0"/>
          <p:nvPr/>
        </p:nvPicPr>
        <p:blipFill>
          <a:blip r:embed="rId6">
            <a:alphaModFix/>
          </a:blip>
          <a:stretch>
            <a:fillRect/>
          </a:stretch>
        </p:blipFill>
        <p:spPr>
          <a:xfrm>
            <a:off x="324725" y="1907225"/>
            <a:ext cx="1174850" cy="1227950"/>
          </a:xfrm>
          <a:prstGeom prst="rect">
            <a:avLst/>
          </a:prstGeom>
          <a:noFill/>
          <a:ln>
            <a:noFill/>
          </a:ln>
        </p:spPr>
      </p:pic>
      <p:pic>
        <p:nvPicPr>
          <p:cNvPr id="259" name="Google Shape;259;p11"/>
          <p:cNvPicPr preferRelativeResize="0"/>
          <p:nvPr/>
        </p:nvPicPr>
        <p:blipFill>
          <a:blip r:embed="rId7">
            <a:alphaModFix/>
          </a:blip>
          <a:stretch>
            <a:fillRect/>
          </a:stretch>
        </p:blipFill>
        <p:spPr>
          <a:xfrm>
            <a:off x="1167846" y="9678773"/>
            <a:ext cx="3705425" cy="3711560"/>
          </a:xfrm>
          <a:prstGeom prst="rect">
            <a:avLst/>
          </a:prstGeom>
          <a:noFill/>
          <a:ln>
            <a:noFill/>
          </a:ln>
        </p:spPr>
      </p:pic>
      <p:pic>
        <p:nvPicPr>
          <p:cNvPr id="260" name="Google Shape;260;p11"/>
          <p:cNvPicPr preferRelativeResize="0"/>
          <p:nvPr/>
        </p:nvPicPr>
        <p:blipFill>
          <a:blip r:embed="rId8">
            <a:alphaModFix/>
          </a:blip>
          <a:stretch>
            <a:fillRect/>
          </a:stretch>
        </p:blipFill>
        <p:spPr>
          <a:xfrm>
            <a:off x="10630049" y="1245837"/>
            <a:ext cx="7370650" cy="7370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AD9"/>
        </a:solidFill>
      </p:bgPr>
    </p:bg>
    <p:spTree>
      <p:nvGrpSpPr>
        <p:cNvPr id="620" name="Shape 620"/>
        <p:cNvGrpSpPr/>
        <p:nvPr/>
      </p:nvGrpSpPr>
      <p:grpSpPr>
        <a:xfrm>
          <a:off x="0" y="0"/>
          <a:ext cx="0" cy="0"/>
          <a:chOff x="0" y="0"/>
          <a:chExt cx="0" cy="0"/>
        </a:xfrm>
      </p:grpSpPr>
      <p:pic>
        <p:nvPicPr>
          <p:cNvPr id="621" name="Google Shape;621;p20"/>
          <p:cNvPicPr preferRelativeResize="0"/>
          <p:nvPr/>
        </p:nvPicPr>
        <p:blipFill>
          <a:blip r:embed="rId3">
            <a:alphaModFix/>
          </a:blip>
          <a:stretch>
            <a:fillRect/>
          </a:stretch>
        </p:blipFill>
        <p:spPr>
          <a:xfrm>
            <a:off x="-6716500" y="-12193450"/>
            <a:ext cx="30824100" cy="30824100"/>
          </a:xfrm>
          <a:prstGeom prst="rect">
            <a:avLst/>
          </a:prstGeom>
          <a:noFill/>
          <a:ln>
            <a:noFill/>
          </a:ln>
        </p:spPr>
      </p:pic>
      <p:sp>
        <p:nvSpPr>
          <p:cNvPr id="622" name="Google Shape;622;p20"/>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4">
              <a:alphaModFix/>
            </a:blip>
            <a:stretch>
              <a:fillRect b="0" l="0" r="0" t="0"/>
            </a:stretch>
          </a:blipFill>
          <a:ln>
            <a:noFill/>
          </a:ln>
        </p:spPr>
      </p:sp>
      <p:sp>
        <p:nvSpPr>
          <p:cNvPr id="623" name="Google Shape;623;p20"/>
          <p:cNvSpPr txBox="1"/>
          <p:nvPr/>
        </p:nvSpPr>
        <p:spPr>
          <a:xfrm>
            <a:off x="16336640" y="553618"/>
            <a:ext cx="94394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grpSp>
        <p:nvGrpSpPr>
          <p:cNvPr id="624" name="Google Shape;624;p20"/>
          <p:cNvGrpSpPr/>
          <p:nvPr/>
        </p:nvGrpSpPr>
        <p:grpSpPr>
          <a:xfrm>
            <a:off x="4816938" y="892277"/>
            <a:ext cx="193786" cy="320145"/>
            <a:chOff x="0" y="-38100"/>
            <a:chExt cx="51038" cy="84318"/>
          </a:xfrm>
        </p:grpSpPr>
        <p:sp>
          <p:nvSpPr>
            <p:cNvPr id="625" name="Google Shape;625;p20"/>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626" name="Google Shape;626;p20"/>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7" name="Google Shape;627;p20"/>
          <p:cNvGrpSpPr/>
          <p:nvPr/>
        </p:nvGrpSpPr>
        <p:grpSpPr>
          <a:xfrm>
            <a:off x="4473112" y="892277"/>
            <a:ext cx="193786" cy="320145"/>
            <a:chOff x="0" y="-38100"/>
            <a:chExt cx="51038" cy="84318"/>
          </a:xfrm>
        </p:grpSpPr>
        <p:sp>
          <p:nvSpPr>
            <p:cNvPr id="628" name="Google Shape;628;p20"/>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629" name="Google Shape;629;p20"/>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0" name="Google Shape;630;p20"/>
          <p:cNvGrpSpPr/>
          <p:nvPr/>
        </p:nvGrpSpPr>
        <p:grpSpPr>
          <a:xfrm>
            <a:off x="5462727" y="4122231"/>
            <a:ext cx="2688406" cy="2547700"/>
            <a:chOff x="0" y="0"/>
            <a:chExt cx="3584542" cy="3396933"/>
          </a:xfrm>
        </p:grpSpPr>
        <p:grpSp>
          <p:nvGrpSpPr>
            <p:cNvPr id="631" name="Google Shape;631;p20"/>
            <p:cNvGrpSpPr/>
            <p:nvPr/>
          </p:nvGrpSpPr>
          <p:grpSpPr>
            <a:xfrm>
              <a:off x="0" y="0"/>
              <a:ext cx="3396933" cy="3396933"/>
              <a:chOff x="0" y="0"/>
              <a:chExt cx="812800" cy="812800"/>
            </a:xfrm>
          </p:grpSpPr>
          <p:sp>
            <p:nvSpPr>
              <p:cNvPr id="632" name="Google Shape;63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4" name="Google Shape;634;p20"/>
            <p:cNvSpPr/>
            <p:nvPr/>
          </p:nvSpPr>
          <p:spPr>
            <a:xfrm>
              <a:off x="411113" y="0"/>
              <a:ext cx="3173429" cy="3173429"/>
            </a:xfrm>
            <a:custGeom>
              <a:rect b="b" l="l" r="r" t="t"/>
              <a:pathLst>
                <a:path extrusionOk="0" h="3173429" w="3173429">
                  <a:moveTo>
                    <a:pt x="0" y="0"/>
                  </a:moveTo>
                  <a:lnTo>
                    <a:pt x="3173429" y="0"/>
                  </a:lnTo>
                  <a:lnTo>
                    <a:pt x="3173429" y="3173429"/>
                  </a:lnTo>
                  <a:lnTo>
                    <a:pt x="0" y="3173429"/>
                  </a:lnTo>
                  <a:lnTo>
                    <a:pt x="0" y="0"/>
                  </a:lnTo>
                  <a:close/>
                </a:path>
              </a:pathLst>
            </a:custGeom>
            <a:blipFill rotWithShape="1">
              <a:blip r:embed="rId5">
                <a:alphaModFix/>
              </a:blip>
              <a:stretch>
                <a:fillRect b="0" l="0" r="0" t="0"/>
              </a:stretch>
            </a:blipFill>
            <a:ln>
              <a:noFill/>
            </a:ln>
          </p:spPr>
        </p:sp>
      </p:grpSp>
      <p:grpSp>
        <p:nvGrpSpPr>
          <p:cNvPr id="635" name="Google Shape;635;p20"/>
          <p:cNvGrpSpPr/>
          <p:nvPr/>
        </p:nvGrpSpPr>
        <p:grpSpPr>
          <a:xfrm>
            <a:off x="9851177" y="4122231"/>
            <a:ext cx="2693718" cy="2547700"/>
            <a:chOff x="0" y="0"/>
            <a:chExt cx="3591625" cy="3396933"/>
          </a:xfrm>
        </p:grpSpPr>
        <p:grpSp>
          <p:nvGrpSpPr>
            <p:cNvPr id="636" name="Google Shape;636;p20"/>
            <p:cNvGrpSpPr/>
            <p:nvPr/>
          </p:nvGrpSpPr>
          <p:grpSpPr>
            <a:xfrm>
              <a:off x="0" y="0"/>
              <a:ext cx="3396933" cy="3396933"/>
              <a:chOff x="0" y="0"/>
              <a:chExt cx="812800" cy="812800"/>
            </a:xfrm>
          </p:grpSpPr>
          <p:sp>
            <p:nvSpPr>
              <p:cNvPr id="637" name="Google Shape;63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9" name="Google Shape;639;p20"/>
            <p:cNvSpPr/>
            <p:nvPr/>
          </p:nvSpPr>
          <p:spPr>
            <a:xfrm>
              <a:off x="418196" y="0"/>
              <a:ext cx="3173429" cy="3173429"/>
            </a:xfrm>
            <a:custGeom>
              <a:rect b="b" l="l" r="r" t="t"/>
              <a:pathLst>
                <a:path extrusionOk="0" h="3173429" w="3173429">
                  <a:moveTo>
                    <a:pt x="0" y="0"/>
                  </a:moveTo>
                  <a:lnTo>
                    <a:pt x="3173429" y="0"/>
                  </a:lnTo>
                  <a:lnTo>
                    <a:pt x="3173429" y="3173429"/>
                  </a:lnTo>
                  <a:lnTo>
                    <a:pt x="0" y="3173429"/>
                  </a:lnTo>
                  <a:lnTo>
                    <a:pt x="0" y="0"/>
                  </a:lnTo>
                  <a:close/>
                </a:path>
              </a:pathLst>
            </a:custGeom>
            <a:blipFill rotWithShape="1">
              <a:blip r:embed="rId5">
                <a:alphaModFix/>
              </a:blip>
              <a:stretch>
                <a:fillRect b="0" l="0" r="0" t="0"/>
              </a:stretch>
            </a:blipFill>
            <a:ln>
              <a:noFill/>
            </a:ln>
          </p:spPr>
        </p:sp>
      </p:grpSp>
      <p:grpSp>
        <p:nvGrpSpPr>
          <p:cNvPr id="640" name="Google Shape;640;p20"/>
          <p:cNvGrpSpPr/>
          <p:nvPr/>
        </p:nvGrpSpPr>
        <p:grpSpPr>
          <a:xfrm>
            <a:off x="14240345" y="4122231"/>
            <a:ext cx="2693718" cy="2547700"/>
            <a:chOff x="0" y="0"/>
            <a:chExt cx="3591625" cy="3396933"/>
          </a:xfrm>
        </p:grpSpPr>
        <p:grpSp>
          <p:nvGrpSpPr>
            <p:cNvPr id="641" name="Google Shape;641;p20"/>
            <p:cNvGrpSpPr/>
            <p:nvPr/>
          </p:nvGrpSpPr>
          <p:grpSpPr>
            <a:xfrm>
              <a:off x="0" y="0"/>
              <a:ext cx="3396933" cy="3396933"/>
              <a:chOff x="0" y="0"/>
              <a:chExt cx="812800" cy="812800"/>
            </a:xfrm>
          </p:grpSpPr>
          <p:sp>
            <p:nvSpPr>
              <p:cNvPr id="642" name="Google Shape;64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4" name="Google Shape;644;p20"/>
            <p:cNvSpPr/>
            <p:nvPr/>
          </p:nvSpPr>
          <p:spPr>
            <a:xfrm>
              <a:off x="418196" y="0"/>
              <a:ext cx="3173429" cy="3173429"/>
            </a:xfrm>
            <a:custGeom>
              <a:rect b="b" l="l" r="r" t="t"/>
              <a:pathLst>
                <a:path extrusionOk="0" h="3173429" w="3173429">
                  <a:moveTo>
                    <a:pt x="0" y="0"/>
                  </a:moveTo>
                  <a:lnTo>
                    <a:pt x="3173429" y="0"/>
                  </a:lnTo>
                  <a:lnTo>
                    <a:pt x="3173429" y="3173429"/>
                  </a:lnTo>
                  <a:lnTo>
                    <a:pt x="0" y="3173429"/>
                  </a:lnTo>
                  <a:lnTo>
                    <a:pt x="0" y="0"/>
                  </a:lnTo>
                  <a:close/>
                </a:path>
              </a:pathLst>
            </a:custGeom>
            <a:blipFill rotWithShape="1">
              <a:blip r:embed="rId5">
                <a:alphaModFix/>
              </a:blip>
              <a:stretch>
                <a:fillRect b="0" l="0" r="0" t="0"/>
              </a:stretch>
            </a:blipFill>
            <a:ln>
              <a:noFill/>
            </a:ln>
          </p:spPr>
        </p:sp>
      </p:grpSp>
      <p:grpSp>
        <p:nvGrpSpPr>
          <p:cNvPr id="645" name="Google Shape;645;p20"/>
          <p:cNvGrpSpPr/>
          <p:nvPr/>
        </p:nvGrpSpPr>
        <p:grpSpPr>
          <a:xfrm>
            <a:off x="1065060" y="4122231"/>
            <a:ext cx="2699233" cy="2547700"/>
            <a:chOff x="0" y="0"/>
            <a:chExt cx="3598977" cy="3396933"/>
          </a:xfrm>
        </p:grpSpPr>
        <p:grpSp>
          <p:nvGrpSpPr>
            <p:cNvPr id="646" name="Google Shape;646;p20"/>
            <p:cNvGrpSpPr/>
            <p:nvPr/>
          </p:nvGrpSpPr>
          <p:grpSpPr>
            <a:xfrm>
              <a:off x="0" y="0"/>
              <a:ext cx="3396933" cy="3396933"/>
              <a:chOff x="0" y="0"/>
              <a:chExt cx="812800" cy="812800"/>
            </a:xfrm>
          </p:grpSpPr>
          <p:sp>
            <p:nvSpPr>
              <p:cNvPr id="647" name="Google Shape;64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9" name="Google Shape;649;p20"/>
            <p:cNvSpPr/>
            <p:nvPr/>
          </p:nvSpPr>
          <p:spPr>
            <a:xfrm>
              <a:off x="425548" y="0"/>
              <a:ext cx="3173429" cy="3173429"/>
            </a:xfrm>
            <a:custGeom>
              <a:rect b="b" l="l" r="r" t="t"/>
              <a:pathLst>
                <a:path extrusionOk="0" h="3173429" w="3173429">
                  <a:moveTo>
                    <a:pt x="0" y="0"/>
                  </a:moveTo>
                  <a:lnTo>
                    <a:pt x="3173428" y="0"/>
                  </a:lnTo>
                  <a:lnTo>
                    <a:pt x="3173428" y="3173429"/>
                  </a:lnTo>
                  <a:lnTo>
                    <a:pt x="0" y="3173429"/>
                  </a:lnTo>
                  <a:lnTo>
                    <a:pt x="0" y="0"/>
                  </a:lnTo>
                  <a:close/>
                </a:path>
              </a:pathLst>
            </a:custGeom>
            <a:blipFill rotWithShape="1">
              <a:blip r:embed="rId5">
                <a:alphaModFix/>
              </a:blip>
              <a:stretch>
                <a:fillRect b="0" l="0" r="0" t="0"/>
              </a:stretch>
            </a:blipFill>
            <a:ln>
              <a:noFill/>
            </a:ln>
          </p:spPr>
        </p:sp>
      </p:grpSp>
      <p:grpSp>
        <p:nvGrpSpPr>
          <p:cNvPr id="650" name="Google Shape;650;p20"/>
          <p:cNvGrpSpPr/>
          <p:nvPr/>
        </p:nvGrpSpPr>
        <p:grpSpPr>
          <a:xfrm>
            <a:off x="6742346" y="-1754113"/>
            <a:ext cx="2401655" cy="3331099"/>
            <a:chOff x="-155133" y="-104805"/>
            <a:chExt cx="3202206" cy="4441465"/>
          </a:xfrm>
        </p:grpSpPr>
        <p:grpSp>
          <p:nvGrpSpPr>
            <p:cNvPr id="651" name="Google Shape;651;p20"/>
            <p:cNvGrpSpPr/>
            <p:nvPr/>
          </p:nvGrpSpPr>
          <p:grpSpPr>
            <a:xfrm rot="-3422155">
              <a:off x="487774" y="2514338"/>
              <a:ext cx="2883810" cy="793396"/>
              <a:chOff x="0" y="-38100"/>
              <a:chExt cx="586875" cy="161461"/>
            </a:xfrm>
          </p:grpSpPr>
          <p:sp>
            <p:nvSpPr>
              <p:cNvPr id="652" name="Google Shape;652;p20"/>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0"/>
              <p:cNvSpPr txBox="1"/>
              <p:nvPr/>
            </p:nvSpPr>
            <p:spPr>
              <a:xfrm>
                <a:off x="0" y="-38100"/>
                <a:ext cx="586875" cy="16146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4" name="Google Shape;654;p20"/>
            <p:cNvGrpSpPr/>
            <p:nvPr/>
          </p:nvGrpSpPr>
          <p:grpSpPr>
            <a:xfrm rot="-3357463">
              <a:off x="-1082845" y="1892109"/>
              <a:ext cx="5057628" cy="447636"/>
              <a:chOff x="0" y="-38100"/>
              <a:chExt cx="1029263" cy="91097"/>
            </a:xfrm>
          </p:grpSpPr>
          <p:sp>
            <p:nvSpPr>
              <p:cNvPr id="655" name="Google Shape;655;p20"/>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0"/>
              <p:cNvSpPr txBox="1"/>
              <p:nvPr/>
            </p:nvSpPr>
            <p:spPr>
              <a:xfrm>
                <a:off x="0" y="-38100"/>
                <a:ext cx="1029263" cy="91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7" name="Google Shape;657;p20"/>
            <p:cNvGrpSpPr/>
            <p:nvPr/>
          </p:nvGrpSpPr>
          <p:grpSpPr>
            <a:xfrm rot="-3342663">
              <a:off x="-224616" y="1909510"/>
              <a:ext cx="2115761" cy="228266"/>
              <a:chOff x="0" y="-38100"/>
              <a:chExt cx="430572" cy="46453"/>
            </a:xfrm>
          </p:grpSpPr>
          <p:sp>
            <p:nvSpPr>
              <p:cNvPr id="658" name="Google Shape;658;p20"/>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0"/>
              <p:cNvSpPr txBox="1"/>
              <p:nvPr/>
            </p:nvSpPr>
            <p:spPr>
              <a:xfrm>
                <a:off x="0" y="-38100"/>
                <a:ext cx="430572" cy="464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60" name="Google Shape;660;p20"/>
          <p:cNvSpPr/>
          <p:nvPr/>
        </p:nvSpPr>
        <p:spPr>
          <a:xfrm>
            <a:off x="1749027" y="4682231"/>
            <a:ext cx="1427700" cy="1427700"/>
          </a:xfrm>
          <a:custGeom>
            <a:rect b="b" l="l" r="r" t="t"/>
            <a:pathLst>
              <a:path extrusionOk="0" h="1427700" w="1427700">
                <a:moveTo>
                  <a:pt x="0" y="0"/>
                </a:moveTo>
                <a:lnTo>
                  <a:pt x="1427700" y="0"/>
                </a:lnTo>
                <a:lnTo>
                  <a:pt x="1427700" y="1427700"/>
                </a:lnTo>
                <a:lnTo>
                  <a:pt x="0" y="1427700"/>
                </a:lnTo>
                <a:lnTo>
                  <a:pt x="0" y="0"/>
                </a:lnTo>
                <a:close/>
              </a:path>
            </a:pathLst>
          </a:custGeom>
          <a:blipFill rotWithShape="1">
            <a:blip r:embed="rId6">
              <a:alphaModFix/>
            </a:blip>
            <a:stretch>
              <a:fillRect b="0" l="0" r="0" t="0"/>
            </a:stretch>
          </a:blipFill>
          <a:ln>
            <a:noFill/>
          </a:ln>
        </p:spPr>
      </p:sp>
      <p:sp>
        <p:nvSpPr>
          <p:cNvPr id="661" name="Google Shape;661;p20"/>
          <p:cNvSpPr/>
          <p:nvPr/>
        </p:nvSpPr>
        <p:spPr>
          <a:xfrm>
            <a:off x="6154226" y="4729856"/>
            <a:ext cx="1408940" cy="1221935"/>
          </a:xfrm>
          <a:custGeom>
            <a:rect b="b" l="l" r="r" t="t"/>
            <a:pathLst>
              <a:path extrusionOk="0" h="1221935" w="1408940">
                <a:moveTo>
                  <a:pt x="0" y="0"/>
                </a:moveTo>
                <a:lnTo>
                  <a:pt x="1408940" y="0"/>
                </a:lnTo>
                <a:lnTo>
                  <a:pt x="1408940" y="1221935"/>
                </a:lnTo>
                <a:lnTo>
                  <a:pt x="0" y="1221935"/>
                </a:lnTo>
                <a:lnTo>
                  <a:pt x="0" y="0"/>
                </a:lnTo>
                <a:close/>
              </a:path>
            </a:pathLst>
          </a:custGeom>
          <a:blipFill rotWithShape="1">
            <a:blip r:embed="rId7">
              <a:alphaModFix/>
            </a:blip>
            <a:stretch>
              <a:fillRect b="0" l="0" r="0" t="0"/>
            </a:stretch>
          </a:blipFill>
          <a:ln>
            <a:noFill/>
          </a:ln>
        </p:spPr>
      </p:sp>
      <p:sp>
        <p:nvSpPr>
          <p:cNvPr id="662" name="Google Shape;662;p20"/>
          <p:cNvSpPr/>
          <p:nvPr/>
        </p:nvSpPr>
        <p:spPr>
          <a:xfrm>
            <a:off x="10629961" y="4691756"/>
            <a:ext cx="1307599" cy="1269560"/>
          </a:xfrm>
          <a:custGeom>
            <a:rect b="b" l="l" r="r" t="t"/>
            <a:pathLst>
              <a:path extrusionOk="0" h="1269560" w="1307599">
                <a:moveTo>
                  <a:pt x="0" y="0"/>
                </a:moveTo>
                <a:lnTo>
                  <a:pt x="1307600" y="0"/>
                </a:lnTo>
                <a:lnTo>
                  <a:pt x="1307600" y="1269560"/>
                </a:lnTo>
                <a:lnTo>
                  <a:pt x="0" y="1269560"/>
                </a:lnTo>
                <a:lnTo>
                  <a:pt x="0" y="0"/>
                </a:lnTo>
                <a:close/>
              </a:path>
            </a:pathLst>
          </a:custGeom>
          <a:blipFill rotWithShape="1">
            <a:blip r:embed="rId8">
              <a:alphaModFix/>
            </a:blip>
            <a:stretch>
              <a:fillRect b="0" l="0" r="0" t="0"/>
            </a:stretch>
          </a:blipFill>
          <a:ln>
            <a:noFill/>
          </a:ln>
        </p:spPr>
      </p:sp>
      <p:sp>
        <p:nvSpPr>
          <p:cNvPr id="663" name="Google Shape;663;p20"/>
          <p:cNvSpPr/>
          <p:nvPr/>
        </p:nvSpPr>
        <p:spPr>
          <a:xfrm>
            <a:off x="14941528" y="4643258"/>
            <a:ext cx="1445051" cy="1395131"/>
          </a:xfrm>
          <a:custGeom>
            <a:rect b="b" l="l" r="r" t="t"/>
            <a:pathLst>
              <a:path extrusionOk="0" h="1395131" w="1445051">
                <a:moveTo>
                  <a:pt x="0" y="0"/>
                </a:moveTo>
                <a:lnTo>
                  <a:pt x="1445051" y="0"/>
                </a:lnTo>
                <a:lnTo>
                  <a:pt x="1445051" y="1395131"/>
                </a:lnTo>
                <a:lnTo>
                  <a:pt x="0" y="1395131"/>
                </a:lnTo>
                <a:lnTo>
                  <a:pt x="0" y="0"/>
                </a:lnTo>
                <a:close/>
              </a:path>
            </a:pathLst>
          </a:custGeom>
          <a:blipFill rotWithShape="1">
            <a:blip r:embed="rId9">
              <a:alphaModFix/>
            </a:blip>
            <a:stretch>
              <a:fillRect b="0" l="0" r="0" t="0"/>
            </a:stretch>
          </a:blipFill>
          <a:ln>
            <a:noFill/>
          </a:ln>
        </p:spPr>
      </p:sp>
      <p:sp>
        <p:nvSpPr>
          <p:cNvPr id="664" name="Google Shape;664;p20"/>
          <p:cNvSpPr txBox="1"/>
          <p:nvPr/>
        </p:nvSpPr>
        <p:spPr>
          <a:xfrm>
            <a:off x="13951821" y="553618"/>
            <a:ext cx="837307"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665" name="Google Shape;665;p20"/>
          <p:cNvSpPr txBox="1"/>
          <p:nvPr/>
        </p:nvSpPr>
        <p:spPr>
          <a:xfrm>
            <a:off x="11695813" y="553618"/>
            <a:ext cx="700311"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666" name="Google Shape;666;p20"/>
          <p:cNvSpPr txBox="1"/>
          <p:nvPr/>
        </p:nvSpPr>
        <p:spPr>
          <a:xfrm>
            <a:off x="9486425" y="553618"/>
            <a:ext cx="624111"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667" name="Google Shape;667;p20"/>
          <p:cNvSpPr txBox="1"/>
          <p:nvPr/>
        </p:nvSpPr>
        <p:spPr>
          <a:xfrm>
            <a:off x="1864115" y="640875"/>
            <a:ext cx="57916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
        <p:nvSpPr>
          <p:cNvPr id="668" name="Google Shape;668;p20"/>
          <p:cNvSpPr txBox="1"/>
          <p:nvPr/>
        </p:nvSpPr>
        <p:spPr>
          <a:xfrm>
            <a:off x="1150155" y="2169606"/>
            <a:ext cx="15831369" cy="8191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000" u="none" cap="none" strike="noStrike">
                <a:solidFill>
                  <a:srgbClr val="49616B"/>
                </a:solidFill>
                <a:latin typeface="Archivo Black"/>
                <a:ea typeface="Archivo Black"/>
                <a:cs typeface="Archivo Black"/>
                <a:sym typeface="Archivo Black"/>
              </a:rPr>
              <a:t>EXCITING BACKPACKING GETAWAYS</a:t>
            </a:r>
            <a:endParaRPr/>
          </a:p>
        </p:txBody>
      </p:sp>
      <p:sp>
        <p:nvSpPr>
          <p:cNvPr id="669" name="Google Shape;669;p20"/>
          <p:cNvSpPr txBox="1"/>
          <p:nvPr/>
        </p:nvSpPr>
        <p:spPr>
          <a:xfrm>
            <a:off x="5462727" y="7974592"/>
            <a:ext cx="2217537"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9616B"/>
                </a:solidFill>
                <a:latin typeface="Archivo Black"/>
                <a:ea typeface="Archivo Black"/>
                <a:cs typeface="Archivo Black"/>
                <a:sym typeface="Archivo Black"/>
              </a:rPr>
              <a:t>TRAVEL 2</a:t>
            </a:r>
            <a:endParaRPr/>
          </a:p>
        </p:txBody>
      </p:sp>
      <p:sp>
        <p:nvSpPr>
          <p:cNvPr id="670" name="Google Shape;670;p20"/>
          <p:cNvSpPr txBox="1"/>
          <p:nvPr/>
        </p:nvSpPr>
        <p:spPr>
          <a:xfrm>
            <a:off x="5462727" y="8653636"/>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671" name="Google Shape;671;p20"/>
          <p:cNvSpPr txBox="1"/>
          <p:nvPr/>
        </p:nvSpPr>
        <p:spPr>
          <a:xfrm>
            <a:off x="1065060" y="7974592"/>
            <a:ext cx="222675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9616B"/>
                </a:solidFill>
                <a:latin typeface="Archivo Black"/>
                <a:ea typeface="Archivo Black"/>
                <a:cs typeface="Archivo Black"/>
                <a:sym typeface="Archivo Black"/>
              </a:rPr>
              <a:t>TRAVEL 1</a:t>
            </a:r>
            <a:endParaRPr/>
          </a:p>
        </p:txBody>
      </p:sp>
      <p:sp>
        <p:nvSpPr>
          <p:cNvPr id="672" name="Google Shape;672;p20"/>
          <p:cNvSpPr txBox="1"/>
          <p:nvPr/>
        </p:nvSpPr>
        <p:spPr>
          <a:xfrm>
            <a:off x="1065060" y="8653636"/>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673" name="Google Shape;673;p20"/>
          <p:cNvSpPr txBox="1"/>
          <p:nvPr/>
        </p:nvSpPr>
        <p:spPr>
          <a:xfrm>
            <a:off x="9851177" y="7974592"/>
            <a:ext cx="222514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9616B"/>
                </a:solidFill>
                <a:latin typeface="Archivo Black"/>
                <a:ea typeface="Archivo Black"/>
                <a:cs typeface="Archivo Black"/>
                <a:sym typeface="Archivo Black"/>
              </a:rPr>
              <a:t>TRAVEL 3</a:t>
            </a:r>
            <a:endParaRPr/>
          </a:p>
        </p:txBody>
      </p:sp>
      <p:sp>
        <p:nvSpPr>
          <p:cNvPr id="674" name="Google Shape;674;p20"/>
          <p:cNvSpPr txBox="1"/>
          <p:nvPr/>
        </p:nvSpPr>
        <p:spPr>
          <a:xfrm>
            <a:off x="14247237" y="7974592"/>
            <a:ext cx="2245973"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9616B"/>
                </a:solidFill>
                <a:latin typeface="Archivo Black"/>
                <a:ea typeface="Archivo Black"/>
                <a:cs typeface="Archivo Black"/>
                <a:sym typeface="Archivo Black"/>
              </a:rPr>
              <a:t>TRAVEL 4</a:t>
            </a:r>
            <a:endParaRPr/>
          </a:p>
        </p:txBody>
      </p:sp>
      <p:sp>
        <p:nvSpPr>
          <p:cNvPr id="675" name="Google Shape;675;p20"/>
          <p:cNvSpPr txBox="1"/>
          <p:nvPr/>
        </p:nvSpPr>
        <p:spPr>
          <a:xfrm>
            <a:off x="9798480" y="8653636"/>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676" name="Google Shape;676;p20"/>
          <p:cNvSpPr txBox="1"/>
          <p:nvPr/>
        </p:nvSpPr>
        <p:spPr>
          <a:xfrm>
            <a:off x="14247237" y="8653636"/>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pic>
        <p:nvPicPr>
          <p:cNvPr id="677" name="Google Shape;677;p20"/>
          <p:cNvPicPr preferRelativeResize="0"/>
          <p:nvPr/>
        </p:nvPicPr>
        <p:blipFill>
          <a:blip r:embed="rId10">
            <a:alphaModFix/>
          </a:blip>
          <a:stretch>
            <a:fillRect/>
          </a:stretch>
        </p:blipFill>
        <p:spPr>
          <a:xfrm>
            <a:off x="14947950" y="-5375225"/>
            <a:ext cx="7666150" cy="7666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AD9"/>
        </a:solidFill>
      </p:bgPr>
    </p:bg>
    <p:spTree>
      <p:nvGrpSpPr>
        <p:cNvPr id="681" name="Shape 681"/>
        <p:cNvGrpSpPr/>
        <p:nvPr/>
      </p:nvGrpSpPr>
      <p:grpSpPr>
        <a:xfrm>
          <a:off x="0" y="0"/>
          <a:ext cx="0" cy="0"/>
          <a:chOff x="0" y="0"/>
          <a:chExt cx="0" cy="0"/>
        </a:xfrm>
      </p:grpSpPr>
      <p:pic>
        <p:nvPicPr>
          <p:cNvPr id="682" name="Google Shape;682;p21"/>
          <p:cNvPicPr preferRelativeResize="0"/>
          <p:nvPr/>
        </p:nvPicPr>
        <p:blipFill>
          <a:blip r:embed="rId3">
            <a:alphaModFix/>
          </a:blip>
          <a:stretch>
            <a:fillRect/>
          </a:stretch>
        </p:blipFill>
        <p:spPr>
          <a:xfrm>
            <a:off x="-5867275" y="-11776475"/>
            <a:ext cx="28783649" cy="28839951"/>
          </a:xfrm>
          <a:prstGeom prst="rect">
            <a:avLst/>
          </a:prstGeom>
          <a:noFill/>
          <a:ln>
            <a:noFill/>
          </a:ln>
        </p:spPr>
      </p:pic>
      <p:sp>
        <p:nvSpPr>
          <p:cNvPr id="683" name="Google Shape;683;p21"/>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4">
              <a:alphaModFix/>
            </a:blip>
            <a:stretch>
              <a:fillRect b="0" l="0" r="0" t="0"/>
            </a:stretch>
          </a:blipFill>
          <a:ln>
            <a:noFill/>
          </a:ln>
        </p:spPr>
      </p:sp>
      <p:grpSp>
        <p:nvGrpSpPr>
          <p:cNvPr id="684" name="Google Shape;684;p21"/>
          <p:cNvGrpSpPr/>
          <p:nvPr/>
        </p:nvGrpSpPr>
        <p:grpSpPr>
          <a:xfrm>
            <a:off x="16484820" y="1106117"/>
            <a:ext cx="193786" cy="320145"/>
            <a:chOff x="0" y="-38100"/>
            <a:chExt cx="51038" cy="84318"/>
          </a:xfrm>
        </p:grpSpPr>
        <p:sp>
          <p:nvSpPr>
            <p:cNvPr id="685" name="Google Shape;685;p21"/>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686" name="Google Shape;686;p21"/>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7" name="Google Shape;687;p21"/>
          <p:cNvGrpSpPr/>
          <p:nvPr/>
        </p:nvGrpSpPr>
        <p:grpSpPr>
          <a:xfrm>
            <a:off x="16140994" y="1106117"/>
            <a:ext cx="193786" cy="320145"/>
            <a:chOff x="0" y="-38100"/>
            <a:chExt cx="51038" cy="84318"/>
          </a:xfrm>
        </p:grpSpPr>
        <p:sp>
          <p:nvSpPr>
            <p:cNvPr id="688" name="Google Shape;688;p21"/>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689" name="Google Shape;689;p21"/>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0" name="Google Shape;690;p21"/>
          <p:cNvSpPr/>
          <p:nvPr/>
        </p:nvSpPr>
        <p:spPr>
          <a:xfrm>
            <a:off x="1028700" y="3209298"/>
            <a:ext cx="7290348" cy="2858954"/>
          </a:xfrm>
          <a:custGeom>
            <a:rect b="b" l="l" r="r" t="t"/>
            <a:pathLst>
              <a:path extrusionOk="0" h="738890" w="1884174">
                <a:moveTo>
                  <a:pt x="106194" y="0"/>
                </a:moveTo>
                <a:lnTo>
                  <a:pt x="1777980" y="0"/>
                </a:lnTo>
                <a:cubicBezTo>
                  <a:pt x="1806144" y="0"/>
                  <a:pt x="1833155" y="11188"/>
                  <a:pt x="1853071" y="31104"/>
                </a:cubicBezTo>
                <a:cubicBezTo>
                  <a:pt x="1872986" y="51019"/>
                  <a:pt x="1884174" y="78030"/>
                  <a:pt x="1884174" y="106194"/>
                </a:cubicBezTo>
                <a:lnTo>
                  <a:pt x="1884174" y="632696"/>
                </a:lnTo>
                <a:cubicBezTo>
                  <a:pt x="1884174" y="691345"/>
                  <a:pt x="1836629" y="738890"/>
                  <a:pt x="1777980" y="738890"/>
                </a:cubicBezTo>
                <a:lnTo>
                  <a:pt x="106194" y="738890"/>
                </a:lnTo>
                <a:cubicBezTo>
                  <a:pt x="47545" y="738890"/>
                  <a:pt x="0" y="691345"/>
                  <a:pt x="0" y="632696"/>
                </a:cubicBezTo>
                <a:lnTo>
                  <a:pt x="0" y="106194"/>
                </a:lnTo>
                <a:cubicBezTo>
                  <a:pt x="0" y="47545"/>
                  <a:pt x="47545" y="0"/>
                  <a:pt x="106194" y="0"/>
                </a:cubicBezTo>
                <a:close/>
              </a:path>
            </a:pathLst>
          </a:custGeom>
          <a:solidFill>
            <a:srgbClr val="49616B"/>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1"/>
          <p:cNvSpPr/>
          <p:nvPr/>
        </p:nvSpPr>
        <p:spPr>
          <a:xfrm>
            <a:off x="9798480" y="3209298"/>
            <a:ext cx="7290348" cy="2858954"/>
          </a:xfrm>
          <a:custGeom>
            <a:rect b="b" l="l" r="r" t="t"/>
            <a:pathLst>
              <a:path extrusionOk="0" h="738890" w="1884174">
                <a:moveTo>
                  <a:pt x="106194" y="0"/>
                </a:moveTo>
                <a:lnTo>
                  <a:pt x="1777980" y="0"/>
                </a:lnTo>
                <a:cubicBezTo>
                  <a:pt x="1806144" y="0"/>
                  <a:pt x="1833155" y="11188"/>
                  <a:pt x="1853071" y="31104"/>
                </a:cubicBezTo>
                <a:cubicBezTo>
                  <a:pt x="1872986" y="51019"/>
                  <a:pt x="1884174" y="78030"/>
                  <a:pt x="1884174" y="106194"/>
                </a:cubicBezTo>
                <a:lnTo>
                  <a:pt x="1884174" y="632696"/>
                </a:lnTo>
                <a:cubicBezTo>
                  <a:pt x="1884174" y="691345"/>
                  <a:pt x="1836629" y="738890"/>
                  <a:pt x="1777980" y="738890"/>
                </a:cubicBezTo>
                <a:lnTo>
                  <a:pt x="106194" y="738890"/>
                </a:lnTo>
                <a:cubicBezTo>
                  <a:pt x="47545" y="738890"/>
                  <a:pt x="0" y="691345"/>
                  <a:pt x="0" y="632696"/>
                </a:cubicBezTo>
                <a:lnTo>
                  <a:pt x="0" y="106194"/>
                </a:lnTo>
                <a:cubicBezTo>
                  <a:pt x="0" y="47545"/>
                  <a:pt x="47545" y="0"/>
                  <a:pt x="106194" y="0"/>
                </a:cubicBezTo>
                <a:close/>
              </a:path>
            </a:pathLst>
          </a:custGeom>
          <a:solidFill>
            <a:srgbClr val="49616B"/>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1"/>
          <p:cNvSpPr/>
          <p:nvPr/>
        </p:nvSpPr>
        <p:spPr>
          <a:xfrm>
            <a:off x="1028700" y="6477827"/>
            <a:ext cx="7290348" cy="2858954"/>
          </a:xfrm>
          <a:custGeom>
            <a:rect b="b" l="l" r="r" t="t"/>
            <a:pathLst>
              <a:path extrusionOk="0" h="738890" w="1884174">
                <a:moveTo>
                  <a:pt x="106194" y="0"/>
                </a:moveTo>
                <a:lnTo>
                  <a:pt x="1777980" y="0"/>
                </a:lnTo>
                <a:cubicBezTo>
                  <a:pt x="1806144" y="0"/>
                  <a:pt x="1833155" y="11188"/>
                  <a:pt x="1853071" y="31104"/>
                </a:cubicBezTo>
                <a:cubicBezTo>
                  <a:pt x="1872986" y="51019"/>
                  <a:pt x="1884174" y="78030"/>
                  <a:pt x="1884174" y="106194"/>
                </a:cubicBezTo>
                <a:lnTo>
                  <a:pt x="1884174" y="632696"/>
                </a:lnTo>
                <a:cubicBezTo>
                  <a:pt x="1884174" y="691345"/>
                  <a:pt x="1836629" y="738890"/>
                  <a:pt x="1777980" y="738890"/>
                </a:cubicBezTo>
                <a:lnTo>
                  <a:pt x="106194" y="738890"/>
                </a:lnTo>
                <a:cubicBezTo>
                  <a:pt x="47545" y="738890"/>
                  <a:pt x="0" y="691345"/>
                  <a:pt x="0" y="632696"/>
                </a:cubicBezTo>
                <a:lnTo>
                  <a:pt x="0" y="106194"/>
                </a:lnTo>
                <a:cubicBezTo>
                  <a:pt x="0" y="47545"/>
                  <a:pt x="47545" y="0"/>
                  <a:pt x="106194" y="0"/>
                </a:cubicBezTo>
                <a:close/>
              </a:path>
            </a:pathLst>
          </a:custGeom>
          <a:solidFill>
            <a:srgbClr val="49616B"/>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1"/>
          <p:cNvSpPr/>
          <p:nvPr/>
        </p:nvSpPr>
        <p:spPr>
          <a:xfrm>
            <a:off x="9798480" y="6477827"/>
            <a:ext cx="7290348" cy="2858954"/>
          </a:xfrm>
          <a:custGeom>
            <a:rect b="b" l="l" r="r" t="t"/>
            <a:pathLst>
              <a:path extrusionOk="0" h="738890" w="1884174">
                <a:moveTo>
                  <a:pt x="106194" y="0"/>
                </a:moveTo>
                <a:lnTo>
                  <a:pt x="1777980" y="0"/>
                </a:lnTo>
                <a:cubicBezTo>
                  <a:pt x="1806144" y="0"/>
                  <a:pt x="1833155" y="11188"/>
                  <a:pt x="1853071" y="31104"/>
                </a:cubicBezTo>
                <a:cubicBezTo>
                  <a:pt x="1872986" y="51019"/>
                  <a:pt x="1884174" y="78030"/>
                  <a:pt x="1884174" y="106194"/>
                </a:cubicBezTo>
                <a:lnTo>
                  <a:pt x="1884174" y="632696"/>
                </a:lnTo>
                <a:cubicBezTo>
                  <a:pt x="1884174" y="691345"/>
                  <a:pt x="1836629" y="738890"/>
                  <a:pt x="1777980" y="738890"/>
                </a:cubicBezTo>
                <a:lnTo>
                  <a:pt x="106194" y="738890"/>
                </a:lnTo>
                <a:cubicBezTo>
                  <a:pt x="47545" y="738890"/>
                  <a:pt x="0" y="691345"/>
                  <a:pt x="0" y="632696"/>
                </a:cubicBezTo>
                <a:lnTo>
                  <a:pt x="0" y="106194"/>
                </a:lnTo>
                <a:cubicBezTo>
                  <a:pt x="0" y="47545"/>
                  <a:pt x="47545" y="0"/>
                  <a:pt x="106194" y="0"/>
                </a:cubicBezTo>
                <a:close/>
              </a:path>
            </a:pathLst>
          </a:custGeom>
          <a:solidFill>
            <a:srgbClr val="49616B"/>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4" name="Google Shape;694;p21"/>
          <p:cNvGrpSpPr/>
          <p:nvPr/>
        </p:nvGrpSpPr>
        <p:grpSpPr>
          <a:xfrm>
            <a:off x="5810544" y="-1909325"/>
            <a:ext cx="2401655" cy="3331099"/>
            <a:chOff x="-155133" y="-104805"/>
            <a:chExt cx="3202206" cy="4441465"/>
          </a:xfrm>
        </p:grpSpPr>
        <p:grpSp>
          <p:nvGrpSpPr>
            <p:cNvPr id="695" name="Google Shape;695;p21"/>
            <p:cNvGrpSpPr/>
            <p:nvPr/>
          </p:nvGrpSpPr>
          <p:grpSpPr>
            <a:xfrm rot="-3422155">
              <a:off x="487774" y="2514338"/>
              <a:ext cx="2883810" cy="793396"/>
              <a:chOff x="0" y="-38100"/>
              <a:chExt cx="586875" cy="161461"/>
            </a:xfrm>
          </p:grpSpPr>
          <p:sp>
            <p:nvSpPr>
              <p:cNvPr id="696" name="Google Shape;696;p21"/>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1"/>
              <p:cNvSpPr txBox="1"/>
              <p:nvPr/>
            </p:nvSpPr>
            <p:spPr>
              <a:xfrm>
                <a:off x="0" y="-38100"/>
                <a:ext cx="586875" cy="16146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8" name="Google Shape;698;p21"/>
            <p:cNvGrpSpPr/>
            <p:nvPr/>
          </p:nvGrpSpPr>
          <p:grpSpPr>
            <a:xfrm rot="-3357463">
              <a:off x="-1082845" y="1892109"/>
              <a:ext cx="5057628" cy="447636"/>
              <a:chOff x="0" y="-38100"/>
              <a:chExt cx="1029263" cy="91097"/>
            </a:xfrm>
          </p:grpSpPr>
          <p:sp>
            <p:nvSpPr>
              <p:cNvPr id="699" name="Google Shape;699;p21"/>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1"/>
              <p:cNvSpPr txBox="1"/>
              <p:nvPr/>
            </p:nvSpPr>
            <p:spPr>
              <a:xfrm>
                <a:off x="0" y="-38100"/>
                <a:ext cx="1029263" cy="91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1" name="Google Shape;701;p21"/>
            <p:cNvGrpSpPr/>
            <p:nvPr/>
          </p:nvGrpSpPr>
          <p:grpSpPr>
            <a:xfrm rot="-3342663">
              <a:off x="-224616" y="1909510"/>
              <a:ext cx="2115761" cy="228266"/>
              <a:chOff x="0" y="-38100"/>
              <a:chExt cx="430572" cy="46453"/>
            </a:xfrm>
          </p:grpSpPr>
          <p:sp>
            <p:nvSpPr>
              <p:cNvPr id="702" name="Google Shape;702;p21"/>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1"/>
              <p:cNvSpPr txBox="1"/>
              <p:nvPr/>
            </p:nvSpPr>
            <p:spPr>
              <a:xfrm>
                <a:off x="0" y="-38100"/>
                <a:ext cx="430572" cy="464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04" name="Google Shape;704;p21"/>
          <p:cNvGrpSpPr/>
          <p:nvPr/>
        </p:nvGrpSpPr>
        <p:grpSpPr>
          <a:xfrm rot="-3422155">
            <a:off x="8681799" y="8966912"/>
            <a:ext cx="513457" cy="643761"/>
            <a:chOff x="0" y="-38100"/>
            <a:chExt cx="135231" cy="169550"/>
          </a:xfrm>
        </p:grpSpPr>
        <p:sp>
          <p:nvSpPr>
            <p:cNvPr id="705" name="Google Shape;705;p21"/>
            <p:cNvSpPr/>
            <p:nvPr/>
          </p:nvSpPr>
          <p:spPr>
            <a:xfrm>
              <a:off x="0" y="0"/>
              <a:ext cx="135231" cy="131450"/>
            </a:xfrm>
            <a:custGeom>
              <a:rect b="b" l="l" r="r" t="t"/>
              <a:pathLst>
                <a:path extrusionOk="0" h="131450" w="135231">
                  <a:moveTo>
                    <a:pt x="65725" y="0"/>
                  </a:moveTo>
                  <a:lnTo>
                    <a:pt x="69506" y="0"/>
                  </a:lnTo>
                  <a:cubicBezTo>
                    <a:pt x="86938" y="0"/>
                    <a:pt x="103655" y="6925"/>
                    <a:pt x="115981" y="19250"/>
                  </a:cubicBezTo>
                  <a:cubicBezTo>
                    <a:pt x="128307" y="31576"/>
                    <a:pt x="135231" y="48294"/>
                    <a:pt x="135231" y="65725"/>
                  </a:cubicBezTo>
                  <a:lnTo>
                    <a:pt x="135231" y="65725"/>
                  </a:lnTo>
                  <a:cubicBezTo>
                    <a:pt x="135231" y="102024"/>
                    <a:pt x="105805" y="131450"/>
                    <a:pt x="69506" y="131450"/>
                  </a:cubicBezTo>
                  <a:lnTo>
                    <a:pt x="65725" y="131450"/>
                  </a:lnTo>
                  <a:cubicBezTo>
                    <a:pt x="29426" y="131450"/>
                    <a:pt x="0" y="102024"/>
                    <a:pt x="0" y="65725"/>
                  </a:cubicBezTo>
                  <a:lnTo>
                    <a:pt x="0" y="65725"/>
                  </a:lnTo>
                  <a:cubicBezTo>
                    <a:pt x="0" y="29426"/>
                    <a:pt x="29426" y="0"/>
                    <a:pt x="65725" y="0"/>
                  </a:cubicBezTo>
                  <a:close/>
                </a:path>
              </a:pathLst>
            </a:custGeom>
            <a:solidFill>
              <a:srgbClr val="000000">
                <a:alpha val="0"/>
              </a:srgbClr>
            </a:solidFill>
            <a:ln cap="rnd" cmpd="sng" w="28575">
              <a:solidFill>
                <a:srgbClr val="627F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1"/>
            <p:cNvSpPr txBox="1"/>
            <p:nvPr/>
          </p:nvSpPr>
          <p:spPr>
            <a:xfrm>
              <a:off x="0" y="-38100"/>
              <a:ext cx="135231" cy="16955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7" name="Google Shape;707;p21"/>
          <p:cNvSpPr/>
          <p:nvPr/>
        </p:nvSpPr>
        <p:spPr>
          <a:xfrm>
            <a:off x="10805199" y="4007268"/>
            <a:ext cx="1240769" cy="1193394"/>
          </a:xfrm>
          <a:custGeom>
            <a:rect b="b" l="l" r="r" t="t"/>
            <a:pathLst>
              <a:path extrusionOk="0" h="1193394" w="1240769">
                <a:moveTo>
                  <a:pt x="0" y="0"/>
                </a:moveTo>
                <a:lnTo>
                  <a:pt x="1240769" y="0"/>
                </a:lnTo>
                <a:lnTo>
                  <a:pt x="1240769" y="1193394"/>
                </a:lnTo>
                <a:lnTo>
                  <a:pt x="0" y="1193394"/>
                </a:lnTo>
                <a:lnTo>
                  <a:pt x="0" y="0"/>
                </a:lnTo>
                <a:close/>
              </a:path>
            </a:pathLst>
          </a:custGeom>
          <a:blipFill rotWithShape="1">
            <a:blip r:embed="rId5">
              <a:alphaModFix/>
            </a:blip>
            <a:stretch>
              <a:fillRect b="0" l="0" r="0" t="0"/>
            </a:stretch>
          </a:blipFill>
          <a:ln>
            <a:noFill/>
          </a:ln>
        </p:spPr>
      </p:sp>
      <p:sp>
        <p:nvSpPr>
          <p:cNvPr id="708" name="Google Shape;708;p21"/>
          <p:cNvSpPr txBox="1"/>
          <p:nvPr/>
        </p:nvSpPr>
        <p:spPr>
          <a:xfrm>
            <a:off x="13951821" y="553618"/>
            <a:ext cx="837307"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709" name="Google Shape;709;p21"/>
          <p:cNvSpPr txBox="1"/>
          <p:nvPr/>
        </p:nvSpPr>
        <p:spPr>
          <a:xfrm>
            <a:off x="16336640" y="553618"/>
            <a:ext cx="94394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710" name="Google Shape;710;p21"/>
          <p:cNvSpPr txBox="1"/>
          <p:nvPr/>
        </p:nvSpPr>
        <p:spPr>
          <a:xfrm>
            <a:off x="11695813" y="553618"/>
            <a:ext cx="700311"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711" name="Google Shape;711;p21"/>
          <p:cNvSpPr txBox="1"/>
          <p:nvPr/>
        </p:nvSpPr>
        <p:spPr>
          <a:xfrm>
            <a:off x="9486425" y="553625"/>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712" name="Google Shape;712;p21"/>
          <p:cNvSpPr txBox="1"/>
          <p:nvPr/>
        </p:nvSpPr>
        <p:spPr>
          <a:xfrm>
            <a:off x="1864115" y="640875"/>
            <a:ext cx="57916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
        <p:nvSpPr>
          <p:cNvPr id="713" name="Google Shape;713;p21"/>
          <p:cNvSpPr txBox="1"/>
          <p:nvPr/>
        </p:nvSpPr>
        <p:spPr>
          <a:xfrm>
            <a:off x="1028700" y="1955174"/>
            <a:ext cx="16740188" cy="9397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49616B"/>
                </a:solidFill>
                <a:latin typeface="Archivo Black"/>
                <a:ea typeface="Archivo Black"/>
                <a:cs typeface="Archivo Black"/>
                <a:sym typeface="Archivo Black"/>
              </a:rPr>
              <a:t>NATURE'S SECRET SANCTUARIES</a:t>
            </a:r>
            <a:endParaRPr/>
          </a:p>
        </p:txBody>
      </p:sp>
      <p:sp>
        <p:nvSpPr>
          <p:cNvPr id="714" name="Google Shape;714;p21"/>
          <p:cNvSpPr txBox="1"/>
          <p:nvPr/>
        </p:nvSpPr>
        <p:spPr>
          <a:xfrm>
            <a:off x="3731352" y="3886821"/>
            <a:ext cx="222675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SECRET 1</a:t>
            </a:r>
            <a:endParaRPr/>
          </a:p>
        </p:txBody>
      </p:sp>
      <p:sp>
        <p:nvSpPr>
          <p:cNvPr id="715" name="Google Shape;715;p21"/>
          <p:cNvSpPr txBox="1"/>
          <p:nvPr/>
        </p:nvSpPr>
        <p:spPr>
          <a:xfrm>
            <a:off x="12717438" y="3886821"/>
            <a:ext cx="222675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SECRET 3</a:t>
            </a:r>
            <a:endParaRPr/>
          </a:p>
        </p:txBody>
      </p:sp>
      <p:sp>
        <p:nvSpPr>
          <p:cNvPr id="716" name="Google Shape;716;p21"/>
          <p:cNvSpPr txBox="1"/>
          <p:nvPr/>
        </p:nvSpPr>
        <p:spPr>
          <a:xfrm>
            <a:off x="3731352" y="7155350"/>
            <a:ext cx="222675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SECRET 3</a:t>
            </a:r>
            <a:endParaRPr/>
          </a:p>
        </p:txBody>
      </p:sp>
      <p:sp>
        <p:nvSpPr>
          <p:cNvPr id="717" name="Google Shape;717;p21"/>
          <p:cNvSpPr txBox="1"/>
          <p:nvPr/>
        </p:nvSpPr>
        <p:spPr>
          <a:xfrm>
            <a:off x="12717438" y="7155350"/>
            <a:ext cx="222675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SECRET 4</a:t>
            </a:r>
            <a:endParaRPr/>
          </a:p>
        </p:txBody>
      </p:sp>
      <p:sp>
        <p:nvSpPr>
          <p:cNvPr id="718" name="Google Shape;718;p21"/>
          <p:cNvSpPr txBox="1"/>
          <p:nvPr/>
        </p:nvSpPr>
        <p:spPr>
          <a:xfrm>
            <a:off x="3731352" y="4489009"/>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sp>
        <p:nvSpPr>
          <p:cNvPr id="719" name="Google Shape;719;p21"/>
          <p:cNvSpPr txBox="1"/>
          <p:nvPr/>
        </p:nvSpPr>
        <p:spPr>
          <a:xfrm>
            <a:off x="12717438" y="4489009"/>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sp>
        <p:nvSpPr>
          <p:cNvPr id="720" name="Google Shape;720;p21"/>
          <p:cNvSpPr txBox="1"/>
          <p:nvPr/>
        </p:nvSpPr>
        <p:spPr>
          <a:xfrm>
            <a:off x="3731352" y="7757538"/>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sp>
        <p:nvSpPr>
          <p:cNvPr id="721" name="Google Shape;721;p21"/>
          <p:cNvSpPr txBox="1"/>
          <p:nvPr/>
        </p:nvSpPr>
        <p:spPr>
          <a:xfrm>
            <a:off x="12717438" y="7757538"/>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pic>
        <p:nvPicPr>
          <p:cNvPr id="722" name="Google Shape;722;p21"/>
          <p:cNvPicPr preferRelativeResize="0"/>
          <p:nvPr/>
        </p:nvPicPr>
        <p:blipFill>
          <a:blip r:embed="rId6">
            <a:alphaModFix/>
          </a:blip>
          <a:stretch>
            <a:fillRect/>
          </a:stretch>
        </p:blipFill>
        <p:spPr>
          <a:xfrm>
            <a:off x="16141000" y="8233925"/>
            <a:ext cx="7950625" cy="7950625"/>
          </a:xfrm>
          <a:prstGeom prst="rect">
            <a:avLst/>
          </a:prstGeom>
          <a:noFill/>
          <a:ln>
            <a:noFill/>
          </a:ln>
        </p:spPr>
      </p:pic>
      <p:pic>
        <p:nvPicPr>
          <p:cNvPr id="723" name="Google Shape;723;p21"/>
          <p:cNvPicPr preferRelativeResize="0"/>
          <p:nvPr/>
        </p:nvPicPr>
        <p:blipFill>
          <a:blip r:embed="rId7">
            <a:alphaModFix/>
          </a:blip>
          <a:stretch>
            <a:fillRect/>
          </a:stretch>
        </p:blipFill>
        <p:spPr>
          <a:xfrm>
            <a:off x="1864120" y="3942565"/>
            <a:ext cx="1397650" cy="1361030"/>
          </a:xfrm>
          <a:prstGeom prst="rect">
            <a:avLst/>
          </a:prstGeom>
          <a:noFill/>
          <a:ln>
            <a:noFill/>
          </a:ln>
        </p:spPr>
      </p:pic>
      <p:pic>
        <p:nvPicPr>
          <p:cNvPr id="724" name="Google Shape;724;p21"/>
          <p:cNvPicPr preferRelativeResize="0"/>
          <p:nvPr/>
        </p:nvPicPr>
        <p:blipFill>
          <a:blip r:embed="rId8">
            <a:alphaModFix/>
          </a:blip>
          <a:stretch>
            <a:fillRect/>
          </a:stretch>
        </p:blipFill>
        <p:spPr>
          <a:xfrm>
            <a:off x="1827450" y="7358060"/>
            <a:ext cx="1240775" cy="1257465"/>
          </a:xfrm>
          <a:prstGeom prst="rect">
            <a:avLst/>
          </a:prstGeom>
          <a:noFill/>
          <a:ln>
            <a:noFill/>
          </a:ln>
        </p:spPr>
      </p:pic>
      <p:pic>
        <p:nvPicPr>
          <p:cNvPr id="725" name="Google Shape;725;p21"/>
          <p:cNvPicPr preferRelativeResize="0"/>
          <p:nvPr/>
        </p:nvPicPr>
        <p:blipFill>
          <a:blip r:embed="rId9">
            <a:alphaModFix/>
          </a:blip>
          <a:stretch>
            <a:fillRect/>
          </a:stretch>
        </p:blipFill>
        <p:spPr>
          <a:xfrm>
            <a:off x="10781566" y="7278564"/>
            <a:ext cx="1288036" cy="1257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AD9"/>
        </a:solidFill>
      </p:bgPr>
    </p:bg>
    <p:spTree>
      <p:nvGrpSpPr>
        <p:cNvPr id="729" name="Shape 729"/>
        <p:cNvGrpSpPr/>
        <p:nvPr/>
      </p:nvGrpSpPr>
      <p:grpSpPr>
        <a:xfrm>
          <a:off x="0" y="0"/>
          <a:ext cx="0" cy="0"/>
          <a:chOff x="0" y="0"/>
          <a:chExt cx="0" cy="0"/>
        </a:xfrm>
      </p:grpSpPr>
      <p:pic>
        <p:nvPicPr>
          <p:cNvPr id="730" name="Google Shape;730;p22"/>
          <p:cNvPicPr preferRelativeResize="0"/>
          <p:nvPr/>
        </p:nvPicPr>
        <p:blipFill>
          <a:blip r:embed="rId3">
            <a:alphaModFix/>
          </a:blip>
          <a:stretch>
            <a:fillRect/>
          </a:stretch>
        </p:blipFill>
        <p:spPr>
          <a:xfrm>
            <a:off x="8679350" y="-2473026"/>
            <a:ext cx="15233075" cy="15233075"/>
          </a:xfrm>
          <a:prstGeom prst="rect">
            <a:avLst/>
          </a:prstGeom>
          <a:noFill/>
          <a:ln>
            <a:noFill/>
          </a:ln>
        </p:spPr>
      </p:pic>
      <p:pic>
        <p:nvPicPr>
          <p:cNvPr id="731" name="Google Shape;731;p22"/>
          <p:cNvPicPr preferRelativeResize="0"/>
          <p:nvPr/>
        </p:nvPicPr>
        <p:blipFill>
          <a:blip r:embed="rId4">
            <a:alphaModFix/>
          </a:blip>
          <a:stretch>
            <a:fillRect/>
          </a:stretch>
        </p:blipFill>
        <p:spPr>
          <a:xfrm>
            <a:off x="702725" y="3316350"/>
            <a:ext cx="4225825" cy="4225825"/>
          </a:xfrm>
          <a:prstGeom prst="rect">
            <a:avLst/>
          </a:prstGeom>
          <a:noFill/>
          <a:ln>
            <a:noFill/>
          </a:ln>
        </p:spPr>
      </p:pic>
      <p:pic>
        <p:nvPicPr>
          <p:cNvPr id="732" name="Google Shape;732;p22"/>
          <p:cNvPicPr preferRelativeResize="0"/>
          <p:nvPr/>
        </p:nvPicPr>
        <p:blipFill>
          <a:blip r:embed="rId5">
            <a:alphaModFix/>
          </a:blip>
          <a:stretch>
            <a:fillRect/>
          </a:stretch>
        </p:blipFill>
        <p:spPr>
          <a:xfrm>
            <a:off x="6682125" y="3252500"/>
            <a:ext cx="4367600" cy="4367600"/>
          </a:xfrm>
          <a:prstGeom prst="rect">
            <a:avLst/>
          </a:prstGeom>
          <a:noFill/>
          <a:ln>
            <a:noFill/>
          </a:ln>
        </p:spPr>
      </p:pic>
      <p:pic>
        <p:nvPicPr>
          <p:cNvPr id="733" name="Google Shape;733;p22"/>
          <p:cNvPicPr preferRelativeResize="0"/>
          <p:nvPr/>
        </p:nvPicPr>
        <p:blipFill>
          <a:blip r:embed="rId6">
            <a:alphaModFix/>
          </a:blip>
          <a:stretch>
            <a:fillRect/>
          </a:stretch>
        </p:blipFill>
        <p:spPr>
          <a:xfrm>
            <a:off x="12605337" y="3224325"/>
            <a:ext cx="4367599" cy="4361372"/>
          </a:xfrm>
          <a:prstGeom prst="rect">
            <a:avLst/>
          </a:prstGeom>
          <a:noFill/>
          <a:ln>
            <a:noFill/>
          </a:ln>
        </p:spPr>
      </p:pic>
      <p:sp>
        <p:nvSpPr>
          <p:cNvPr id="734" name="Google Shape;734;p22"/>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7">
              <a:alphaModFix/>
            </a:blip>
            <a:stretch>
              <a:fillRect b="0" l="0" r="0" t="0"/>
            </a:stretch>
          </a:blipFill>
          <a:ln>
            <a:noFill/>
          </a:ln>
        </p:spPr>
      </p:sp>
      <p:sp>
        <p:nvSpPr>
          <p:cNvPr id="735" name="Google Shape;735;p22"/>
          <p:cNvSpPr txBox="1"/>
          <p:nvPr/>
        </p:nvSpPr>
        <p:spPr>
          <a:xfrm>
            <a:off x="13951821" y="553618"/>
            <a:ext cx="837307"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736" name="Google Shape;736;p22"/>
          <p:cNvSpPr txBox="1"/>
          <p:nvPr/>
        </p:nvSpPr>
        <p:spPr>
          <a:xfrm>
            <a:off x="16336640" y="553618"/>
            <a:ext cx="94394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737" name="Google Shape;737;p22"/>
          <p:cNvSpPr txBox="1"/>
          <p:nvPr/>
        </p:nvSpPr>
        <p:spPr>
          <a:xfrm>
            <a:off x="11695813" y="553618"/>
            <a:ext cx="700311"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738" name="Google Shape;738;p22"/>
          <p:cNvSpPr txBox="1"/>
          <p:nvPr/>
        </p:nvSpPr>
        <p:spPr>
          <a:xfrm>
            <a:off x="9486425" y="553625"/>
            <a:ext cx="1095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739" name="Google Shape;739;p22"/>
          <p:cNvSpPr txBox="1"/>
          <p:nvPr/>
        </p:nvSpPr>
        <p:spPr>
          <a:xfrm>
            <a:off x="1864115" y="640875"/>
            <a:ext cx="57916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grpSp>
        <p:nvGrpSpPr>
          <p:cNvPr id="740" name="Google Shape;740;p22"/>
          <p:cNvGrpSpPr/>
          <p:nvPr/>
        </p:nvGrpSpPr>
        <p:grpSpPr>
          <a:xfrm>
            <a:off x="4816938" y="892277"/>
            <a:ext cx="193786" cy="320145"/>
            <a:chOff x="0" y="-38100"/>
            <a:chExt cx="51038" cy="84318"/>
          </a:xfrm>
        </p:grpSpPr>
        <p:sp>
          <p:nvSpPr>
            <p:cNvPr id="741" name="Google Shape;741;p22"/>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742" name="Google Shape;742;p22"/>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3" name="Google Shape;743;p22"/>
          <p:cNvGrpSpPr/>
          <p:nvPr/>
        </p:nvGrpSpPr>
        <p:grpSpPr>
          <a:xfrm>
            <a:off x="4473112" y="892277"/>
            <a:ext cx="193786" cy="320145"/>
            <a:chOff x="0" y="-38100"/>
            <a:chExt cx="51038" cy="84318"/>
          </a:xfrm>
        </p:grpSpPr>
        <p:sp>
          <p:nvSpPr>
            <p:cNvPr id="744" name="Google Shape;744;p22"/>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745" name="Google Shape;745;p22"/>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6" name="Google Shape;746;p22"/>
          <p:cNvSpPr txBox="1"/>
          <p:nvPr/>
        </p:nvSpPr>
        <p:spPr>
          <a:xfrm>
            <a:off x="7149351" y="7766685"/>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9616B"/>
                </a:solidFill>
                <a:latin typeface="Archivo Black"/>
                <a:ea typeface="Archivo Black"/>
                <a:cs typeface="Archivo Black"/>
                <a:sym typeface="Archivo Black"/>
              </a:rPr>
              <a:t>CLIENT NAME</a:t>
            </a:r>
            <a:endParaRPr/>
          </a:p>
        </p:txBody>
      </p:sp>
      <p:sp>
        <p:nvSpPr>
          <p:cNvPr id="747" name="Google Shape;747;p22"/>
          <p:cNvSpPr txBox="1"/>
          <p:nvPr/>
        </p:nvSpPr>
        <p:spPr>
          <a:xfrm>
            <a:off x="7149351" y="8442960"/>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748" name="Google Shape;748;p22"/>
          <p:cNvSpPr txBox="1"/>
          <p:nvPr/>
        </p:nvSpPr>
        <p:spPr>
          <a:xfrm>
            <a:off x="1162610" y="7766685"/>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9616B"/>
                </a:solidFill>
                <a:latin typeface="Archivo Black"/>
                <a:ea typeface="Archivo Black"/>
                <a:cs typeface="Archivo Black"/>
                <a:sym typeface="Archivo Black"/>
              </a:rPr>
              <a:t>CLIENT NAME</a:t>
            </a:r>
            <a:endParaRPr/>
          </a:p>
        </p:txBody>
      </p:sp>
      <p:sp>
        <p:nvSpPr>
          <p:cNvPr id="749" name="Google Shape;749;p22"/>
          <p:cNvSpPr txBox="1"/>
          <p:nvPr/>
        </p:nvSpPr>
        <p:spPr>
          <a:xfrm>
            <a:off x="1162610" y="8442960"/>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750" name="Google Shape;750;p22"/>
          <p:cNvSpPr txBox="1"/>
          <p:nvPr/>
        </p:nvSpPr>
        <p:spPr>
          <a:xfrm>
            <a:off x="13136091" y="7766685"/>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9616B"/>
                </a:solidFill>
                <a:latin typeface="Archivo Black"/>
                <a:ea typeface="Archivo Black"/>
                <a:cs typeface="Archivo Black"/>
                <a:sym typeface="Archivo Black"/>
              </a:rPr>
              <a:t>CLIENT NAME</a:t>
            </a:r>
            <a:endParaRPr/>
          </a:p>
        </p:txBody>
      </p:sp>
      <p:sp>
        <p:nvSpPr>
          <p:cNvPr id="751" name="Google Shape;751;p22"/>
          <p:cNvSpPr txBox="1"/>
          <p:nvPr/>
        </p:nvSpPr>
        <p:spPr>
          <a:xfrm>
            <a:off x="13136091" y="8442960"/>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752" name="Google Shape;752;p22"/>
          <p:cNvSpPr txBox="1"/>
          <p:nvPr/>
        </p:nvSpPr>
        <p:spPr>
          <a:xfrm>
            <a:off x="1162610" y="2152042"/>
            <a:ext cx="7826853" cy="9397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49616B"/>
                </a:solidFill>
                <a:latin typeface="Archivo Black"/>
                <a:ea typeface="Archivo Black"/>
                <a:cs typeface="Archivo Black"/>
                <a:sym typeface="Archivo Black"/>
              </a:rPr>
              <a:t>TESTIMONIALS</a:t>
            </a:r>
            <a:endParaRPr/>
          </a:p>
        </p:txBody>
      </p:sp>
      <p:grpSp>
        <p:nvGrpSpPr>
          <p:cNvPr id="753" name="Google Shape;753;p22"/>
          <p:cNvGrpSpPr/>
          <p:nvPr/>
        </p:nvGrpSpPr>
        <p:grpSpPr>
          <a:xfrm>
            <a:off x="16453575" y="-78604"/>
            <a:ext cx="2401655" cy="3331099"/>
            <a:chOff x="-155133" y="-104805"/>
            <a:chExt cx="3202206" cy="4441465"/>
          </a:xfrm>
        </p:grpSpPr>
        <p:grpSp>
          <p:nvGrpSpPr>
            <p:cNvPr id="754" name="Google Shape;754;p22"/>
            <p:cNvGrpSpPr/>
            <p:nvPr/>
          </p:nvGrpSpPr>
          <p:grpSpPr>
            <a:xfrm rot="-3422155">
              <a:off x="487774" y="2514338"/>
              <a:ext cx="2883810" cy="793396"/>
              <a:chOff x="0" y="-38100"/>
              <a:chExt cx="586875" cy="161461"/>
            </a:xfrm>
          </p:grpSpPr>
          <p:sp>
            <p:nvSpPr>
              <p:cNvPr id="755" name="Google Shape;755;p22"/>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2"/>
              <p:cNvSpPr txBox="1"/>
              <p:nvPr/>
            </p:nvSpPr>
            <p:spPr>
              <a:xfrm>
                <a:off x="0" y="-38100"/>
                <a:ext cx="586875" cy="16146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7" name="Google Shape;757;p22"/>
            <p:cNvGrpSpPr/>
            <p:nvPr/>
          </p:nvGrpSpPr>
          <p:grpSpPr>
            <a:xfrm rot="-3357463">
              <a:off x="-1082845" y="1892109"/>
              <a:ext cx="5057628" cy="447636"/>
              <a:chOff x="0" y="-38100"/>
              <a:chExt cx="1029263" cy="91097"/>
            </a:xfrm>
          </p:grpSpPr>
          <p:sp>
            <p:nvSpPr>
              <p:cNvPr id="758" name="Google Shape;758;p22"/>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2"/>
              <p:cNvSpPr txBox="1"/>
              <p:nvPr/>
            </p:nvSpPr>
            <p:spPr>
              <a:xfrm>
                <a:off x="0" y="-38100"/>
                <a:ext cx="1029263" cy="91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0" name="Google Shape;760;p22"/>
            <p:cNvGrpSpPr/>
            <p:nvPr/>
          </p:nvGrpSpPr>
          <p:grpSpPr>
            <a:xfrm rot="-3342663">
              <a:off x="-224616" y="1909510"/>
              <a:ext cx="2115761" cy="228266"/>
              <a:chOff x="0" y="-38100"/>
              <a:chExt cx="430572" cy="46453"/>
            </a:xfrm>
          </p:grpSpPr>
          <p:sp>
            <p:nvSpPr>
              <p:cNvPr id="761" name="Google Shape;761;p22"/>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2"/>
              <p:cNvSpPr txBox="1"/>
              <p:nvPr/>
            </p:nvSpPr>
            <p:spPr>
              <a:xfrm>
                <a:off x="0" y="-38100"/>
                <a:ext cx="430572" cy="464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63" name="Google Shape;763;p22"/>
          <p:cNvGrpSpPr/>
          <p:nvPr/>
        </p:nvGrpSpPr>
        <p:grpSpPr>
          <a:xfrm rot="-3422155">
            <a:off x="12749088" y="1710782"/>
            <a:ext cx="513457" cy="643761"/>
            <a:chOff x="0" y="-38100"/>
            <a:chExt cx="135231" cy="169550"/>
          </a:xfrm>
        </p:grpSpPr>
        <p:sp>
          <p:nvSpPr>
            <p:cNvPr id="764" name="Google Shape;764;p22"/>
            <p:cNvSpPr/>
            <p:nvPr/>
          </p:nvSpPr>
          <p:spPr>
            <a:xfrm>
              <a:off x="0" y="0"/>
              <a:ext cx="135231" cy="131450"/>
            </a:xfrm>
            <a:custGeom>
              <a:rect b="b" l="l" r="r" t="t"/>
              <a:pathLst>
                <a:path extrusionOk="0" h="131450" w="135231">
                  <a:moveTo>
                    <a:pt x="65725" y="0"/>
                  </a:moveTo>
                  <a:lnTo>
                    <a:pt x="69506" y="0"/>
                  </a:lnTo>
                  <a:cubicBezTo>
                    <a:pt x="86938" y="0"/>
                    <a:pt x="103655" y="6925"/>
                    <a:pt x="115981" y="19250"/>
                  </a:cubicBezTo>
                  <a:cubicBezTo>
                    <a:pt x="128307" y="31576"/>
                    <a:pt x="135231" y="48294"/>
                    <a:pt x="135231" y="65725"/>
                  </a:cubicBezTo>
                  <a:lnTo>
                    <a:pt x="135231" y="65725"/>
                  </a:lnTo>
                  <a:cubicBezTo>
                    <a:pt x="135231" y="102024"/>
                    <a:pt x="105805" y="131450"/>
                    <a:pt x="69506" y="131450"/>
                  </a:cubicBezTo>
                  <a:lnTo>
                    <a:pt x="65725" y="131450"/>
                  </a:lnTo>
                  <a:cubicBezTo>
                    <a:pt x="29426" y="131450"/>
                    <a:pt x="0" y="102024"/>
                    <a:pt x="0" y="65725"/>
                  </a:cubicBezTo>
                  <a:lnTo>
                    <a:pt x="0" y="65725"/>
                  </a:lnTo>
                  <a:cubicBezTo>
                    <a:pt x="0" y="29426"/>
                    <a:pt x="29426" y="0"/>
                    <a:pt x="65725" y="0"/>
                  </a:cubicBezTo>
                  <a:close/>
                </a:path>
              </a:pathLst>
            </a:custGeom>
            <a:solidFill>
              <a:srgbClr val="000000">
                <a:alpha val="0"/>
              </a:srgbClr>
            </a:solidFill>
            <a:ln cap="rnd" cmpd="sng" w="28575">
              <a:solidFill>
                <a:srgbClr val="627F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2"/>
            <p:cNvSpPr txBox="1"/>
            <p:nvPr/>
          </p:nvSpPr>
          <p:spPr>
            <a:xfrm>
              <a:off x="0" y="-38100"/>
              <a:ext cx="135231" cy="16955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AD9"/>
        </a:solidFill>
      </p:bgPr>
    </p:bg>
    <p:spTree>
      <p:nvGrpSpPr>
        <p:cNvPr id="769" name="Shape 769"/>
        <p:cNvGrpSpPr/>
        <p:nvPr/>
      </p:nvGrpSpPr>
      <p:grpSpPr>
        <a:xfrm>
          <a:off x="0" y="0"/>
          <a:ext cx="0" cy="0"/>
          <a:chOff x="0" y="0"/>
          <a:chExt cx="0" cy="0"/>
        </a:xfrm>
      </p:grpSpPr>
      <p:pic>
        <p:nvPicPr>
          <p:cNvPr id="770" name="Google Shape;770;p23"/>
          <p:cNvPicPr preferRelativeResize="0"/>
          <p:nvPr/>
        </p:nvPicPr>
        <p:blipFill>
          <a:blip r:embed="rId3">
            <a:alphaModFix/>
          </a:blip>
          <a:stretch>
            <a:fillRect/>
          </a:stretch>
        </p:blipFill>
        <p:spPr>
          <a:xfrm>
            <a:off x="5010725" y="-1470143"/>
            <a:ext cx="14665076" cy="14672215"/>
          </a:xfrm>
          <a:prstGeom prst="rect">
            <a:avLst/>
          </a:prstGeom>
          <a:noFill/>
          <a:ln>
            <a:noFill/>
          </a:ln>
        </p:spPr>
      </p:pic>
      <p:pic>
        <p:nvPicPr>
          <p:cNvPr id="771" name="Google Shape;771;p23"/>
          <p:cNvPicPr preferRelativeResize="0"/>
          <p:nvPr/>
        </p:nvPicPr>
        <p:blipFill>
          <a:blip r:embed="rId4">
            <a:alphaModFix/>
          </a:blip>
          <a:stretch>
            <a:fillRect/>
          </a:stretch>
        </p:blipFill>
        <p:spPr>
          <a:xfrm>
            <a:off x="8266000" y="1155600"/>
            <a:ext cx="11854048" cy="11915551"/>
          </a:xfrm>
          <a:prstGeom prst="rect">
            <a:avLst/>
          </a:prstGeom>
          <a:noFill/>
          <a:ln>
            <a:noFill/>
          </a:ln>
        </p:spPr>
      </p:pic>
      <p:sp>
        <p:nvSpPr>
          <p:cNvPr id="772" name="Google Shape;772;p23"/>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5">
              <a:alphaModFix/>
            </a:blip>
            <a:stretch>
              <a:fillRect b="0" l="0" r="0" t="0"/>
            </a:stretch>
          </a:blipFill>
          <a:ln>
            <a:noFill/>
          </a:ln>
        </p:spPr>
      </p:sp>
      <p:sp>
        <p:nvSpPr>
          <p:cNvPr id="773" name="Google Shape;773;p23"/>
          <p:cNvSpPr txBox="1"/>
          <p:nvPr/>
        </p:nvSpPr>
        <p:spPr>
          <a:xfrm>
            <a:off x="13951821" y="553618"/>
            <a:ext cx="837307"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774" name="Google Shape;774;p23"/>
          <p:cNvSpPr txBox="1"/>
          <p:nvPr/>
        </p:nvSpPr>
        <p:spPr>
          <a:xfrm>
            <a:off x="16336640" y="553618"/>
            <a:ext cx="94394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775" name="Google Shape;775;p23"/>
          <p:cNvSpPr txBox="1"/>
          <p:nvPr/>
        </p:nvSpPr>
        <p:spPr>
          <a:xfrm>
            <a:off x="11695813" y="553618"/>
            <a:ext cx="700311"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776" name="Google Shape;776;p23"/>
          <p:cNvSpPr txBox="1"/>
          <p:nvPr/>
        </p:nvSpPr>
        <p:spPr>
          <a:xfrm>
            <a:off x="9486425" y="553625"/>
            <a:ext cx="94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777" name="Google Shape;777;p23"/>
          <p:cNvSpPr txBox="1"/>
          <p:nvPr/>
        </p:nvSpPr>
        <p:spPr>
          <a:xfrm>
            <a:off x="1864115" y="640875"/>
            <a:ext cx="57916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grpSp>
        <p:nvGrpSpPr>
          <p:cNvPr id="778" name="Google Shape;778;p23"/>
          <p:cNvGrpSpPr/>
          <p:nvPr/>
        </p:nvGrpSpPr>
        <p:grpSpPr>
          <a:xfrm>
            <a:off x="4816938" y="892277"/>
            <a:ext cx="193786" cy="320145"/>
            <a:chOff x="0" y="-38100"/>
            <a:chExt cx="51038" cy="84318"/>
          </a:xfrm>
        </p:grpSpPr>
        <p:sp>
          <p:nvSpPr>
            <p:cNvPr id="779" name="Google Shape;779;p23"/>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780" name="Google Shape;780;p23"/>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1" name="Google Shape;781;p23"/>
          <p:cNvGrpSpPr/>
          <p:nvPr/>
        </p:nvGrpSpPr>
        <p:grpSpPr>
          <a:xfrm>
            <a:off x="4473112" y="892277"/>
            <a:ext cx="193786" cy="320145"/>
            <a:chOff x="0" y="-38100"/>
            <a:chExt cx="51038" cy="84318"/>
          </a:xfrm>
        </p:grpSpPr>
        <p:sp>
          <p:nvSpPr>
            <p:cNvPr id="782" name="Google Shape;782;p23"/>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783" name="Google Shape;783;p23"/>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84" name="Google Shape;784;p23"/>
          <p:cNvSpPr txBox="1"/>
          <p:nvPr/>
        </p:nvSpPr>
        <p:spPr>
          <a:xfrm>
            <a:off x="1162610" y="2152042"/>
            <a:ext cx="5557495" cy="9397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49616B"/>
                </a:solidFill>
                <a:latin typeface="Archivo Black"/>
                <a:ea typeface="Archivo Black"/>
                <a:cs typeface="Archivo Black"/>
                <a:sym typeface="Archivo Black"/>
              </a:rPr>
              <a:t>ABOUT US</a:t>
            </a:r>
            <a:endParaRPr/>
          </a:p>
        </p:txBody>
      </p:sp>
      <p:sp>
        <p:nvSpPr>
          <p:cNvPr id="785" name="Google Shape;785;p23"/>
          <p:cNvSpPr txBox="1"/>
          <p:nvPr/>
        </p:nvSpPr>
        <p:spPr>
          <a:xfrm>
            <a:off x="1162610" y="3187091"/>
            <a:ext cx="5691300" cy="480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grpSp>
        <p:nvGrpSpPr>
          <p:cNvPr id="786" name="Google Shape;786;p23"/>
          <p:cNvGrpSpPr/>
          <p:nvPr/>
        </p:nvGrpSpPr>
        <p:grpSpPr>
          <a:xfrm>
            <a:off x="16692261" y="-492429"/>
            <a:ext cx="2401655" cy="3331099"/>
            <a:chOff x="-155133" y="-104805"/>
            <a:chExt cx="3202206" cy="4441465"/>
          </a:xfrm>
        </p:grpSpPr>
        <p:grpSp>
          <p:nvGrpSpPr>
            <p:cNvPr id="787" name="Google Shape;787;p23"/>
            <p:cNvGrpSpPr/>
            <p:nvPr/>
          </p:nvGrpSpPr>
          <p:grpSpPr>
            <a:xfrm rot="-3422155">
              <a:off x="487774" y="2514338"/>
              <a:ext cx="2883810" cy="793396"/>
              <a:chOff x="0" y="-38100"/>
              <a:chExt cx="586875" cy="161461"/>
            </a:xfrm>
          </p:grpSpPr>
          <p:sp>
            <p:nvSpPr>
              <p:cNvPr id="788" name="Google Shape;788;p23"/>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3"/>
              <p:cNvSpPr txBox="1"/>
              <p:nvPr/>
            </p:nvSpPr>
            <p:spPr>
              <a:xfrm>
                <a:off x="0" y="-38100"/>
                <a:ext cx="586875" cy="16146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0" name="Google Shape;790;p23"/>
            <p:cNvGrpSpPr/>
            <p:nvPr/>
          </p:nvGrpSpPr>
          <p:grpSpPr>
            <a:xfrm rot="-3357463">
              <a:off x="-1082845" y="1892109"/>
              <a:ext cx="5057628" cy="447636"/>
              <a:chOff x="0" y="-38100"/>
              <a:chExt cx="1029263" cy="91097"/>
            </a:xfrm>
          </p:grpSpPr>
          <p:sp>
            <p:nvSpPr>
              <p:cNvPr id="791" name="Google Shape;791;p23"/>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3"/>
              <p:cNvSpPr txBox="1"/>
              <p:nvPr/>
            </p:nvSpPr>
            <p:spPr>
              <a:xfrm>
                <a:off x="0" y="-38100"/>
                <a:ext cx="1029263" cy="91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3" name="Google Shape;793;p23"/>
            <p:cNvGrpSpPr/>
            <p:nvPr/>
          </p:nvGrpSpPr>
          <p:grpSpPr>
            <a:xfrm rot="-3342663">
              <a:off x="-224616" y="1909510"/>
              <a:ext cx="2115761" cy="228266"/>
              <a:chOff x="0" y="-38100"/>
              <a:chExt cx="430572" cy="46453"/>
            </a:xfrm>
          </p:grpSpPr>
          <p:sp>
            <p:nvSpPr>
              <p:cNvPr id="794" name="Google Shape;794;p23"/>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3"/>
              <p:cNvSpPr txBox="1"/>
              <p:nvPr/>
            </p:nvSpPr>
            <p:spPr>
              <a:xfrm>
                <a:off x="0" y="-38100"/>
                <a:ext cx="430572" cy="464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96" name="Google Shape;796;p23"/>
          <p:cNvGrpSpPr/>
          <p:nvPr/>
        </p:nvGrpSpPr>
        <p:grpSpPr>
          <a:xfrm rot="-3422155">
            <a:off x="7432722" y="4782263"/>
            <a:ext cx="513457" cy="643761"/>
            <a:chOff x="0" y="-38100"/>
            <a:chExt cx="135231" cy="169550"/>
          </a:xfrm>
        </p:grpSpPr>
        <p:sp>
          <p:nvSpPr>
            <p:cNvPr id="797" name="Google Shape;797;p23"/>
            <p:cNvSpPr/>
            <p:nvPr/>
          </p:nvSpPr>
          <p:spPr>
            <a:xfrm>
              <a:off x="0" y="0"/>
              <a:ext cx="135231" cy="131450"/>
            </a:xfrm>
            <a:custGeom>
              <a:rect b="b" l="l" r="r" t="t"/>
              <a:pathLst>
                <a:path extrusionOk="0" h="131450" w="135231">
                  <a:moveTo>
                    <a:pt x="65725" y="0"/>
                  </a:moveTo>
                  <a:lnTo>
                    <a:pt x="69506" y="0"/>
                  </a:lnTo>
                  <a:cubicBezTo>
                    <a:pt x="86938" y="0"/>
                    <a:pt x="103655" y="6925"/>
                    <a:pt x="115981" y="19250"/>
                  </a:cubicBezTo>
                  <a:cubicBezTo>
                    <a:pt x="128307" y="31576"/>
                    <a:pt x="135231" y="48294"/>
                    <a:pt x="135231" y="65725"/>
                  </a:cubicBezTo>
                  <a:lnTo>
                    <a:pt x="135231" y="65725"/>
                  </a:lnTo>
                  <a:cubicBezTo>
                    <a:pt x="135231" y="102024"/>
                    <a:pt x="105805" y="131450"/>
                    <a:pt x="69506" y="131450"/>
                  </a:cubicBezTo>
                  <a:lnTo>
                    <a:pt x="65725" y="131450"/>
                  </a:lnTo>
                  <a:cubicBezTo>
                    <a:pt x="29426" y="131450"/>
                    <a:pt x="0" y="102024"/>
                    <a:pt x="0" y="65725"/>
                  </a:cubicBezTo>
                  <a:lnTo>
                    <a:pt x="0" y="65725"/>
                  </a:lnTo>
                  <a:cubicBezTo>
                    <a:pt x="0" y="29426"/>
                    <a:pt x="29426" y="0"/>
                    <a:pt x="65725" y="0"/>
                  </a:cubicBezTo>
                  <a:close/>
                </a:path>
              </a:pathLst>
            </a:custGeom>
            <a:solidFill>
              <a:srgbClr val="000000">
                <a:alpha val="0"/>
              </a:srgbClr>
            </a:solidFill>
            <a:ln cap="rnd" cmpd="sng" w="28575">
              <a:solidFill>
                <a:srgbClr val="627F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3"/>
            <p:cNvSpPr txBox="1"/>
            <p:nvPr/>
          </p:nvSpPr>
          <p:spPr>
            <a:xfrm>
              <a:off x="0" y="-38100"/>
              <a:ext cx="135231" cy="16955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9" name="Google Shape;799;p23"/>
          <p:cNvGrpSpPr/>
          <p:nvPr/>
        </p:nvGrpSpPr>
        <p:grpSpPr>
          <a:xfrm>
            <a:off x="5229998" y="8187786"/>
            <a:ext cx="2858840" cy="3467043"/>
            <a:chOff x="-161830" y="-104950"/>
            <a:chExt cx="3811787" cy="4622724"/>
          </a:xfrm>
        </p:grpSpPr>
        <p:grpSp>
          <p:nvGrpSpPr>
            <p:cNvPr id="800" name="Google Shape;800;p23"/>
            <p:cNvGrpSpPr/>
            <p:nvPr/>
          </p:nvGrpSpPr>
          <p:grpSpPr>
            <a:xfrm rot="-3422155">
              <a:off x="1013229" y="2005769"/>
              <a:ext cx="2971057" cy="817399"/>
              <a:chOff x="0" y="-38100"/>
              <a:chExt cx="586875" cy="161461"/>
            </a:xfrm>
          </p:grpSpPr>
          <p:sp>
            <p:nvSpPr>
              <p:cNvPr id="801" name="Google Shape;801;p23"/>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23"/>
              <p:cNvSpPr txBox="1"/>
              <p:nvPr/>
            </p:nvSpPr>
            <p:spPr>
              <a:xfrm>
                <a:off x="0" y="-38100"/>
                <a:ext cx="586875" cy="16146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3" name="Google Shape;803;p23"/>
            <p:cNvGrpSpPr/>
            <p:nvPr/>
          </p:nvGrpSpPr>
          <p:grpSpPr>
            <a:xfrm rot="-3422155">
              <a:off x="-1156094" y="1975822"/>
              <a:ext cx="5210642" cy="461180"/>
              <a:chOff x="0" y="-38100"/>
              <a:chExt cx="1029263" cy="91097"/>
            </a:xfrm>
          </p:grpSpPr>
          <p:sp>
            <p:nvSpPr>
              <p:cNvPr id="804" name="Google Shape;804;p23"/>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23"/>
              <p:cNvSpPr txBox="1"/>
              <p:nvPr/>
            </p:nvSpPr>
            <p:spPr>
              <a:xfrm>
                <a:off x="0" y="-38100"/>
                <a:ext cx="1029263" cy="91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6" name="Google Shape;806;p23"/>
            <p:cNvGrpSpPr/>
            <p:nvPr/>
          </p:nvGrpSpPr>
          <p:grpSpPr>
            <a:xfrm rot="-3422155">
              <a:off x="-46373" y="1370954"/>
              <a:ext cx="2179771" cy="235168"/>
              <a:chOff x="0" y="-38100"/>
              <a:chExt cx="430572" cy="46453"/>
            </a:xfrm>
          </p:grpSpPr>
          <p:sp>
            <p:nvSpPr>
              <p:cNvPr id="807" name="Google Shape;807;p23"/>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23"/>
              <p:cNvSpPr txBox="1"/>
              <p:nvPr/>
            </p:nvSpPr>
            <p:spPr>
              <a:xfrm>
                <a:off x="0" y="-38100"/>
                <a:ext cx="430572" cy="464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809" name="Google Shape;809;p23"/>
          <p:cNvPicPr preferRelativeResize="0"/>
          <p:nvPr/>
        </p:nvPicPr>
        <p:blipFill>
          <a:blip r:embed="rId6">
            <a:alphaModFix/>
          </a:blip>
          <a:stretch>
            <a:fillRect/>
          </a:stretch>
        </p:blipFill>
        <p:spPr>
          <a:xfrm>
            <a:off x="8673475" y="4409875"/>
            <a:ext cx="7499751" cy="74936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AD9"/>
        </a:solidFill>
      </p:bgPr>
    </p:bg>
    <p:spTree>
      <p:nvGrpSpPr>
        <p:cNvPr id="813" name="Shape 813"/>
        <p:cNvGrpSpPr/>
        <p:nvPr/>
      </p:nvGrpSpPr>
      <p:grpSpPr>
        <a:xfrm>
          <a:off x="0" y="0"/>
          <a:ext cx="0" cy="0"/>
          <a:chOff x="0" y="0"/>
          <a:chExt cx="0" cy="0"/>
        </a:xfrm>
      </p:grpSpPr>
      <p:pic>
        <p:nvPicPr>
          <p:cNvPr id="814" name="Google Shape;814;p24"/>
          <p:cNvPicPr preferRelativeResize="0"/>
          <p:nvPr/>
        </p:nvPicPr>
        <p:blipFill>
          <a:blip r:embed="rId3">
            <a:alphaModFix/>
          </a:blip>
          <a:stretch>
            <a:fillRect/>
          </a:stretch>
        </p:blipFill>
        <p:spPr>
          <a:xfrm>
            <a:off x="-3545900" y="-2085525"/>
            <a:ext cx="14205577" cy="14219448"/>
          </a:xfrm>
          <a:prstGeom prst="rect">
            <a:avLst/>
          </a:prstGeom>
          <a:noFill/>
          <a:ln>
            <a:noFill/>
          </a:ln>
        </p:spPr>
      </p:pic>
      <p:pic>
        <p:nvPicPr>
          <p:cNvPr id="815" name="Google Shape;815;p24"/>
          <p:cNvPicPr preferRelativeResize="0"/>
          <p:nvPr/>
        </p:nvPicPr>
        <p:blipFill>
          <a:blip r:embed="rId4">
            <a:alphaModFix/>
          </a:blip>
          <a:stretch>
            <a:fillRect/>
          </a:stretch>
        </p:blipFill>
        <p:spPr>
          <a:xfrm>
            <a:off x="8786116" y="5084475"/>
            <a:ext cx="8494458" cy="4728499"/>
          </a:xfrm>
          <a:prstGeom prst="rect">
            <a:avLst/>
          </a:prstGeom>
          <a:noFill/>
          <a:ln>
            <a:noFill/>
          </a:ln>
        </p:spPr>
      </p:pic>
      <p:pic>
        <p:nvPicPr>
          <p:cNvPr id="816" name="Google Shape;816;p24"/>
          <p:cNvPicPr preferRelativeResize="0"/>
          <p:nvPr/>
        </p:nvPicPr>
        <p:blipFill>
          <a:blip r:embed="rId5">
            <a:alphaModFix/>
          </a:blip>
          <a:stretch>
            <a:fillRect/>
          </a:stretch>
        </p:blipFill>
        <p:spPr>
          <a:xfrm>
            <a:off x="822725" y="1662625"/>
            <a:ext cx="7722650" cy="8092672"/>
          </a:xfrm>
          <a:prstGeom prst="rect">
            <a:avLst/>
          </a:prstGeom>
          <a:noFill/>
          <a:ln>
            <a:noFill/>
          </a:ln>
        </p:spPr>
      </p:pic>
      <p:sp>
        <p:nvSpPr>
          <p:cNvPr id="817" name="Google Shape;817;p24"/>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6">
              <a:alphaModFix/>
            </a:blip>
            <a:stretch>
              <a:fillRect b="0" l="0" r="0" t="0"/>
            </a:stretch>
          </a:blipFill>
          <a:ln>
            <a:noFill/>
          </a:ln>
        </p:spPr>
      </p:sp>
      <p:sp>
        <p:nvSpPr>
          <p:cNvPr id="818" name="Google Shape;818;p24"/>
          <p:cNvSpPr txBox="1"/>
          <p:nvPr/>
        </p:nvSpPr>
        <p:spPr>
          <a:xfrm>
            <a:off x="13951821" y="553618"/>
            <a:ext cx="837307"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819" name="Google Shape;819;p24"/>
          <p:cNvSpPr txBox="1"/>
          <p:nvPr/>
        </p:nvSpPr>
        <p:spPr>
          <a:xfrm>
            <a:off x="16336640" y="553618"/>
            <a:ext cx="94394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820" name="Google Shape;820;p24"/>
          <p:cNvSpPr txBox="1"/>
          <p:nvPr/>
        </p:nvSpPr>
        <p:spPr>
          <a:xfrm>
            <a:off x="11695813" y="553618"/>
            <a:ext cx="700311"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821" name="Google Shape;821;p24"/>
          <p:cNvSpPr txBox="1"/>
          <p:nvPr/>
        </p:nvSpPr>
        <p:spPr>
          <a:xfrm>
            <a:off x="9486425" y="553625"/>
            <a:ext cx="94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822" name="Google Shape;822;p24"/>
          <p:cNvSpPr txBox="1"/>
          <p:nvPr/>
        </p:nvSpPr>
        <p:spPr>
          <a:xfrm>
            <a:off x="1864115" y="640875"/>
            <a:ext cx="57916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grpSp>
        <p:nvGrpSpPr>
          <p:cNvPr id="823" name="Google Shape;823;p24"/>
          <p:cNvGrpSpPr/>
          <p:nvPr/>
        </p:nvGrpSpPr>
        <p:grpSpPr>
          <a:xfrm>
            <a:off x="4816938" y="892277"/>
            <a:ext cx="193786" cy="320145"/>
            <a:chOff x="0" y="-38100"/>
            <a:chExt cx="51038" cy="84318"/>
          </a:xfrm>
        </p:grpSpPr>
        <p:sp>
          <p:nvSpPr>
            <p:cNvPr id="824" name="Google Shape;824;p24"/>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825" name="Google Shape;825;p24"/>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6" name="Google Shape;826;p24"/>
          <p:cNvGrpSpPr/>
          <p:nvPr/>
        </p:nvGrpSpPr>
        <p:grpSpPr>
          <a:xfrm>
            <a:off x="4473112" y="892277"/>
            <a:ext cx="193786" cy="320145"/>
            <a:chOff x="0" y="-38100"/>
            <a:chExt cx="51038" cy="84318"/>
          </a:xfrm>
        </p:grpSpPr>
        <p:sp>
          <p:nvSpPr>
            <p:cNvPr id="827" name="Google Shape;827;p24"/>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828" name="Google Shape;828;p24"/>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9" name="Google Shape;829;p24"/>
          <p:cNvSpPr txBox="1"/>
          <p:nvPr/>
        </p:nvSpPr>
        <p:spPr>
          <a:xfrm>
            <a:off x="9486425" y="1664881"/>
            <a:ext cx="7465798" cy="9397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49616B"/>
                </a:solidFill>
                <a:latin typeface="Archivo Black"/>
                <a:ea typeface="Archivo Black"/>
                <a:cs typeface="Archivo Black"/>
                <a:sym typeface="Archivo Black"/>
              </a:rPr>
              <a:t>OUR JOURNEY</a:t>
            </a:r>
            <a:endParaRPr/>
          </a:p>
        </p:txBody>
      </p:sp>
      <p:sp>
        <p:nvSpPr>
          <p:cNvPr id="830" name="Google Shape;830;p24"/>
          <p:cNvSpPr txBox="1"/>
          <p:nvPr/>
        </p:nvSpPr>
        <p:spPr>
          <a:xfrm>
            <a:off x="9486425" y="2813141"/>
            <a:ext cx="62028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Presentations are communication tools that can be used as demonstrations, lectures, speeches, reports, and more. It is mostly presented before an audience. </a:t>
            </a:r>
            <a:endParaRPr/>
          </a:p>
        </p:txBody>
      </p:sp>
      <p:grpSp>
        <p:nvGrpSpPr>
          <p:cNvPr id="831" name="Google Shape;831;p24"/>
          <p:cNvGrpSpPr/>
          <p:nvPr/>
        </p:nvGrpSpPr>
        <p:grpSpPr>
          <a:xfrm rot="-3422155">
            <a:off x="16963168" y="4048519"/>
            <a:ext cx="513457" cy="643761"/>
            <a:chOff x="0" y="-38100"/>
            <a:chExt cx="135231" cy="169550"/>
          </a:xfrm>
        </p:grpSpPr>
        <p:sp>
          <p:nvSpPr>
            <p:cNvPr id="832" name="Google Shape;832;p24"/>
            <p:cNvSpPr/>
            <p:nvPr/>
          </p:nvSpPr>
          <p:spPr>
            <a:xfrm>
              <a:off x="0" y="0"/>
              <a:ext cx="135231" cy="131450"/>
            </a:xfrm>
            <a:custGeom>
              <a:rect b="b" l="l" r="r" t="t"/>
              <a:pathLst>
                <a:path extrusionOk="0" h="131450" w="135231">
                  <a:moveTo>
                    <a:pt x="65725" y="0"/>
                  </a:moveTo>
                  <a:lnTo>
                    <a:pt x="69506" y="0"/>
                  </a:lnTo>
                  <a:cubicBezTo>
                    <a:pt x="86938" y="0"/>
                    <a:pt x="103655" y="6925"/>
                    <a:pt x="115981" y="19250"/>
                  </a:cubicBezTo>
                  <a:cubicBezTo>
                    <a:pt x="128307" y="31576"/>
                    <a:pt x="135231" y="48294"/>
                    <a:pt x="135231" y="65725"/>
                  </a:cubicBezTo>
                  <a:lnTo>
                    <a:pt x="135231" y="65725"/>
                  </a:lnTo>
                  <a:cubicBezTo>
                    <a:pt x="135231" y="102024"/>
                    <a:pt x="105805" y="131450"/>
                    <a:pt x="69506" y="131450"/>
                  </a:cubicBezTo>
                  <a:lnTo>
                    <a:pt x="65725" y="131450"/>
                  </a:lnTo>
                  <a:cubicBezTo>
                    <a:pt x="29426" y="131450"/>
                    <a:pt x="0" y="102024"/>
                    <a:pt x="0" y="65725"/>
                  </a:cubicBezTo>
                  <a:lnTo>
                    <a:pt x="0" y="65725"/>
                  </a:lnTo>
                  <a:cubicBezTo>
                    <a:pt x="0" y="29426"/>
                    <a:pt x="29426" y="0"/>
                    <a:pt x="65725" y="0"/>
                  </a:cubicBezTo>
                  <a:close/>
                </a:path>
              </a:pathLst>
            </a:custGeom>
            <a:solidFill>
              <a:srgbClr val="000000">
                <a:alpha val="0"/>
              </a:srgbClr>
            </a:solidFill>
            <a:ln cap="rnd" cmpd="sng" w="28575">
              <a:solidFill>
                <a:srgbClr val="627F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24"/>
            <p:cNvSpPr txBox="1"/>
            <p:nvPr/>
          </p:nvSpPr>
          <p:spPr>
            <a:xfrm>
              <a:off x="0" y="-38100"/>
              <a:ext cx="135231" cy="16955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AD9"/>
        </a:solidFill>
      </p:bgPr>
    </p:bg>
    <p:spTree>
      <p:nvGrpSpPr>
        <p:cNvPr id="837" name="Shape 837"/>
        <p:cNvGrpSpPr/>
        <p:nvPr/>
      </p:nvGrpSpPr>
      <p:grpSpPr>
        <a:xfrm>
          <a:off x="0" y="0"/>
          <a:ext cx="0" cy="0"/>
          <a:chOff x="0" y="0"/>
          <a:chExt cx="0" cy="0"/>
        </a:xfrm>
      </p:grpSpPr>
      <p:pic>
        <p:nvPicPr>
          <p:cNvPr id="838" name="Google Shape;838;p25"/>
          <p:cNvPicPr preferRelativeResize="0"/>
          <p:nvPr/>
        </p:nvPicPr>
        <p:blipFill>
          <a:blip r:embed="rId3">
            <a:alphaModFix/>
          </a:blip>
          <a:stretch>
            <a:fillRect/>
          </a:stretch>
        </p:blipFill>
        <p:spPr>
          <a:xfrm>
            <a:off x="-5913850" y="-11588800"/>
            <a:ext cx="28680877" cy="28736998"/>
          </a:xfrm>
          <a:prstGeom prst="rect">
            <a:avLst/>
          </a:prstGeom>
          <a:noFill/>
          <a:ln>
            <a:noFill/>
          </a:ln>
        </p:spPr>
      </p:pic>
      <p:sp>
        <p:nvSpPr>
          <p:cNvPr id="839" name="Google Shape;839;p25"/>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4">
              <a:alphaModFix/>
            </a:blip>
            <a:stretch>
              <a:fillRect b="0" l="0" r="0" t="0"/>
            </a:stretch>
          </a:blipFill>
          <a:ln>
            <a:noFill/>
          </a:ln>
        </p:spPr>
      </p:sp>
      <p:sp>
        <p:nvSpPr>
          <p:cNvPr id="840" name="Google Shape;840;p25"/>
          <p:cNvSpPr txBox="1"/>
          <p:nvPr/>
        </p:nvSpPr>
        <p:spPr>
          <a:xfrm>
            <a:off x="16336640" y="553618"/>
            <a:ext cx="94394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grpSp>
        <p:nvGrpSpPr>
          <p:cNvPr id="841" name="Google Shape;841;p25"/>
          <p:cNvGrpSpPr/>
          <p:nvPr/>
        </p:nvGrpSpPr>
        <p:grpSpPr>
          <a:xfrm>
            <a:off x="4816938" y="892277"/>
            <a:ext cx="193786" cy="320145"/>
            <a:chOff x="0" y="-38100"/>
            <a:chExt cx="51038" cy="84318"/>
          </a:xfrm>
        </p:grpSpPr>
        <p:sp>
          <p:nvSpPr>
            <p:cNvPr id="842" name="Google Shape;842;p25"/>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843" name="Google Shape;843;p25"/>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4" name="Google Shape;844;p25"/>
          <p:cNvGrpSpPr/>
          <p:nvPr/>
        </p:nvGrpSpPr>
        <p:grpSpPr>
          <a:xfrm>
            <a:off x="4473112" y="892277"/>
            <a:ext cx="193786" cy="320145"/>
            <a:chOff x="0" y="-38100"/>
            <a:chExt cx="51038" cy="84318"/>
          </a:xfrm>
        </p:grpSpPr>
        <p:sp>
          <p:nvSpPr>
            <p:cNvPr id="845" name="Google Shape;845;p25"/>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846" name="Google Shape;846;p25"/>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47" name="Google Shape;847;p25"/>
          <p:cNvCxnSpPr/>
          <p:nvPr/>
        </p:nvCxnSpPr>
        <p:spPr>
          <a:xfrm>
            <a:off x="1028804" y="5184552"/>
            <a:ext cx="15307836" cy="0"/>
          </a:xfrm>
          <a:prstGeom prst="straightConnector1">
            <a:avLst/>
          </a:prstGeom>
          <a:noFill/>
          <a:ln cap="flat" cmpd="sng" w="47625">
            <a:solidFill>
              <a:srgbClr val="395F60"/>
            </a:solidFill>
            <a:prstDash val="solid"/>
            <a:round/>
            <a:headEnd len="sm" w="sm" type="none"/>
            <a:tailEnd len="sm" w="sm" type="none"/>
          </a:ln>
        </p:spPr>
      </p:cxnSp>
      <p:grpSp>
        <p:nvGrpSpPr>
          <p:cNvPr id="848" name="Google Shape;848;p25"/>
          <p:cNvGrpSpPr/>
          <p:nvPr/>
        </p:nvGrpSpPr>
        <p:grpSpPr>
          <a:xfrm>
            <a:off x="1028700" y="3921034"/>
            <a:ext cx="2547700" cy="2547700"/>
            <a:chOff x="0" y="0"/>
            <a:chExt cx="812800" cy="812800"/>
          </a:xfrm>
        </p:grpSpPr>
        <p:sp>
          <p:nvSpPr>
            <p:cNvPr id="849" name="Google Shape;84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1" name="Google Shape;851;p25"/>
          <p:cNvGrpSpPr/>
          <p:nvPr/>
        </p:nvGrpSpPr>
        <p:grpSpPr>
          <a:xfrm>
            <a:off x="7490260" y="3921034"/>
            <a:ext cx="2547700" cy="2547700"/>
            <a:chOff x="0" y="0"/>
            <a:chExt cx="812800" cy="812800"/>
          </a:xfrm>
        </p:grpSpPr>
        <p:sp>
          <p:nvSpPr>
            <p:cNvPr id="852" name="Google Shape;85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4" name="Google Shape;854;p25"/>
          <p:cNvGrpSpPr/>
          <p:nvPr/>
        </p:nvGrpSpPr>
        <p:grpSpPr>
          <a:xfrm>
            <a:off x="13951821" y="3921034"/>
            <a:ext cx="2547700" cy="2547700"/>
            <a:chOff x="0" y="0"/>
            <a:chExt cx="812800" cy="812800"/>
          </a:xfrm>
        </p:grpSpPr>
        <p:sp>
          <p:nvSpPr>
            <p:cNvPr id="855" name="Google Shape;85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7" name="Google Shape;857;p25"/>
          <p:cNvGrpSpPr/>
          <p:nvPr/>
        </p:nvGrpSpPr>
        <p:grpSpPr>
          <a:xfrm>
            <a:off x="16534703" y="-78604"/>
            <a:ext cx="2401655" cy="3331099"/>
            <a:chOff x="-155133" y="-104805"/>
            <a:chExt cx="3202206" cy="4441465"/>
          </a:xfrm>
        </p:grpSpPr>
        <p:grpSp>
          <p:nvGrpSpPr>
            <p:cNvPr id="858" name="Google Shape;858;p25"/>
            <p:cNvGrpSpPr/>
            <p:nvPr/>
          </p:nvGrpSpPr>
          <p:grpSpPr>
            <a:xfrm rot="-3422155">
              <a:off x="487774" y="2514338"/>
              <a:ext cx="2883810" cy="793396"/>
              <a:chOff x="0" y="-38100"/>
              <a:chExt cx="586875" cy="161461"/>
            </a:xfrm>
          </p:grpSpPr>
          <p:sp>
            <p:nvSpPr>
              <p:cNvPr id="859" name="Google Shape;859;p25"/>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5"/>
              <p:cNvSpPr txBox="1"/>
              <p:nvPr/>
            </p:nvSpPr>
            <p:spPr>
              <a:xfrm>
                <a:off x="0" y="-38100"/>
                <a:ext cx="586875" cy="16146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1" name="Google Shape;861;p25"/>
            <p:cNvGrpSpPr/>
            <p:nvPr/>
          </p:nvGrpSpPr>
          <p:grpSpPr>
            <a:xfrm rot="-3357463">
              <a:off x="-1082845" y="1892109"/>
              <a:ext cx="5057628" cy="447636"/>
              <a:chOff x="0" y="-38100"/>
              <a:chExt cx="1029263" cy="91097"/>
            </a:xfrm>
          </p:grpSpPr>
          <p:sp>
            <p:nvSpPr>
              <p:cNvPr id="862" name="Google Shape;862;p25"/>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5"/>
              <p:cNvSpPr txBox="1"/>
              <p:nvPr/>
            </p:nvSpPr>
            <p:spPr>
              <a:xfrm>
                <a:off x="0" y="-38100"/>
                <a:ext cx="1029263" cy="91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4" name="Google Shape;864;p25"/>
            <p:cNvGrpSpPr/>
            <p:nvPr/>
          </p:nvGrpSpPr>
          <p:grpSpPr>
            <a:xfrm rot="-3342663">
              <a:off x="-224616" y="1909510"/>
              <a:ext cx="2115761" cy="228266"/>
              <a:chOff x="0" y="-38100"/>
              <a:chExt cx="430572" cy="46453"/>
            </a:xfrm>
          </p:grpSpPr>
          <p:sp>
            <p:nvSpPr>
              <p:cNvPr id="865" name="Google Shape;865;p25"/>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5"/>
              <p:cNvSpPr txBox="1"/>
              <p:nvPr/>
            </p:nvSpPr>
            <p:spPr>
              <a:xfrm>
                <a:off x="0" y="-38100"/>
                <a:ext cx="430572" cy="464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67" name="Google Shape;867;p25"/>
          <p:cNvGrpSpPr/>
          <p:nvPr/>
        </p:nvGrpSpPr>
        <p:grpSpPr>
          <a:xfrm rot="-3422155">
            <a:off x="12270442" y="2591408"/>
            <a:ext cx="513457" cy="643761"/>
            <a:chOff x="0" y="-38100"/>
            <a:chExt cx="135231" cy="169550"/>
          </a:xfrm>
        </p:grpSpPr>
        <p:sp>
          <p:nvSpPr>
            <p:cNvPr id="868" name="Google Shape;868;p25"/>
            <p:cNvSpPr/>
            <p:nvPr/>
          </p:nvSpPr>
          <p:spPr>
            <a:xfrm>
              <a:off x="0" y="0"/>
              <a:ext cx="135231" cy="131450"/>
            </a:xfrm>
            <a:custGeom>
              <a:rect b="b" l="l" r="r" t="t"/>
              <a:pathLst>
                <a:path extrusionOk="0" h="131450" w="135231">
                  <a:moveTo>
                    <a:pt x="65725" y="0"/>
                  </a:moveTo>
                  <a:lnTo>
                    <a:pt x="69506" y="0"/>
                  </a:lnTo>
                  <a:cubicBezTo>
                    <a:pt x="86938" y="0"/>
                    <a:pt x="103655" y="6925"/>
                    <a:pt x="115981" y="19250"/>
                  </a:cubicBezTo>
                  <a:cubicBezTo>
                    <a:pt x="128307" y="31576"/>
                    <a:pt x="135231" y="48294"/>
                    <a:pt x="135231" y="65725"/>
                  </a:cubicBezTo>
                  <a:lnTo>
                    <a:pt x="135231" y="65725"/>
                  </a:lnTo>
                  <a:cubicBezTo>
                    <a:pt x="135231" y="102024"/>
                    <a:pt x="105805" y="131450"/>
                    <a:pt x="69506" y="131450"/>
                  </a:cubicBezTo>
                  <a:lnTo>
                    <a:pt x="65725" y="131450"/>
                  </a:lnTo>
                  <a:cubicBezTo>
                    <a:pt x="29426" y="131450"/>
                    <a:pt x="0" y="102024"/>
                    <a:pt x="0" y="65725"/>
                  </a:cubicBezTo>
                  <a:lnTo>
                    <a:pt x="0" y="65725"/>
                  </a:lnTo>
                  <a:cubicBezTo>
                    <a:pt x="0" y="29426"/>
                    <a:pt x="29426" y="0"/>
                    <a:pt x="65725" y="0"/>
                  </a:cubicBezTo>
                  <a:close/>
                </a:path>
              </a:pathLst>
            </a:custGeom>
            <a:solidFill>
              <a:srgbClr val="000000">
                <a:alpha val="0"/>
              </a:srgbClr>
            </a:solidFill>
            <a:ln cap="rnd" cmpd="sng" w="28575">
              <a:solidFill>
                <a:srgbClr val="627F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5"/>
            <p:cNvSpPr txBox="1"/>
            <p:nvPr/>
          </p:nvSpPr>
          <p:spPr>
            <a:xfrm>
              <a:off x="0" y="-38100"/>
              <a:ext cx="135231" cy="16955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0" name="Google Shape;870;p25"/>
          <p:cNvSpPr/>
          <p:nvPr/>
        </p:nvSpPr>
        <p:spPr>
          <a:xfrm>
            <a:off x="8256561" y="4494350"/>
            <a:ext cx="1281775" cy="1298299"/>
          </a:xfrm>
          <a:custGeom>
            <a:rect b="b" l="l" r="r" t="t"/>
            <a:pathLst>
              <a:path extrusionOk="0" h="1298299" w="1281775">
                <a:moveTo>
                  <a:pt x="0" y="0"/>
                </a:moveTo>
                <a:lnTo>
                  <a:pt x="1281775" y="0"/>
                </a:lnTo>
                <a:lnTo>
                  <a:pt x="1281775" y="1298300"/>
                </a:lnTo>
                <a:lnTo>
                  <a:pt x="0" y="1298300"/>
                </a:lnTo>
                <a:lnTo>
                  <a:pt x="0" y="0"/>
                </a:lnTo>
                <a:close/>
              </a:path>
            </a:pathLst>
          </a:custGeom>
          <a:blipFill rotWithShape="1">
            <a:blip r:embed="rId5">
              <a:alphaModFix/>
            </a:blip>
            <a:stretch>
              <a:fillRect b="0" l="0" r="0" t="0"/>
            </a:stretch>
          </a:blipFill>
          <a:ln>
            <a:noFill/>
          </a:ln>
        </p:spPr>
      </p:sp>
      <p:sp>
        <p:nvSpPr>
          <p:cNvPr id="871" name="Google Shape;871;p25"/>
          <p:cNvSpPr txBox="1"/>
          <p:nvPr/>
        </p:nvSpPr>
        <p:spPr>
          <a:xfrm>
            <a:off x="13951821" y="553618"/>
            <a:ext cx="837307"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872" name="Google Shape;872;p25"/>
          <p:cNvSpPr txBox="1"/>
          <p:nvPr/>
        </p:nvSpPr>
        <p:spPr>
          <a:xfrm>
            <a:off x="11695813" y="553618"/>
            <a:ext cx="700311"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873" name="Google Shape;873;p25"/>
          <p:cNvSpPr txBox="1"/>
          <p:nvPr/>
        </p:nvSpPr>
        <p:spPr>
          <a:xfrm>
            <a:off x="9486425" y="553625"/>
            <a:ext cx="1060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874" name="Google Shape;874;p25"/>
          <p:cNvSpPr txBox="1"/>
          <p:nvPr/>
        </p:nvSpPr>
        <p:spPr>
          <a:xfrm>
            <a:off x="1864115" y="640875"/>
            <a:ext cx="57916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
        <p:nvSpPr>
          <p:cNvPr id="875" name="Google Shape;875;p25"/>
          <p:cNvSpPr txBox="1"/>
          <p:nvPr/>
        </p:nvSpPr>
        <p:spPr>
          <a:xfrm>
            <a:off x="1150155" y="2133049"/>
            <a:ext cx="7465798" cy="9397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49616B"/>
                </a:solidFill>
                <a:latin typeface="Archivo Black"/>
                <a:ea typeface="Archivo Black"/>
                <a:cs typeface="Archivo Black"/>
                <a:sym typeface="Archivo Black"/>
              </a:rPr>
              <a:t>OUR HISTORY</a:t>
            </a:r>
            <a:endParaRPr/>
          </a:p>
        </p:txBody>
      </p:sp>
      <p:sp>
        <p:nvSpPr>
          <p:cNvPr id="876" name="Google Shape;876;p25"/>
          <p:cNvSpPr txBox="1"/>
          <p:nvPr/>
        </p:nvSpPr>
        <p:spPr>
          <a:xfrm>
            <a:off x="1108187" y="7629906"/>
            <a:ext cx="4524219"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9616B"/>
                </a:solidFill>
                <a:latin typeface="Archivo Black"/>
                <a:ea typeface="Archivo Black"/>
                <a:cs typeface="Archivo Black"/>
                <a:sym typeface="Archivo Black"/>
              </a:rPr>
              <a:t>ADD A MAIN POINT</a:t>
            </a:r>
            <a:endParaRPr/>
          </a:p>
        </p:txBody>
      </p:sp>
      <p:sp>
        <p:nvSpPr>
          <p:cNvPr id="877" name="Google Shape;877;p25"/>
          <p:cNvSpPr txBox="1"/>
          <p:nvPr/>
        </p:nvSpPr>
        <p:spPr>
          <a:xfrm>
            <a:off x="7536371" y="7629906"/>
            <a:ext cx="4524219"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9616B"/>
                </a:solidFill>
                <a:latin typeface="Archivo Black"/>
                <a:ea typeface="Archivo Black"/>
                <a:cs typeface="Archivo Black"/>
                <a:sym typeface="Archivo Black"/>
              </a:rPr>
              <a:t>ADD A MAIN POINT</a:t>
            </a:r>
            <a:endParaRPr/>
          </a:p>
        </p:txBody>
      </p:sp>
      <p:sp>
        <p:nvSpPr>
          <p:cNvPr id="878" name="Google Shape;878;p25"/>
          <p:cNvSpPr txBox="1"/>
          <p:nvPr/>
        </p:nvSpPr>
        <p:spPr>
          <a:xfrm>
            <a:off x="13339209" y="7629906"/>
            <a:ext cx="4524219"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9616B"/>
                </a:solidFill>
                <a:latin typeface="Archivo Black"/>
                <a:ea typeface="Archivo Black"/>
                <a:cs typeface="Archivo Black"/>
                <a:sym typeface="Archivo Black"/>
              </a:rPr>
              <a:t>ADD A MAIN POINT</a:t>
            </a:r>
            <a:endParaRPr/>
          </a:p>
        </p:txBody>
      </p:sp>
      <p:sp>
        <p:nvSpPr>
          <p:cNvPr id="879" name="Google Shape;879;p25"/>
          <p:cNvSpPr txBox="1"/>
          <p:nvPr/>
        </p:nvSpPr>
        <p:spPr>
          <a:xfrm>
            <a:off x="1108187" y="8235983"/>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880" name="Google Shape;880;p25"/>
          <p:cNvSpPr txBox="1"/>
          <p:nvPr/>
        </p:nvSpPr>
        <p:spPr>
          <a:xfrm>
            <a:off x="7536371" y="8235983"/>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881" name="Google Shape;881;p25"/>
          <p:cNvSpPr txBox="1"/>
          <p:nvPr/>
        </p:nvSpPr>
        <p:spPr>
          <a:xfrm>
            <a:off x="13339209" y="8235983"/>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pic>
        <p:nvPicPr>
          <p:cNvPr id="882" name="Google Shape;882;p25"/>
          <p:cNvPicPr preferRelativeResize="0"/>
          <p:nvPr/>
        </p:nvPicPr>
        <p:blipFill>
          <a:blip r:embed="rId6">
            <a:alphaModFix/>
          </a:blip>
          <a:stretch>
            <a:fillRect/>
          </a:stretch>
        </p:blipFill>
        <p:spPr>
          <a:xfrm>
            <a:off x="1949000" y="4525814"/>
            <a:ext cx="1281775" cy="1235373"/>
          </a:xfrm>
          <a:prstGeom prst="rect">
            <a:avLst/>
          </a:prstGeom>
          <a:noFill/>
          <a:ln>
            <a:noFill/>
          </a:ln>
        </p:spPr>
      </p:pic>
      <p:pic>
        <p:nvPicPr>
          <p:cNvPr id="883" name="Google Shape;883;p25"/>
          <p:cNvPicPr preferRelativeResize="0"/>
          <p:nvPr/>
        </p:nvPicPr>
        <p:blipFill>
          <a:blip r:embed="rId7">
            <a:alphaModFix/>
          </a:blip>
          <a:stretch>
            <a:fillRect/>
          </a:stretch>
        </p:blipFill>
        <p:spPr>
          <a:xfrm>
            <a:off x="14789125" y="4423825"/>
            <a:ext cx="1231975" cy="1439337"/>
          </a:xfrm>
          <a:prstGeom prst="rect">
            <a:avLst/>
          </a:prstGeom>
          <a:noFill/>
          <a:ln>
            <a:noFill/>
          </a:ln>
        </p:spPr>
      </p:pic>
      <p:pic>
        <p:nvPicPr>
          <p:cNvPr id="884" name="Google Shape;884;p25"/>
          <p:cNvPicPr preferRelativeResize="0"/>
          <p:nvPr/>
        </p:nvPicPr>
        <p:blipFill>
          <a:blip r:embed="rId8">
            <a:alphaModFix/>
          </a:blip>
          <a:stretch>
            <a:fillRect/>
          </a:stretch>
        </p:blipFill>
        <p:spPr>
          <a:xfrm>
            <a:off x="7838800" y="3921025"/>
            <a:ext cx="2401675" cy="2407842"/>
          </a:xfrm>
          <a:prstGeom prst="rect">
            <a:avLst/>
          </a:prstGeom>
          <a:noFill/>
          <a:ln>
            <a:noFill/>
          </a:ln>
        </p:spPr>
      </p:pic>
      <p:pic>
        <p:nvPicPr>
          <p:cNvPr id="885" name="Google Shape;885;p25"/>
          <p:cNvPicPr preferRelativeResize="0"/>
          <p:nvPr/>
        </p:nvPicPr>
        <p:blipFill>
          <a:blip r:embed="rId8">
            <a:alphaModFix/>
          </a:blip>
          <a:stretch>
            <a:fillRect/>
          </a:stretch>
        </p:blipFill>
        <p:spPr>
          <a:xfrm>
            <a:off x="14249375" y="3895175"/>
            <a:ext cx="2401675" cy="2407842"/>
          </a:xfrm>
          <a:prstGeom prst="rect">
            <a:avLst/>
          </a:prstGeom>
          <a:noFill/>
          <a:ln>
            <a:noFill/>
          </a:ln>
        </p:spPr>
      </p:pic>
      <p:pic>
        <p:nvPicPr>
          <p:cNvPr id="886" name="Google Shape;886;p25"/>
          <p:cNvPicPr preferRelativeResize="0"/>
          <p:nvPr/>
        </p:nvPicPr>
        <p:blipFill>
          <a:blip r:embed="rId8">
            <a:alphaModFix/>
          </a:blip>
          <a:stretch>
            <a:fillRect/>
          </a:stretch>
        </p:blipFill>
        <p:spPr>
          <a:xfrm>
            <a:off x="1389050" y="3921025"/>
            <a:ext cx="2401675" cy="240784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DAD9"/>
        </a:solidFill>
      </p:bgPr>
    </p:bg>
    <p:spTree>
      <p:nvGrpSpPr>
        <p:cNvPr id="890" name="Shape 890"/>
        <p:cNvGrpSpPr/>
        <p:nvPr/>
      </p:nvGrpSpPr>
      <p:grpSpPr>
        <a:xfrm>
          <a:off x="0" y="0"/>
          <a:ext cx="0" cy="0"/>
          <a:chOff x="0" y="0"/>
          <a:chExt cx="0" cy="0"/>
        </a:xfrm>
      </p:grpSpPr>
      <p:pic>
        <p:nvPicPr>
          <p:cNvPr id="891" name="Google Shape;891;p26"/>
          <p:cNvPicPr preferRelativeResize="0"/>
          <p:nvPr/>
        </p:nvPicPr>
        <p:blipFill>
          <a:blip r:embed="rId3">
            <a:alphaModFix/>
          </a:blip>
          <a:stretch>
            <a:fillRect/>
          </a:stretch>
        </p:blipFill>
        <p:spPr>
          <a:xfrm>
            <a:off x="-5156200" y="-11313475"/>
            <a:ext cx="29895799" cy="29925023"/>
          </a:xfrm>
          <a:prstGeom prst="rect">
            <a:avLst/>
          </a:prstGeom>
          <a:noFill/>
          <a:ln>
            <a:noFill/>
          </a:ln>
        </p:spPr>
      </p:pic>
      <p:grpSp>
        <p:nvGrpSpPr>
          <p:cNvPr id="892" name="Google Shape;892;p26"/>
          <p:cNvGrpSpPr/>
          <p:nvPr/>
        </p:nvGrpSpPr>
        <p:grpSpPr>
          <a:xfrm>
            <a:off x="10782495" y="8554638"/>
            <a:ext cx="7175400" cy="981669"/>
            <a:chOff x="0" y="-33943"/>
            <a:chExt cx="572187" cy="78281"/>
          </a:xfrm>
        </p:grpSpPr>
        <p:sp>
          <p:nvSpPr>
            <p:cNvPr id="893" name="Google Shape;893;p26"/>
            <p:cNvSpPr/>
            <p:nvPr/>
          </p:nvSpPr>
          <p:spPr>
            <a:xfrm>
              <a:off x="0" y="0"/>
              <a:ext cx="572187" cy="44338"/>
            </a:xfrm>
            <a:custGeom>
              <a:rect b="b" l="l" r="r" t="t"/>
              <a:pathLst>
                <a:path extrusionOk="0" h="44338" w="572187">
                  <a:moveTo>
                    <a:pt x="286094" y="0"/>
                  </a:moveTo>
                  <a:cubicBezTo>
                    <a:pt x="128088" y="0"/>
                    <a:pt x="0" y="9925"/>
                    <a:pt x="0" y="22169"/>
                  </a:cubicBezTo>
                  <a:cubicBezTo>
                    <a:pt x="0" y="34413"/>
                    <a:pt x="128088" y="44338"/>
                    <a:pt x="286094" y="44338"/>
                  </a:cubicBezTo>
                  <a:cubicBezTo>
                    <a:pt x="444099" y="44338"/>
                    <a:pt x="572187" y="34413"/>
                    <a:pt x="572187" y="22169"/>
                  </a:cubicBezTo>
                  <a:cubicBezTo>
                    <a:pt x="572187" y="9925"/>
                    <a:pt x="444099" y="0"/>
                    <a:pt x="286094" y="0"/>
                  </a:cubicBezTo>
                  <a:close/>
                </a:path>
              </a:pathLst>
            </a:custGeom>
            <a:solidFill>
              <a:srgbClr val="384A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6"/>
            <p:cNvSpPr txBox="1"/>
            <p:nvPr/>
          </p:nvSpPr>
          <p:spPr>
            <a:xfrm>
              <a:off x="53643" y="-33943"/>
              <a:ext cx="464902" cy="741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95" name="Google Shape;895;p26"/>
          <p:cNvPicPr preferRelativeResize="0"/>
          <p:nvPr/>
        </p:nvPicPr>
        <p:blipFill>
          <a:blip r:embed="rId4">
            <a:alphaModFix/>
          </a:blip>
          <a:stretch>
            <a:fillRect/>
          </a:stretch>
        </p:blipFill>
        <p:spPr>
          <a:xfrm>
            <a:off x="12151625" y="3241070"/>
            <a:ext cx="4437151" cy="6131555"/>
          </a:xfrm>
          <a:prstGeom prst="rect">
            <a:avLst/>
          </a:prstGeom>
          <a:noFill/>
          <a:ln>
            <a:noFill/>
          </a:ln>
        </p:spPr>
      </p:pic>
      <p:sp>
        <p:nvSpPr>
          <p:cNvPr id="896" name="Google Shape;896;p26"/>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5">
              <a:alphaModFix/>
            </a:blip>
            <a:stretch>
              <a:fillRect b="0" l="0" r="0" t="0"/>
            </a:stretch>
          </a:blipFill>
          <a:ln>
            <a:noFill/>
          </a:ln>
        </p:spPr>
      </p:sp>
      <p:sp>
        <p:nvSpPr>
          <p:cNvPr id="897" name="Google Shape;897;p26"/>
          <p:cNvSpPr txBox="1"/>
          <p:nvPr/>
        </p:nvSpPr>
        <p:spPr>
          <a:xfrm>
            <a:off x="16336640" y="553618"/>
            <a:ext cx="94394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grpSp>
        <p:nvGrpSpPr>
          <p:cNvPr id="898" name="Google Shape;898;p26"/>
          <p:cNvGrpSpPr/>
          <p:nvPr/>
        </p:nvGrpSpPr>
        <p:grpSpPr>
          <a:xfrm>
            <a:off x="3345931" y="1931940"/>
            <a:ext cx="193786" cy="320145"/>
            <a:chOff x="0" y="-38100"/>
            <a:chExt cx="51038" cy="84318"/>
          </a:xfrm>
        </p:grpSpPr>
        <p:sp>
          <p:nvSpPr>
            <p:cNvPr id="899" name="Google Shape;899;p26"/>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900" name="Google Shape;900;p26"/>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1" name="Google Shape;901;p26"/>
          <p:cNvGrpSpPr/>
          <p:nvPr/>
        </p:nvGrpSpPr>
        <p:grpSpPr>
          <a:xfrm>
            <a:off x="3002105" y="1931940"/>
            <a:ext cx="193786" cy="320145"/>
            <a:chOff x="0" y="-38100"/>
            <a:chExt cx="51038" cy="84318"/>
          </a:xfrm>
        </p:grpSpPr>
        <p:sp>
          <p:nvSpPr>
            <p:cNvPr id="902" name="Google Shape;902;p26"/>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903" name="Google Shape;903;p26"/>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4" name="Google Shape;904;p26"/>
          <p:cNvGrpSpPr/>
          <p:nvPr/>
        </p:nvGrpSpPr>
        <p:grpSpPr>
          <a:xfrm>
            <a:off x="16534703" y="-78604"/>
            <a:ext cx="2401655" cy="3331099"/>
            <a:chOff x="-155133" y="-104805"/>
            <a:chExt cx="3202206" cy="4441465"/>
          </a:xfrm>
        </p:grpSpPr>
        <p:grpSp>
          <p:nvGrpSpPr>
            <p:cNvPr id="905" name="Google Shape;905;p26"/>
            <p:cNvGrpSpPr/>
            <p:nvPr/>
          </p:nvGrpSpPr>
          <p:grpSpPr>
            <a:xfrm rot="-3422155">
              <a:off x="487774" y="2514338"/>
              <a:ext cx="2883810" cy="793396"/>
              <a:chOff x="0" y="-38100"/>
              <a:chExt cx="586875" cy="161461"/>
            </a:xfrm>
          </p:grpSpPr>
          <p:sp>
            <p:nvSpPr>
              <p:cNvPr id="906" name="Google Shape;906;p26"/>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6"/>
              <p:cNvSpPr txBox="1"/>
              <p:nvPr/>
            </p:nvSpPr>
            <p:spPr>
              <a:xfrm>
                <a:off x="0" y="-38100"/>
                <a:ext cx="586875" cy="16146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8" name="Google Shape;908;p26"/>
            <p:cNvGrpSpPr/>
            <p:nvPr/>
          </p:nvGrpSpPr>
          <p:grpSpPr>
            <a:xfrm rot="-3357463">
              <a:off x="-1082845" y="1892109"/>
              <a:ext cx="5057628" cy="447636"/>
              <a:chOff x="0" y="-38100"/>
              <a:chExt cx="1029263" cy="91097"/>
            </a:xfrm>
          </p:grpSpPr>
          <p:sp>
            <p:nvSpPr>
              <p:cNvPr id="909" name="Google Shape;909;p26"/>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6"/>
              <p:cNvSpPr txBox="1"/>
              <p:nvPr/>
            </p:nvSpPr>
            <p:spPr>
              <a:xfrm>
                <a:off x="0" y="-38100"/>
                <a:ext cx="1029263" cy="91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1" name="Google Shape;911;p26"/>
            <p:cNvGrpSpPr/>
            <p:nvPr/>
          </p:nvGrpSpPr>
          <p:grpSpPr>
            <a:xfrm rot="-3342663">
              <a:off x="-224616" y="1909510"/>
              <a:ext cx="2115761" cy="228266"/>
              <a:chOff x="0" y="-38100"/>
              <a:chExt cx="430572" cy="46453"/>
            </a:xfrm>
          </p:grpSpPr>
          <p:sp>
            <p:nvSpPr>
              <p:cNvPr id="912" name="Google Shape;912;p26"/>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6"/>
              <p:cNvSpPr txBox="1"/>
              <p:nvPr/>
            </p:nvSpPr>
            <p:spPr>
              <a:xfrm>
                <a:off x="0" y="-38100"/>
                <a:ext cx="430572" cy="464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14" name="Google Shape;914;p26"/>
          <p:cNvGrpSpPr/>
          <p:nvPr/>
        </p:nvGrpSpPr>
        <p:grpSpPr>
          <a:xfrm rot="-3422155">
            <a:off x="10465081" y="2000563"/>
            <a:ext cx="513457" cy="643761"/>
            <a:chOff x="0" y="-38100"/>
            <a:chExt cx="135231" cy="169550"/>
          </a:xfrm>
        </p:grpSpPr>
        <p:sp>
          <p:nvSpPr>
            <p:cNvPr id="915" name="Google Shape;915;p26"/>
            <p:cNvSpPr/>
            <p:nvPr/>
          </p:nvSpPr>
          <p:spPr>
            <a:xfrm>
              <a:off x="0" y="0"/>
              <a:ext cx="135231" cy="131450"/>
            </a:xfrm>
            <a:custGeom>
              <a:rect b="b" l="l" r="r" t="t"/>
              <a:pathLst>
                <a:path extrusionOk="0" h="131450" w="135231">
                  <a:moveTo>
                    <a:pt x="65725" y="0"/>
                  </a:moveTo>
                  <a:lnTo>
                    <a:pt x="69506" y="0"/>
                  </a:lnTo>
                  <a:cubicBezTo>
                    <a:pt x="86938" y="0"/>
                    <a:pt x="103655" y="6925"/>
                    <a:pt x="115981" y="19250"/>
                  </a:cubicBezTo>
                  <a:cubicBezTo>
                    <a:pt x="128307" y="31576"/>
                    <a:pt x="135231" y="48294"/>
                    <a:pt x="135231" y="65725"/>
                  </a:cubicBezTo>
                  <a:lnTo>
                    <a:pt x="135231" y="65725"/>
                  </a:lnTo>
                  <a:cubicBezTo>
                    <a:pt x="135231" y="102024"/>
                    <a:pt x="105805" y="131450"/>
                    <a:pt x="69506" y="131450"/>
                  </a:cubicBezTo>
                  <a:lnTo>
                    <a:pt x="65725" y="131450"/>
                  </a:lnTo>
                  <a:cubicBezTo>
                    <a:pt x="29426" y="131450"/>
                    <a:pt x="0" y="102024"/>
                    <a:pt x="0" y="65725"/>
                  </a:cubicBezTo>
                  <a:lnTo>
                    <a:pt x="0" y="65725"/>
                  </a:lnTo>
                  <a:cubicBezTo>
                    <a:pt x="0" y="29426"/>
                    <a:pt x="29426" y="0"/>
                    <a:pt x="65725" y="0"/>
                  </a:cubicBezTo>
                  <a:close/>
                </a:path>
              </a:pathLst>
            </a:custGeom>
            <a:solidFill>
              <a:srgbClr val="000000">
                <a:alpha val="0"/>
              </a:srgbClr>
            </a:solidFill>
            <a:ln cap="rnd" cmpd="sng" w="28575">
              <a:solidFill>
                <a:srgbClr val="627F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6"/>
            <p:cNvSpPr txBox="1"/>
            <p:nvPr/>
          </p:nvSpPr>
          <p:spPr>
            <a:xfrm>
              <a:off x="0" y="-38100"/>
              <a:ext cx="135231" cy="16955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7" name="Google Shape;917;p26"/>
          <p:cNvSpPr txBox="1"/>
          <p:nvPr/>
        </p:nvSpPr>
        <p:spPr>
          <a:xfrm>
            <a:off x="1028700" y="2842920"/>
            <a:ext cx="12804900" cy="323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49616B"/>
                </a:solidFill>
                <a:latin typeface="Archivo Black"/>
                <a:ea typeface="Archivo Black"/>
                <a:cs typeface="Archivo Black"/>
                <a:sym typeface="Archivo Black"/>
              </a:rPr>
              <a:t>WRITE AN ORIGINAL STATEMENT OR INSPIRING QUOTE</a:t>
            </a:r>
            <a:endParaRPr/>
          </a:p>
        </p:txBody>
      </p:sp>
      <p:sp>
        <p:nvSpPr>
          <p:cNvPr id="918" name="Google Shape;918;p26"/>
          <p:cNvSpPr txBox="1"/>
          <p:nvPr/>
        </p:nvSpPr>
        <p:spPr>
          <a:xfrm>
            <a:off x="1028700" y="6268744"/>
            <a:ext cx="1280476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 Include a credit, citation, or supporting message</a:t>
            </a:r>
            <a:endParaRPr/>
          </a:p>
        </p:txBody>
      </p:sp>
      <p:sp>
        <p:nvSpPr>
          <p:cNvPr id="919" name="Google Shape;919;p26"/>
          <p:cNvSpPr txBox="1"/>
          <p:nvPr/>
        </p:nvSpPr>
        <p:spPr>
          <a:xfrm>
            <a:off x="13951821" y="553618"/>
            <a:ext cx="837307"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920" name="Google Shape;920;p26"/>
          <p:cNvSpPr txBox="1"/>
          <p:nvPr/>
        </p:nvSpPr>
        <p:spPr>
          <a:xfrm>
            <a:off x="11695813" y="553618"/>
            <a:ext cx="700311"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921" name="Google Shape;921;p26"/>
          <p:cNvSpPr txBox="1"/>
          <p:nvPr/>
        </p:nvSpPr>
        <p:spPr>
          <a:xfrm>
            <a:off x="9486425" y="553625"/>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922" name="Google Shape;922;p26"/>
          <p:cNvSpPr txBox="1"/>
          <p:nvPr/>
        </p:nvSpPr>
        <p:spPr>
          <a:xfrm>
            <a:off x="1864115" y="640875"/>
            <a:ext cx="57916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DAD9"/>
        </a:solidFill>
      </p:bgPr>
    </p:bg>
    <p:spTree>
      <p:nvGrpSpPr>
        <p:cNvPr id="926" name="Shape 926"/>
        <p:cNvGrpSpPr/>
        <p:nvPr/>
      </p:nvGrpSpPr>
      <p:grpSpPr>
        <a:xfrm>
          <a:off x="0" y="0"/>
          <a:ext cx="0" cy="0"/>
          <a:chOff x="0" y="0"/>
          <a:chExt cx="0" cy="0"/>
        </a:xfrm>
      </p:grpSpPr>
      <p:pic>
        <p:nvPicPr>
          <p:cNvPr id="927" name="Google Shape;927;p27"/>
          <p:cNvPicPr preferRelativeResize="0"/>
          <p:nvPr/>
        </p:nvPicPr>
        <p:blipFill>
          <a:blip r:embed="rId3">
            <a:alphaModFix/>
          </a:blip>
          <a:stretch>
            <a:fillRect/>
          </a:stretch>
        </p:blipFill>
        <p:spPr>
          <a:xfrm>
            <a:off x="-966882" y="-853438"/>
            <a:ext cx="14107380" cy="14121124"/>
          </a:xfrm>
          <a:prstGeom prst="rect">
            <a:avLst/>
          </a:prstGeom>
          <a:noFill/>
          <a:ln>
            <a:noFill/>
          </a:ln>
        </p:spPr>
      </p:pic>
      <p:pic>
        <p:nvPicPr>
          <p:cNvPr id="928" name="Google Shape;928;p27"/>
          <p:cNvPicPr preferRelativeResize="0"/>
          <p:nvPr/>
        </p:nvPicPr>
        <p:blipFill>
          <a:blip r:embed="rId4">
            <a:alphaModFix/>
          </a:blip>
          <a:stretch>
            <a:fillRect/>
          </a:stretch>
        </p:blipFill>
        <p:spPr>
          <a:xfrm>
            <a:off x="803512" y="2254876"/>
            <a:ext cx="8743731" cy="12383898"/>
          </a:xfrm>
          <a:prstGeom prst="rect">
            <a:avLst/>
          </a:prstGeom>
          <a:noFill/>
          <a:ln>
            <a:noFill/>
          </a:ln>
        </p:spPr>
      </p:pic>
      <p:sp>
        <p:nvSpPr>
          <p:cNvPr id="929" name="Google Shape;929;p27"/>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5">
              <a:alphaModFix/>
            </a:blip>
            <a:stretch>
              <a:fillRect b="0" l="0" r="0" t="0"/>
            </a:stretch>
          </a:blipFill>
          <a:ln>
            <a:noFill/>
          </a:ln>
        </p:spPr>
      </p:sp>
      <p:sp>
        <p:nvSpPr>
          <p:cNvPr id="930" name="Google Shape;930;p27"/>
          <p:cNvSpPr txBox="1"/>
          <p:nvPr/>
        </p:nvSpPr>
        <p:spPr>
          <a:xfrm>
            <a:off x="16336640" y="553618"/>
            <a:ext cx="94394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grpSp>
        <p:nvGrpSpPr>
          <p:cNvPr id="931" name="Google Shape;931;p27"/>
          <p:cNvGrpSpPr/>
          <p:nvPr/>
        </p:nvGrpSpPr>
        <p:grpSpPr>
          <a:xfrm>
            <a:off x="4603608" y="1306102"/>
            <a:ext cx="193786" cy="320145"/>
            <a:chOff x="0" y="-38100"/>
            <a:chExt cx="51038" cy="84318"/>
          </a:xfrm>
        </p:grpSpPr>
        <p:sp>
          <p:nvSpPr>
            <p:cNvPr id="932" name="Google Shape;932;p27"/>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933" name="Google Shape;933;p27"/>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4" name="Google Shape;934;p27"/>
          <p:cNvGrpSpPr/>
          <p:nvPr/>
        </p:nvGrpSpPr>
        <p:grpSpPr>
          <a:xfrm>
            <a:off x="4259782" y="1306102"/>
            <a:ext cx="193786" cy="320145"/>
            <a:chOff x="0" y="-38100"/>
            <a:chExt cx="51038" cy="84318"/>
          </a:xfrm>
        </p:grpSpPr>
        <p:sp>
          <p:nvSpPr>
            <p:cNvPr id="935" name="Google Shape;935;p27"/>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936" name="Google Shape;936;p27"/>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7" name="Google Shape;937;p27"/>
          <p:cNvSpPr txBox="1"/>
          <p:nvPr/>
        </p:nvSpPr>
        <p:spPr>
          <a:xfrm>
            <a:off x="13951821" y="553618"/>
            <a:ext cx="837307"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938" name="Google Shape;938;p27"/>
          <p:cNvSpPr txBox="1"/>
          <p:nvPr/>
        </p:nvSpPr>
        <p:spPr>
          <a:xfrm>
            <a:off x="11695813" y="553618"/>
            <a:ext cx="700311"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939" name="Google Shape;939;p27"/>
          <p:cNvSpPr txBox="1"/>
          <p:nvPr/>
        </p:nvSpPr>
        <p:spPr>
          <a:xfrm>
            <a:off x="9486425" y="553625"/>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940" name="Google Shape;940;p27"/>
          <p:cNvSpPr txBox="1"/>
          <p:nvPr/>
        </p:nvSpPr>
        <p:spPr>
          <a:xfrm>
            <a:off x="1864115" y="640875"/>
            <a:ext cx="57916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
        <p:nvSpPr>
          <p:cNvPr id="941" name="Google Shape;941;p27"/>
          <p:cNvSpPr txBox="1"/>
          <p:nvPr/>
        </p:nvSpPr>
        <p:spPr>
          <a:xfrm>
            <a:off x="10723827" y="2792636"/>
            <a:ext cx="6556756" cy="9397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49616B"/>
                </a:solidFill>
                <a:latin typeface="Archivo Black"/>
                <a:ea typeface="Archivo Black"/>
                <a:cs typeface="Archivo Black"/>
                <a:sym typeface="Archivo Black"/>
              </a:rPr>
              <a:t>CONTACT US</a:t>
            </a:r>
            <a:endParaRPr/>
          </a:p>
        </p:txBody>
      </p:sp>
      <p:sp>
        <p:nvSpPr>
          <p:cNvPr id="942" name="Google Shape;942;p27"/>
          <p:cNvSpPr/>
          <p:nvPr/>
        </p:nvSpPr>
        <p:spPr>
          <a:xfrm>
            <a:off x="10841006" y="4220953"/>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6">
              <a:alphaModFix/>
            </a:blip>
            <a:stretch>
              <a:fillRect b="0" l="0" r="0" t="0"/>
            </a:stretch>
          </a:blipFill>
          <a:ln>
            <a:noFill/>
          </a:ln>
        </p:spPr>
      </p:sp>
      <p:sp>
        <p:nvSpPr>
          <p:cNvPr id="943" name="Google Shape;943;p27"/>
          <p:cNvSpPr/>
          <p:nvPr/>
        </p:nvSpPr>
        <p:spPr>
          <a:xfrm>
            <a:off x="10814383" y="5172519"/>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7">
              <a:alphaModFix/>
            </a:blip>
            <a:stretch>
              <a:fillRect b="0" l="0" r="0" t="0"/>
            </a:stretch>
          </a:blipFill>
          <a:ln>
            <a:noFill/>
          </a:ln>
        </p:spPr>
      </p:sp>
      <p:sp>
        <p:nvSpPr>
          <p:cNvPr id="944" name="Google Shape;944;p27"/>
          <p:cNvSpPr/>
          <p:nvPr/>
        </p:nvSpPr>
        <p:spPr>
          <a:xfrm>
            <a:off x="10823002" y="6122514"/>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8">
              <a:alphaModFix/>
            </a:blip>
            <a:stretch>
              <a:fillRect b="0" l="0" r="0" t="0"/>
            </a:stretch>
          </a:blipFill>
          <a:ln>
            <a:noFill/>
          </a:ln>
        </p:spPr>
      </p:sp>
      <p:sp>
        <p:nvSpPr>
          <p:cNvPr id="945" name="Google Shape;945;p27"/>
          <p:cNvSpPr/>
          <p:nvPr/>
        </p:nvSpPr>
        <p:spPr>
          <a:xfrm>
            <a:off x="10809549" y="7866194"/>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9">
              <a:alphaModFix/>
            </a:blip>
            <a:stretch>
              <a:fillRect b="0" l="0" r="0" t="0"/>
            </a:stretch>
          </a:blipFill>
          <a:ln>
            <a:noFill/>
          </a:ln>
        </p:spPr>
      </p:sp>
      <p:sp>
        <p:nvSpPr>
          <p:cNvPr id="946" name="Google Shape;946;p27"/>
          <p:cNvSpPr/>
          <p:nvPr/>
        </p:nvSpPr>
        <p:spPr>
          <a:xfrm>
            <a:off x="10791691" y="6959472"/>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10">
              <a:alphaModFix/>
            </a:blip>
            <a:stretch>
              <a:fillRect b="0" l="0" r="0" t="0"/>
            </a:stretch>
          </a:blipFill>
          <a:ln>
            <a:noFill/>
          </a:ln>
        </p:spPr>
      </p:sp>
      <p:sp>
        <p:nvSpPr>
          <p:cNvPr id="947" name="Google Shape;947;p27"/>
          <p:cNvSpPr txBox="1"/>
          <p:nvPr/>
        </p:nvSpPr>
        <p:spPr>
          <a:xfrm>
            <a:off x="11479125" y="4189747"/>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123 Anywhere St., Any City,ST 12345</a:t>
            </a:r>
            <a:endParaRPr/>
          </a:p>
        </p:txBody>
      </p:sp>
      <p:sp>
        <p:nvSpPr>
          <p:cNvPr id="948" name="Google Shape;948;p27"/>
          <p:cNvSpPr txBox="1"/>
          <p:nvPr/>
        </p:nvSpPr>
        <p:spPr>
          <a:xfrm>
            <a:off x="11479125" y="5115369"/>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123-456-7890</a:t>
            </a:r>
            <a:endParaRPr/>
          </a:p>
        </p:txBody>
      </p:sp>
      <p:sp>
        <p:nvSpPr>
          <p:cNvPr id="949" name="Google Shape;949;p27"/>
          <p:cNvSpPr txBox="1"/>
          <p:nvPr/>
        </p:nvSpPr>
        <p:spPr>
          <a:xfrm>
            <a:off x="11479125" y="6003928"/>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hello@reallygreatsite.com</a:t>
            </a:r>
            <a:endParaRPr/>
          </a:p>
        </p:txBody>
      </p:sp>
      <p:sp>
        <p:nvSpPr>
          <p:cNvPr id="950" name="Google Shape;950;p27"/>
          <p:cNvSpPr txBox="1"/>
          <p:nvPr/>
        </p:nvSpPr>
        <p:spPr>
          <a:xfrm>
            <a:off x="11479125" y="7785574"/>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reallygreatsite.com</a:t>
            </a:r>
            <a:endParaRPr/>
          </a:p>
        </p:txBody>
      </p:sp>
      <p:sp>
        <p:nvSpPr>
          <p:cNvPr id="951" name="Google Shape;951;p27"/>
          <p:cNvSpPr txBox="1"/>
          <p:nvPr/>
        </p:nvSpPr>
        <p:spPr>
          <a:xfrm>
            <a:off x="11479125" y="6881273"/>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@reallygreatsite</a:t>
            </a:r>
            <a:endParaRPr/>
          </a:p>
        </p:txBody>
      </p:sp>
      <p:grpSp>
        <p:nvGrpSpPr>
          <p:cNvPr id="952" name="Google Shape;952;p27"/>
          <p:cNvGrpSpPr/>
          <p:nvPr/>
        </p:nvGrpSpPr>
        <p:grpSpPr>
          <a:xfrm>
            <a:off x="14258481" y="8103102"/>
            <a:ext cx="2858840" cy="3467043"/>
            <a:chOff x="-161830" y="-104950"/>
            <a:chExt cx="3811787" cy="4622724"/>
          </a:xfrm>
        </p:grpSpPr>
        <p:grpSp>
          <p:nvGrpSpPr>
            <p:cNvPr id="953" name="Google Shape;953;p27"/>
            <p:cNvGrpSpPr/>
            <p:nvPr/>
          </p:nvGrpSpPr>
          <p:grpSpPr>
            <a:xfrm rot="-3422155">
              <a:off x="1013229" y="2005769"/>
              <a:ext cx="2971057" cy="817399"/>
              <a:chOff x="0" y="-38100"/>
              <a:chExt cx="586875" cy="161461"/>
            </a:xfrm>
          </p:grpSpPr>
          <p:sp>
            <p:nvSpPr>
              <p:cNvPr id="954" name="Google Shape;954;p27"/>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7"/>
              <p:cNvSpPr txBox="1"/>
              <p:nvPr/>
            </p:nvSpPr>
            <p:spPr>
              <a:xfrm>
                <a:off x="0" y="-38100"/>
                <a:ext cx="586875" cy="16146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6" name="Google Shape;956;p27"/>
            <p:cNvGrpSpPr/>
            <p:nvPr/>
          </p:nvGrpSpPr>
          <p:grpSpPr>
            <a:xfrm rot="-3422155">
              <a:off x="-1156094" y="1975822"/>
              <a:ext cx="5210642" cy="461180"/>
              <a:chOff x="0" y="-38100"/>
              <a:chExt cx="1029263" cy="91097"/>
            </a:xfrm>
          </p:grpSpPr>
          <p:sp>
            <p:nvSpPr>
              <p:cNvPr id="957" name="Google Shape;957;p27"/>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7"/>
              <p:cNvSpPr txBox="1"/>
              <p:nvPr/>
            </p:nvSpPr>
            <p:spPr>
              <a:xfrm>
                <a:off x="0" y="-38100"/>
                <a:ext cx="1029263" cy="91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9" name="Google Shape;959;p27"/>
            <p:cNvGrpSpPr/>
            <p:nvPr/>
          </p:nvGrpSpPr>
          <p:grpSpPr>
            <a:xfrm rot="-3422155">
              <a:off x="-46373" y="1370954"/>
              <a:ext cx="2179771" cy="235168"/>
              <a:chOff x="0" y="-38100"/>
              <a:chExt cx="430572" cy="46453"/>
            </a:xfrm>
          </p:grpSpPr>
          <p:sp>
            <p:nvSpPr>
              <p:cNvPr id="960" name="Google Shape;960;p27"/>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7"/>
              <p:cNvSpPr txBox="1"/>
              <p:nvPr/>
            </p:nvSpPr>
            <p:spPr>
              <a:xfrm>
                <a:off x="0" y="-38100"/>
                <a:ext cx="430572" cy="464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962" name="Google Shape;962;p27"/>
          <p:cNvPicPr preferRelativeResize="0"/>
          <p:nvPr/>
        </p:nvPicPr>
        <p:blipFill>
          <a:blip r:embed="rId11">
            <a:alphaModFix/>
          </a:blip>
          <a:stretch>
            <a:fillRect/>
          </a:stretch>
        </p:blipFill>
        <p:spPr>
          <a:xfrm>
            <a:off x="137825" y="1404624"/>
            <a:ext cx="7333700" cy="7333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DAD9"/>
        </a:solidFill>
      </p:bgPr>
    </p:bg>
    <p:spTree>
      <p:nvGrpSpPr>
        <p:cNvPr id="966" name="Shape 966"/>
        <p:cNvGrpSpPr/>
        <p:nvPr/>
      </p:nvGrpSpPr>
      <p:grpSpPr>
        <a:xfrm>
          <a:off x="0" y="0"/>
          <a:ext cx="0" cy="0"/>
          <a:chOff x="0" y="0"/>
          <a:chExt cx="0" cy="0"/>
        </a:xfrm>
      </p:grpSpPr>
      <p:pic>
        <p:nvPicPr>
          <p:cNvPr id="967" name="Google Shape;967;p28"/>
          <p:cNvPicPr preferRelativeResize="0"/>
          <p:nvPr/>
        </p:nvPicPr>
        <p:blipFill>
          <a:blip r:embed="rId3">
            <a:alphaModFix/>
          </a:blip>
          <a:stretch>
            <a:fillRect/>
          </a:stretch>
        </p:blipFill>
        <p:spPr>
          <a:xfrm>
            <a:off x="8306750" y="899100"/>
            <a:ext cx="9122902" cy="8371854"/>
          </a:xfrm>
          <a:prstGeom prst="rect">
            <a:avLst/>
          </a:prstGeom>
          <a:noFill/>
          <a:ln>
            <a:noFill/>
          </a:ln>
        </p:spPr>
      </p:pic>
      <p:sp>
        <p:nvSpPr>
          <p:cNvPr id="968" name="Google Shape;968;p28"/>
          <p:cNvSpPr txBox="1"/>
          <p:nvPr/>
        </p:nvSpPr>
        <p:spPr>
          <a:xfrm>
            <a:off x="1028700" y="899101"/>
            <a:ext cx="6061919" cy="182562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49616B"/>
                </a:solidFill>
                <a:latin typeface="Archivo Black"/>
                <a:ea typeface="Archivo Black"/>
                <a:cs typeface="Archivo Black"/>
                <a:sym typeface="Archivo Black"/>
              </a:rPr>
              <a:t>RESOURCE </a:t>
            </a:r>
            <a:endParaRPr/>
          </a:p>
          <a:p>
            <a:pPr indent="0" lvl="0" marL="0" marR="0" rtl="0" algn="l">
              <a:lnSpc>
                <a:spcPct val="100000"/>
              </a:lnSpc>
              <a:spcBef>
                <a:spcPts val="0"/>
              </a:spcBef>
              <a:spcAft>
                <a:spcPts val="0"/>
              </a:spcAft>
              <a:buNone/>
            </a:pPr>
            <a:r>
              <a:rPr b="0" i="0" lang="en-US" sz="6999" u="none" cap="none" strike="noStrike">
                <a:solidFill>
                  <a:srgbClr val="49616B"/>
                </a:solidFill>
                <a:latin typeface="Archivo Black"/>
                <a:ea typeface="Archivo Black"/>
                <a:cs typeface="Archivo Black"/>
                <a:sym typeface="Archivo Black"/>
              </a:rPr>
              <a:t>PAGE</a:t>
            </a:r>
            <a:endParaRPr/>
          </a:p>
        </p:txBody>
      </p:sp>
      <p:sp>
        <p:nvSpPr>
          <p:cNvPr id="969" name="Google Shape;969;p28"/>
          <p:cNvSpPr txBox="1"/>
          <p:nvPr/>
        </p:nvSpPr>
        <p:spPr>
          <a:xfrm>
            <a:off x="1028700" y="3411855"/>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Don't forget to delete this page before presenting. </a:t>
            </a:r>
            <a:endParaRPr/>
          </a:p>
        </p:txBody>
      </p:sp>
      <p:sp>
        <p:nvSpPr>
          <p:cNvPr id="970" name="Google Shape;970;p28"/>
          <p:cNvSpPr txBox="1"/>
          <p:nvPr/>
        </p:nvSpPr>
        <p:spPr>
          <a:xfrm>
            <a:off x="1028700" y="4694491"/>
            <a:ext cx="4676700" cy="7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27" u="none" cap="none" strike="noStrike">
                <a:solidFill>
                  <a:srgbClr val="000000"/>
                </a:solidFill>
                <a:latin typeface="Montserrat"/>
                <a:ea typeface="Montserrat"/>
                <a:cs typeface="Montserrat"/>
                <a:sym typeface="Montserrat"/>
              </a:rPr>
              <a:t>This presentation template uses the following free fonts:</a:t>
            </a:r>
            <a:endParaRPr/>
          </a:p>
        </p:txBody>
      </p:sp>
      <p:sp>
        <p:nvSpPr>
          <p:cNvPr id="971" name="Google Shape;971;p28"/>
          <p:cNvSpPr txBox="1"/>
          <p:nvPr/>
        </p:nvSpPr>
        <p:spPr>
          <a:xfrm>
            <a:off x="1028700" y="5890639"/>
            <a:ext cx="5059200" cy="767400"/>
          </a:xfrm>
          <a:prstGeom prst="rect">
            <a:avLst/>
          </a:prstGeom>
          <a:noFill/>
          <a:ln>
            <a:noFill/>
          </a:ln>
        </p:spPr>
        <p:txBody>
          <a:bodyPr anchorCtr="0" anchor="t" bIns="0" lIns="0" spcFirstLastPara="1" rIns="0" wrap="square" tIns="0">
            <a:spAutoFit/>
          </a:bodyPr>
          <a:lstStyle/>
          <a:p>
            <a:pPr indent="-179433" lvl="1" marL="358866" marR="0" rtl="0" algn="l">
              <a:lnSpc>
                <a:spcPct val="100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Titles: Archivo Black</a:t>
            </a:r>
            <a:endParaRPr/>
          </a:p>
          <a:p>
            <a:pPr indent="-179433" lvl="1" marL="358866" marR="0" rtl="0" algn="l">
              <a:lnSpc>
                <a:spcPct val="100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Headers: Archivo Black</a:t>
            </a:r>
            <a:endParaRPr/>
          </a:p>
          <a:p>
            <a:pPr indent="-179433" lvl="1" marL="358867" marR="0" rtl="0" algn="l">
              <a:lnSpc>
                <a:spcPct val="100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Body Copy: Montserrat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DAD9"/>
        </a:solidFill>
      </p:bgPr>
    </p:bg>
    <p:spTree>
      <p:nvGrpSpPr>
        <p:cNvPr id="975" name="Shape 975"/>
        <p:cNvGrpSpPr/>
        <p:nvPr/>
      </p:nvGrpSpPr>
      <p:grpSpPr>
        <a:xfrm>
          <a:off x="0" y="0"/>
          <a:ext cx="0" cy="0"/>
          <a:chOff x="0" y="0"/>
          <a:chExt cx="0" cy="0"/>
        </a:xfrm>
      </p:grpSpPr>
      <p:pic>
        <p:nvPicPr>
          <p:cNvPr id="976" name="Google Shape;976;p29"/>
          <p:cNvPicPr preferRelativeResize="0"/>
          <p:nvPr/>
        </p:nvPicPr>
        <p:blipFill>
          <a:blip r:embed="rId3">
            <a:alphaModFix/>
          </a:blip>
          <a:stretch>
            <a:fillRect/>
          </a:stretch>
        </p:blipFill>
        <p:spPr>
          <a:xfrm>
            <a:off x="-4042975" y="-11064225"/>
            <a:ext cx="29679900" cy="29708923"/>
          </a:xfrm>
          <a:prstGeom prst="rect">
            <a:avLst/>
          </a:prstGeom>
          <a:noFill/>
          <a:ln>
            <a:noFill/>
          </a:ln>
        </p:spPr>
      </p:pic>
      <p:pic>
        <p:nvPicPr>
          <p:cNvPr id="977" name="Google Shape;977;p29"/>
          <p:cNvPicPr preferRelativeResize="0"/>
          <p:nvPr/>
        </p:nvPicPr>
        <p:blipFill>
          <a:blip r:embed="rId4">
            <a:alphaModFix/>
          </a:blip>
          <a:stretch>
            <a:fillRect/>
          </a:stretch>
        </p:blipFill>
        <p:spPr>
          <a:xfrm>
            <a:off x="6131250" y="2607024"/>
            <a:ext cx="6025501" cy="1506375"/>
          </a:xfrm>
          <a:prstGeom prst="rect">
            <a:avLst/>
          </a:prstGeom>
          <a:noFill/>
          <a:ln>
            <a:noFill/>
          </a:ln>
        </p:spPr>
      </p:pic>
      <p:sp>
        <p:nvSpPr>
          <p:cNvPr id="978" name="Google Shape;978;p29"/>
          <p:cNvSpPr txBox="1"/>
          <p:nvPr/>
        </p:nvSpPr>
        <p:spPr>
          <a:xfrm>
            <a:off x="5280936" y="946531"/>
            <a:ext cx="7726128" cy="93979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999" u="none" cap="none" strike="noStrike">
                <a:solidFill>
                  <a:srgbClr val="49616B"/>
                </a:solidFill>
                <a:latin typeface="Archivo Black"/>
                <a:ea typeface="Archivo Black"/>
                <a:cs typeface="Archivo Black"/>
                <a:sym typeface="Archivo Black"/>
              </a:rPr>
              <a:t>CREDITS</a:t>
            </a:r>
            <a:endParaRPr/>
          </a:p>
        </p:txBody>
      </p:sp>
      <p:sp>
        <p:nvSpPr>
          <p:cNvPr id="979" name="Google Shape;979;p29"/>
          <p:cNvSpPr txBox="1"/>
          <p:nvPr/>
        </p:nvSpPr>
        <p:spPr>
          <a:xfrm>
            <a:off x="3143698" y="4720950"/>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Montserrat"/>
                <a:ea typeface="Montserrat"/>
                <a:cs typeface="Montserrat"/>
                <a:sym typeface="Montserrat"/>
              </a:rPr>
              <a:t>This presentation template is free for everyone to use thanks to the following:</a:t>
            </a:r>
            <a:endParaRPr/>
          </a:p>
        </p:txBody>
      </p:sp>
      <p:sp>
        <p:nvSpPr>
          <p:cNvPr id="980" name="Google Shape;980;p29"/>
          <p:cNvSpPr txBox="1"/>
          <p:nvPr/>
        </p:nvSpPr>
        <p:spPr>
          <a:xfrm>
            <a:off x="2818025" y="6889413"/>
            <a:ext cx="12651949"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Montserrat"/>
                <a:ea typeface="Montserrat"/>
                <a:cs typeface="Montserrat"/>
                <a:sym typeface="Montserrat"/>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Montserrat"/>
                <a:ea typeface="Montserrat"/>
                <a:cs typeface="Montserrat"/>
                <a:sym typeface="Montserrat"/>
              </a:rPr>
              <a:t>Pexels for the photos</a:t>
            </a:r>
            <a:endParaRPr/>
          </a:p>
        </p:txBody>
      </p:sp>
      <p:sp>
        <p:nvSpPr>
          <p:cNvPr id="981" name="Google Shape;981;p29"/>
          <p:cNvSpPr txBox="1"/>
          <p:nvPr/>
        </p:nvSpPr>
        <p:spPr>
          <a:xfrm>
            <a:off x="2818025" y="8308638"/>
            <a:ext cx="12651949"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Montserrat"/>
                <a:ea typeface="Montserrat"/>
                <a:cs typeface="Montserrat"/>
                <a:sym typeface="Montserrat"/>
              </a:rPr>
              <a:t>Happy designing! </a:t>
            </a:r>
            <a:endParaRPr/>
          </a:p>
        </p:txBody>
      </p:sp>
      <p:grpSp>
        <p:nvGrpSpPr>
          <p:cNvPr id="982" name="Google Shape;982;p29"/>
          <p:cNvGrpSpPr/>
          <p:nvPr/>
        </p:nvGrpSpPr>
        <p:grpSpPr>
          <a:xfrm>
            <a:off x="487090" y="7485422"/>
            <a:ext cx="2858840" cy="3467043"/>
            <a:chOff x="-161830" y="-104950"/>
            <a:chExt cx="3811787" cy="4622724"/>
          </a:xfrm>
        </p:grpSpPr>
        <p:grpSp>
          <p:nvGrpSpPr>
            <p:cNvPr id="983" name="Google Shape;983;p29"/>
            <p:cNvGrpSpPr/>
            <p:nvPr/>
          </p:nvGrpSpPr>
          <p:grpSpPr>
            <a:xfrm rot="-3422155">
              <a:off x="1013229" y="2005769"/>
              <a:ext cx="2971057" cy="817399"/>
              <a:chOff x="0" y="-38100"/>
              <a:chExt cx="586875" cy="161461"/>
            </a:xfrm>
          </p:grpSpPr>
          <p:sp>
            <p:nvSpPr>
              <p:cNvPr id="984" name="Google Shape;984;p29"/>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9"/>
              <p:cNvSpPr txBox="1"/>
              <p:nvPr/>
            </p:nvSpPr>
            <p:spPr>
              <a:xfrm>
                <a:off x="0" y="-38100"/>
                <a:ext cx="586875" cy="16146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6" name="Google Shape;986;p29"/>
            <p:cNvGrpSpPr/>
            <p:nvPr/>
          </p:nvGrpSpPr>
          <p:grpSpPr>
            <a:xfrm rot="-3422155">
              <a:off x="-1156094" y="1975822"/>
              <a:ext cx="5210642" cy="461180"/>
              <a:chOff x="0" y="-38100"/>
              <a:chExt cx="1029263" cy="91097"/>
            </a:xfrm>
          </p:grpSpPr>
          <p:sp>
            <p:nvSpPr>
              <p:cNvPr id="987" name="Google Shape;987;p29"/>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9"/>
              <p:cNvSpPr txBox="1"/>
              <p:nvPr/>
            </p:nvSpPr>
            <p:spPr>
              <a:xfrm>
                <a:off x="0" y="-38100"/>
                <a:ext cx="1029263" cy="91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9" name="Google Shape;989;p29"/>
            <p:cNvGrpSpPr/>
            <p:nvPr/>
          </p:nvGrpSpPr>
          <p:grpSpPr>
            <a:xfrm rot="-3422155">
              <a:off x="-46373" y="1370954"/>
              <a:ext cx="2179771" cy="235168"/>
              <a:chOff x="0" y="-38100"/>
              <a:chExt cx="430572" cy="46453"/>
            </a:xfrm>
          </p:grpSpPr>
          <p:sp>
            <p:nvSpPr>
              <p:cNvPr id="990" name="Google Shape;990;p29"/>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9"/>
              <p:cNvSpPr txBox="1"/>
              <p:nvPr/>
            </p:nvSpPr>
            <p:spPr>
              <a:xfrm>
                <a:off x="0" y="-38100"/>
                <a:ext cx="430572" cy="464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92" name="Google Shape;992;p29"/>
          <p:cNvGrpSpPr/>
          <p:nvPr/>
        </p:nvGrpSpPr>
        <p:grpSpPr>
          <a:xfrm>
            <a:off x="3345931" y="1931940"/>
            <a:ext cx="193786" cy="320145"/>
            <a:chOff x="0" y="-38100"/>
            <a:chExt cx="51038" cy="84318"/>
          </a:xfrm>
        </p:grpSpPr>
        <p:sp>
          <p:nvSpPr>
            <p:cNvPr id="993" name="Google Shape;993;p29"/>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994" name="Google Shape;994;p29"/>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5" name="Google Shape;995;p29"/>
          <p:cNvGrpSpPr/>
          <p:nvPr/>
        </p:nvGrpSpPr>
        <p:grpSpPr>
          <a:xfrm>
            <a:off x="3002105" y="1931940"/>
            <a:ext cx="193786" cy="320145"/>
            <a:chOff x="0" y="-38100"/>
            <a:chExt cx="51038" cy="84318"/>
          </a:xfrm>
        </p:grpSpPr>
        <p:sp>
          <p:nvSpPr>
            <p:cNvPr id="996" name="Google Shape;996;p29"/>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997" name="Google Shape;997;p29"/>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98" name="Google Shape;998;p29"/>
          <p:cNvPicPr preferRelativeResize="0"/>
          <p:nvPr/>
        </p:nvPicPr>
        <p:blipFill>
          <a:blip r:embed="rId5">
            <a:alphaModFix/>
          </a:blip>
          <a:stretch>
            <a:fillRect/>
          </a:stretch>
        </p:blipFill>
        <p:spPr>
          <a:xfrm>
            <a:off x="14106575" y="-4638075"/>
            <a:ext cx="7726150" cy="77324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AD9"/>
        </a:solidFill>
      </p:bgPr>
    </p:bg>
    <p:spTree>
      <p:nvGrpSpPr>
        <p:cNvPr id="264" name="Shape 264"/>
        <p:cNvGrpSpPr/>
        <p:nvPr/>
      </p:nvGrpSpPr>
      <p:grpSpPr>
        <a:xfrm>
          <a:off x="0" y="0"/>
          <a:ext cx="0" cy="0"/>
          <a:chOff x="0" y="0"/>
          <a:chExt cx="0" cy="0"/>
        </a:xfrm>
      </p:grpSpPr>
      <p:pic>
        <p:nvPicPr>
          <p:cNvPr id="265" name="Google Shape;265;p12"/>
          <p:cNvPicPr preferRelativeResize="0"/>
          <p:nvPr/>
        </p:nvPicPr>
        <p:blipFill>
          <a:blip r:embed="rId3">
            <a:alphaModFix/>
          </a:blip>
          <a:stretch>
            <a:fillRect/>
          </a:stretch>
        </p:blipFill>
        <p:spPr>
          <a:xfrm>
            <a:off x="-3086100" y="-7524750"/>
            <a:ext cx="24469452" cy="24613699"/>
          </a:xfrm>
          <a:prstGeom prst="rect">
            <a:avLst/>
          </a:prstGeom>
          <a:noFill/>
          <a:ln>
            <a:noFill/>
          </a:ln>
        </p:spPr>
      </p:pic>
      <p:sp>
        <p:nvSpPr>
          <p:cNvPr id="266" name="Google Shape;266;p12"/>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4">
              <a:alphaModFix/>
            </a:blip>
            <a:stretch>
              <a:fillRect b="0" l="0" r="0" t="0"/>
            </a:stretch>
          </a:blipFill>
          <a:ln>
            <a:noFill/>
          </a:ln>
        </p:spPr>
      </p:sp>
      <p:grpSp>
        <p:nvGrpSpPr>
          <p:cNvPr id="267" name="Google Shape;267;p12"/>
          <p:cNvGrpSpPr/>
          <p:nvPr/>
        </p:nvGrpSpPr>
        <p:grpSpPr>
          <a:xfrm>
            <a:off x="6804462" y="3363288"/>
            <a:ext cx="3306074" cy="3306074"/>
            <a:chOff x="0" y="0"/>
            <a:chExt cx="812800" cy="812800"/>
          </a:xfrm>
        </p:grpSpPr>
        <p:sp>
          <p:nvSpPr>
            <p:cNvPr id="268" name="Google Shape;26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12"/>
          <p:cNvGrpSpPr/>
          <p:nvPr/>
        </p:nvGrpSpPr>
        <p:grpSpPr>
          <a:xfrm>
            <a:off x="12577510" y="3363288"/>
            <a:ext cx="3306073" cy="3306074"/>
            <a:chOff x="0" y="0"/>
            <a:chExt cx="812800" cy="812800"/>
          </a:xfrm>
        </p:grpSpPr>
        <p:sp>
          <p:nvSpPr>
            <p:cNvPr id="271" name="Google Shape;27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3" name="Google Shape;273;p12"/>
          <p:cNvSpPr txBox="1"/>
          <p:nvPr/>
        </p:nvSpPr>
        <p:spPr>
          <a:xfrm>
            <a:off x="13951821" y="553618"/>
            <a:ext cx="837307"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274" name="Google Shape;274;p12"/>
          <p:cNvSpPr txBox="1"/>
          <p:nvPr/>
        </p:nvSpPr>
        <p:spPr>
          <a:xfrm>
            <a:off x="16336640" y="553618"/>
            <a:ext cx="94394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275" name="Google Shape;275;p12"/>
          <p:cNvSpPr txBox="1"/>
          <p:nvPr/>
        </p:nvSpPr>
        <p:spPr>
          <a:xfrm>
            <a:off x="11695813" y="553618"/>
            <a:ext cx="700311"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276" name="Google Shape;276;p12"/>
          <p:cNvSpPr txBox="1"/>
          <p:nvPr/>
        </p:nvSpPr>
        <p:spPr>
          <a:xfrm>
            <a:off x="9486425" y="553625"/>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277" name="Google Shape;277;p12"/>
          <p:cNvSpPr txBox="1"/>
          <p:nvPr/>
        </p:nvSpPr>
        <p:spPr>
          <a:xfrm>
            <a:off x="1864115" y="640875"/>
            <a:ext cx="57916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
        <p:nvSpPr>
          <p:cNvPr id="278" name="Google Shape;278;p12"/>
          <p:cNvSpPr txBox="1"/>
          <p:nvPr/>
        </p:nvSpPr>
        <p:spPr>
          <a:xfrm>
            <a:off x="6991885" y="7215649"/>
            <a:ext cx="376604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9616B"/>
                </a:solidFill>
                <a:latin typeface="Archivo Black"/>
                <a:ea typeface="Archivo Black"/>
                <a:cs typeface="Archivo Black"/>
                <a:sym typeface="Archivo Black"/>
              </a:rPr>
              <a:t>OUR PROJECTS</a:t>
            </a:r>
            <a:endParaRPr/>
          </a:p>
        </p:txBody>
      </p:sp>
      <p:sp>
        <p:nvSpPr>
          <p:cNvPr id="279" name="Google Shape;279;p12"/>
          <p:cNvSpPr txBox="1"/>
          <p:nvPr/>
        </p:nvSpPr>
        <p:spPr>
          <a:xfrm>
            <a:off x="6991885" y="7894693"/>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280" name="Google Shape;280;p12"/>
          <p:cNvSpPr txBox="1"/>
          <p:nvPr/>
        </p:nvSpPr>
        <p:spPr>
          <a:xfrm>
            <a:off x="1028700" y="7215649"/>
            <a:ext cx="370033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9616B"/>
                </a:solidFill>
                <a:latin typeface="Archivo Black"/>
                <a:ea typeface="Archivo Black"/>
                <a:cs typeface="Archivo Black"/>
                <a:sym typeface="Archivo Black"/>
              </a:rPr>
              <a:t>INTRODUCTION</a:t>
            </a:r>
            <a:endParaRPr/>
          </a:p>
        </p:txBody>
      </p:sp>
      <p:sp>
        <p:nvSpPr>
          <p:cNvPr id="281" name="Google Shape;281;p12"/>
          <p:cNvSpPr txBox="1"/>
          <p:nvPr/>
        </p:nvSpPr>
        <p:spPr>
          <a:xfrm>
            <a:off x="1028700" y="7894693"/>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282" name="Google Shape;282;p12"/>
          <p:cNvSpPr txBox="1"/>
          <p:nvPr/>
        </p:nvSpPr>
        <p:spPr>
          <a:xfrm>
            <a:off x="12977773" y="7215649"/>
            <a:ext cx="379447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9616B"/>
                </a:solidFill>
                <a:latin typeface="Archivo Black"/>
                <a:ea typeface="Archivo Black"/>
                <a:cs typeface="Archivo Black"/>
                <a:sym typeface="Archivo Black"/>
              </a:rPr>
              <a:t>ABOUT US</a:t>
            </a:r>
            <a:endParaRPr/>
          </a:p>
        </p:txBody>
      </p:sp>
      <p:sp>
        <p:nvSpPr>
          <p:cNvPr id="283" name="Google Shape;283;p12"/>
          <p:cNvSpPr txBox="1"/>
          <p:nvPr/>
        </p:nvSpPr>
        <p:spPr>
          <a:xfrm>
            <a:off x="12955434" y="7894693"/>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284" name="Google Shape;284;p12"/>
          <p:cNvSpPr txBox="1"/>
          <p:nvPr/>
        </p:nvSpPr>
        <p:spPr>
          <a:xfrm>
            <a:off x="1150155" y="1867677"/>
            <a:ext cx="10753182" cy="9397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49616B"/>
                </a:solidFill>
                <a:latin typeface="Archivo Black"/>
                <a:ea typeface="Archivo Black"/>
                <a:cs typeface="Archivo Black"/>
                <a:sym typeface="Archivo Black"/>
              </a:rPr>
              <a:t>TABLE OF CONTENTS</a:t>
            </a:r>
            <a:endParaRPr/>
          </a:p>
        </p:txBody>
      </p:sp>
      <p:grpSp>
        <p:nvGrpSpPr>
          <p:cNvPr id="285" name="Google Shape;285;p12"/>
          <p:cNvGrpSpPr/>
          <p:nvPr/>
        </p:nvGrpSpPr>
        <p:grpSpPr>
          <a:xfrm>
            <a:off x="1028700" y="3363288"/>
            <a:ext cx="3306073" cy="3306074"/>
            <a:chOff x="0" y="0"/>
            <a:chExt cx="812800" cy="812800"/>
          </a:xfrm>
        </p:grpSpPr>
        <p:sp>
          <p:nvSpPr>
            <p:cNvPr id="286" name="Google Shape;28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2"/>
            <p:cNvSpPr txBox="1"/>
            <p:nvPr/>
          </p:nvSpPr>
          <p:spPr>
            <a:xfrm>
              <a:off x="76200" y="56834"/>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8" name="Google Shape;288;p12"/>
          <p:cNvSpPr txBox="1"/>
          <p:nvPr/>
        </p:nvSpPr>
        <p:spPr>
          <a:xfrm>
            <a:off x="1864115" y="4450362"/>
            <a:ext cx="1692319"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rchivo Black"/>
                <a:ea typeface="Archivo Black"/>
                <a:cs typeface="Archivo Black"/>
                <a:sym typeface="Archivo Black"/>
              </a:rPr>
              <a:t>01</a:t>
            </a:r>
            <a:endParaRPr/>
          </a:p>
        </p:txBody>
      </p:sp>
      <p:sp>
        <p:nvSpPr>
          <p:cNvPr id="289" name="Google Shape;289;p12"/>
          <p:cNvSpPr txBox="1"/>
          <p:nvPr/>
        </p:nvSpPr>
        <p:spPr>
          <a:xfrm>
            <a:off x="7708302" y="4450362"/>
            <a:ext cx="1692319"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rchivo Black"/>
                <a:ea typeface="Archivo Black"/>
                <a:cs typeface="Archivo Black"/>
                <a:sym typeface="Archivo Black"/>
              </a:rPr>
              <a:t>02</a:t>
            </a:r>
            <a:endParaRPr/>
          </a:p>
        </p:txBody>
      </p:sp>
      <p:sp>
        <p:nvSpPr>
          <p:cNvPr id="290" name="Google Shape;290;p12"/>
          <p:cNvSpPr txBox="1"/>
          <p:nvPr/>
        </p:nvSpPr>
        <p:spPr>
          <a:xfrm>
            <a:off x="13541151" y="4450362"/>
            <a:ext cx="1692319"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Archivo Black"/>
                <a:ea typeface="Archivo Black"/>
                <a:cs typeface="Archivo Black"/>
                <a:sym typeface="Archivo Black"/>
              </a:rPr>
              <a:t>03</a:t>
            </a:r>
            <a:endParaRPr/>
          </a:p>
        </p:txBody>
      </p:sp>
      <p:grpSp>
        <p:nvGrpSpPr>
          <p:cNvPr id="291" name="Google Shape;291;p12"/>
          <p:cNvGrpSpPr/>
          <p:nvPr/>
        </p:nvGrpSpPr>
        <p:grpSpPr>
          <a:xfrm rot="-3422155">
            <a:off x="16880960" y="2271365"/>
            <a:ext cx="2228293" cy="613049"/>
            <a:chOff x="0" y="-38100"/>
            <a:chExt cx="586875" cy="161461"/>
          </a:xfrm>
        </p:grpSpPr>
        <p:sp>
          <p:nvSpPr>
            <p:cNvPr id="292" name="Google Shape;292;p12"/>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2"/>
            <p:cNvSpPr txBox="1"/>
            <p:nvPr/>
          </p:nvSpPr>
          <p:spPr>
            <a:xfrm>
              <a:off x="0" y="-38100"/>
              <a:ext cx="586875" cy="16146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12"/>
          <p:cNvGrpSpPr/>
          <p:nvPr/>
        </p:nvGrpSpPr>
        <p:grpSpPr>
          <a:xfrm rot="-3357463">
            <a:off x="15667358" y="1790574"/>
            <a:ext cx="3907981" cy="345886"/>
            <a:chOff x="0" y="-38100"/>
            <a:chExt cx="1029263" cy="91097"/>
          </a:xfrm>
        </p:grpSpPr>
        <p:sp>
          <p:nvSpPr>
            <p:cNvPr id="295" name="Google Shape;295;p12"/>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2"/>
            <p:cNvSpPr txBox="1"/>
            <p:nvPr/>
          </p:nvSpPr>
          <p:spPr>
            <a:xfrm>
              <a:off x="0" y="-38100"/>
              <a:ext cx="1029263" cy="91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12"/>
          <p:cNvGrpSpPr/>
          <p:nvPr/>
        </p:nvGrpSpPr>
        <p:grpSpPr>
          <a:xfrm rot="-3342663">
            <a:off x="16330504" y="1804023"/>
            <a:ext cx="1634828" cy="176375"/>
            <a:chOff x="0" y="-38100"/>
            <a:chExt cx="430572" cy="46453"/>
          </a:xfrm>
        </p:grpSpPr>
        <p:sp>
          <p:nvSpPr>
            <p:cNvPr id="298" name="Google Shape;298;p12"/>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2"/>
            <p:cNvSpPr txBox="1"/>
            <p:nvPr/>
          </p:nvSpPr>
          <p:spPr>
            <a:xfrm>
              <a:off x="0" y="-38100"/>
              <a:ext cx="430572" cy="464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12"/>
          <p:cNvGrpSpPr/>
          <p:nvPr/>
        </p:nvGrpSpPr>
        <p:grpSpPr>
          <a:xfrm rot="-3422155">
            <a:off x="17060061" y="6145289"/>
            <a:ext cx="513457" cy="643761"/>
            <a:chOff x="0" y="-38100"/>
            <a:chExt cx="135231" cy="169550"/>
          </a:xfrm>
        </p:grpSpPr>
        <p:sp>
          <p:nvSpPr>
            <p:cNvPr id="301" name="Google Shape;301;p12"/>
            <p:cNvSpPr/>
            <p:nvPr/>
          </p:nvSpPr>
          <p:spPr>
            <a:xfrm>
              <a:off x="0" y="0"/>
              <a:ext cx="135231" cy="131450"/>
            </a:xfrm>
            <a:custGeom>
              <a:rect b="b" l="l" r="r" t="t"/>
              <a:pathLst>
                <a:path extrusionOk="0" h="131450" w="135231">
                  <a:moveTo>
                    <a:pt x="65725" y="0"/>
                  </a:moveTo>
                  <a:lnTo>
                    <a:pt x="69506" y="0"/>
                  </a:lnTo>
                  <a:cubicBezTo>
                    <a:pt x="86938" y="0"/>
                    <a:pt x="103655" y="6925"/>
                    <a:pt x="115981" y="19250"/>
                  </a:cubicBezTo>
                  <a:cubicBezTo>
                    <a:pt x="128307" y="31576"/>
                    <a:pt x="135231" y="48294"/>
                    <a:pt x="135231" y="65725"/>
                  </a:cubicBezTo>
                  <a:lnTo>
                    <a:pt x="135231" y="65725"/>
                  </a:lnTo>
                  <a:cubicBezTo>
                    <a:pt x="135231" y="102024"/>
                    <a:pt x="105805" y="131450"/>
                    <a:pt x="69506" y="131450"/>
                  </a:cubicBezTo>
                  <a:lnTo>
                    <a:pt x="65725" y="131450"/>
                  </a:lnTo>
                  <a:cubicBezTo>
                    <a:pt x="29426" y="131450"/>
                    <a:pt x="0" y="102024"/>
                    <a:pt x="0" y="65725"/>
                  </a:cubicBezTo>
                  <a:lnTo>
                    <a:pt x="0" y="65725"/>
                  </a:lnTo>
                  <a:cubicBezTo>
                    <a:pt x="0" y="29426"/>
                    <a:pt x="29426" y="0"/>
                    <a:pt x="65725" y="0"/>
                  </a:cubicBezTo>
                  <a:close/>
                </a:path>
              </a:pathLst>
            </a:custGeom>
            <a:solidFill>
              <a:srgbClr val="000000">
                <a:alpha val="0"/>
              </a:srgbClr>
            </a:solidFill>
            <a:ln cap="rnd" cmpd="sng" w="28575">
              <a:solidFill>
                <a:srgbClr val="627F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2"/>
            <p:cNvSpPr txBox="1"/>
            <p:nvPr/>
          </p:nvSpPr>
          <p:spPr>
            <a:xfrm>
              <a:off x="0" y="-38100"/>
              <a:ext cx="135231" cy="16955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12"/>
          <p:cNvGrpSpPr/>
          <p:nvPr/>
        </p:nvGrpSpPr>
        <p:grpSpPr>
          <a:xfrm>
            <a:off x="15720615" y="9248891"/>
            <a:ext cx="193786" cy="320145"/>
            <a:chOff x="0" y="-38100"/>
            <a:chExt cx="51038" cy="84318"/>
          </a:xfrm>
        </p:grpSpPr>
        <p:sp>
          <p:nvSpPr>
            <p:cNvPr id="304" name="Google Shape;304;p12"/>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305" name="Google Shape;305;p12"/>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12"/>
          <p:cNvGrpSpPr/>
          <p:nvPr/>
        </p:nvGrpSpPr>
        <p:grpSpPr>
          <a:xfrm>
            <a:off x="6610676" y="705122"/>
            <a:ext cx="193786" cy="320145"/>
            <a:chOff x="0" y="-38100"/>
            <a:chExt cx="51038" cy="84318"/>
          </a:xfrm>
        </p:grpSpPr>
        <p:sp>
          <p:nvSpPr>
            <p:cNvPr id="307" name="Google Shape;307;p12"/>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308" name="Google Shape;308;p12"/>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12"/>
          <p:cNvGrpSpPr/>
          <p:nvPr/>
        </p:nvGrpSpPr>
        <p:grpSpPr>
          <a:xfrm>
            <a:off x="15376789" y="9248891"/>
            <a:ext cx="193786" cy="320145"/>
            <a:chOff x="0" y="-38100"/>
            <a:chExt cx="51038" cy="84318"/>
          </a:xfrm>
        </p:grpSpPr>
        <p:sp>
          <p:nvSpPr>
            <p:cNvPr id="310" name="Google Shape;310;p12"/>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311" name="Google Shape;311;p12"/>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2"/>
          <p:cNvGrpSpPr/>
          <p:nvPr/>
        </p:nvGrpSpPr>
        <p:grpSpPr>
          <a:xfrm>
            <a:off x="6266850" y="705122"/>
            <a:ext cx="193786" cy="320145"/>
            <a:chOff x="0" y="-38100"/>
            <a:chExt cx="51038" cy="84318"/>
          </a:xfrm>
        </p:grpSpPr>
        <p:sp>
          <p:nvSpPr>
            <p:cNvPr id="313" name="Google Shape;313;p12"/>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314" name="Google Shape;314;p12"/>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5" name="Google Shape;315;p12"/>
          <p:cNvPicPr preferRelativeResize="0"/>
          <p:nvPr/>
        </p:nvPicPr>
        <p:blipFill>
          <a:blip r:embed="rId5">
            <a:alphaModFix/>
          </a:blip>
          <a:stretch>
            <a:fillRect/>
          </a:stretch>
        </p:blipFill>
        <p:spPr>
          <a:xfrm>
            <a:off x="1456000" y="3370124"/>
            <a:ext cx="3116001" cy="3115977"/>
          </a:xfrm>
          <a:prstGeom prst="rect">
            <a:avLst/>
          </a:prstGeom>
          <a:noFill/>
          <a:ln>
            <a:noFill/>
          </a:ln>
        </p:spPr>
      </p:pic>
      <p:pic>
        <p:nvPicPr>
          <p:cNvPr id="316" name="Google Shape;316;p12"/>
          <p:cNvPicPr preferRelativeResize="0"/>
          <p:nvPr/>
        </p:nvPicPr>
        <p:blipFill>
          <a:blip r:embed="rId5">
            <a:alphaModFix/>
          </a:blip>
          <a:stretch>
            <a:fillRect/>
          </a:stretch>
        </p:blipFill>
        <p:spPr>
          <a:xfrm>
            <a:off x="7244750" y="3286099"/>
            <a:ext cx="3116001" cy="3115977"/>
          </a:xfrm>
          <a:prstGeom prst="rect">
            <a:avLst/>
          </a:prstGeom>
          <a:noFill/>
          <a:ln>
            <a:noFill/>
          </a:ln>
        </p:spPr>
      </p:pic>
      <p:pic>
        <p:nvPicPr>
          <p:cNvPr id="317" name="Google Shape;317;p12"/>
          <p:cNvPicPr preferRelativeResize="0"/>
          <p:nvPr/>
        </p:nvPicPr>
        <p:blipFill>
          <a:blip r:embed="rId5">
            <a:alphaModFix/>
          </a:blip>
          <a:stretch>
            <a:fillRect/>
          </a:stretch>
        </p:blipFill>
        <p:spPr>
          <a:xfrm>
            <a:off x="13050462" y="3370124"/>
            <a:ext cx="3116001" cy="31159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AD9"/>
        </a:solidFill>
      </p:bgPr>
    </p:bg>
    <p:spTree>
      <p:nvGrpSpPr>
        <p:cNvPr id="321" name="Shape 321"/>
        <p:cNvGrpSpPr/>
        <p:nvPr/>
      </p:nvGrpSpPr>
      <p:grpSpPr>
        <a:xfrm>
          <a:off x="0" y="0"/>
          <a:ext cx="0" cy="0"/>
          <a:chOff x="0" y="0"/>
          <a:chExt cx="0" cy="0"/>
        </a:xfrm>
      </p:grpSpPr>
      <p:pic>
        <p:nvPicPr>
          <p:cNvPr id="322" name="Google Shape;322;p13"/>
          <p:cNvPicPr preferRelativeResize="0"/>
          <p:nvPr/>
        </p:nvPicPr>
        <p:blipFill>
          <a:blip r:embed="rId3">
            <a:alphaModFix/>
          </a:blip>
          <a:stretch>
            <a:fillRect/>
          </a:stretch>
        </p:blipFill>
        <p:spPr>
          <a:xfrm>
            <a:off x="-1203219" y="-826225"/>
            <a:ext cx="10256864" cy="10287002"/>
          </a:xfrm>
          <a:prstGeom prst="rect">
            <a:avLst/>
          </a:prstGeom>
          <a:noFill/>
          <a:ln>
            <a:noFill/>
          </a:ln>
        </p:spPr>
      </p:pic>
      <p:pic>
        <p:nvPicPr>
          <p:cNvPr id="323" name="Google Shape;323;p13"/>
          <p:cNvPicPr preferRelativeResize="0"/>
          <p:nvPr/>
        </p:nvPicPr>
        <p:blipFill>
          <a:blip r:embed="rId4">
            <a:alphaModFix/>
          </a:blip>
          <a:stretch>
            <a:fillRect/>
          </a:stretch>
        </p:blipFill>
        <p:spPr>
          <a:xfrm>
            <a:off x="-2639077" y="1133813"/>
            <a:ext cx="11758649" cy="11764726"/>
          </a:xfrm>
          <a:prstGeom prst="rect">
            <a:avLst/>
          </a:prstGeom>
          <a:noFill/>
          <a:ln>
            <a:noFill/>
          </a:ln>
        </p:spPr>
      </p:pic>
      <p:sp>
        <p:nvSpPr>
          <p:cNvPr id="324" name="Google Shape;324;p13"/>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5">
              <a:alphaModFix/>
            </a:blip>
            <a:stretch>
              <a:fillRect b="0" l="0" r="0" t="0"/>
            </a:stretch>
          </a:blipFill>
          <a:ln>
            <a:noFill/>
          </a:ln>
        </p:spPr>
      </p:sp>
      <p:sp>
        <p:nvSpPr>
          <p:cNvPr id="325" name="Google Shape;325;p13"/>
          <p:cNvSpPr txBox="1"/>
          <p:nvPr/>
        </p:nvSpPr>
        <p:spPr>
          <a:xfrm>
            <a:off x="13951821" y="553618"/>
            <a:ext cx="837307"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326" name="Google Shape;326;p13"/>
          <p:cNvSpPr txBox="1"/>
          <p:nvPr/>
        </p:nvSpPr>
        <p:spPr>
          <a:xfrm>
            <a:off x="16336640" y="553618"/>
            <a:ext cx="94394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327" name="Google Shape;327;p13"/>
          <p:cNvSpPr txBox="1"/>
          <p:nvPr/>
        </p:nvSpPr>
        <p:spPr>
          <a:xfrm>
            <a:off x="11695813" y="553618"/>
            <a:ext cx="700311"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328" name="Google Shape;328;p13"/>
          <p:cNvSpPr txBox="1"/>
          <p:nvPr/>
        </p:nvSpPr>
        <p:spPr>
          <a:xfrm>
            <a:off x="9486425" y="553625"/>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329" name="Google Shape;329;p13"/>
          <p:cNvSpPr txBox="1"/>
          <p:nvPr/>
        </p:nvSpPr>
        <p:spPr>
          <a:xfrm>
            <a:off x="1864115" y="640875"/>
            <a:ext cx="57916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
        <p:nvSpPr>
          <p:cNvPr id="330" name="Google Shape;330;p13"/>
          <p:cNvSpPr txBox="1"/>
          <p:nvPr/>
        </p:nvSpPr>
        <p:spPr>
          <a:xfrm>
            <a:off x="9486425" y="1794595"/>
            <a:ext cx="7993845" cy="9397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49616B"/>
                </a:solidFill>
                <a:latin typeface="Archivo Black"/>
                <a:ea typeface="Archivo Black"/>
                <a:cs typeface="Archivo Black"/>
                <a:sym typeface="Archivo Black"/>
              </a:rPr>
              <a:t>INTRODUCTION</a:t>
            </a:r>
            <a:endParaRPr/>
          </a:p>
        </p:txBody>
      </p:sp>
      <p:grpSp>
        <p:nvGrpSpPr>
          <p:cNvPr id="331" name="Google Shape;331;p13"/>
          <p:cNvGrpSpPr/>
          <p:nvPr/>
        </p:nvGrpSpPr>
        <p:grpSpPr>
          <a:xfrm>
            <a:off x="15720615" y="9248891"/>
            <a:ext cx="193786" cy="320145"/>
            <a:chOff x="0" y="-38100"/>
            <a:chExt cx="51038" cy="84318"/>
          </a:xfrm>
        </p:grpSpPr>
        <p:sp>
          <p:nvSpPr>
            <p:cNvPr id="332" name="Google Shape;332;p13"/>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333" name="Google Shape;333;p13"/>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13"/>
          <p:cNvGrpSpPr/>
          <p:nvPr/>
        </p:nvGrpSpPr>
        <p:grpSpPr>
          <a:xfrm>
            <a:off x="7669940" y="385873"/>
            <a:ext cx="193786" cy="320145"/>
            <a:chOff x="0" y="-38100"/>
            <a:chExt cx="51038" cy="84318"/>
          </a:xfrm>
        </p:grpSpPr>
        <p:sp>
          <p:nvSpPr>
            <p:cNvPr id="335" name="Google Shape;335;p13"/>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336" name="Google Shape;336;p13"/>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 name="Google Shape;337;p13"/>
          <p:cNvGrpSpPr/>
          <p:nvPr/>
        </p:nvGrpSpPr>
        <p:grpSpPr>
          <a:xfrm>
            <a:off x="15376789" y="9248891"/>
            <a:ext cx="193786" cy="320145"/>
            <a:chOff x="0" y="-38100"/>
            <a:chExt cx="51038" cy="84318"/>
          </a:xfrm>
        </p:grpSpPr>
        <p:sp>
          <p:nvSpPr>
            <p:cNvPr id="338" name="Google Shape;338;p13"/>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339" name="Google Shape;339;p13"/>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13"/>
          <p:cNvGrpSpPr/>
          <p:nvPr/>
        </p:nvGrpSpPr>
        <p:grpSpPr>
          <a:xfrm>
            <a:off x="7326114" y="385873"/>
            <a:ext cx="193786" cy="320145"/>
            <a:chOff x="0" y="-38100"/>
            <a:chExt cx="51038" cy="84318"/>
          </a:xfrm>
        </p:grpSpPr>
        <p:sp>
          <p:nvSpPr>
            <p:cNvPr id="341" name="Google Shape;341;p13"/>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342" name="Google Shape;342;p13"/>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3" name="Google Shape;343;p13"/>
          <p:cNvSpPr txBox="1"/>
          <p:nvPr/>
        </p:nvSpPr>
        <p:spPr>
          <a:xfrm>
            <a:off x="9486425" y="2983485"/>
            <a:ext cx="7758900" cy="546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Welcome to a place where stories come alive and dreams take flight.To the world of creative writing, where imagination knows no bounds, and every word holds the power to transport you to new realms.</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Whether you're an aspiring author, a seasoned novelist, or someone who simply loves to weave tales, this journey promises to be an exhilarating one. Here, we will explore the art of storytelling, delve into the intricacies of character development, and unravel the secrets behind crafting compelling plots. </a:t>
            </a:r>
            <a:endParaRPr/>
          </a:p>
        </p:txBody>
      </p:sp>
      <p:grpSp>
        <p:nvGrpSpPr>
          <p:cNvPr id="344" name="Google Shape;344;p13"/>
          <p:cNvGrpSpPr/>
          <p:nvPr/>
        </p:nvGrpSpPr>
        <p:grpSpPr>
          <a:xfrm>
            <a:off x="7742353" y="8615963"/>
            <a:ext cx="2858840" cy="3467043"/>
            <a:chOff x="-161830" y="-104950"/>
            <a:chExt cx="3811787" cy="4622724"/>
          </a:xfrm>
        </p:grpSpPr>
        <p:grpSp>
          <p:nvGrpSpPr>
            <p:cNvPr id="345" name="Google Shape;345;p13"/>
            <p:cNvGrpSpPr/>
            <p:nvPr/>
          </p:nvGrpSpPr>
          <p:grpSpPr>
            <a:xfrm rot="-3422155">
              <a:off x="1013229" y="2005769"/>
              <a:ext cx="2971057" cy="817399"/>
              <a:chOff x="0" y="-38100"/>
              <a:chExt cx="586875" cy="161461"/>
            </a:xfrm>
          </p:grpSpPr>
          <p:sp>
            <p:nvSpPr>
              <p:cNvPr id="346" name="Google Shape;346;p13"/>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3"/>
              <p:cNvSpPr txBox="1"/>
              <p:nvPr/>
            </p:nvSpPr>
            <p:spPr>
              <a:xfrm>
                <a:off x="0" y="-38100"/>
                <a:ext cx="586875" cy="16146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13"/>
            <p:cNvGrpSpPr/>
            <p:nvPr/>
          </p:nvGrpSpPr>
          <p:grpSpPr>
            <a:xfrm rot="-3422155">
              <a:off x="-1156094" y="1975822"/>
              <a:ext cx="5210642" cy="461180"/>
              <a:chOff x="0" y="-38100"/>
              <a:chExt cx="1029263" cy="91097"/>
            </a:xfrm>
          </p:grpSpPr>
          <p:sp>
            <p:nvSpPr>
              <p:cNvPr id="349" name="Google Shape;349;p13"/>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3"/>
              <p:cNvSpPr txBox="1"/>
              <p:nvPr/>
            </p:nvSpPr>
            <p:spPr>
              <a:xfrm>
                <a:off x="0" y="-38100"/>
                <a:ext cx="1029263" cy="91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13"/>
            <p:cNvGrpSpPr/>
            <p:nvPr/>
          </p:nvGrpSpPr>
          <p:grpSpPr>
            <a:xfrm rot="-3422155">
              <a:off x="-46373" y="1370954"/>
              <a:ext cx="2179771" cy="235168"/>
              <a:chOff x="0" y="-38100"/>
              <a:chExt cx="430572" cy="46453"/>
            </a:xfrm>
          </p:grpSpPr>
          <p:sp>
            <p:nvSpPr>
              <p:cNvPr id="352" name="Google Shape;352;p13"/>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3"/>
              <p:cNvSpPr txBox="1"/>
              <p:nvPr/>
            </p:nvSpPr>
            <p:spPr>
              <a:xfrm>
                <a:off x="0" y="-38100"/>
                <a:ext cx="430572" cy="464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354" name="Google Shape;354;p13"/>
          <p:cNvPicPr preferRelativeResize="0"/>
          <p:nvPr/>
        </p:nvPicPr>
        <p:blipFill>
          <a:blip r:embed="rId6">
            <a:alphaModFix/>
          </a:blip>
          <a:stretch>
            <a:fillRect/>
          </a:stretch>
        </p:blipFill>
        <p:spPr>
          <a:xfrm>
            <a:off x="-76775" y="899600"/>
            <a:ext cx="8920148" cy="89140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AD9"/>
        </a:solidFill>
      </p:bgPr>
    </p:bg>
    <p:spTree>
      <p:nvGrpSpPr>
        <p:cNvPr id="358" name="Shape 358"/>
        <p:cNvGrpSpPr/>
        <p:nvPr/>
      </p:nvGrpSpPr>
      <p:grpSpPr>
        <a:xfrm>
          <a:off x="0" y="0"/>
          <a:ext cx="0" cy="0"/>
          <a:chOff x="0" y="0"/>
          <a:chExt cx="0" cy="0"/>
        </a:xfrm>
      </p:grpSpPr>
      <p:pic>
        <p:nvPicPr>
          <p:cNvPr id="359" name="Google Shape;359;p14"/>
          <p:cNvPicPr preferRelativeResize="0"/>
          <p:nvPr/>
        </p:nvPicPr>
        <p:blipFill>
          <a:blip r:embed="rId3">
            <a:alphaModFix/>
          </a:blip>
          <a:stretch>
            <a:fillRect/>
          </a:stretch>
        </p:blipFill>
        <p:spPr>
          <a:xfrm>
            <a:off x="1020600" y="3663613"/>
            <a:ext cx="16389514" cy="6194092"/>
          </a:xfrm>
          <a:prstGeom prst="rect">
            <a:avLst/>
          </a:prstGeom>
          <a:noFill/>
          <a:ln>
            <a:noFill/>
          </a:ln>
        </p:spPr>
      </p:pic>
      <p:pic>
        <p:nvPicPr>
          <p:cNvPr id="360" name="Google Shape;360;p14"/>
          <p:cNvPicPr preferRelativeResize="0"/>
          <p:nvPr/>
        </p:nvPicPr>
        <p:blipFill>
          <a:blip r:embed="rId4">
            <a:alphaModFix/>
          </a:blip>
          <a:stretch>
            <a:fillRect/>
          </a:stretch>
        </p:blipFill>
        <p:spPr>
          <a:xfrm>
            <a:off x="12257637" y="-2157225"/>
            <a:ext cx="11134252" cy="11172449"/>
          </a:xfrm>
          <a:prstGeom prst="rect">
            <a:avLst/>
          </a:prstGeom>
          <a:noFill/>
          <a:ln>
            <a:noFill/>
          </a:ln>
        </p:spPr>
      </p:pic>
      <p:sp>
        <p:nvSpPr>
          <p:cNvPr id="361" name="Google Shape;361;p14"/>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5">
              <a:alphaModFix/>
            </a:blip>
            <a:stretch>
              <a:fillRect b="0" l="0" r="0" t="0"/>
            </a:stretch>
          </a:blipFill>
          <a:ln>
            <a:noFill/>
          </a:ln>
        </p:spPr>
      </p:sp>
      <p:grpSp>
        <p:nvGrpSpPr>
          <p:cNvPr id="362" name="Google Shape;362;p14"/>
          <p:cNvGrpSpPr/>
          <p:nvPr/>
        </p:nvGrpSpPr>
        <p:grpSpPr>
          <a:xfrm>
            <a:off x="17588913" y="9591457"/>
            <a:ext cx="193786" cy="320145"/>
            <a:chOff x="0" y="-38100"/>
            <a:chExt cx="51038" cy="84318"/>
          </a:xfrm>
        </p:grpSpPr>
        <p:sp>
          <p:nvSpPr>
            <p:cNvPr id="363" name="Google Shape;363;p14"/>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364" name="Google Shape;364;p14"/>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5" name="Google Shape;365;p14"/>
          <p:cNvGrpSpPr/>
          <p:nvPr/>
        </p:nvGrpSpPr>
        <p:grpSpPr>
          <a:xfrm>
            <a:off x="4033901" y="996073"/>
            <a:ext cx="193786" cy="320145"/>
            <a:chOff x="0" y="-38100"/>
            <a:chExt cx="51038" cy="84318"/>
          </a:xfrm>
        </p:grpSpPr>
        <p:sp>
          <p:nvSpPr>
            <p:cNvPr id="366" name="Google Shape;366;p14"/>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367" name="Google Shape;367;p14"/>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 name="Google Shape;368;p14"/>
          <p:cNvGrpSpPr/>
          <p:nvPr/>
        </p:nvGrpSpPr>
        <p:grpSpPr>
          <a:xfrm>
            <a:off x="3690074" y="996073"/>
            <a:ext cx="193786" cy="320145"/>
            <a:chOff x="0" y="-38100"/>
            <a:chExt cx="51038" cy="84318"/>
          </a:xfrm>
        </p:grpSpPr>
        <p:sp>
          <p:nvSpPr>
            <p:cNvPr id="369" name="Google Shape;369;p14"/>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370" name="Google Shape;370;p14"/>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1" name="Google Shape;371;p14"/>
          <p:cNvSpPr txBox="1"/>
          <p:nvPr/>
        </p:nvSpPr>
        <p:spPr>
          <a:xfrm>
            <a:off x="13951821" y="553618"/>
            <a:ext cx="837307"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372" name="Google Shape;372;p14"/>
          <p:cNvSpPr txBox="1"/>
          <p:nvPr/>
        </p:nvSpPr>
        <p:spPr>
          <a:xfrm>
            <a:off x="16336640" y="553618"/>
            <a:ext cx="94394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373" name="Google Shape;373;p14"/>
          <p:cNvSpPr txBox="1"/>
          <p:nvPr/>
        </p:nvSpPr>
        <p:spPr>
          <a:xfrm>
            <a:off x="11695813" y="553618"/>
            <a:ext cx="700311"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374" name="Google Shape;374;p14"/>
          <p:cNvSpPr txBox="1"/>
          <p:nvPr/>
        </p:nvSpPr>
        <p:spPr>
          <a:xfrm>
            <a:off x="9486425" y="553625"/>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375" name="Google Shape;375;p14"/>
          <p:cNvSpPr txBox="1"/>
          <p:nvPr/>
        </p:nvSpPr>
        <p:spPr>
          <a:xfrm>
            <a:off x="1864115" y="640875"/>
            <a:ext cx="57916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
        <p:nvSpPr>
          <p:cNvPr id="376" name="Google Shape;376;p14"/>
          <p:cNvSpPr txBox="1"/>
          <p:nvPr/>
        </p:nvSpPr>
        <p:spPr>
          <a:xfrm>
            <a:off x="1150155" y="1793546"/>
            <a:ext cx="155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49616B"/>
                </a:solidFill>
                <a:latin typeface="Archivo Black"/>
                <a:ea typeface="Archivo Black"/>
                <a:cs typeface="Archivo Black"/>
                <a:sym typeface="Archivo Black"/>
              </a:rPr>
              <a:t>WELCOME TO PRESENTATION</a:t>
            </a:r>
            <a:endParaRPr/>
          </a:p>
        </p:txBody>
      </p:sp>
      <p:sp>
        <p:nvSpPr>
          <p:cNvPr id="377" name="Google Shape;377;p14"/>
          <p:cNvSpPr txBox="1"/>
          <p:nvPr/>
        </p:nvSpPr>
        <p:spPr>
          <a:xfrm>
            <a:off x="1150155" y="2847646"/>
            <a:ext cx="15557326"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I'm Rain, and I'll be sharing with you my beautiful ideas. Follow me at @reallygreatsite to learn more. </a:t>
            </a:r>
            <a:endParaRPr/>
          </a:p>
        </p:txBody>
      </p:sp>
      <p:grpSp>
        <p:nvGrpSpPr>
          <p:cNvPr id="378" name="Google Shape;378;p14"/>
          <p:cNvGrpSpPr/>
          <p:nvPr/>
        </p:nvGrpSpPr>
        <p:grpSpPr>
          <a:xfrm>
            <a:off x="16587611" y="-101671"/>
            <a:ext cx="2474314" cy="3431877"/>
            <a:chOff x="-159827" y="-107976"/>
            <a:chExt cx="3299086" cy="4575837"/>
          </a:xfrm>
        </p:grpSpPr>
        <p:grpSp>
          <p:nvGrpSpPr>
            <p:cNvPr id="379" name="Google Shape;379;p14"/>
            <p:cNvGrpSpPr/>
            <p:nvPr/>
          </p:nvGrpSpPr>
          <p:grpSpPr>
            <a:xfrm rot="-3422155">
              <a:off x="502531" y="2590407"/>
              <a:ext cx="2971057" cy="817399"/>
              <a:chOff x="0" y="-38100"/>
              <a:chExt cx="586875" cy="161461"/>
            </a:xfrm>
          </p:grpSpPr>
          <p:sp>
            <p:nvSpPr>
              <p:cNvPr id="380" name="Google Shape;380;p14"/>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4"/>
              <p:cNvSpPr txBox="1"/>
              <p:nvPr/>
            </p:nvSpPr>
            <p:spPr>
              <a:xfrm>
                <a:off x="0" y="-38100"/>
                <a:ext cx="586875" cy="16146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2" name="Google Shape;382;p14"/>
            <p:cNvGrpSpPr/>
            <p:nvPr/>
          </p:nvGrpSpPr>
          <p:grpSpPr>
            <a:xfrm rot="-3357463">
              <a:off x="-1115605" y="1949353"/>
              <a:ext cx="5210642" cy="461180"/>
              <a:chOff x="0" y="-38100"/>
              <a:chExt cx="1029263" cy="91097"/>
            </a:xfrm>
          </p:grpSpPr>
          <p:sp>
            <p:nvSpPr>
              <p:cNvPr id="383" name="Google Shape;383;p14"/>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4"/>
              <p:cNvSpPr txBox="1"/>
              <p:nvPr/>
            </p:nvSpPr>
            <p:spPr>
              <a:xfrm>
                <a:off x="0" y="-38100"/>
                <a:ext cx="1029263" cy="91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p14"/>
            <p:cNvGrpSpPr/>
            <p:nvPr/>
          </p:nvGrpSpPr>
          <p:grpSpPr>
            <a:xfrm rot="-3342663">
              <a:off x="-231411" y="1967283"/>
              <a:ext cx="2179771" cy="235168"/>
              <a:chOff x="0" y="-38100"/>
              <a:chExt cx="430572" cy="46453"/>
            </a:xfrm>
          </p:grpSpPr>
          <p:sp>
            <p:nvSpPr>
              <p:cNvPr id="386" name="Google Shape;386;p14"/>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4"/>
              <p:cNvSpPr txBox="1"/>
              <p:nvPr/>
            </p:nvSpPr>
            <p:spPr>
              <a:xfrm>
                <a:off x="0" y="-38100"/>
                <a:ext cx="430572" cy="464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88" name="Google Shape;388;p14"/>
          <p:cNvGrpSpPr/>
          <p:nvPr/>
        </p:nvGrpSpPr>
        <p:grpSpPr>
          <a:xfrm rot="-3422155">
            <a:off x="362221" y="8897063"/>
            <a:ext cx="513457" cy="643761"/>
            <a:chOff x="0" y="-38100"/>
            <a:chExt cx="135231" cy="169550"/>
          </a:xfrm>
        </p:grpSpPr>
        <p:sp>
          <p:nvSpPr>
            <p:cNvPr id="389" name="Google Shape;389;p14"/>
            <p:cNvSpPr/>
            <p:nvPr/>
          </p:nvSpPr>
          <p:spPr>
            <a:xfrm>
              <a:off x="0" y="0"/>
              <a:ext cx="135231" cy="131450"/>
            </a:xfrm>
            <a:custGeom>
              <a:rect b="b" l="l" r="r" t="t"/>
              <a:pathLst>
                <a:path extrusionOk="0" h="131450" w="135231">
                  <a:moveTo>
                    <a:pt x="65725" y="0"/>
                  </a:moveTo>
                  <a:lnTo>
                    <a:pt x="69506" y="0"/>
                  </a:lnTo>
                  <a:cubicBezTo>
                    <a:pt x="86938" y="0"/>
                    <a:pt x="103655" y="6925"/>
                    <a:pt x="115981" y="19250"/>
                  </a:cubicBezTo>
                  <a:cubicBezTo>
                    <a:pt x="128307" y="31576"/>
                    <a:pt x="135231" y="48294"/>
                    <a:pt x="135231" y="65725"/>
                  </a:cubicBezTo>
                  <a:lnTo>
                    <a:pt x="135231" y="65725"/>
                  </a:lnTo>
                  <a:cubicBezTo>
                    <a:pt x="135231" y="102024"/>
                    <a:pt x="105805" y="131450"/>
                    <a:pt x="69506" y="131450"/>
                  </a:cubicBezTo>
                  <a:lnTo>
                    <a:pt x="65725" y="131450"/>
                  </a:lnTo>
                  <a:cubicBezTo>
                    <a:pt x="29426" y="131450"/>
                    <a:pt x="0" y="102024"/>
                    <a:pt x="0" y="65725"/>
                  </a:cubicBezTo>
                  <a:lnTo>
                    <a:pt x="0" y="65725"/>
                  </a:lnTo>
                  <a:cubicBezTo>
                    <a:pt x="0" y="29426"/>
                    <a:pt x="29426" y="0"/>
                    <a:pt x="65725" y="0"/>
                  </a:cubicBezTo>
                  <a:close/>
                </a:path>
              </a:pathLst>
            </a:custGeom>
            <a:solidFill>
              <a:srgbClr val="000000">
                <a:alpha val="0"/>
              </a:srgbClr>
            </a:solidFill>
            <a:ln cap="rnd" cmpd="sng" w="28575">
              <a:solidFill>
                <a:srgbClr val="627F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4"/>
            <p:cNvSpPr txBox="1"/>
            <p:nvPr/>
          </p:nvSpPr>
          <p:spPr>
            <a:xfrm>
              <a:off x="0" y="-38100"/>
              <a:ext cx="135231" cy="16955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1" name="Google Shape;391;p14"/>
          <p:cNvPicPr preferRelativeResize="0"/>
          <p:nvPr/>
        </p:nvPicPr>
        <p:blipFill>
          <a:blip r:embed="rId6">
            <a:alphaModFix/>
          </a:blip>
          <a:stretch>
            <a:fillRect/>
          </a:stretch>
        </p:blipFill>
        <p:spPr>
          <a:xfrm>
            <a:off x="16168209" y="7766125"/>
            <a:ext cx="4678651" cy="46786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AD9"/>
        </a:solidFill>
      </p:bgPr>
    </p:bg>
    <p:spTree>
      <p:nvGrpSpPr>
        <p:cNvPr id="395" name="Shape 395"/>
        <p:cNvGrpSpPr/>
        <p:nvPr/>
      </p:nvGrpSpPr>
      <p:grpSpPr>
        <a:xfrm>
          <a:off x="0" y="0"/>
          <a:ext cx="0" cy="0"/>
          <a:chOff x="0" y="0"/>
          <a:chExt cx="0" cy="0"/>
        </a:xfrm>
      </p:grpSpPr>
      <p:pic>
        <p:nvPicPr>
          <p:cNvPr id="396" name="Google Shape;396;p15"/>
          <p:cNvPicPr preferRelativeResize="0"/>
          <p:nvPr/>
        </p:nvPicPr>
        <p:blipFill>
          <a:blip r:embed="rId3">
            <a:alphaModFix/>
          </a:blip>
          <a:stretch>
            <a:fillRect/>
          </a:stretch>
        </p:blipFill>
        <p:spPr>
          <a:xfrm>
            <a:off x="7452550" y="-706637"/>
            <a:ext cx="11226998" cy="11259965"/>
          </a:xfrm>
          <a:prstGeom prst="rect">
            <a:avLst/>
          </a:prstGeom>
          <a:noFill/>
          <a:ln>
            <a:noFill/>
          </a:ln>
        </p:spPr>
      </p:pic>
      <p:pic>
        <p:nvPicPr>
          <p:cNvPr id="397" name="Google Shape;397;p15"/>
          <p:cNvPicPr preferRelativeResize="0"/>
          <p:nvPr/>
        </p:nvPicPr>
        <p:blipFill>
          <a:blip r:embed="rId4">
            <a:alphaModFix/>
          </a:blip>
          <a:stretch>
            <a:fillRect/>
          </a:stretch>
        </p:blipFill>
        <p:spPr>
          <a:xfrm>
            <a:off x="8793351" y="907575"/>
            <a:ext cx="13956977" cy="9070675"/>
          </a:xfrm>
          <a:prstGeom prst="rect">
            <a:avLst/>
          </a:prstGeom>
          <a:noFill/>
          <a:ln>
            <a:noFill/>
          </a:ln>
        </p:spPr>
      </p:pic>
      <p:sp>
        <p:nvSpPr>
          <p:cNvPr id="398" name="Google Shape;398;p15"/>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5">
              <a:alphaModFix/>
            </a:blip>
            <a:stretch>
              <a:fillRect b="0" l="0" r="0" t="0"/>
            </a:stretch>
          </a:blipFill>
          <a:ln>
            <a:noFill/>
          </a:ln>
        </p:spPr>
      </p:sp>
      <p:grpSp>
        <p:nvGrpSpPr>
          <p:cNvPr id="399" name="Google Shape;399;p15"/>
          <p:cNvGrpSpPr/>
          <p:nvPr/>
        </p:nvGrpSpPr>
        <p:grpSpPr>
          <a:xfrm>
            <a:off x="4033901" y="996073"/>
            <a:ext cx="193786" cy="320145"/>
            <a:chOff x="0" y="-38100"/>
            <a:chExt cx="51038" cy="84318"/>
          </a:xfrm>
        </p:grpSpPr>
        <p:sp>
          <p:nvSpPr>
            <p:cNvPr id="400" name="Google Shape;400;p15"/>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401" name="Google Shape;401;p15"/>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2" name="Google Shape;402;p15"/>
          <p:cNvGrpSpPr/>
          <p:nvPr/>
        </p:nvGrpSpPr>
        <p:grpSpPr>
          <a:xfrm>
            <a:off x="3690074" y="996073"/>
            <a:ext cx="193786" cy="320145"/>
            <a:chOff x="0" y="-38100"/>
            <a:chExt cx="51038" cy="84318"/>
          </a:xfrm>
        </p:grpSpPr>
        <p:sp>
          <p:nvSpPr>
            <p:cNvPr id="403" name="Google Shape;403;p15"/>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404" name="Google Shape;404;p15"/>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5" name="Google Shape;405;p15"/>
          <p:cNvSpPr txBox="1"/>
          <p:nvPr/>
        </p:nvSpPr>
        <p:spPr>
          <a:xfrm>
            <a:off x="13951821" y="553618"/>
            <a:ext cx="837307"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406" name="Google Shape;406;p15"/>
          <p:cNvSpPr txBox="1"/>
          <p:nvPr/>
        </p:nvSpPr>
        <p:spPr>
          <a:xfrm>
            <a:off x="11695813" y="553618"/>
            <a:ext cx="700311"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407" name="Google Shape;407;p15"/>
          <p:cNvSpPr txBox="1"/>
          <p:nvPr/>
        </p:nvSpPr>
        <p:spPr>
          <a:xfrm>
            <a:off x="9486425" y="553625"/>
            <a:ext cx="83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408" name="Google Shape;408;p15"/>
          <p:cNvSpPr txBox="1"/>
          <p:nvPr/>
        </p:nvSpPr>
        <p:spPr>
          <a:xfrm>
            <a:off x="1150155" y="1945946"/>
            <a:ext cx="7778663" cy="9397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49616B"/>
                </a:solidFill>
                <a:latin typeface="Archivo Black"/>
                <a:ea typeface="Archivo Black"/>
                <a:cs typeface="Archivo Black"/>
                <a:sym typeface="Archivo Black"/>
              </a:rPr>
              <a:t>OUR COMPANY</a:t>
            </a:r>
            <a:endParaRPr/>
          </a:p>
        </p:txBody>
      </p:sp>
      <p:sp>
        <p:nvSpPr>
          <p:cNvPr id="409" name="Google Shape;409;p15"/>
          <p:cNvSpPr txBox="1"/>
          <p:nvPr/>
        </p:nvSpPr>
        <p:spPr>
          <a:xfrm>
            <a:off x="4344694" y="7086382"/>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9616B"/>
                </a:solidFill>
                <a:latin typeface="Archivo Black"/>
                <a:ea typeface="Archivo Black"/>
                <a:cs typeface="Archivo Black"/>
                <a:sym typeface="Archivo Black"/>
              </a:rPr>
              <a:t>WHAT WE DO? </a:t>
            </a:r>
            <a:endParaRPr/>
          </a:p>
        </p:txBody>
      </p:sp>
      <p:sp>
        <p:nvSpPr>
          <p:cNvPr id="410" name="Google Shape;410;p15"/>
          <p:cNvSpPr txBox="1"/>
          <p:nvPr/>
        </p:nvSpPr>
        <p:spPr>
          <a:xfrm>
            <a:off x="4344694" y="3848928"/>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9616B"/>
                </a:solidFill>
                <a:latin typeface="Archivo Black"/>
                <a:ea typeface="Archivo Black"/>
                <a:cs typeface="Archivo Black"/>
                <a:sym typeface="Archivo Black"/>
              </a:rPr>
              <a:t>WHO WE ARE?</a:t>
            </a:r>
            <a:endParaRPr/>
          </a:p>
        </p:txBody>
      </p:sp>
      <p:sp>
        <p:nvSpPr>
          <p:cNvPr id="411" name="Google Shape;411;p15"/>
          <p:cNvSpPr txBox="1"/>
          <p:nvPr/>
        </p:nvSpPr>
        <p:spPr>
          <a:xfrm>
            <a:off x="4344694" y="4515678"/>
            <a:ext cx="401315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Briefly elaborate on what you want to discuss. </a:t>
            </a:r>
            <a:endParaRPr/>
          </a:p>
        </p:txBody>
      </p:sp>
      <p:sp>
        <p:nvSpPr>
          <p:cNvPr id="412" name="Google Shape;412;p15"/>
          <p:cNvSpPr txBox="1"/>
          <p:nvPr/>
        </p:nvSpPr>
        <p:spPr>
          <a:xfrm>
            <a:off x="4344694" y="7753132"/>
            <a:ext cx="401315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Briefly elaborate on what you want to discuss. </a:t>
            </a:r>
            <a:endParaRPr/>
          </a:p>
        </p:txBody>
      </p:sp>
      <p:grpSp>
        <p:nvGrpSpPr>
          <p:cNvPr id="413" name="Google Shape;413;p15"/>
          <p:cNvGrpSpPr/>
          <p:nvPr/>
        </p:nvGrpSpPr>
        <p:grpSpPr>
          <a:xfrm>
            <a:off x="1028700" y="3541638"/>
            <a:ext cx="2231469" cy="2106197"/>
            <a:chOff x="0" y="0"/>
            <a:chExt cx="2975292" cy="2808262"/>
          </a:xfrm>
        </p:grpSpPr>
        <p:grpSp>
          <p:nvGrpSpPr>
            <p:cNvPr id="414" name="Google Shape;414;p15"/>
            <p:cNvGrpSpPr/>
            <p:nvPr/>
          </p:nvGrpSpPr>
          <p:grpSpPr>
            <a:xfrm>
              <a:off x="0" y="0"/>
              <a:ext cx="2808262" cy="2808262"/>
              <a:chOff x="0" y="0"/>
              <a:chExt cx="812800" cy="812800"/>
            </a:xfrm>
          </p:grpSpPr>
          <p:sp>
            <p:nvSpPr>
              <p:cNvPr id="415" name="Google Shape;41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7" name="Google Shape;417;p15"/>
            <p:cNvSpPr/>
            <p:nvPr/>
          </p:nvSpPr>
          <p:spPr>
            <a:xfrm>
              <a:off x="351802" y="0"/>
              <a:ext cx="2623490" cy="2623490"/>
            </a:xfrm>
            <a:custGeom>
              <a:rect b="b" l="l" r="r" t="t"/>
              <a:pathLst>
                <a:path extrusionOk="0" h="2623490" w="2623490">
                  <a:moveTo>
                    <a:pt x="0" y="0"/>
                  </a:moveTo>
                  <a:lnTo>
                    <a:pt x="2623490" y="0"/>
                  </a:lnTo>
                  <a:lnTo>
                    <a:pt x="2623490" y="2623490"/>
                  </a:lnTo>
                  <a:lnTo>
                    <a:pt x="0" y="2623490"/>
                  </a:lnTo>
                  <a:lnTo>
                    <a:pt x="0" y="0"/>
                  </a:lnTo>
                  <a:close/>
                </a:path>
              </a:pathLst>
            </a:custGeom>
            <a:blipFill rotWithShape="1">
              <a:blip r:embed="rId6">
                <a:alphaModFix/>
              </a:blip>
              <a:stretch>
                <a:fillRect b="0" l="0" r="0" t="0"/>
              </a:stretch>
            </a:blipFill>
            <a:ln>
              <a:noFill/>
            </a:ln>
          </p:spPr>
        </p:sp>
      </p:grpSp>
      <p:grpSp>
        <p:nvGrpSpPr>
          <p:cNvPr id="418" name="Google Shape;418;p15"/>
          <p:cNvGrpSpPr/>
          <p:nvPr/>
        </p:nvGrpSpPr>
        <p:grpSpPr>
          <a:xfrm>
            <a:off x="1028700" y="6852243"/>
            <a:ext cx="2231469" cy="2106197"/>
            <a:chOff x="0" y="0"/>
            <a:chExt cx="2975292" cy="2808262"/>
          </a:xfrm>
        </p:grpSpPr>
        <p:grpSp>
          <p:nvGrpSpPr>
            <p:cNvPr id="419" name="Google Shape;419;p15"/>
            <p:cNvGrpSpPr/>
            <p:nvPr/>
          </p:nvGrpSpPr>
          <p:grpSpPr>
            <a:xfrm>
              <a:off x="0" y="0"/>
              <a:ext cx="2808262" cy="2808262"/>
              <a:chOff x="0" y="0"/>
              <a:chExt cx="812800" cy="812800"/>
            </a:xfrm>
          </p:grpSpPr>
          <p:sp>
            <p:nvSpPr>
              <p:cNvPr id="420" name="Google Shape;42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2" name="Google Shape;422;p15"/>
            <p:cNvSpPr/>
            <p:nvPr/>
          </p:nvSpPr>
          <p:spPr>
            <a:xfrm>
              <a:off x="351802" y="0"/>
              <a:ext cx="2623490" cy="2623490"/>
            </a:xfrm>
            <a:custGeom>
              <a:rect b="b" l="l" r="r" t="t"/>
              <a:pathLst>
                <a:path extrusionOk="0" h="2623490" w="2623490">
                  <a:moveTo>
                    <a:pt x="0" y="0"/>
                  </a:moveTo>
                  <a:lnTo>
                    <a:pt x="2623490" y="0"/>
                  </a:lnTo>
                  <a:lnTo>
                    <a:pt x="2623490" y="2623490"/>
                  </a:lnTo>
                  <a:lnTo>
                    <a:pt x="0" y="2623490"/>
                  </a:lnTo>
                  <a:lnTo>
                    <a:pt x="0" y="0"/>
                  </a:lnTo>
                  <a:close/>
                </a:path>
              </a:pathLst>
            </a:custGeom>
            <a:blipFill rotWithShape="1">
              <a:blip r:embed="rId6">
                <a:alphaModFix/>
              </a:blip>
              <a:stretch>
                <a:fillRect b="0" l="0" r="0" t="0"/>
              </a:stretch>
            </a:blipFill>
            <a:ln>
              <a:noFill/>
            </a:ln>
          </p:spPr>
        </p:sp>
      </p:grpSp>
      <p:grpSp>
        <p:nvGrpSpPr>
          <p:cNvPr id="423" name="Google Shape;423;p15"/>
          <p:cNvGrpSpPr/>
          <p:nvPr/>
        </p:nvGrpSpPr>
        <p:grpSpPr>
          <a:xfrm rot="10800000">
            <a:off x="7061013" y="-1820617"/>
            <a:ext cx="2858840" cy="3467043"/>
            <a:chOff x="-161830" y="-104950"/>
            <a:chExt cx="3811787" cy="4622724"/>
          </a:xfrm>
        </p:grpSpPr>
        <p:grpSp>
          <p:nvGrpSpPr>
            <p:cNvPr id="424" name="Google Shape;424;p15"/>
            <p:cNvGrpSpPr/>
            <p:nvPr/>
          </p:nvGrpSpPr>
          <p:grpSpPr>
            <a:xfrm rot="-3422155">
              <a:off x="1013229" y="2005769"/>
              <a:ext cx="2971057" cy="817399"/>
              <a:chOff x="0" y="-38100"/>
              <a:chExt cx="586875" cy="161461"/>
            </a:xfrm>
          </p:grpSpPr>
          <p:sp>
            <p:nvSpPr>
              <p:cNvPr id="425" name="Google Shape;425;p15"/>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5"/>
              <p:cNvSpPr txBox="1"/>
              <p:nvPr/>
            </p:nvSpPr>
            <p:spPr>
              <a:xfrm>
                <a:off x="0" y="-38100"/>
                <a:ext cx="586875" cy="16146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7" name="Google Shape;427;p15"/>
            <p:cNvGrpSpPr/>
            <p:nvPr/>
          </p:nvGrpSpPr>
          <p:grpSpPr>
            <a:xfrm rot="-3422155">
              <a:off x="-1156094" y="1975822"/>
              <a:ext cx="5210642" cy="461180"/>
              <a:chOff x="0" y="-38100"/>
              <a:chExt cx="1029263" cy="91097"/>
            </a:xfrm>
          </p:grpSpPr>
          <p:sp>
            <p:nvSpPr>
              <p:cNvPr id="428" name="Google Shape;428;p15"/>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5"/>
              <p:cNvSpPr txBox="1"/>
              <p:nvPr/>
            </p:nvSpPr>
            <p:spPr>
              <a:xfrm>
                <a:off x="0" y="-38100"/>
                <a:ext cx="1029263" cy="91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0" name="Google Shape;430;p15"/>
            <p:cNvGrpSpPr/>
            <p:nvPr/>
          </p:nvGrpSpPr>
          <p:grpSpPr>
            <a:xfrm rot="-3422155">
              <a:off x="-46373" y="1370954"/>
              <a:ext cx="2179771" cy="235168"/>
              <a:chOff x="0" y="-38100"/>
              <a:chExt cx="430572" cy="46453"/>
            </a:xfrm>
          </p:grpSpPr>
          <p:sp>
            <p:nvSpPr>
              <p:cNvPr id="431" name="Google Shape;431;p15"/>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5"/>
              <p:cNvSpPr txBox="1"/>
              <p:nvPr/>
            </p:nvSpPr>
            <p:spPr>
              <a:xfrm>
                <a:off x="0" y="-38100"/>
                <a:ext cx="430572" cy="464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33" name="Google Shape;433;p15"/>
          <p:cNvGrpSpPr/>
          <p:nvPr/>
        </p:nvGrpSpPr>
        <p:grpSpPr>
          <a:xfrm rot="-3422155">
            <a:off x="7605584" y="9057146"/>
            <a:ext cx="513457" cy="643761"/>
            <a:chOff x="0" y="-38100"/>
            <a:chExt cx="135231" cy="169550"/>
          </a:xfrm>
        </p:grpSpPr>
        <p:sp>
          <p:nvSpPr>
            <p:cNvPr id="434" name="Google Shape;434;p15"/>
            <p:cNvSpPr/>
            <p:nvPr/>
          </p:nvSpPr>
          <p:spPr>
            <a:xfrm>
              <a:off x="0" y="0"/>
              <a:ext cx="135231" cy="131450"/>
            </a:xfrm>
            <a:custGeom>
              <a:rect b="b" l="l" r="r" t="t"/>
              <a:pathLst>
                <a:path extrusionOk="0" h="131450" w="135231">
                  <a:moveTo>
                    <a:pt x="65725" y="0"/>
                  </a:moveTo>
                  <a:lnTo>
                    <a:pt x="69506" y="0"/>
                  </a:lnTo>
                  <a:cubicBezTo>
                    <a:pt x="86938" y="0"/>
                    <a:pt x="103655" y="6925"/>
                    <a:pt x="115981" y="19250"/>
                  </a:cubicBezTo>
                  <a:cubicBezTo>
                    <a:pt x="128307" y="31576"/>
                    <a:pt x="135231" y="48294"/>
                    <a:pt x="135231" y="65725"/>
                  </a:cubicBezTo>
                  <a:lnTo>
                    <a:pt x="135231" y="65725"/>
                  </a:lnTo>
                  <a:cubicBezTo>
                    <a:pt x="135231" y="102024"/>
                    <a:pt x="105805" y="131450"/>
                    <a:pt x="69506" y="131450"/>
                  </a:cubicBezTo>
                  <a:lnTo>
                    <a:pt x="65725" y="131450"/>
                  </a:lnTo>
                  <a:cubicBezTo>
                    <a:pt x="29426" y="131450"/>
                    <a:pt x="0" y="102024"/>
                    <a:pt x="0" y="65725"/>
                  </a:cubicBezTo>
                  <a:lnTo>
                    <a:pt x="0" y="65725"/>
                  </a:lnTo>
                  <a:cubicBezTo>
                    <a:pt x="0" y="29426"/>
                    <a:pt x="29426" y="0"/>
                    <a:pt x="65725" y="0"/>
                  </a:cubicBezTo>
                  <a:close/>
                </a:path>
              </a:pathLst>
            </a:custGeom>
            <a:solidFill>
              <a:srgbClr val="000000">
                <a:alpha val="0"/>
              </a:srgbClr>
            </a:solidFill>
            <a:ln cap="rnd" cmpd="sng" w="28575">
              <a:solidFill>
                <a:srgbClr val="627F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5"/>
            <p:cNvSpPr txBox="1"/>
            <p:nvPr/>
          </p:nvSpPr>
          <p:spPr>
            <a:xfrm>
              <a:off x="0" y="-38100"/>
              <a:ext cx="135231" cy="16955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6" name="Google Shape;436;p15"/>
          <p:cNvSpPr/>
          <p:nvPr/>
        </p:nvSpPr>
        <p:spPr>
          <a:xfrm>
            <a:off x="1623626" y="4039128"/>
            <a:ext cx="1060142" cy="1029301"/>
          </a:xfrm>
          <a:custGeom>
            <a:rect b="b" l="l" r="r" t="t"/>
            <a:pathLst>
              <a:path extrusionOk="0" h="1029301" w="1060142">
                <a:moveTo>
                  <a:pt x="0" y="0"/>
                </a:moveTo>
                <a:lnTo>
                  <a:pt x="1060142" y="0"/>
                </a:lnTo>
                <a:lnTo>
                  <a:pt x="1060142" y="1029301"/>
                </a:lnTo>
                <a:lnTo>
                  <a:pt x="0" y="1029301"/>
                </a:lnTo>
                <a:lnTo>
                  <a:pt x="0" y="0"/>
                </a:lnTo>
                <a:close/>
              </a:path>
            </a:pathLst>
          </a:custGeom>
          <a:blipFill rotWithShape="1">
            <a:blip r:embed="rId7">
              <a:alphaModFix/>
            </a:blip>
            <a:stretch>
              <a:fillRect b="0" l="0" r="0" t="0"/>
            </a:stretch>
          </a:blipFill>
          <a:ln>
            <a:noFill/>
          </a:ln>
        </p:spPr>
      </p:sp>
      <p:sp>
        <p:nvSpPr>
          <p:cNvPr id="437" name="Google Shape;437;p15"/>
          <p:cNvSpPr/>
          <p:nvPr/>
        </p:nvSpPr>
        <p:spPr>
          <a:xfrm>
            <a:off x="1623626" y="7257278"/>
            <a:ext cx="1106119" cy="1067907"/>
          </a:xfrm>
          <a:custGeom>
            <a:rect b="b" l="l" r="r" t="t"/>
            <a:pathLst>
              <a:path extrusionOk="0" h="1067907" w="1106119">
                <a:moveTo>
                  <a:pt x="0" y="0"/>
                </a:moveTo>
                <a:lnTo>
                  <a:pt x="1106119" y="0"/>
                </a:lnTo>
                <a:lnTo>
                  <a:pt x="1106119" y="1067908"/>
                </a:lnTo>
                <a:lnTo>
                  <a:pt x="0" y="1067908"/>
                </a:lnTo>
                <a:lnTo>
                  <a:pt x="0" y="0"/>
                </a:lnTo>
                <a:close/>
              </a:path>
            </a:pathLst>
          </a:custGeom>
          <a:blipFill rotWithShape="1">
            <a:blip r:embed="rId8">
              <a:alphaModFix/>
            </a:blip>
            <a:stretch>
              <a:fillRect b="0" l="0" r="0" t="0"/>
            </a:stretch>
          </a:blipFill>
          <a:ln>
            <a:noFill/>
          </a:ln>
        </p:spPr>
      </p:sp>
      <p:sp>
        <p:nvSpPr>
          <p:cNvPr id="438" name="Google Shape;438;p15"/>
          <p:cNvSpPr txBox="1"/>
          <p:nvPr/>
        </p:nvSpPr>
        <p:spPr>
          <a:xfrm>
            <a:off x="16336640" y="553618"/>
            <a:ext cx="94394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439" name="Google Shape;439;p15"/>
          <p:cNvSpPr txBox="1"/>
          <p:nvPr/>
        </p:nvSpPr>
        <p:spPr>
          <a:xfrm>
            <a:off x="1864115" y="640875"/>
            <a:ext cx="57916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pic>
        <p:nvPicPr>
          <p:cNvPr id="440" name="Google Shape;440;p15"/>
          <p:cNvPicPr preferRelativeResize="0"/>
          <p:nvPr/>
        </p:nvPicPr>
        <p:blipFill>
          <a:blip r:embed="rId9">
            <a:alphaModFix/>
          </a:blip>
          <a:stretch>
            <a:fillRect/>
          </a:stretch>
        </p:blipFill>
        <p:spPr>
          <a:xfrm>
            <a:off x="8785700" y="2520049"/>
            <a:ext cx="7499751" cy="74997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AD9"/>
        </a:solidFill>
      </p:bgPr>
    </p:bg>
    <p:spTree>
      <p:nvGrpSpPr>
        <p:cNvPr id="444" name="Shape 444"/>
        <p:cNvGrpSpPr/>
        <p:nvPr/>
      </p:nvGrpSpPr>
      <p:grpSpPr>
        <a:xfrm>
          <a:off x="0" y="0"/>
          <a:ext cx="0" cy="0"/>
          <a:chOff x="0" y="0"/>
          <a:chExt cx="0" cy="0"/>
        </a:xfrm>
      </p:grpSpPr>
      <p:pic>
        <p:nvPicPr>
          <p:cNvPr id="445" name="Google Shape;445;p16"/>
          <p:cNvPicPr preferRelativeResize="0"/>
          <p:nvPr/>
        </p:nvPicPr>
        <p:blipFill>
          <a:blip r:embed="rId3">
            <a:alphaModFix/>
          </a:blip>
          <a:stretch>
            <a:fillRect/>
          </a:stretch>
        </p:blipFill>
        <p:spPr>
          <a:xfrm>
            <a:off x="-3198100" y="-8844250"/>
            <a:ext cx="26026801" cy="26103250"/>
          </a:xfrm>
          <a:prstGeom prst="rect">
            <a:avLst/>
          </a:prstGeom>
          <a:noFill/>
          <a:ln>
            <a:noFill/>
          </a:ln>
        </p:spPr>
      </p:pic>
      <p:sp>
        <p:nvSpPr>
          <p:cNvPr id="446" name="Google Shape;446;p16"/>
          <p:cNvSpPr/>
          <p:nvPr/>
        </p:nvSpPr>
        <p:spPr>
          <a:xfrm rot="5400000">
            <a:off x="1104499" y="2415426"/>
            <a:ext cx="8359505" cy="6618289"/>
          </a:xfrm>
          <a:custGeom>
            <a:rect b="b" l="l" r="r" t="t"/>
            <a:pathLst>
              <a:path extrusionOk="0" h="1406146" w="1776091">
                <a:moveTo>
                  <a:pt x="92612" y="0"/>
                </a:moveTo>
                <a:lnTo>
                  <a:pt x="1683479" y="0"/>
                </a:lnTo>
                <a:cubicBezTo>
                  <a:pt x="1734627" y="0"/>
                  <a:pt x="1776091" y="41464"/>
                  <a:pt x="1776091" y="92612"/>
                </a:cubicBezTo>
                <a:lnTo>
                  <a:pt x="1776091" y="1313534"/>
                </a:lnTo>
                <a:cubicBezTo>
                  <a:pt x="1776091" y="1364682"/>
                  <a:pt x="1734627" y="1406146"/>
                  <a:pt x="1683479" y="1406146"/>
                </a:cubicBezTo>
                <a:lnTo>
                  <a:pt x="92612" y="1406146"/>
                </a:lnTo>
                <a:cubicBezTo>
                  <a:pt x="41464" y="1406146"/>
                  <a:pt x="0" y="1364682"/>
                  <a:pt x="0" y="1313534"/>
                </a:cubicBezTo>
                <a:lnTo>
                  <a:pt x="0" y="92612"/>
                </a:lnTo>
                <a:cubicBezTo>
                  <a:pt x="0" y="41464"/>
                  <a:pt x="41464" y="0"/>
                  <a:pt x="92612" y="0"/>
                </a:cubicBezTo>
                <a:close/>
              </a:path>
            </a:pathLst>
          </a:custGeom>
          <a:solidFill>
            <a:srgbClr val="49616B"/>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6"/>
          <p:cNvSpPr/>
          <p:nvPr/>
        </p:nvSpPr>
        <p:spPr>
          <a:xfrm rot="5400000">
            <a:off x="9239928" y="2415426"/>
            <a:ext cx="8359505" cy="6618289"/>
          </a:xfrm>
          <a:custGeom>
            <a:rect b="b" l="l" r="r" t="t"/>
            <a:pathLst>
              <a:path extrusionOk="0" h="1406146" w="1776091">
                <a:moveTo>
                  <a:pt x="92612" y="0"/>
                </a:moveTo>
                <a:lnTo>
                  <a:pt x="1683479" y="0"/>
                </a:lnTo>
                <a:cubicBezTo>
                  <a:pt x="1734627" y="0"/>
                  <a:pt x="1776091" y="41464"/>
                  <a:pt x="1776091" y="92612"/>
                </a:cubicBezTo>
                <a:lnTo>
                  <a:pt x="1776091" y="1313534"/>
                </a:lnTo>
                <a:cubicBezTo>
                  <a:pt x="1776091" y="1364682"/>
                  <a:pt x="1734627" y="1406146"/>
                  <a:pt x="1683479" y="1406146"/>
                </a:cubicBezTo>
                <a:lnTo>
                  <a:pt x="92612" y="1406146"/>
                </a:lnTo>
                <a:cubicBezTo>
                  <a:pt x="41464" y="1406146"/>
                  <a:pt x="0" y="1364682"/>
                  <a:pt x="0" y="1313534"/>
                </a:cubicBezTo>
                <a:lnTo>
                  <a:pt x="0" y="92612"/>
                </a:lnTo>
                <a:cubicBezTo>
                  <a:pt x="0" y="41464"/>
                  <a:pt x="41464" y="0"/>
                  <a:pt x="92612" y="0"/>
                </a:cubicBezTo>
                <a:close/>
              </a:path>
            </a:pathLst>
          </a:custGeom>
          <a:solidFill>
            <a:srgbClr val="49616B"/>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6"/>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4">
              <a:alphaModFix/>
            </a:blip>
            <a:stretch>
              <a:fillRect b="0" l="0" r="0" t="0"/>
            </a:stretch>
          </a:blipFill>
          <a:ln>
            <a:noFill/>
          </a:ln>
        </p:spPr>
      </p:sp>
      <p:sp>
        <p:nvSpPr>
          <p:cNvPr id="449" name="Google Shape;449;p16"/>
          <p:cNvSpPr txBox="1"/>
          <p:nvPr/>
        </p:nvSpPr>
        <p:spPr>
          <a:xfrm>
            <a:off x="13951821" y="553618"/>
            <a:ext cx="837307"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450" name="Google Shape;450;p16"/>
          <p:cNvSpPr txBox="1"/>
          <p:nvPr/>
        </p:nvSpPr>
        <p:spPr>
          <a:xfrm>
            <a:off x="16336640" y="553618"/>
            <a:ext cx="94394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451" name="Google Shape;451;p16"/>
          <p:cNvSpPr txBox="1"/>
          <p:nvPr/>
        </p:nvSpPr>
        <p:spPr>
          <a:xfrm>
            <a:off x="11695813" y="553618"/>
            <a:ext cx="700311"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452" name="Google Shape;452;p16"/>
          <p:cNvSpPr txBox="1"/>
          <p:nvPr/>
        </p:nvSpPr>
        <p:spPr>
          <a:xfrm>
            <a:off x="9486425" y="553625"/>
            <a:ext cx="94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453" name="Google Shape;453;p16"/>
          <p:cNvSpPr txBox="1"/>
          <p:nvPr/>
        </p:nvSpPr>
        <p:spPr>
          <a:xfrm>
            <a:off x="1864115" y="640875"/>
            <a:ext cx="57916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
        <p:nvSpPr>
          <p:cNvPr id="454" name="Google Shape;454;p16"/>
          <p:cNvSpPr txBox="1"/>
          <p:nvPr/>
        </p:nvSpPr>
        <p:spPr>
          <a:xfrm>
            <a:off x="3039815" y="2606359"/>
            <a:ext cx="4584125" cy="9397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MISSION</a:t>
            </a:r>
            <a:endParaRPr/>
          </a:p>
        </p:txBody>
      </p:sp>
      <p:sp>
        <p:nvSpPr>
          <p:cNvPr id="455" name="Google Shape;455;p16"/>
          <p:cNvSpPr txBox="1"/>
          <p:nvPr/>
        </p:nvSpPr>
        <p:spPr>
          <a:xfrm>
            <a:off x="11659759" y="2606359"/>
            <a:ext cx="3673820" cy="9397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VISION</a:t>
            </a:r>
            <a:endParaRPr/>
          </a:p>
        </p:txBody>
      </p:sp>
      <p:grpSp>
        <p:nvGrpSpPr>
          <p:cNvPr id="456" name="Google Shape;456;p16"/>
          <p:cNvGrpSpPr/>
          <p:nvPr/>
        </p:nvGrpSpPr>
        <p:grpSpPr>
          <a:xfrm>
            <a:off x="16847080" y="114280"/>
            <a:ext cx="2474314" cy="3431877"/>
            <a:chOff x="-159827" y="-107976"/>
            <a:chExt cx="3299086" cy="4575837"/>
          </a:xfrm>
        </p:grpSpPr>
        <p:grpSp>
          <p:nvGrpSpPr>
            <p:cNvPr id="457" name="Google Shape;457;p16"/>
            <p:cNvGrpSpPr/>
            <p:nvPr/>
          </p:nvGrpSpPr>
          <p:grpSpPr>
            <a:xfrm rot="-3422155">
              <a:off x="502531" y="2590407"/>
              <a:ext cx="2971057" cy="817399"/>
              <a:chOff x="0" y="-38100"/>
              <a:chExt cx="586875" cy="161461"/>
            </a:xfrm>
          </p:grpSpPr>
          <p:sp>
            <p:nvSpPr>
              <p:cNvPr id="458" name="Google Shape;458;p16"/>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6"/>
              <p:cNvSpPr txBox="1"/>
              <p:nvPr/>
            </p:nvSpPr>
            <p:spPr>
              <a:xfrm>
                <a:off x="0" y="-38100"/>
                <a:ext cx="586875" cy="16146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16"/>
            <p:cNvGrpSpPr/>
            <p:nvPr/>
          </p:nvGrpSpPr>
          <p:grpSpPr>
            <a:xfrm rot="-3357463">
              <a:off x="-1115605" y="1949353"/>
              <a:ext cx="5210642" cy="461180"/>
              <a:chOff x="0" y="-38100"/>
              <a:chExt cx="1029263" cy="91097"/>
            </a:xfrm>
          </p:grpSpPr>
          <p:sp>
            <p:nvSpPr>
              <p:cNvPr id="461" name="Google Shape;461;p16"/>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6"/>
              <p:cNvSpPr txBox="1"/>
              <p:nvPr/>
            </p:nvSpPr>
            <p:spPr>
              <a:xfrm>
                <a:off x="0" y="-38100"/>
                <a:ext cx="1029263" cy="91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16"/>
            <p:cNvGrpSpPr/>
            <p:nvPr/>
          </p:nvGrpSpPr>
          <p:grpSpPr>
            <a:xfrm rot="-3342663">
              <a:off x="-231411" y="1967283"/>
              <a:ext cx="2179771" cy="235168"/>
              <a:chOff x="0" y="-38100"/>
              <a:chExt cx="430572" cy="46453"/>
            </a:xfrm>
          </p:grpSpPr>
          <p:sp>
            <p:nvSpPr>
              <p:cNvPr id="464" name="Google Shape;464;p16"/>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6"/>
              <p:cNvSpPr txBox="1"/>
              <p:nvPr/>
            </p:nvSpPr>
            <p:spPr>
              <a:xfrm>
                <a:off x="0" y="-38100"/>
                <a:ext cx="430572" cy="464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66" name="Google Shape;466;p16"/>
          <p:cNvGrpSpPr/>
          <p:nvPr/>
        </p:nvGrpSpPr>
        <p:grpSpPr>
          <a:xfrm rot="-3422155">
            <a:off x="17290950" y="8754323"/>
            <a:ext cx="513457" cy="643761"/>
            <a:chOff x="0" y="-38100"/>
            <a:chExt cx="135231" cy="169550"/>
          </a:xfrm>
        </p:grpSpPr>
        <p:sp>
          <p:nvSpPr>
            <p:cNvPr id="467" name="Google Shape;467;p16"/>
            <p:cNvSpPr/>
            <p:nvPr/>
          </p:nvSpPr>
          <p:spPr>
            <a:xfrm>
              <a:off x="0" y="0"/>
              <a:ext cx="135231" cy="131450"/>
            </a:xfrm>
            <a:custGeom>
              <a:rect b="b" l="l" r="r" t="t"/>
              <a:pathLst>
                <a:path extrusionOk="0" h="131450" w="135231">
                  <a:moveTo>
                    <a:pt x="65725" y="0"/>
                  </a:moveTo>
                  <a:lnTo>
                    <a:pt x="69506" y="0"/>
                  </a:lnTo>
                  <a:cubicBezTo>
                    <a:pt x="86938" y="0"/>
                    <a:pt x="103655" y="6925"/>
                    <a:pt x="115981" y="19250"/>
                  </a:cubicBezTo>
                  <a:cubicBezTo>
                    <a:pt x="128307" y="31576"/>
                    <a:pt x="135231" y="48294"/>
                    <a:pt x="135231" y="65725"/>
                  </a:cubicBezTo>
                  <a:lnTo>
                    <a:pt x="135231" y="65725"/>
                  </a:lnTo>
                  <a:cubicBezTo>
                    <a:pt x="135231" y="102024"/>
                    <a:pt x="105805" y="131450"/>
                    <a:pt x="69506" y="131450"/>
                  </a:cubicBezTo>
                  <a:lnTo>
                    <a:pt x="65725" y="131450"/>
                  </a:lnTo>
                  <a:cubicBezTo>
                    <a:pt x="29426" y="131450"/>
                    <a:pt x="0" y="102024"/>
                    <a:pt x="0" y="65725"/>
                  </a:cubicBezTo>
                  <a:lnTo>
                    <a:pt x="0" y="65725"/>
                  </a:lnTo>
                  <a:cubicBezTo>
                    <a:pt x="0" y="29426"/>
                    <a:pt x="29426" y="0"/>
                    <a:pt x="65725" y="0"/>
                  </a:cubicBezTo>
                  <a:close/>
                </a:path>
              </a:pathLst>
            </a:custGeom>
            <a:solidFill>
              <a:srgbClr val="000000">
                <a:alpha val="0"/>
              </a:srgbClr>
            </a:solidFill>
            <a:ln cap="rnd" cmpd="sng" w="28575">
              <a:solidFill>
                <a:srgbClr val="627F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6"/>
            <p:cNvSpPr txBox="1"/>
            <p:nvPr/>
          </p:nvSpPr>
          <p:spPr>
            <a:xfrm>
              <a:off x="0" y="-38100"/>
              <a:ext cx="135231" cy="16955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16"/>
          <p:cNvGrpSpPr/>
          <p:nvPr/>
        </p:nvGrpSpPr>
        <p:grpSpPr>
          <a:xfrm rot="-3422155">
            <a:off x="832741" y="2991545"/>
            <a:ext cx="513457" cy="643761"/>
            <a:chOff x="0" y="-38100"/>
            <a:chExt cx="135231" cy="169550"/>
          </a:xfrm>
        </p:grpSpPr>
        <p:sp>
          <p:nvSpPr>
            <p:cNvPr id="470" name="Google Shape;470;p16"/>
            <p:cNvSpPr/>
            <p:nvPr/>
          </p:nvSpPr>
          <p:spPr>
            <a:xfrm>
              <a:off x="0" y="0"/>
              <a:ext cx="135231" cy="131450"/>
            </a:xfrm>
            <a:custGeom>
              <a:rect b="b" l="l" r="r" t="t"/>
              <a:pathLst>
                <a:path extrusionOk="0" h="131450" w="135231">
                  <a:moveTo>
                    <a:pt x="65725" y="0"/>
                  </a:moveTo>
                  <a:lnTo>
                    <a:pt x="69506" y="0"/>
                  </a:lnTo>
                  <a:cubicBezTo>
                    <a:pt x="86938" y="0"/>
                    <a:pt x="103655" y="6925"/>
                    <a:pt x="115981" y="19250"/>
                  </a:cubicBezTo>
                  <a:cubicBezTo>
                    <a:pt x="128307" y="31576"/>
                    <a:pt x="135231" y="48294"/>
                    <a:pt x="135231" y="65725"/>
                  </a:cubicBezTo>
                  <a:lnTo>
                    <a:pt x="135231" y="65725"/>
                  </a:lnTo>
                  <a:cubicBezTo>
                    <a:pt x="135231" y="102024"/>
                    <a:pt x="105805" y="131450"/>
                    <a:pt x="69506" y="131450"/>
                  </a:cubicBezTo>
                  <a:lnTo>
                    <a:pt x="65725" y="131450"/>
                  </a:lnTo>
                  <a:cubicBezTo>
                    <a:pt x="29426" y="131450"/>
                    <a:pt x="0" y="102024"/>
                    <a:pt x="0" y="65725"/>
                  </a:cubicBezTo>
                  <a:lnTo>
                    <a:pt x="0" y="65725"/>
                  </a:lnTo>
                  <a:cubicBezTo>
                    <a:pt x="0" y="29426"/>
                    <a:pt x="29426" y="0"/>
                    <a:pt x="65725" y="0"/>
                  </a:cubicBezTo>
                  <a:close/>
                </a:path>
              </a:pathLst>
            </a:custGeom>
            <a:solidFill>
              <a:srgbClr val="000000">
                <a:alpha val="0"/>
              </a:srgbClr>
            </a:solidFill>
            <a:ln cap="rnd" cmpd="sng" w="28575">
              <a:solidFill>
                <a:srgbClr val="627F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6"/>
            <p:cNvSpPr txBox="1"/>
            <p:nvPr/>
          </p:nvSpPr>
          <p:spPr>
            <a:xfrm>
              <a:off x="0" y="-38100"/>
              <a:ext cx="135231" cy="16955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16"/>
          <p:cNvGrpSpPr/>
          <p:nvPr/>
        </p:nvGrpSpPr>
        <p:grpSpPr>
          <a:xfrm>
            <a:off x="1144916" y="9234338"/>
            <a:ext cx="193786" cy="320145"/>
            <a:chOff x="0" y="-38100"/>
            <a:chExt cx="51038" cy="84318"/>
          </a:xfrm>
        </p:grpSpPr>
        <p:sp>
          <p:nvSpPr>
            <p:cNvPr id="473" name="Google Shape;473;p16"/>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474" name="Google Shape;474;p16"/>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16"/>
          <p:cNvGrpSpPr/>
          <p:nvPr/>
        </p:nvGrpSpPr>
        <p:grpSpPr>
          <a:xfrm>
            <a:off x="801090" y="9234338"/>
            <a:ext cx="193786" cy="320145"/>
            <a:chOff x="0" y="-38100"/>
            <a:chExt cx="51038" cy="84318"/>
          </a:xfrm>
        </p:grpSpPr>
        <p:sp>
          <p:nvSpPr>
            <p:cNvPr id="476" name="Google Shape;476;p16"/>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477" name="Google Shape;477;p16"/>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8" name="Google Shape;478;p16"/>
          <p:cNvSpPr txBox="1"/>
          <p:nvPr/>
        </p:nvSpPr>
        <p:spPr>
          <a:xfrm>
            <a:off x="2977786" y="5787525"/>
            <a:ext cx="4564800" cy="290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Embarking on a mission is a journey filled with purpose and determination. It is a quest to achieve a goal, to make a difference, to leave a mark on the world. A mission calls for courage, resilience, and unwavering commitment. It is a path that may be challenging, but the rewards are immeasurable.</a:t>
            </a:r>
            <a:endParaRPr/>
          </a:p>
        </p:txBody>
      </p:sp>
      <p:sp>
        <p:nvSpPr>
          <p:cNvPr id="479" name="Google Shape;479;p16"/>
          <p:cNvSpPr txBox="1"/>
          <p:nvPr/>
        </p:nvSpPr>
        <p:spPr>
          <a:xfrm>
            <a:off x="11145158" y="5787525"/>
            <a:ext cx="4703100" cy="290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Vision is the guiding force that propels us forward, illuminating the path towards our aspirations and goals. It is the clear image of what we wish to achieve, a beacon of hope in times of uncertainty. With a strong vision, we are able to set our sights on the horizon, pushing beyond obstacles come our way. </a:t>
            </a:r>
            <a:endParaRPr/>
          </a:p>
        </p:txBody>
      </p:sp>
      <p:pic>
        <p:nvPicPr>
          <p:cNvPr id="480" name="Google Shape;480;p16"/>
          <p:cNvPicPr preferRelativeResize="0"/>
          <p:nvPr/>
        </p:nvPicPr>
        <p:blipFill>
          <a:blip r:embed="rId5">
            <a:alphaModFix/>
          </a:blip>
          <a:stretch>
            <a:fillRect/>
          </a:stretch>
        </p:blipFill>
        <p:spPr>
          <a:xfrm>
            <a:off x="4389496" y="3926524"/>
            <a:ext cx="1443150" cy="1480634"/>
          </a:xfrm>
          <a:prstGeom prst="rect">
            <a:avLst/>
          </a:prstGeom>
          <a:noFill/>
          <a:ln>
            <a:noFill/>
          </a:ln>
        </p:spPr>
      </p:pic>
      <p:pic>
        <p:nvPicPr>
          <p:cNvPr id="481" name="Google Shape;481;p16"/>
          <p:cNvPicPr preferRelativeResize="0"/>
          <p:nvPr/>
        </p:nvPicPr>
        <p:blipFill>
          <a:blip r:embed="rId6">
            <a:alphaModFix/>
          </a:blip>
          <a:stretch>
            <a:fillRect/>
          </a:stretch>
        </p:blipFill>
        <p:spPr>
          <a:xfrm>
            <a:off x="12698095" y="3945258"/>
            <a:ext cx="1443150" cy="1443150"/>
          </a:xfrm>
          <a:prstGeom prst="rect">
            <a:avLst/>
          </a:prstGeom>
          <a:noFill/>
          <a:ln>
            <a:noFill/>
          </a:ln>
        </p:spPr>
      </p:pic>
      <p:pic>
        <p:nvPicPr>
          <p:cNvPr id="482" name="Google Shape;482;p16"/>
          <p:cNvPicPr preferRelativeResize="0"/>
          <p:nvPr/>
        </p:nvPicPr>
        <p:blipFill>
          <a:blip r:embed="rId7">
            <a:alphaModFix/>
          </a:blip>
          <a:stretch>
            <a:fillRect/>
          </a:stretch>
        </p:blipFill>
        <p:spPr>
          <a:xfrm>
            <a:off x="-1247113" y="8370712"/>
            <a:ext cx="3111225" cy="3111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AD9"/>
        </a:solidFill>
      </p:bgPr>
    </p:bg>
    <p:spTree>
      <p:nvGrpSpPr>
        <p:cNvPr id="486" name="Shape 486"/>
        <p:cNvGrpSpPr/>
        <p:nvPr/>
      </p:nvGrpSpPr>
      <p:grpSpPr>
        <a:xfrm>
          <a:off x="0" y="0"/>
          <a:ext cx="0" cy="0"/>
          <a:chOff x="0" y="0"/>
          <a:chExt cx="0" cy="0"/>
        </a:xfrm>
      </p:grpSpPr>
      <p:pic>
        <p:nvPicPr>
          <p:cNvPr id="487" name="Google Shape;487;p17"/>
          <p:cNvPicPr preferRelativeResize="0"/>
          <p:nvPr/>
        </p:nvPicPr>
        <p:blipFill>
          <a:blip r:embed="rId3">
            <a:alphaModFix/>
          </a:blip>
          <a:stretch>
            <a:fillRect/>
          </a:stretch>
        </p:blipFill>
        <p:spPr>
          <a:xfrm>
            <a:off x="-1830375" y="-891575"/>
            <a:ext cx="10859274" cy="10891172"/>
          </a:xfrm>
          <a:prstGeom prst="rect">
            <a:avLst/>
          </a:prstGeom>
          <a:noFill/>
          <a:ln>
            <a:noFill/>
          </a:ln>
        </p:spPr>
      </p:pic>
      <p:pic>
        <p:nvPicPr>
          <p:cNvPr id="488" name="Google Shape;488;p17"/>
          <p:cNvPicPr preferRelativeResize="0"/>
          <p:nvPr/>
        </p:nvPicPr>
        <p:blipFill>
          <a:blip r:embed="rId4">
            <a:alphaModFix/>
          </a:blip>
          <a:stretch>
            <a:fillRect/>
          </a:stretch>
        </p:blipFill>
        <p:spPr>
          <a:xfrm>
            <a:off x="-1830387" y="1322775"/>
            <a:ext cx="10420500" cy="12257623"/>
          </a:xfrm>
          <a:prstGeom prst="rect">
            <a:avLst/>
          </a:prstGeom>
          <a:noFill/>
          <a:ln>
            <a:noFill/>
          </a:ln>
        </p:spPr>
      </p:pic>
      <p:sp>
        <p:nvSpPr>
          <p:cNvPr id="489" name="Google Shape;489;p17"/>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5">
              <a:alphaModFix/>
            </a:blip>
            <a:stretch>
              <a:fillRect b="0" l="0" r="0" t="0"/>
            </a:stretch>
          </a:blipFill>
          <a:ln>
            <a:noFill/>
          </a:ln>
        </p:spPr>
      </p:sp>
      <p:sp>
        <p:nvSpPr>
          <p:cNvPr id="490" name="Google Shape;490;p17"/>
          <p:cNvSpPr txBox="1"/>
          <p:nvPr/>
        </p:nvSpPr>
        <p:spPr>
          <a:xfrm>
            <a:off x="13951821" y="553618"/>
            <a:ext cx="837307"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491" name="Google Shape;491;p17"/>
          <p:cNvSpPr txBox="1"/>
          <p:nvPr/>
        </p:nvSpPr>
        <p:spPr>
          <a:xfrm>
            <a:off x="16336640" y="553618"/>
            <a:ext cx="94394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492" name="Google Shape;492;p17"/>
          <p:cNvSpPr txBox="1"/>
          <p:nvPr/>
        </p:nvSpPr>
        <p:spPr>
          <a:xfrm>
            <a:off x="11695813" y="553618"/>
            <a:ext cx="700311"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493" name="Google Shape;493;p17"/>
          <p:cNvSpPr txBox="1"/>
          <p:nvPr/>
        </p:nvSpPr>
        <p:spPr>
          <a:xfrm>
            <a:off x="9486425" y="553625"/>
            <a:ext cx="819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494" name="Google Shape;494;p17"/>
          <p:cNvSpPr txBox="1"/>
          <p:nvPr/>
        </p:nvSpPr>
        <p:spPr>
          <a:xfrm>
            <a:off x="1864115" y="640875"/>
            <a:ext cx="57916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
        <p:nvSpPr>
          <p:cNvPr id="495" name="Google Shape;495;p17"/>
          <p:cNvSpPr txBox="1"/>
          <p:nvPr/>
        </p:nvSpPr>
        <p:spPr>
          <a:xfrm>
            <a:off x="9527828" y="1851154"/>
            <a:ext cx="7752755" cy="9397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49616B"/>
                </a:solidFill>
                <a:latin typeface="Archivo Black"/>
                <a:ea typeface="Archivo Black"/>
                <a:cs typeface="Archivo Black"/>
                <a:sym typeface="Archivo Black"/>
              </a:rPr>
              <a:t>OUR PROJECTS</a:t>
            </a:r>
            <a:endParaRPr/>
          </a:p>
        </p:txBody>
      </p:sp>
      <p:sp>
        <p:nvSpPr>
          <p:cNvPr id="496" name="Google Shape;496;p17"/>
          <p:cNvSpPr txBox="1"/>
          <p:nvPr/>
        </p:nvSpPr>
        <p:spPr>
          <a:xfrm>
            <a:off x="9527828" y="3059549"/>
            <a:ext cx="7322100" cy="480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At our core, we are driven by a passion for innovation and a commitment to excellence in all that we do. Our projects embody our dedication to creating impactful solutions that make a difference in the world.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From groundbreaking technological advancements to community-driven initiatives, each project we undertake is a testament to our belief in the power of creativity and collaboration.We strive to push the boundaries of what is possible, constantly seeking new ways to address challenges and improve lives. </a:t>
            </a:r>
            <a:endParaRPr/>
          </a:p>
        </p:txBody>
      </p:sp>
      <p:grpSp>
        <p:nvGrpSpPr>
          <p:cNvPr id="497" name="Google Shape;497;p17"/>
          <p:cNvGrpSpPr/>
          <p:nvPr/>
        </p:nvGrpSpPr>
        <p:grpSpPr>
          <a:xfrm>
            <a:off x="9419295" y="9281987"/>
            <a:ext cx="193786" cy="320145"/>
            <a:chOff x="0" y="-38100"/>
            <a:chExt cx="51038" cy="84318"/>
          </a:xfrm>
        </p:grpSpPr>
        <p:sp>
          <p:nvSpPr>
            <p:cNvPr id="498" name="Google Shape;498;p17"/>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499" name="Google Shape;499;p17"/>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17"/>
          <p:cNvGrpSpPr/>
          <p:nvPr/>
        </p:nvGrpSpPr>
        <p:grpSpPr>
          <a:xfrm>
            <a:off x="9075469" y="9281987"/>
            <a:ext cx="193786" cy="320145"/>
            <a:chOff x="0" y="-38100"/>
            <a:chExt cx="51038" cy="84318"/>
          </a:xfrm>
        </p:grpSpPr>
        <p:sp>
          <p:nvSpPr>
            <p:cNvPr id="501" name="Google Shape;501;p17"/>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502" name="Google Shape;502;p17"/>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17"/>
          <p:cNvGrpSpPr/>
          <p:nvPr/>
        </p:nvGrpSpPr>
        <p:grpSpPr>
          <a:xfrm rot="-4767105">
            <a:off x="6722064" y="-1185946"/>
            <a:ext cx="2000444" cy="2774618"/>
            <a:chOff x="-129218" y="-87297"/>
            <a:chExt cx="2667258" cy="3699490"/>
          </a:xfrm>
        </p:grpSpPr>
        <p:grpSp>
          <p:nvGrpSpPr>
            <p:cNvPr id="504" name="Google Shape;504;p17"/>
            <p:cNvGrpSpPr/>
            <p:nvPr/>
          </p:nvGrpSpPr>
          <p:grpSpPr>
            <a:xfrm rot="-3422155">
              <a:off x="406287" y="2094302"/>
              <a:ext cx="2402051" cy="660854"/>
              <a:chOff x="0" y="-38100"/>
              <a:chExt cx="586875" cy="161461"/>
            </a:xfrm>
          </p:grpSpPr>
          <p:sp>
            <p:nvSpPr>
              <p:cNvPr id="505" name="Google Shape;505;p17"/>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7"/>
              <p:cNvSpPr txBox="1"/>
              <p:nvPr/>
            </p:nvSpPr>
            <p:spPr>
              <a:xfrm>
                <a:off x="0" y="-38100"/>
                <a:ext cx="586875" cy="16146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 name="Google Shape;507;p17"/>
            <p:cNvGrpSpPr/>
            <p:nvPr/>
          </p:nvGrpSpPr>
          <p:grpSpPr>
            <a:xfrm rot="-3357463">
              <a:off x="-901949" y="1576019"/>
              <a:ext cx="4212719" cy="372857"/>
              <a:chOff x="0" y="-38100"/>
              <a:chExt cx="1029263" cy="91097"/>
            </a:xfrm>
          </p:grpSpPr>
          <p:sp>
            <p:nvSpPr>
              <p:cNvPr id="508" name="Google Shape;508;p17"/>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7"/>
              <p:cNvSpPr txBox="1"/>
              <p:nvPr/>
            </p:nvSpPr>
            <p:spPr>
              <a:xfrm>
                <a:off x="0" y="-38100"/>
                <a:ext cx="1029263" cy="91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0" name="Google Shape;510;p17"/>
            <p:cNvGrpSpPr/>
            <p:nvPr/>
          </p:nvGrpSpPr>
          <p:grpSpPr>
            <a:xfrm rot="-3342663">
              <a:off x="-187093" y="1590514"/>
              <a:ext cx="1762309" cy="190133"/>
              <a:chOff x="0" y="-38100"/>
              <a:chExt cx="430572" cy="46453"/>
            </a:xfrm>
          </p:grpSpPr>
          <p:sp>
            <p:nvSpPr>
              <p:cNvPr id="511" name="Google Shape;511;p17"/>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7"/>
              <p:cNvSpPr txBox="1"/>
              <p:nvPr/>
            </p:nvSpPr>
            <p:spPr>
              <a:xfrm>
                <a:off x="0" y="-38100"/>
                <a:ext cx="430572" cy="464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13" name="Google Shape;513;p17"/>
          <p:cNvGrpSpPr/>
          <p:nvPr/>
        </p:nvGrpSpPr>
        <p:grpSpPr>
          <a:xfrm rot="-3422155">
            <a:off x="16963168" y="8427200"/>
            <a:ext cx="513457" cy="643761"/>
            <a:chOff x="0" y="-38100"/>
            <a:chExt cx="135231" cy="169550"/>
          </a:xfrm>
        </p:grpSpPr>
        <p:sp>
          <p:nvSpPr>
            <p:cNvPr id="514" name="Google Shape;514;p17"/>
            <p:cNvSpPr/>
            <p:nvPr/>
          </p:nvSpPr>
          <p:spPr>
            <a:xfrm>
              <a:off x="0" y="0"/>
              <a:ext cx="135231" cy="131450"/>
            </a:xfrm>
            <a:custGeom>
              <a:rect b="b" l="l" r="r" t="t"/>
              <a:pathLst>
                <a:path extrusionOk="0" h="131450" w="135231">
                  <a:moveTo>
                    <a:pt x="65725" y="0"/>
                  </a:moveTo>
                  <a:lnTo>
                    <a:pt x="69506" y="0"/>
                  </a:lnTo>
                  <a:cubicBezTo>
                    <a:pt x="86938" y="0"/>
                    <a:pt x="103655" y="6925"/>
                    <a:pt x="115981" y="19250"/>
                  </a:cubicBezTo>
                  <a:cubicBezTo>
                    <a:pt x="128307" y="31576"/>
                    <a:pt x="135231" y="48294"/>
                    <a:pt x="135231" y="65725"/>
                  </a:cubicBezTo>
                  <a:lnTo>
                    <a:pt x="135231" y="65725"/>
                  </a:lnTo>
                  <a:cubicBezTo>
                    <a:pt x="135231" y="102024"/>
                    <a:pt x="105805" y="131450"/>
                    <a:pt x="69506" y="131450"/>
                  </a:cubicBezTo>
                  <a:lnTo>
                    <a:pt x="65725" y="131450"/>
                  </a:lnTo>
                  <a:cubicBezTo>
                    <a:pt x="29426" y="131450"/>
                    <a:pt x="0" y="102024"/>
                    <a:pt x="0" y="65725"/>
                  </a:cubicBezTo>
                  <a:lnTo>
                    <a:pt x="0" y="65725"/>
                  </a:lnTo>
                  <a:cubicBezTo>
                    <a:pt x="0" y="29426"/>
                    <a:pt x="29426" y="0"/>
                    <a:pt x="65725" y="0"/>
                  </a:cubicBezTo>
                  <a:close/>
                </a:path>
              </a:pathLst>
            </a:custGeom>
            <a:solidFill>
              <a:srgbClr val="000000">
                <a:alpha val="0"/>
              </a:srgbClr>
            </a:solidFill>
            <a:ln cap="rnd" cmpd="sng" w="28575">
              <a:solidFill>
                <a:srgbClr val="627F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7"/>
            <p:cNvSpPr txBox="1"/>
            <p:nvPr/>
          </p:nvSpPr>
          <p:spPr>
            <a:xfrm>
              <a:off x="0" y="-38100"/>
              <a:ext cx="135231" cy="16955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16" name="Google Shape;516;p17"/>
          <p:cNvPicPr preferRelativeResize="0"/>
          <p:nvPr/>
        </p:nvPicPr>
        <p:blipFill>
          <a:blip r:embed="rId6">
            <a:alphaModFix/>
          </a:blip>
          <a:stretch>
            <a:fillRect/>
          </a:stretch>
        </p:blipFill>
        <p:spPr>
          <a:xfrm>
            <a:off x="1465200" y="1050688"/>
            <a:ext cx="7322101" cy="73221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AD9"/>
        </a:solidFill>
      </p:bgPr>
    </p:bg>
    <p:spTree>
      <p:nvGrpSpPr>
        <p:cNvPr id="520" name="Shape 520"/>
        <p:cNvGrpSpPr/>
        <p:nvPr/>
      </p:nvGrpSpPr>
      <p:grpSpPr>
        <a:xfrm>
          <a:off x="0" y="0"/>
          <a:ext cx="0" cy="0"/>
          <a:chOff x="0" y="0"/>
          <a:chExt cx="0" cy="0"/>
        </a:xfrm>
      </p:grpSpPr>
      <p:pic>
        <p:nvPicPr>
          <p:cNvPr id="521" name="Google Shape;521;p18"/>
          <p:cNvPicPr preferRelativeResize="0"/>
          <p:nvPr/>
        </p:nvPicPr>
        <p:blipFill>
          <a:blip r:embed="rId3">
            <a:alphaModFix/>
          </a:blip>
          <a:stretch>
            <a:fillRect/>
          </a:stretch>
        </p:blipFill>
        <p:spPr>
          <a:xfrm>
            <a:off x="-3886600" y="-9623575"/>
            <a:ext cx="26896701" cy="26804774"/>
          </a:xfrm>
          <a:prstGeom prst="rect">
            <a:avLst/>
          </a:prstGeom>
          <a:noFill/>
          <a:ln>
            <a:noFill/>
          </a:ln>
        </p:spPr>
      </p:pic>
      <p:sp>
        <p:nvSpPr>
          <p:cNvPr id="522" name="Google Shape;522;p18"/>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4">
              <a:alphaModFix/>
            </a:blip>
            <a:stretch>
              <a:fillRect b="0" l="0" r="0" t="0"/>
            </a:stretch>
          </a:blipFill>
          <a:ln>
            <a:noFill/>
          </a:ln>
        </p:spPr>
      </p:sp>
      <p:sp>
        <p:nvSpPr>
          <p:cNvPr id="523" name="Google Shape;523;p18"/>
          <p:cNvSpPr txBox="1"/>
          <p:nvPr/>
        </p:nvSpPr>
        <p:spPr>
          <a:xfrm>
            <a:off x="16336640" y="553618"/>
            <a:ext cx="94394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grpSp>
        <p:nvGrpSpPr>
          <p:cNvPr id="524" name="Google Shape;524;p18"/>
          <p:cNvGrpSpPr/>
          <p:nvPr/>
        </p:nvGrpSpPr>
        <p:grpSpPr>
          <a:xfrm>
            <a:off x="1037963" y="3706049"/>
            <a:ext cx="2231469" cy="2106197"/>
            <a:chOff x="0" y="0"/>
            <a:chExt cx="2975292" cy="2808262"/>
          </a:xfrm>
        </p:grpSpPr>
        <p:grpSp>
          <p:nvGrpSpPr>
            <p:cNvPr id="525" name="Google Shape;525;p18"/>
            <p:cNvGrpSpPr/>
            <p:nvPr/>
          </p:nvGrpSpPr>
          <p:grpSpPr>
            <a:xfrm>
              <a:off x="0" y="0"/>
              <a:ext cx="2808262" cy="2808262"/>
              <a:chOff x="0" y="0"/>
              <a:chExt cx="812800" cy="812800"/>
            </a:xfrm>
          </p:grpSpPr>
          <p:sp>
            <p:nvSpPr>
              <p:cNvPr id="526" name="Google Shape;52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8" name="Google Shape;528;p18"/>
            <p:cNvSpPr/>
            <p:nvPr/>
          </p:nvSpPr>
          <p:spPr>
            <a:xfrm>
              <a:off x="351802" y="0"/>
              <a:ext cx="2623490" cy="2623490"/>
            </a:xfrm>
            <a:custGeom>
              <a:rect b="b" l="l" r="r" t="t"/>
              <a:pathLst>
                <a:path extrusionOk="0" h="2623490" w="2623490">
                  <a:moveTo>
                    <a:pt x="0" y="0"/>
                  </a:moveTo>
                  <a:lnTo>
                    <a:pt x="2623490" y="0"/>
                  </a:lnTo>
                  <a:lnTo>
                    <a:pt x="2623490" y="2623490"/>
                  </a:lnTo>
                  <a:lnTo>
                    <a:pt x="0" y="2623490"/>
                  </a:lnTo>
                  <a:lnTo>
                    <a:pt x="0" y="0"/>
                  </a:lnTo>
                  <a:close/>
                </a:path>
              </a:pathLst>
            </a:custGeom>
            <a:blipFill rotWithShape="1">
              <a:blip r:embed="rId5">
                <a:alphaModFix/>
              </a:blip>
              <a:stretch>
                <a:fillRect b="0" l="0" r="0" t="0"/>
              </a:stretch>
            </a:blipFill>
            <a:ln>
              <a:noFill/>
            </a:ln>
          </p:spPr>
        </p:sp>
      </p:grpSp>
      <p:grpSp>
        <p:nvGrpSpPr>
          <p:cNvPr id="529" name="Google Shape;529;p18"/>
          <p:cNvGrpSpPr/>
          <p:nvPr/>
        </p:nvGrpSpPr>
        <p:grpSpPr>
          <a:xfrm>
            <a:off x="8986190" y="3706049"/>
            <a:ext cx="2231469" cy="2106197"/>
            <a:chOff x="0" y="0"/>
            <a:chExt cx="2975292" cy="2808262"/>
          </a:xfrm>
        </p:grpSpPr>
        <p:grpSp>
          <p:nvGrpSpPr>
            <p:cNvPr id="530" name="Google Shape;530;p18"/>
            <p:cNvGrpSpPr/>
            <p:nvPr/>
          </p:nvGrpSpPr>
          <p:grpSpPr>
            <a:xfrm>
              <a:off x="0" y="0"/>
              <a:ext cx="2808262" cy="2808262"/>
              <a:chOff x="0" y="0"/>
              <a:chExt cx="812800" cy="812800"/>
            </a:xfrm>
          </p:grpSpPr>
          <p:sp>
            <p:nvSpPr>
              <p:cNvPr id="531" name="Google Shape;53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3" name="Google Shape;533;p18"/>
            <p:cNvSpPr/>
            <p:nvPr/>
          </p:nvSpPr>
          <p:spPr>
            <a:xfrm>
              <a:off x="351802" y="0"/>
              <a:ext cx="2623490" cy="2623490"/>
            </a:xfrm>
            <a:custGeom>
              <a:rect b="b" l="l" r="r" t="t"/>
              <a:pathLst>
                <a:path extrusionOk="0" h="2623490" w="2623490">
                  <a:moveTo>
                    <a:pt x="0" y="0"/>
                  </a:moveTo>
                  <a:lnTo>
                    <a:pt x="2623490" y="0"/>
                  </a:lnTo>
                  <a:lnTo>
                    <a:pt x="2623490" y="2623490"/>
                  </a:lnTo>
                  <a:lnTo>
                    <a:pt x="0" y="2623490"/>
                  </a:lnTo>
                  <a:lnTo>
                    <a:pt x="0" y="0"/>
                  </a:lnTo>
                  <a:close/>
                </a:path>
              </a:pathLst>
            </a:custGeom>
            <a:blipFill rotWithShape="1">
              <a:blip r:embed="rId5">
                <a:alphaModFix/>
              </a:blip>
              <a:stretch>
                <a:fillRect b="0" l="0" r="0" t="0"/>
              </a:stretch>
            </a:blipFill>
            <a:ln>
              <a:noFill/>
            </a:ln>
          </p:spPr>
        </p:sp>
      </p:grpSp>
      <p:grpSp>
        <p:nvGrpSpPr>
          <p:cNvPr id="534" name="Google Shape;534;p18"/>
          <p:cNvGrpSpPr/>
          <p:nvPr/>
        </p:nvGrpSpPr>
        <p:grpSpPr>
          <a:xfrm>
            <a:off x="1037963" y="6826447"/>
            <a:ext cx="2231469" cy="2106197"/>
            <a:chOff x="0" y="0"/>
            <a:chExt cx="2975292" cy="2808262"/>
          </a:xfrm>
        </p:grpSpPr>
        <p:grpSp>
          <p:nvGrpSpPr>
            <p:cNvPr id="535" name="Google Shape;535;p18"/>
            <p:cNvGrpSpPr/>
            <p:nvPr/>
          </p:nvGrpSpPr>
          <p:grpSpPr>
            <a:xfrm>
              <a:off x="0" y="0"/>
              <a:ext cx="2808262" cy="2808262"/>
              <a:chOff x="0" y="0"/>
              <a:chExt cx="812800" cy="812800"/>
            </a:xfrm>
          </p:grpSpPr>
          <p:sp>
            <p:nvSpPr>
              <p:cNvPr id="536" name="Google Shape;53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8" name="Google Shape;538;p18"/>
            <p:cNvSpPr/>
            <p:nvPr/>
          </p:nvSpPr>
          <p:spPr>
            <a:xfrm>
              <a:off x="351802" y="0"/>
              <a:ext cx="2623490" cy="2623490"/>
            </a:xfrm>
            <a:custGeom>
              <a:rect b="b" l="l" r="r" t="t"/>
              <a:pathLst>
                <a:path extrusionOk="0" h="2623490" w="2623490">
                  <a:moveTo>
                    <a:pt x="0" y="0"/>
                  </a:moveTo>
                  <a:lnTo>
                    <a:pt x="2623490" y="0"/>
                  </a:lnTo>
                  <a:lnTo>
                    <a:pt x="2623490" y="2623490"/>
                  </a:lnTo>
                  <a:lnTo>
                    <a:pt x="0" y="2623490"/>
                  </a:lnTo>
                  <a:lnTo>
                    <a:pt x="0" y="0"/>
                  </a:lnTo>
                  <a:close/>
                </a:path>
              </a:pathLst>
            </a:custGeom>
            <a:blipFill rotWithShape="1">
              <a:blip r:embed="rId5">
                <a:alphaModFix/>
              </a:blip>
              <a:stretch>
                <a:fillRect b="0" l="0" r="0" t="0"/>
              </a:stretch>
            </a:blipFill>
            <a:ln>
              <a:noFill/>
            </a:ln>
          </p:spPr>
        </p:sp>
      </p:grpSp>
      <p:grpSp>
        <p:nvGrpSpPr>
          <p:cNvPr id="539" name="Google Shape;539;p18"/>
          <p:cNvGrpSpPr/>
          <p:nvPr/>
        </p:nvGrpSpPr>
        <p:grpSpPr>
          <a:xfrm>
            <a:off x="8986190" y="6826447"/>
            <a:ext cx="2231469" cy="2106197"/>
            <a:chOff x="0" y="0"/>
            <a:chExt cx="2975292" cy="2808262"/>
          </a:xfrm>
        </p:grpSpPr>
        <p:grpSp>
          <p:nvGrpSpPr>
            <p:cNvPr id="540" name="Google Shape;540;p18"/>
            <p:cNvGrpSpPr/>
            <p:nvPr/>
          </p:nvGrpSpPr>
          <p:grpSpPr>
            <a:xfrm>
              <a:off x="0" y="0"/>
              <a:ext cx="2808262" cy="2808262"/>
              <a:chOff x="0" y="0"/>
              <a:chExt cx="812800" cy="812800"/>
            </a:xfrm>
          </p:grpSpPr>
          <p:sp>
            <p:nvSpPr>
              <p:cNvPr id="541" name="Google Shape;54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3" name="Google Shape;543;p18"/>
            <p:cNvSpPr/>
            <p:nvPr/>
          </p:nvSpPr>
          <p:spPr>
            <a:xfrm>
              <a:off x="351802" y="0"/>
              <a:ext cx="2623490" cy="2623490"/>
            </a:xfrm>
            <a:custGeom>
              <a:rect b="b" l="l" r="r" t="t"/>
              <a:pathLst>
                <a:path extrusionOk="0" h="2623490" w="2623490">
                  <a:moveTo>
                    <a:pt x="0" y="0"/>
                  </a:moveTo>
                  <a:lnTo>
                    <a:pt x="2623490" y="0"/>
                  </a:lnTo>
                  <a:lnTo>
                    <a:pt x="2623490" y="2623490"/>
                  </a:lnTo>
                  <a:lnTo>
                    <a:pt x="0" y="2623490"/>
                  </a:lnTo>
                  <a:lnTo>
                    <a:pt x="0" y="0"/>
                  </a:lnTo>
                  <a:close/>
                </a:path>
              </a:pathLst>
            </a:custGeom>
            <a:blipFill rotWithShape="1">
              <a:blip r:embed="rId5">
                <a:alphaModFix/>
              </a:blip>
              <a:stretch>
                <a:fillRect b="0" l="0" r="0" t="0"/>
              </a:stretch>
            </a:blipFill>
            <a:ln>
              <a:noFill/>
            </a:ln>
          </p:spPr>
        </p:sp>
      </p:grpSp>
      <p:grpSp>
        <p:nvGrpSpPr>
          <p:cNvPr id="544" name="Google Shape;544;p18"/>
          <p:cNvGrpSpPr/>
          <p:nvPr/>
        </p:nvGrpSpPr>
        <p:grpSpPr>
          <a:xfrm>
            <a:off x="16134120" y="204438"/>
            <a:ext cx="3058799" cy="4242558"/>
            <a:chOff x="-197583" y="-133481"/>
            <a:chExt cx="4078399" cy="5656745"/>
          </a:xfrm>
        </p:grpSpPr>
        <p:grpSp>
          <p:nvGrpSpPr>
            <p:cNvPr id="545" name="Google Shape;545;p18"/>
            <p:cNvGrpSpPr/>
            <p:nvPr/>
          </p:nvGrpSpPr>
          <p:grpSpPr>
            <a:xfrm rot="-3422155">
              <a:off x="621239" y="3202315"/>
              <a:ext cx="3672882" cy="1010486"/>
              <a:chOff x="0" y="-38100"/>
              <a:chExt cx="586875" cy="161461"/>
            </a:xfrm>
          </p:grpSpPr>
          <p:sp>
            <p:nvSpPr>
              <p:cNvPr id="546" name="Google Shape;546;p18"/>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8"/>
              <p:cNvSpPr txBox="1"/>
              <p:nvPr/>
            </p:nvSpPr>
            <p:spPr>
              <a:xfrm>
                <a:off x="0" y="-38100"/>
                <a:ext cx="586875" cy="16146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8" name="Google Shape;548;p18"/>
            <p:cNvGrpSpPr/>
            <p:nvPr/>
          </p:nvGrpSpPr>
          <p:grpSpPr>
            <a:xfrm rot="-3357463">
              <a:off x="-1379135" y="2409830"/>
              <a:ext cx="6441503" cy="570121"/>
              <a:chOff x="0" y="-38100"/>
              <a:chExt cx="1029263" cy="91097"/>
            </a:xfrm>
          </p:grpSpPr>
          <p:sp>
            <p:nvSpPr>
              <p:cNvPr id="549" name="Google Shape;549;p18"/>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8"/>
              <p:cNvSpPr txBox="1"/>
              <p:nvPr/>
            </p:nvSpPr>
            <p:spPr>
              <a:xfrm>
                <a:off x="0" y="-38100"/>
                <a:ext cx="1029263" cy="91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 name="Google Shape;551;p18"/>
            <p:cNvGrpSpPr/>
            <p:nvPr/>
          </p:nvGrpSpPr>
          <p:grpSpPr>
            <a:xfrm rot="-3342663">
              <a:off x="-286074" y="2431997"/>
              <a:ext cx="2694678" cy="290719"/>
              <a:chOff x="0" y="-38100"/>
              <a:chExt cx="430572" cy="46453"/>
            </a:xfrm>
          </p:grpSpPr>
          <p:sp>
            <p:nvSpPr>
              <p:cNvPr id="552" name="Google Shape;552;p18"/>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8"/>
              <p:cNvSpPr txBox="1"/>
              <p:nvPr/>
            </p:nvSpPr>
            <p:spPr>
              <a:xfrm>
                <a:off x="0" y="-38100"/>
                <a:ext cx="430572" cy="464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54" name="Google Shape;554;p18"/>
          <p:cNvGrpSpPr/>
          <p:nvPr/>
        </p:nvGrpSpPr>
        <p:grpSpPr>
          <a:xfrm rot="-3422155">
            <a:off x="11511687" y="1829585"/>
            <a:ext cx="513457" cy="643761"/>
            <a:chOff x="0" y="-38100"/>
            <a:chExt cx="135231" cy="169550"/>
          </a:xfrm>
        </p:grpSpPr>
        <p:sp>
          <p:nvSpPr>
            <p:cNvPr id="555" name="Google Shape;555;p18"/>
            <p:cNvSpPr/>
            <p:nvPr/>
          </p:nvSpPr>
          <p:spPr>
            <a:xfrm>
              <a:off x="0" y="0"/>
              <a:ext cx="135231" cy="131450"/>
            </a:xfrm>
            <a:custGeom>
              <a:rect b="b" l="l" r="r" t="t"/>
              <a:pathLst>
                <a:path extrusionOk="0" h="131450" w="135231">
                  <a:moveTo>
                    <a:pt x="65725" y="0"/>
                  </a:moveTo>
                  <a:lnTo>
                    <a:pt x="69506" y="0"/>
                  </a:lnTo>
                  <a:cubicBezTo>
                    <a:pt x="86938" y="0"/>
                    <a:pt x="103655" y="6925"/>
                    <a:pt x="115981" y="19250"/>
                  </a:cubicBezTo>
                  <a:cubicBezTo>
                    <a:pt x="128307" y="31576"/>
                    <a:pt x="135231" y="48294"/>
                    <a:pt x="135231" y="65725"/>
                  </a:cubicBezTo>
                  <a:lnTo>
                    <a:pt x="135231" y="65725"/>
                  </a:lnTo>
                  <a:cubicBezTo>
                    <a:pt x="135231" y="102024"/>
                    <a:pt x="105805" y="131450"/>
                    <a:pt x="69506" y="131450"/>
                  </a:cubicBezTo>
                  <a:lnTo>
                    <a:pt x="65725" y="131450"/>
                  </a:lnTo>
                  <a:cubicBezTo>
                    <a:pt x="29426" y="131450"/>
                    <a:pt x="0" y="102024"/>
                    <a:pt x="0" y="65725"/>
                  </a:cubicBezTo>
                  <a:lnTo>
                    <a:pt x="0" y="65725"/>
                  </a:lnTo>
                  <a:cubicBezTo>
                    <a:pt x="0" y="29426"/>
                    <a:pt x="29426" y="0"/>
                    <a:pt x="65725" y="0"/>
                  </a:cubicBezTo>
                  <a:close/>
                </a:path>
              </a:pathLst>
            </a:custGeom>
            <a:solidFill>
              <a:srgbClr val="000000">
                <a:alpha val="0"/>
              </a:srgbClr>
            </a:solidFill>
            <a:ln cap="rnd" cmpd="sng" w="28575">
              <a:solidFill>
                <a:srgbClr val="627F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8"/>
            <p:cNvSpPr txBox="1"/>
            <p:nvPr/>
          </p:nvSpPr>
          <p:spPr>
            <a:xfrm>
              <a:off x="0" y="-38100"/>
              <a:ext cx="135231" cy="16955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7" name="Google Shape;557;p18"/>
          <p:cNvGrpSpPr/>
          <p:nvPr/>
        </p:nvGrpSpPr>
        <p:grpSpPr>
          <a:xfrm>
            <a:off x="7085442" y="904061"/>
            <a:ext cx="193786" cy="320145"/>
            <a:chOff x="0" y="-38100"/>
            <a:chExt cx="51038" cy="84318"/>
          </a:xfrm>
        </p:grpSpPr>
        <p:sp>
          <p:nvSpPr>
            <p:cNvPr id="558" name="Google Shape;558;p18"/>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559" name="Google Shape;559;p18"/>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 name="Google Shape;560;p18"/>
          <p:cNvGrpSpPr/>
          <p:nvPr/>
        </p:nvGrpSpPr>
        <p:grpSpPr>
          <a:xfrm>
            <a:off x="6741616" y="904061"/>
            <a:ext cx="193786" cy="320145"/>
            <a:chOff x="0" y="-38100"/>
            <a:chExt cx="51038" cy="84318"/>
          </a:xfrm>
        </p:grpSpPr>
        <p:sp>
          <p:nvSpPr>
            <p:cNvPr id="561" name="Google Shape;561;p18"/>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562" name="Google Shape;562;p18"/>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3" name="Google Shape;563;p18"/>
          <p:cNvSpPr/>
          <p:nvPr/>
        </p:nvSpPr>
        <p:spPr>
          <a:xfrm>
            <a:off x="1603221" y="7344975"/>
            <a:ext cx="1100952" cy="1062920"/>
          </a:xfrm>
          <a:custGeom>
            <a:rect b="b" l="l" r="r" t="t"/>
            <a:pathLst>
              <a:path extrusionOk="0" h="1062920" w="1100952">
                <a:moveTo>
                  <a:pt x="0" y="0"/>
                </a:moveTo>
                <a:lnTo>
                  <a:pt x="1100953" y="0"/>
                </a:lnTo>
                <a:lnTo>
                  <a:pt x="1100953" y="1062920"/>
                </a:lnTo>
                <a:lnTo>
                  <a:pt x="0" y="1062920"/>
                </a:lnTo>
                <a:lnTo>
                  <a:pt x="0" y="0"/>
                </a:lnTo>
                <a:close/>
              </a:path>
            </a:pathLst>
          </a:custGeom>
          <a:blipFill rotWithShape="1">
            <a:blip r:embed="rId6">
              <a:alphaModFix/>
            </a:blip>
            <a:stretch>
              <a:fillRect b="0" l="0" r="0" t="0"/>
            </a:stretch>
          </a:blipFill>
          <a:ln>
            <a:noFill/>
          </a:ln>
        </p:spPr>
      </p:sp>
      <p:sp>
        <p:nvSpPr>
          <p:cNvPr id="564" name="Google Shape;564;p18"/>
          <p:cNvSpPr/>
          <p:nvPr/>
        </p:nvSpPr>
        <p:spPr>
          <a:xfrm>
            <a:off x="9495112" y="4076185"/>
            <a:ext cx="1230848" cy="1188327"/>
          </a:xfrm>
          <a:custGeom>
            <a:rect b="b" l="l" r="r" t="t"/>
            <a:pathLst>
              <a:path extrusionOk="0" h="1188327" w="1230848">
                <a:moveTo>
                  <a:pt x="0" y="0"/>
                </a:moveTo>
                <a:lnTo>
                  <a:pt x="1230847" y="0"/>
                </a:lnTo>
                <a:lnTo>
                  <a:pt x="1230847" y="1188327"/>
                </a:lnTo>
                <a:lnTo>
                  <a:pt x="0" y="1188327"/>
                </a:lnTo>
                <a:lnTo>
                  <a:pt x="0" y="0"/>
                </a:lnTo>
                <a:close/>
              </a:path>
            </a:pathLst>
          </a:custGeom>
          <a:blipFill rotWithShape="1">
            <a:blip r:embed="rId7">
              <a:alphaModFix/>
            </a:blip>
            <a:stretch>
              <a:fillRect b="0" l="0" r="0" t="0"/>
            </a:stretch>
          </a:blipFill>
          <a:ln>
            <a:noFill/>
          </a:ln>
        </p:spPr>
      </p:sp>
      <p:sp>
        <p:nvSpPr>
          <p:cNvPr id="565" name="Google Shape;565;p18"/>
          <p:cNvSpPr/>
          <p:nvPr/>
        </p:nvSpPr>
        <p:spPr>
          <a:xfrm>
            <a:off x="1603221" y="4174019"/>
            <a:ext cx="1212131" cy="1170258"/>
          </a:xfrm>
          <a:custGeom>
            <a:rect b="b" l="l" r="r" t="t"/>
            <a:pathLst>
              <a:path extrusionOk="0" h="1170258" w="1212131">
                <a:moveTo>
                  <a:pt x="0" y="0"/>
                </a:moveTo>
                <a:lnTo>
                  <a:pt x="1212131" y="0"/>
                </a:lnTo>
                <a:lnTo>
                  <a:pt x="1212131" y="1170257"/>
                </a:lnTo>
                <a:lnTo>
                  <a:pt x="0" y="1170257"/>
                </a:lnTo>
                <a:lnTo>
                  <a:pt x="0" y="0"/>
                </a:lnTo>
                <a:close/>
              </a:path>
            </a:pathLst>
          </a:custGeom>
          <a:blipFill rotWithShape="1">
            <a:blip r:embed="rId8">
              <a:alphaModFix/>
            </a:blip>
            <a:stretch>
              <a:fillRect b="0" l="0" r="0" t="0"/>
            </a:stretch>
          </a:blipFill>
          <a:ln>
            <a:noFill/>
          </a:ln>
        </p:spPr>
      </p:sp>
      <p:sp>
        <p:nvSpPr>
          <p:cNvPr id="566" name="Google Shape;566;p18"/>
          <p:cNvSpPr/>
          <p:nvPr/>
        </p:nvSpPr>
        <p:spPr>
          <a:xfrm>
            <a:off x="9572606" y="7329140"/>
            <a:ext cx="1115253" cy="1078754"/>
          </a:xfrm>
          <a:custGeom>
            <a:rect b="b" l="l" r="r" t="t"/>
            <a:pathLst>
              <a:path extrusionOk="0" h="1078754" w="1115253">
                <a:moveTo>
                  <a:pt x="0" y="0"/>
                </a:moveTo>
                <a:lnTo>
                  <a:pt x="1115253" y="0"/>
                </a:lnTo>
                <a:lnTo>
                  <a:pt x="1115253" y="1078755"/>
                </a:lnTo>
                <a:lnTo>
                  <a:pt x="0" y="1078755"/>
                </a:lnTo>
                <a:lnTo>
                  <a:pt x="0" y="0"/>
                </a:lnTo>
                <a:close/>
              </a:path>
            </a:pathLst>
          </a:custGeom>
          <a:blipFill rotWithShape="1">
            <a:blip r:embed="rId9">
              <a:alphaModFix/>
            </a:blip>
            <a:stretch>
              <a:fillRect b="0" l="0" r="0" t="0"/>
            </a:stretch>
          </a:blipFill>
          <a:ln>
            <a:noFill/>
          </a:ln>
        </p:spPr>
      </p:sp>
      <p:sp>
        <p:nvSpPr>
          <p:cNvPr id="567" name="Google Shape;567;p18"/>
          <p:cNvSpPr txBox="1"/>
          <p:nvPr/>
        </p:nvSpPr>
        <p:spPr>
          <a:xfrm>
            <a:off x="13951821" y="553618"/>
            <a:ext cx="837307"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568" name="Google Shape;568;p18"/>
          <p:cNvSpPr txBox="1"/>
          <p:nvPr/>
        </p:nvSpPr>
        <p:spPr>
          <a:xfrm>
            <a:off x="11695813" y="553618"/>
            <a:ext cx="700311"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569" name="Google Shape;569;p18"/>
          <p:cNvSpPr txBox="1"/>
          <p:nvPr/>
        </p:nvSpPr>
        <p:spPr>
          <a:xfrm>
            <a:off x="9486425" y="553625"/>
            <a:ext cx="94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570" name="Google Shape;570;p18"/>
          <p:cNvSpPr txBox="1"/>
          <p:nvPr/>
        </p:nvSpPr>
        <p:spPr>
          <a:xfrm>
            <a:off x="1864115" y="640875"/>
            <a:ext cx="57916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
        <p:nvSpPr>
          <p:cNvPr id="571" name="Google Shape;571;p18"/>
          <p:cNvSpPr txBox="1"/>
          <p:nvPr/>
        </p:nvSpPr>
        <p:spPr>
          <a:xfrm>
            <a:off x="1150155" y="1967786"/>
            <a:ext cx="4740920" cy="9397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49616B"/>
                </a:solidFill>
                <a:latin typeface="Archivo Black"/>
                <a:ea typeface="Archivo Black"/>
                <a:cs typeface="Archivo Black"/>
                <a:sym typeface="Archivo Black"/>
              </a:rPr>
              <a:t>OUR WAY</a:t>
            </a:r>
            <a:endParaRPr/>
          </a:p>
        </p:txBody>
      </p:sp>
      <p:sp>
        <p:nvSpPr>
          <p:cNvPr id="572" name="Google Shape;572;p18"/>
          <p:cNvSpPr txBox="1"/>
          <p:nvPr/>
        </p:nvSpPr>
        <p:spPr>
          <a:xfrm>
            <a:off x="3829153" y="4173143"/>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9616B"/>
                </a:solidFill>
                <a:latin typeface="Archivo Black"/>
                <a:ea typeface="Archivo Black"/>
                <a:cs typeface="Archivo Black"/>
                <a:sym typeface="Archivo Black"/>
              </a:rPr>
              <a:t>WAY ONE</a:t>
            </a:r>
            <a:endParaRPr/>
          </a:p>
        </p:txBody>
      </p:sp>
      <p:sp>
        <p:nvSpPr>
          <p:cNvPr id="573" name="Google Shape;573;p18"/>
          <p:cNvSpPr txBox="1"/>
          <p:nvPr/>
        </p:nvSpPr>
        <p:spPr>
          <a:xfrm>
            <a:off x="11773304" y="4084344"/>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9616B"/>
                </a:solidFill>
                <a:latin typeface="Archivo Black"/>
                <a:ea typeface="Archivo Black"/>
                <a:cs typeface="Archivo Black"/>
                <a:sym typeface="Archivo Black"/>
              </a:rPr>
              <a:t>WAY TWO</a:t>
            </a:r>
            <a:endParaRPr/>
          </a:p>
        </p:txBody>
      </p:sp>
      <p:sp>
        <p:nvSpPr>
          <p:cNvPr id="574" name="Google Shape;574;p18"/>
          <p:cNvSpPr txBox="1"/>
          <p:nvPr/>
        </p:nvSpPr>
        <p:spPr>
          <a:xfrm>
            <a:off x="3829153" y="7255138"/>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9616B"/>
                </a:solidFill>
                <a:latin typeface="Archivo Black"/>
                <a:ea typeface="Archivo Black"/>
                <a:cs typeface="Archivo Black"/>
                <a:sym typeface="Archivo Black"/>
              </a:rPr>
              <a:t>WAY THREE</a:t>
            </a:r>
            <a:endParaRPr/>
          </a:p>
        </p:txBody>
      </p:sp>
      <p:sp>
        <p:nvSpPr>
          <p:cNvPr id="575" name="Google Shape;575;p18"/>
          <p:cNvSpPr txBox="1"/>
          <p:nvPr/>
        </p:nvSpPr>
        <p:spPr>
          <a:xfrm>
            <a:off x="11773304" y="7255138"/>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9616B"/>
                </a:solidFill>
                <a:latin typeface="Archivo Black"/>
                <a:ea typeface="Archivo Black"/>
                <a:cs typeface="Archivo Black"/>
                <a:sym typeface="Archivo Black"/>
              </a:rPr>
              <a:t>WAY FOUR</a:t>
            </a:r>
            <a:endParaRPr/>
          </a:p>
        </p:txBody>
      </p:sp>
      <p:sp>
        <p:nvSpPr>
          <p:cNvPr id="576" name="Google Shape;576;p18"/>
          <p:cNvSpPr txBox="1"/>
          <p:nvPr/>
        </p:nvSpPr>
        <p:spPr>
          <a:xfrm>
            <a:off x="3829153" y="4759450"/>
            <a:ext cx="3270163"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sp>
        <p:nvSpPr>
          <p:cNvPr id="577" name="Google Shape;577;p18"/>
          <p:cNvSpPr txBox="1"/>
          <p:nvPr/>
        </p:nvSpPr>
        <p:spPr>
          <a:xfrm>
            <a:off x="11773304" y="4670651"/>
            <a:ext cx="3321481"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sp>
        <p:nvSpPr>
          <p:cNvPr id="578" name="Google Shape;578;p18"/>
          <p:cNvSpPr txBox="1"/>
          <p:nvPr/>
        </p:nvSpPr>
        <p:spPr>
          <a:xfrm>
            <a:off x="3829153" y="7841445"/>
            <a:ext cx="3270163"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sp>
        <p:nvSpPr>
          <p:cNvPr id="579" name="Google Shape;579;p18"/>
          <p:cNvSpPr txBox="1"/>
          <p:nvPr/>
        </p:nvSpPr>
        <p:spPr>
          <a:xfrm>
            <a:off x="11773304" y="7841445"/>
            <a:ext cx="3321481"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pic>
        <p:nvPicPr>
          <p:cNvPr id="580" name="Google Shape;580;p18"/>
          <p:cNvPicPr preferRelativeResize="0"/>
          <p:nvPr/>
        </p:nvPicPr>
        <p:blipFill>
          <a:blip r:embed="rId10">
            <a:alphaModFix/>
          </a:blip>
          <a:stretch>
            <a:fillRect/>
          </a:stretch>
        </p:blipFill>
        <p:spPr>
          <a:xfrm>
            <a:off x="15249400" y="8009525"/>
            <a:ext cx="7616301" cy="76163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AD9"/>
        </a:solidFill>
      </p:bgPr>
    </p:bg>
    <p:spTree>
      <p:nvGrpSpPr>
        <p:cNvPr id="584" name="Shape 584"/>
        <p:cNvGrpSpPr/>
        <p:nvPr/>
      </p:nvGrpSpPr>
      <p:grpSpPr>
        <a:xfrm>
          <a:off x="0" y="0"/>
          <a:ext cx="0" cy="0"/>
          <a:chOff x="0" y="0"/>
          <a:chExt cx="0" cy="0"/>
        </a:xfrm>
      </p:grpSpPr>
      <p:pic>
        <p:nvPicPr>
          <p:cNvPr id="585" name="Google Shape;585;p19"/>
          <p:cNvPicPr preferRelativeResize="0"/>
          <p:nvPr/>
        </p:nvPicPr>
        <p:blipFill>
          <a:blip r:embed="rId3">
            <a:alphaModFix/>
          </a:blip>
          <a:stretch>
            <a:fillRect/>
          </a:stretch>
        </p:blipFill>
        <p:spPr>
          <a:xfrm>
            <a:off x="7961712" y="-596987"/>
            <a:ext cx="11922176" cy="11957228"/>
          </a:xfrm>
          <a:prstGeom prst="rect">
            <a:avLst/>
          </a:prstGeom>
          <a:noFill/>
          <a:ln>
            <a:noFill/>
          </a:ln>
        </p:spPr>
      </p:pic>
      <p:pic>
        <p:nvPicPr>
          <p:cNvPr id="586" name="Google Shape;586;p19"/>
          <p:cNvPicPr preferRelativeResize="0"/>
          <p:nvPr/>
        </p:nvPicPr>
        <p:blipFill>
          <a:blip r:embed="rId4">
            <a:alphaModFix/>
          </a:blip>
          <a:stretch>
            <a:fillRect/>
          </a:stretch>
        </p:blipFill>
        <p:spPr>
          <a:xfrm>
            <a:off x="11987225" y="3491250"/>
            <a:ext cx="5454400" cy="6458859"/>
          </a:xfrm>
          <a:prstGeom prst="rect">
            <a:avLst/>
          </a:prstGeom>
          <a:noFill/>
          <a:ln>
            <a:noFill/>
          </a:ln>
        </p:spPr>
      </p:pic>
      <p:pic>
        <p:nvPicPr>
          <p:cNvPr id="587" name="Google Shape;587;p19"/>
          <p:cNvPicPr preferRelativeResize="0"/>
          <p:nvPr/>
        </p:nvPicPr>
        <p:blipFill>
          <a:blip r:embed="rId5">
            <a:alphaModFix/>
          </a:blip>
          <a:stretch>
            <a:fillRect/>
          </a:stretch>
        </p:blipFill>
        <p:spPr>
          <a:xfrm>
            <a:off x="989125" y="3495625"/>
            <a:ext cx="5454401" cy="6466050"/>
          </a:xfrm>
          <a:prstGeom prst="rect">
            <a:avLst/>
          </a:prstGeom>
          <a:noFill/>
          <a:ln>
            <a:noFill/>
          </a:ln>
        </p:spPr>
      </p:pic>
      <p:pic>
        <p:nvPicPr>
          <p:cNvPr id="588" name="Google Shape;588;p19"/>
          <p:cNvPicPr preferRelativeResize="0"/>
          <p:nvPr/>
        </p:nvPicPr>
        <p:blipFill>
          <a:blip r:embed="rId6">
            <a:alphaModFix/>
          </a:blip>
          <a:stretch>
            <a:fillRect/>
          </a:stretch>
        </p:blipFill>
        <p:spPr>
          <a:xfrm>
            <a:off x="6568925" y="3495625"/>
            <a:ext cx="5454401" cy="6466042"/>
          </a:xfrm>
          <a:prstGeom prst="rect">
            <a:avLst/>
          </a:prstGeom>
          <a:noFill/>
          <a:ln>
            <a:noFill/>
          </a:ln>
        </p:spPr>
      </p:pic>
      <p:sp>
        <p:nvSpPr>
          <p:cNvPr id="589" name="Google Shape;589;p19"/>
          <p:cNvSpPr/>
          <p:nvPr/>
        </p:nvSpPr>
        <p:spPr>
          <a:xfrm>
            <a:off x="1150155" y="474511"/>
            <a:ext cx="585420" cy="463014"/>
          </a:xfrm>
          <a:custGeom>
            <a:rect b="b" l="l" r="r" t="t"/>
            <a:pathLst>
              <a:path extrusionOk="0" h="463014" w="585420">
                <a:moveTo>
                  <a:pt x="0" y="0"/>
                </a:moveTo>
                <a:lnTo>
                  <a:pt x="585420" y="0"/>
                </a:lnTo>
                <a:lnTo>
                  <a:pt x="585420" y="463014"/>
                </a:lnTo>
                <a:lnTo>
                  <a:pt x="0" y="463014"/>
                </a:lnTo>
                <a:lnTo>
                  <a:pt x="0" y="0"/>
                </a:lnTo>
                <a:close/>
              </a:path>
            </a:pathLst>
          </a:custGeom>
          <a:blipFill rotWithShape="1">
            <a:blip r:embed="rId7">
              <a:alphaModFix/>
            </a:blip>
            <a:stretch>
              <a:fillRect b="0" l="0" r="0" t="0"/>
            </a:stretch>
          </a:blipFill>
          <a:ln>
            <a:noFill/>
          </a:ln>
        </p:spPr>
      </p:sp>
      <p:sp>
        <p:nvSpPr>
          <p:cNvPr id="590" name="Google Shape;590;p19"/>
          <p:cNvSpPr txBox="1"/>
          <p:nvPr/>
        </p:nvSpPr>
        <p:spPr>
          <a:xfrm>
            <a:off x="13951821" y="553618"/>
            <a:ext cx="837307"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SERVICE</a:t>
            </a:r>
            <a:endParaRPr/>
          </a:p>
        </p:txBody>
      </p:sp>
      <p:sp>
        <p:nvSpPr>
          <p:cNvPr id="591" name="Google Shape;591;p19"/>
          <p:cNvSpPr txBox="1"/>
          <p:nvPr/>
        </p:nvSpPr>
        <p:spPr>
          <a:xfrm>
            <a:off x="16336640" y="553618"/>
            <a:ext cx="94394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CONTACT</a:t>
            </a:r>
            <a:endParaRPr/>
          </a:p>
        </p:txBody>
      </p:sp>
      <p:sp>
        <p:nvSpPr>
          <p:cNvPr id="592" name="Google Shape;592;p19"/>
          <p:cNvSpPr txBox="1"/>
          <p:nvPr/>
        </p:nvSpPr>
        <p:spPr>
          <a:xfrm>
            <a:off x="11695813" y="553618"/>
            <a:ext cx="700311"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ABOUT</a:t>
            </a:r>
            <a:endParaRPr/>
          </a:p>
        </p:txBody>
      </p:sp>
      <p:sp>
        <p:nvSpPr>
          <p:cNvPr id="593" name="Google Shape;593;p19"/>
          <p:cNvSpPr txBox="1"/>
          <p:nvPr/>
        </p:nvSpPr>
        <p:spPr>
          <a:xfrm>
            <a:off x="9486425" y="553625"/>
            <a:ext cx="94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HOME</a:t>
            </a:r>
            <a:endParaRPr/>
          </a:p>
        </p:txBody>
      </p:sp>
      <p:sp>
        <p:nvSpPr>
          <p:cNvPr id="594" name="Google Shape;594;p19"/>
          <p:cNvSpPr txBox="1"/>
          <p:nvPr/>
        </p:nvSpPr>
        <p:spPr>
          <a:xfrm>
            <a:off x="1864115" y="640875"/>
            <a:ext cx="57916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LOGO</a:t>
            </a:r>
            <a:endParaRPr/>
          </a:p>
        </p:txBody>
      </p:sp>
      <p:sp>
        <p:nvSpPr>
          <p:cNvPr id="595" name="Google Shape;595;p19"/>
          <p:cNvSpPr txBox="1"/>
          <p:nvPr/>
        </p:nvSpPr>
        <p:spPr>
          <a:xfrm>
            <a:off x="1150155" y="1815386"/>
            <a:ext cx="81981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49616B"/>
                </a:solidFill>
                <a:latin typeface="Archivo Black"/>
                <a:ea typeface="Archivo Black"/>
                <a:cs typeface="Archivo Black"/>
                <a:sym typeface="Archivo Black"/>
              </a:rPr>
              <a:t>GALLERY IMAGE</a:t>
            </a:r>
            <a:endParaRPr/>
          </a:p>
        </p:txBody>
      </p:sp>
      <p:sp>
        <p:nvSpPr>
          <p:cNvPr id="596" name="Google Shape;596;p19"/>
          <p:cNvSpPr txBox="1"/>
          <p:nvPr/>
        </p:nvSpPr>
        <p:spPr>
          <a:xfrm>
            <a:off x="1150155" y="2869485"/>
            <a:ext cx="13054070"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What can you say about your projects? Share it here!</a:t>
            </a:r>
            <a:endParaRPr/>
          </a:p>
        </p:txBody>
      </p:sp>
      <p:grpSp>
        <p:nvGrpSpPr>
          <p:cNvPr id="597" name="Google Shape;597;p19"/>
          <p:cNvGrpSpPr/>
          <p:nvPr/>
        </p:nvGrpSpPr>
        <p:grpSpPr>
          <a:xfrm>
            <a:off x="16453575" y="-78604"/>
            <a:ext cx="2401655" cy="3331099"/>
            <a:chOff x="-155133" y="-104805"/>
            <a:chExt cx="3202206" cy="4441465"/>
          </a:xfrm>
        </p:grpSpPr>
        <p:grpSp>
          <p:nvGrpSpPr>
            <p:cNvPr id="598" name="Google Shape;598;p19"/>
            <p:cNvGrpSpPr/>
            <p:nvPr/>
          </p:nvGrpSpPr>
          <p:grpSpPr>
            <a:xfrm rot="-3422155">
              <a:off x="487774" y="2514338"/>
              <a:ext cx="2883810" cy="793396"/>
              <a:chOff x="0" y="-38100"/>
              <a:chExt cx="586875" cy="161461"/>
            </a:xfrm>
          </p:grpSpPr>
          <p:sp>
            <p:nvSpPr>
              <p:cNvPr id="599" name="Google Shape;599;p19"/>
              <p:cNvSpPr/>
              <p:nvPr/>
            </p:nvSpPr>
            <p:spPr>
              <a:xfrm>
                <a:off x="0" y="0"/>
                <a:ext cx="586875" cy="123361"/>
              </a:xfrm>
              <a:custGeom>
                <a:rect b="b" l="l" r="r" t="t"/>
                <a:pathLst>
                  <a:path extrusionOk="0" h="123361" w="586875">
                    <a:moveTo>
                      <a:pt x="61681" y="0"/>
                    </a:moveTo>
                    <a:lnTo>
                      <a:pt x="525195" y="0"/>
                    </a:lnTo>
                    <a:cubicBezTo>
                      <a:pt x="541554" y="0"/>
                      <a:pt x="557242" y="6498"/>
                      <a:pt x="568810" y="18066"/>
                    </a:cubicBezTo>
                    <a:cubicBezTo>
                      <a:pt x="580377" y="29633"/>
                      <a:pt x="586875" y="45322"/>
                      <a:pt x="586875" y="61681"/>
                    </a:cubicBezTo>
                    <a:lnTo>
                      <a:pt x="586875" y="61681"/>
                    </a:lnTo>
                    <a:cubicBezTo>
                      <a:pt x="586875" y="95746"/>
                      <a:pt x="559260" y="123361"/>
                      <a:pt x="525195" y="123361"/>
                    </a:cubicBezTo>
                    <a:lnTo>
                      <a:pt x="61681" y="123361"/>
                    </a:lnTo>
                    <a:cubicBezTo>
                      <a:pt x="45322" y="123361"/>
                      <a:pt x="29633" y="116863"/>
                      <a:pt x="18066" y="105296"/>
                    </a:cubicBezTo>
                    <a:cubicBezTo>
                      <a:pt x="6498" y="93728"/>
                      <a:pt x="0" y="78039"/>
                      <a:pt x="0" y="61681"/>
                    </a:cubicBezTo>
                    <a:lnTo>
                      <a:pt x="0" y="61681"/>
                    </a:lnTo>
                    <a:cubicBezTo>
                      <a:pt x="0" y="45322"/>
                      <a:pt x="6498" y="29633"/>
                      <a:pt x="18066" y="18066"/>
                    </a:cubicBezTo>
                    <a:cubicBezTo>
                      <a:pt x="29633" y="6498"/>
                      <a:pt x="45322" y="0"/>
                      <a:pt x="61681" y="0"/>
                    </a:cubicBezTo>
                    <a:close/>
                  </a:path>
                </a:pathLst>
              </a:custGeom>
              <a:solidFill>
                <a:srgbClr val="4961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9"/>
              <p:cNvSpPr txBox="1"/>
              <p:nvPr/>
            </p:nvSpPr>
            <p:spPr>
              <a:xfrm>
                <a:off x="0" y="-38100"/>
                <a:ext cx="586875" cy="16146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1" name="Google Shape;601;p19"/>
            <p:cNvGrpSpPr/>
            <p:nvPr/>
          </p:nvGrpSpPr>
          <p:grpSpPr>
            <a:xfrm rot="-3357463">
              <a:off x="-1082845" y="1892109"/>
              <a:ext cx="5057628" cy="447636"/>
              <a:chOff x="0" y="-38100"/>
              <a:chExt cx="1029263" cy="91097"/>
            </a:xfrm>
          </p:grpSpPr>
          <p:sp>
            <p:nvSpPr>
              <p:cNvPr id="602" name="Google Shape;602;p19"/>
              <p:cNvSpPr/>
              <p:nvPr/>
            </p:nvSpPr>
            <p:spPr>
              <a:xfrm>
                <a:off x="0" y="0"/>
                <a:ext cx="1029263" cy="52997"/>
              </a:xfrm>
              <a:custGeom>
                <a:rect b="b" l="l" r="r" t="t"/>
                <a:pathLst>
                  <a:path extrusionOk="0" h="52997" w="1029263">
                    <a:moveTo>
                      <a:pt x="26499" y="0"/>
                    </a:moveTo>
                    <a:lnTo>
                      <a:pt x="1002764" y="0"/>
                    </a:lnTo>
                    <a:cubicBezTo>
                      <a:pt x="1017399" y="0"/>
                      <a:pt x="1029263" y="11864"/>
                      <a:pt x="1029263" y="26499"/>
                    </a:cubicBezTo>
                    <a:lnTo>
                      <a:pt x="1029263" y="26499"/>
                    </a:lnTo>
                    <a:cubicBezTo>
                      <a:pt x="1029263" y="41133"/>
                      <a:pt x="1017399" y="52997"/>
                      <a:pt x="1002764" y="52997"/>
                    </a:cubicBezTo>
                    <a:lnTo>
                      <a:pt x="26499" y="52997"/>
                    </a:lnTo>
                    <a:cubicBezTo>
                      <a:pt x="11864" y="52997"/>
                      <a:pt x="0" y="41133"/>
                      <a:pt x="0" y="26499"/>
                    </a:cubicBezTo>
                    <a:lnTo>
                      <a:pt x="0" y="26499"/>
                    </a:lnTo>
                    <a:cubicBezTo>
                      <a:pt x="0" y="11864"/>
                      <a:pt x="11864" y="0"/>
                      <a:pt x="26499" y="0"/>
                    </a:cubicBezTo>
                    <a:close/>
                  </a:path>
                </a:pathLst>
              </a:custGeom>
              <a:solidFill>
                <a:srgbClr val="627F8B">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9"/>
              <p:cNvSpPr txBox="1"/>
              <p:nvPr/>
            </p:nvSpPr>
            <p:spPr>
              <a:xfrm>
                <a:off x="0" y="-38100"/>
                <a:ext cx="1029263" cy="910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4" name="Google Shape;604;p19"/>
            <p:cNvGrpSpPr/>
            <p:nvPr/>
          </p:nvGrpSpPr>
          <p:grpSpPr>
            <a:xfrm rot="-3342663">
              <a:off x="-224616" y="1909510"/>
              <a:ext cx="2115761" cy="228266"/>
              <a:chOff x="0" y="-38100"/>
              <a:chExt cx="430572" cy="46453"/>
            </a:xfrm>
          </p:grpSpPr>
          <p:sp>
            <p:nvSpPr>
              <p:cNvPr id="605" name="Google Shape;605;p19"/>
              <p:cNvSpPr/>
              <p:nvPr/>
            </p:nvSpPr>
            <p:spPr>
              <a:xfrm>
                <a:off x="0" y="0"/>
                <a:ext cx="430572" cy="8353"/>
              </a:xfrm>
              <a:custGeom>
                <a:rect b="b" l="l" r="r" t="t"/>
                <a:pathLst>
                  <a:path extrusionOk="0" h="8353" w="430572">
                    <a:moveTo>
                      <a:pt x="4177" y="0"/>
                    </a:moveTo>
                    <a:lnTo>
                      <a:pt x="426396" y="0"/>
                    </a:lnTo>
                    <a:cubicBezTo>
                      <a:pt x="427503" y="0"/>
                      <a:pt x="428566" y="440"/>
                      <a:pt x="429349" y="1223"/>
                    </a:cubicBezTo>
                    <a:cubicBezTo>
                      <a:pt x="430132" y="2007"/>
                      <a:pt x="430572" y="3069"/>
                      <a:pt x="430572" y="4177"/>
                    </a:cubicBezTo>
                    <a:lnTo>
                      <a:pt x="430572" y="4177"/>
                    </a:lnTo>
                    <a:cubicBezTo>
                      <a:pt x="430572" y="5284"/>
                      <a:pt x="430132" y="6347"/>
                      <a:pt x="429349" y="7130"/>
                    </a:cubicBezTo>
                    <a:cubicBezTo>
                      <a:pt x="428566" y="7913"/>
                      <a:pt x="427503" y="8353"/>
                      <a:pt x="426396" y="8353"/>
                    </a:cubicBezTo>
                    <a:lnTo>
                      <a:pt x="4177" y="8353"/>
                    </a:lnTo>
                    <a:cubicBezTo>
                      <a:pt x="3069" y="8353"/>
                      <a:pt x="2007" y="7913"/>
                      <a:pt x="1223" y="7130"/>
                    </a:cubicBezTo>
                    <a:cubicBezTo>
                      <a:pt x="440" y="6347"/>
                      <a:pt x="0" y="5284"/>
                      <a:pt x="0" y="4177"/>
                    </a:cubicBezTo>
                    <a:lnTo>
                      <a:pt x="0" y="4177"/>
                    </a:lnTo>
                    <a:cubicBezTo>
                      <a:pt x="0" y="3069"/>
                      <a:pt x="440" y="2007"/>
                      <a:pt x="1223" y="1223"/>
                    </a:cubicBezTo>
                    <a:cubicBezTo>
                      <a:pt x="2007" y="440"/>
                      <a:pt x="3069" y="0"/>
                      <a:pt x="41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9"/>
              <p:cNvSpPr txBox="1"/>
              <p:nvPr/>
            </p:nvSpPr>
            <p:spPr>
              <a:xfrm>
                <a:off x="0" y="-38100"/>
                <a:ext cx="430572" cy="464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07" name="Google Shape;607;p19"/>
          <p:cNvGrpSpPr/>
          <p:nvPr/>
        </p:nvGrpSpPr>
        <p:grpSpPr>
          <a:xfrm>
            <a:off x="4816938" y="892277"/>
            <a:ext cx="193786" cy="320145"/>
            <a:chOff x="0" y="-38100"/>
            <a:chExt cx="51038" cy="84318"/>
          </a:xfrm>
        </p:grpSpPr>
        <p:sp>
          <p:nvSpPr>
            <p:cNvPr id="608" name="Google Shape;608;p19"/>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609" name="Google Shape;609;p19"/>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0" name="Google Shape;610;p19"/>
          <p:cNvGrpSpPr/>
          <p:nvPr/>
        </p:nvGrpSpPr>
        <p:grpSpPr>
          <a:xfrm>
            <a:off x="4473112" y="892277"/>
            <a:ext cx="193786" cy="320145"/>
            <a:chOff x="0" y="-38100"/>
            <a:chExt cx="51038" cy="84318"/>
          </a:xfrm>
        </p:grpSpPr>
        <p:sp>
          <p:nvSpPr>
            <p:cNvPr id="611" name="Google Shape;611;p19"/>
            <p:cNvSpPr/>
            <p:nvPr/>
          </p:nvSpPr>
          <p:spPr>
            <a:xfrm>
              <a:off x="0" y="0"/>
              <a:ext cx="51038" cy="46218"/>
            </a:xfrm>
            <a:custGeom>
              <a:rect b="b" l="l" r="r" t="t"/>
              <a:pathLst>
                <a:path extrusionOk="0" h="46218" w="51038">
                  <a:moveTo>
                    <a:pt x="0" y="0"/>
                  </a:moveTo>
                  <a:lnTo>
                    <a:pt x="51038" y="0"/>
                  </a:lnTo>
                  <a:lnTo>
                    <a:pt x="51038" y="46218"/>
                  </a:lnTo>
                  <a:lnTo>
                    <a:pt x="0" y="46218"/>
                  </a:lnTo>
                  <a:close/>
                </a:path>
              </a:pathLst>
            </a:custGeom>
            <a:solidFill>
              <a:srgbClr val="49616B"/>
            </a:solidFill>
            <a:ln>
              <a:noFill/>
            </a:ln>
          </p:spPr>
        </p:sp>
        <p:sp>
          <p:nvSpPr>
            <p:cNvPr id="612" name="Google Shape;612;p19"/>
            <p:cNvSpPr txBox="1"/>
            <p:nvPr/>
          </p:nvSpPr>
          <p:spPr>
            <a:xfrm>
              <a:off x="0" y="-38100"/>
              <a:ext cx="51038" cy="8431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3" name="Google Shape;613;p19"/>
          <p:cNvGrpSpPr/>
          <p:nvPr/>
        </p:nvGrpSpPr>
        <p:grpSpPr>
          <a:xfrm rot="-3422155">
            <a:off x="12427774" y="1833905"/>
            <a:ext cx="513457" cy="643761"/>
            <a:chOff x="0" y="-38100"/>
            <a:chExt cx="135231" cy="169550"/>
          </a:xfrm>
        </p:grpSpPr>
        <p:sp>
          <p:nvSpPr>
            <p:cNvPr id="614" name="Google Shape;614;p19"/>
            <p:cNvSpPr/>
            <p:nvPr/>
          </p:nvSpPr>
          <p:spPr>
            <a:xfrm>
              <a:off x="0" y="0"/>
              <a:ext cx="135231" cy="131450"/>
            </a:xfrm>
            <a:custGeom>
              <a:rect b="b" l="l" r="r" t="t"/>
              <a:pathLst>
                <a:path extrusionOk="0" h="131450" w="135231">
                  <a:moveTo>
                    <a:pt x="65725" y="0"/>
                  </a:moveTo>
                  <a:lnTo>
                    <a:pt x="69506" y="0"/>
                  </a:lnTo>
                  <a:cubicBezTo>
                    <a:pt x="86938" y="0"/>
                    <a:pt x="103655" y="6925"/>
                    <a:pt x="115981" y="19250"/>
                  </a:cubicBezTo>
                  <a:cubicBezTo>
                    <a:pt x="128307" y="31576"/>
                    <a:pt x="135231" y="48294"/>
                    <a:pt x="135231" y="65725"/>
                  </a:cubicBezTo>
                  <a:lnTo>
                    <a:pt x="135231" y="65725"/>
                  </a:lnTo>
                  <a:cubicBezTo>
                    <a:pt x="135231" y="102024"/>
                    <a:pt x="105805" y="131450"/>
                    <a:pt x="69506" y="131450"/>
                  </a:cubicBezTo>
                  <a:lnTo>
                    <a:pt x="65725" y="131450"/>
                  </a:lnTo>
                  <a:cubicBezTo>
                    <a:pt x="29426" y="131450"/>
                    <a:pt x="0" y="102024"/>
                    <a:pt x="0" y="65725"/>
                  </a:cubicBezTo>
                  <a:lnTo>
                    <a:pt x="0" y="65725"/>
                  </a:lnTo>
                  <a:cubicBezTo>
                    <a:pt x="0" y="29426"/>
                    <a:pt x="29426" y="0"/>
                    <a:pt x="65725" y="0"/>
                  </a:cubicBezTo>
                  <a:close/>
                </a:path>
              </a:pathLst>
            </a:custGeom>
            <a:solidFill>
              <a:srgbClr val="000000">
                <a:alpha val="0"/>
              </a:srgbClr>
            </a:solidFill>
            <a:ln cap="rnd" cmpd="sng" w="28575">
              <a:solidFill>
                <a:srgbClr val="627F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9"/>
            <p:cNvSpPr txBox="1"/>
            <p:nvPr/>
          </p:nvSpPr>
          <p:spPr>
            <a:xfrm>
              <a:off x="0" y="-38100"/>
              <a:ext cx="135231" cy="16955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16" name="Google Shape;616;p19"/>
          <p:cNvPicPr preferRelativeResize="0"/>
          <p:nvPr/>
        </p:nvPicPr>
        <p:blipFill>
          <a:blip r:embed="rId8">
            <a:alphaModFix/>
          </a:blip>
          <a:stretch>
            <a:fillRect/>
          </a:stretch>
        </p:blipFill>
        <p:spPr>
          <a:xfrm>
            <a:off x="-1900675" y="7706625"/>
            <a:ext cx="4343949" cy="43439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st Places to Go Backpacking">
  <a:themeElements>
    <a:clrScheme name="Office">
      <a:dk1>
        <a:srgbClr val="000000"/>
      </a:dk1>
      <a:lt1>
        <a:srgbClr val="FFFFFF"/>
      </a:lt1>
      <a:dk2>
        <a:srgbClr val="49616B"/>
      </a:dk2>
      <a:lt2>
        <a:srgbClr val="384A52"/>
      </a:lt2>
      <a:accent1>
        <a:srgbClr val="627F8B"/>
      </a:accent1>
      <a:accent2>
        <a:srgbClr val="B1BFC5"/>
      </a:accent2>
      <a:accent3>
        <a:srgbClr val="395F60"/>
      </a:accent3>
      <a:accent4>
        <a:srgbClr val="D1DAD9"/>
      </a:accent4>
      <a:accent5>
        <a:srgbClr val="D2DAD9"/>
      </a:accent5>
      <a:accent6>
        <a:srgbClr val="888888"/>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