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Anton"/>
      <p:regular r:id="rId25"/>
    </p:embeddedFont>
    <p:embeddedFont>
      <p:font typeface="Arimo"/>
      <p:regular r:id="rId26"/>
      <p:bold r:id="rId27"/>
      <p:italic r:id="rId28"/>
      <p:boldItalic r:id="rId29"/>
    </p:embeddedFont>
    <p:embeddedFont>
      <p:font typeface="Archivo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regular.fntdata"/><Relationship Id="rId25" Type="http://schemas.openxmlformats.org/officeDocument/2006/relationships/font" Target="fonts/Anton-regular.fntdata"/><Relationship Id="rId28" Type="http://schemas.openxmlformats.org/officeDocument/2006/relationships/font" Target="fonts/Arimo-italic.fntdata"/><Relationship Id="rId27"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rchivoBlack-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11" name="Google Shape;11;p3"/>
          <p:cNvSpPr txBox="1"/>
          <p:nvPr>
            <p:ph idx="1" type="subTitle"/>
          </p:nvPr>
        </p:nvSpPr>
        <p:spPr>
          <a:xfrm>
            <a:off x="2093825" y="4881725"/>
            <a:ext cx="82947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grpSp>
        <p:nvGrpSpPr>
          <p:cNvPr id="12" name="Google Shape;12;p3"/>
          <p:cNvGrpSpPr/>
          <p:nvPr/>
        </p:nvGrpSpPr>
        <p:grpSpPr>
          <a:xfrm>
            <a:off x="769476" y="762110"/>
            <a:ext cx="3882112" cy="533180"/>
            <a:chOff x="0" y="0"/>
            <a:chExt cx="5176149" cy="710907"/>
          </a:xfrm>
        </p:grpSpPr>
        <p:sp>
          <p:nvSpPr>
            <p:cNvPr id="13" name="Google Shape;13;p3"/>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3">
                <a:alphaModFix/>
              </a:blip>
              <a:stretch>
                <a:fillRect b="0" l="0" r="0" t="0"/>
              </a:stretch>
            </a:blipFill>
            <a:ln>
              <a:noFill/>
            </a:ln>
          </p:spPr>
        </p:sp>
        <p:sp>
          <p:nvSpPr>
            <p:cNvPr id="14" name="Google Shape;14;p3"/>
            <p:cNvSpPr txBox="1"/>
            <p:nvPr/>
          </p:nvSpPr>
          <p:spPr>
            <a:xfrm>
              <a:off x="943449" y="68501"/>
              <a:ext cx="4232700" cy="56790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15" name="Google Shape;15;p3"/>
          <p:cNvSpPr txBox="1"/>
          <p:nvPr>
            <p:ph type="title"/>
          </p:nvPr>
        </p:nvSpPr>
        <p:spPr>
          <a:xfrm>
            <a:off x="984250" y="2212750"/>
            <a:ext cx="119385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1"/>
              </a:buClr>
              <a:buSzPts val="8700"/>
              <a:buFont typeface="Archivo Black"/>
              <a:buNone/>
              <a:defRPr i="0" sz="87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3"/>
          <p:cNvSpPr/>
          <p:nvPr/>
        </p:nvSpPr>
        <p:spPr>
          <a:xfrm>
            <a:off x="15752996" y="641314"/>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4">
              <a:alphaModFix/>
            </a:blip>
            <a:stretch>
              <a:fillRect b="0" l="0" r="0" t="0"/>
            </a:stretch>
          </a:blipFill>
          <a:ln>
            <a:noFill/>
          </a:ln>
        </p:spPr>
      </p:sp>
      <p:sp>
        <p:nvSpPr>
          <p:cNvPr id="17" name="Google Shape;17;p3"/>
          <p:cNvSpPr/>
          <p:nvPr/>
        </p:nvSpPr>
        <p:spPr>
          <a:xfrm>
            <a:off x="15141239" y="1858083"/>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5">
              <a:alphaModFix amt="49000"/>
            </a:blip>
            <a:stretch>
              <a:fillRect b="0" l="0" r="0" t="0"/>
            </a:stretch>
          </a:blipFill>
          <a:ln>
            <a:noFill/>
          </a:ln>
        </p:spPr>
      </p:sp>
      <p:sp>
        <p:nvSpPr>
          <p:cNvPr id="18" name="Google Shape;18;p3"/>
          <p:cNvSpPr/>
          <p:nvPr/>
        </p:nvSpPr>
        <p:spPr>
          <a:xfrm>
            <a:off x="-7184129" y="4655653"/>
            <a:ext cx="8867109" cy="8867109"/>
          </a:xfrm>
          <a:custGeom>
            <a:rect b="b" l="l" r="r" t="t"/>
            <a:pathLst>
              <a:path extrusionOk="0" h="8867109" w="8867109">
                <a:moveTo>
                  <a:pt x="0" y="0"/>
                </a:moveTo>
                <a:lnTo>
                  <a:pt x="8867109" y="0"/>
                </a:lnTo>
                <a:lnTo>
                  <a:pt x="8867109" y="8867110"/>
                </a:lnTo>
                <a:lnTo>
                  <a:pt x="0" y="8867110"/>
                </a:lnTo>
                <a:lnTo>
                  <a:pt x="0" y="0"/>
                </a:lnTo>
                <a:close/>
              </a:path>
            </a:pathLst>
          </a:custGeom>
          <a:blipFill rotWithShape="1">
            <a:blip r:embed="rId5">
              <a:alphaModFix amt="49000"/>
            </a:blip>
            <a:stretch>
              <a:fillRect b="0" l="0" r="0" t="0"/>
            </a:stretch>
          </a:blipFill>
          <a:ln>
            <a:noFill/>
          </a:ln>
        </p:spPr>
      </p:sp>
      <p:sp>
        <p:nvSpPr>
          <p:cNvPr id="19" name="Google Shape;19;p3"/>
          <p:cNvSpPr/>
          <p:nvPr/>
        </p:nvSpPr>
        <p:spPr>
          <a:xfrm>
            <a:off x="4042014" y="8486934"/>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22" name="Google Shape;22;p4"/>
          <p:cNvSpPr txBox="1"/>
          <p:nvPr>
            <p:ph type="title"/>
          </p:nvPr>
        </p:nvSpPr>
        <p:spPr>
          <a:xfrm>
            <a:off x="984250" y="2212750"/>
            <a:ext cx="11938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165975" y="461407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24" name="Google Shape;24;p4"/>
          <p:cNvGrpSpPr/>
          <p:nvPr/>
        </p:nvGrpSpPr>
        <p:grpSpPr>
          <a:xfrm>
            <a:off x="769476" y="762110"/>
            <a:ext cx="3882112" cy="533180"/>
            <a:chOff x="0" y="0"/>
            <a:chExt cx="5176149" cy="710907"/>
          </a:xfrm>
        </p:grpSpPr>
        <p:sp>
          <p:nvSpPr>
            <p:cNvPr id="25" name="Google Shape;25;p4"/>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3">
                <a:alphaModFix/>
              </a:blip>
              <a:stretch>
                <a:fillRect b="0" l="0" r="0" t="0"/>
              </a:stretch>
            </a:blipFill>
            <a:ln>
              <a:noFill/>
            </a:ln>
          </p:spPr>
        </p:sp>
        <p:sp>
          <p:nvSpPr>
            <p:cNvPr id="26" name="Google Shape;26;p4"/>
            <p:cNvSpPr txBox="1"/>
            <p:nvPr/>
          </p:nvSpPr>
          <p:spPr>
            <a:xfrm>
              <a:off x="943449" y="68501"/>
              <a:ext cx="4232700" cy="56790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27" name="Google Shape;27;p4"/>
          <p:cNvSpPr/>
          <p:nvPr/>
        </p:nvSpPr>
        <p:spPr>
          <a:xfrm>
            <a:off x="11139176" y="2443566"/>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4">
              <a:alphaModFix amt="49000"/>
            </a:blip>
            <a:stretch>
              <a:fillRect b="0" l="0" r="0" t="0"/>
            </a:stretch>
          </a:blipFill>
          <a:ln>
            <a:noFill/>
          </a:ln>
        </p:spPr>
      </p:sp>
      <p:sp>
        <p:nvSpPr>
          <p:cNvPr id="28" name="Google Shape;28;p4"/>
          <p:cNvSpPr/>
          <p:nvPr/>
        </p:nvSpPr>
        <p:spPr>
          <a:xfrm>
            <a:off x="9705135" y="417932"/>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5">
              <a:alphaModFix/>
            </a:blip>
            <a:stretch>
              <a:fillRect b="0" l="0" r="0" t="0"/>
            </a:stretch>
          </a:blipFill>
          <a:ln>
            <a:noFill/>
          </a:ln>
        </p:spPr>
      </p:sp>
      <p:sp>
        <p:nvSpPr>
          <p:cNvPr id="29" name="Google Shape;29;p4"/>
          <p:cNvSpPr/>
          <p:nvPr/>
        </p:nvSpPr>
        <p:spPr>
          <a:xfrm>
            <a:off x="1491251" y="9676227"/>
            <a:ext cx="1219324" cy="1221545"/>
          </a:xfrm>
          <a:custGeom>
            <a:rect b="b" l="l" r="r" t="t"/>
            <a:pathLst>
              <a:path extrusionOk="0" h="1221545" w="1219324">
                <a:moveTo>
                  <a:pt x="0" y="0"/>
                </a:moveTo>
                <a:lnTo>
                  <a:pt x="1219325" y="0"/>
                </a:lnTo>
                <a:lnTo>
                  <a:pt x="1219325" y="1221546"/>
                </a:lnTo>
                <a:lnTo>
                  <a:pt x="0" y="1221546"/>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pic>
        <p:nvPicPr>
          <p:cNvPr id="31" name="Google Shape;31;p5"/>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32" name="Google Shape;32;p5"/>
          <p:cNvSpPr txBox="1"/>
          <p:nvPr>
            <p:ph idx="1" type="body"/>
          </p:nvPr>
        </p:nvSpPr>
        <p:spPr>
          <a:xfrm>
            <a:off x="4255413" y="712303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400"/>
              <a:buNone/>
              <a:defRPr/>
            </a:lvl1pPr>
            <a:lvl2pPr indent="-228600" lvl="1" marL="914400" algn="l">
              <a:spcBef>
                <a:spcPts val="360"/>
              </a:spcBef>
              <a:spcAft>
                <a:spcPts val="0"/>
              </a:spcAft>
              <a:buSzPts val="2400"/>
              <a:buNone/>
              <a:defRPr/>
            </a:lvl2pPr>
            <a:lvl3pPr indent="-228600" lvl="2" marL="1371600" algn="l">
              <a:spcBef>
                <a:spcPts val="320"/>
              </a:spcBef>
              <a:spcAft>
                <a:spcPts val="0"/>
              </a:spcAft>
              <a:buSzPts val="2400"/>
              <a:buNone/>
              <a:defRPr/>
            </a:lvl3pPr>
            <a:lvl4pPr indent="-228600" lvl="3" marL="1828800" algn="l">
              <a:spcBef>
                <a:spcPts val="280"/>
              </a:spcBef>
              <a:spcAft>
                <a:spcPts val="0"/>
              </a:spcAft>
              <a:buSzPts val="2400"/>
              <a:buNone/>
              <a:defRPr/>
            </a:lvl4pPr>
            <a:lvl5pPr indent="-228600" lvl="4" marL="2286000" algn="l">
              <a:spcBef>
                <a:spcPts val="280"/>
              </a:spcBef>
              <a:spcAft>
                <a:spcPts val="0"/>
              </a:spcAft>
              <a:buSzPts val="2400"/>
              <a:buNone/>
              <a:defRPr/>
            </a:lvl5pPr>
            <a:lvl6pPr indent="-228600" lvl="5" marL="2743200" algn="l">
              <a:spcBef>
                <a:spcPts val="280"/>
              </a:spcBef>
              <a:spcAft>
                <a:spcPts val="0"/>
              </a:spcAft>
              <a:buSzPts val="2400"/>
              <a:buNone/>
              <a:defRPr/>
            </a:lvl6pPr>
            <a:lvl7pPr indent="-228600" lvl="6" marL="3200400" algn="l">
              <a:spcBef>
                <a:spcPts val="280"/>
              </a:spcBef>
              <a:spcAft>
                <a:spcPts val="0"/>
              </a:spcAft>
              <a:buSzPts val="2400"/>
              <a:buNone/>
              <a:defRPr/>
            </a:lvl7pPr>
            <a:lvl8pPr indent="-228600" lvl="7" marL="3657600" algn="l">
              <a:spcBef>
                <a:spcPts val="280"/>
              </a:spcBef>
              <a:spcAft>
                <a:spcPts val="0"/>
              </a:spcAft>
              <a:buSzPts val="2400"/>
              <a:buNone/>
              <a:defRPr/>
            </a:lvl8pPr>
            <a:lvl9pPr indent="-228600" lvl="8" marL="4114800" algn="l">
              <a:spcBef>
                <a:spcPts val="280"/>
              </a:spcBef>
              <a:spcAft>
                <a:spcPts val="0"/>
              </a:spcAft>
              <a:buSzPts val="2400"/>
              <a:buNone/>
              <a:defRPr/>
            </a:lvl9pPr>
          </a:lstStyle>
          <a:p/>
        </p:txBody>
      </p:sp>
      <p:grpSp>
        <p:nvGrpSpPr>
          <p:cNvPr id="33" name="Google Shape;33;p5"/>
          <p:cNvGrpSpPr/>
          <p:nvPr/>
        </p:nvGrpSpPr>
        <p:grpSpPr>
          <a:xfrm>
            <a:off x="769476" y="762110"/>
            <a:ext cx="3882112" cy="533180"/>
            <a:chOff x="0" y="0"/>
            <a:chExt cx="5176149" cy="710907"/>
          </a:xfrm>
        </p:grpSpPr>
        <p:sp>
          <p:nvSpPr>
            <p:cNvPr id="34" name="Google Shape;34;p5"/>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3">
                <a:alphaModFix/>
              </a:blip>
              <a:stretch>
                <a:fillRect b="0" l="0" r="0" t="0"/>
              </a:stretch>
            </a:blipFill>
            <a:ln>
              <a:noFill/>
            </a:ln>
          </p:spPr>
        </p:sp>
        <p:sp>
          <p:nvSpPr>
            <p:cNvPr id="35" name="Google Shape;35;p5"/>
            <p:cNvSpPr txBox="1"/>
            <p:nvPr/>
          </p:nvSpPr>
          <p:spPr>
            <a:xfrm>
              <a:off x="943449" y="68501"/>
              <a:ext cx="4232700" cy="56790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36" name="Google Shape;36;p5"/>
          <p:cNvSpPr txBox="1"/>
          <p:nvPr>
            <p:ph type="title"/>
          </p:nvPr>
        </p:nvSpPr>
        <p:spPr>
          <a:xfrm>
            <a:off x="984250" y="2212750"/>
            <a:ext cx="119385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1"/>
              </a:buClr>
              <a:buSzPts val="8700"/>
              <a:buFont typeface="Archivo Black"/>
              <a:buNone/>
              <a:defRPr i="0" sz="87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5"/>
          <p:cNvSpPr/>
          <p:nvPr/>
        </p:nvSpPr>
        <p:spPr>
          <a:xfrm>
            <a:off x="15540572" y="1997620"/>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4">
              <a:alphaModFix/>
            </a:blip>
            <a:stretch>
              <a:fillRect b="0" l="0" r="0" t="0"/>
            </a:stretch>
          </a:blipFill>
          <a:ln>
            <a:noFill/>
          </a:ln>
        </p:spPr>
      </p:sp>
      <p:sp>
        <p:nvSpPr>
          <p:cNvPr id="38" name="Google Shape;38;p5"/>
          <p:cNvSpPr/>
          <p:nvPr/>
        </p:nvSpPr>
        <p:spPr>
          <a:xfrm>
            <a:off x="159813" y="5143500"/>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pic>
        <p:nvPicPr>
          <p:cNvPr id="40" name="Google Shape;40;p6"/>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41" name="Google Shape;41;p6"/>
          <p:cNvSpPr txBox="1"/>
          <p:nvPr>
            <p:ph type="title"/>
          </p:nvPr>
        </p:nvSpPr>
        <p:spPr>
          <a:xfrm>
            <a:off x="984250" y="2212750"/>
            <a:ext cx="11938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3174750" y="4977150"/>
            <a:ext cx="58587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sp>
        <p:nvSpPr>
          <p:cNvPr id="43" name="Google Shape;43;p6"/>
          <p:cNvSpPr txBox="1"/>
          <p:nvPr>
            <p:ph idx="2" type="body"/>
          </p:nvPr>
        </p:nvSpPr>
        <p:spPr>
          <a:xfrm>
            <a:off x="9254542" y="4977150"/>
            <a:ext cx="58587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grpSp>
        <p:nvGrpSpPr>
          <p:cNvPr id="44" name="Google Shape;44;p6"/>
          <p:cNvGrpSpPr/>
          <p:nvPr/>
        </p:nvGrpSpPr>
        <p:grpSpPr>
          <a:xfrm>
            <a:off x="769476" y="762110"/>
            <a:ext cx="3882112" cy="533180"/>
            <a:chOff x="0" y="0"/>
            <a:chExt cx="5176149" cy="710907"/>
          </a:xfrm>
        </p:grpSpPr>
        <p:sp>
          <p:nvSpPr>
            <p:cNvPr id="45" name="Google Shape;45;p6"/>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3">
                <a:alphaModFix/>
              </a:blip>
              <a:stretch>
                <a:fillRect b="0" l="0" r="0" t="0"/>
              </a:stretch>
            </a:blipFill>
            <a:ln>
              <a:noFill/>
            </a:ln>
          </p:spPr>
        </p:sp>
        <p:sp>
          <p:nvSpPr>
            <p:cNvPr id="46" name="Google Shape;46;p6"/>
            <p:cNvSpPr txBox="1"/>
            <p:nvPr/>
          </p:nvSpPr>
          <p:spPr>
            <a:xfrm>
              <a:off x="943449" y="68501"/>
              <a:ext cx="4232700" cy="56790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47" name="Google Shape;47;p6"/>
          <p:cNvSpPr/>
          <p:nvPr/>
        </p:nvSpPr>
        <p:spPr>
          <a:xfrm>
            <a:off x="13529313" y="-5430562"/>
            <a:ext cx="8867109" cy="8867109"/>
          </a:xfrm>
          <a:custGeom>
            <a:rect b="b" l="l" r="r" t="t"/>
            <a:pathLst>
              <a:path extrusionOk="0" h="8867109" w="8867109">
                <a:moveTo>
                  <a:pt x="0" y="0"/>
                </a:moveTo>
                <a:lnTo>
                  <a:pt x="8867110" y="0"/>
                </a:lnTo>
                <a:lnTo>
                  <a:pt x="8867110" y="8867109"/>
                </a:lnTo>
                <a:lnTo>
                  <a:pt x="0" y="8867109"/>
                </a:lnTo>
                <a:lnTo>
                  <a:pt x="0" y="0"/>
                </a:lnTo>
                <a:close/>
              </a:path>
            </a:pathLst>
          </a:custGeom>
          <a:blipFill rotWithShape="1">
            <a:blip r:embed="rId4">
              <a:alphaModFix amt="49000"/>
            </a:blip>
            <a:stretch>
              <a:fillRect b="0" l="0" r="0" t="0"/>
            </a:stretch>
          </a:blipFill>
          <a:ln>
            <a:noFill/>
          </a:ln>
        </p:spPr>
      </p:sp>
      <p:sp>
        <p:nvSpPr>
          <p:cNvPr id="48" name="Google Shape;48;p6"/>
          <p:cNvSpPr/>
          <p:nvPr/>
        </p:nvSpPr>
        <p:spPr>
          <a:xfrm>
            <a:off x="14590188" y="428625"/>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51" name="Google Shape;51;p7"/>
          <p:cNvSpPr txBox="1"/>
          <p:nvPr>
            <p:ph type="title"/>
          </p:nvPr>
        </p:nvSpPr>
        <p:spPr>
          <a:xfrm>
            <a:off x="984250" y="2212750"/>
            <a:ext cx="11938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3654125" y="5083350"/>
            <a:ext cx="53184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
        <p:nvSpPr>
          <p:cNvPr id="53" name="Google Shape;53;p7"/>
          <p:cNvSpPr txBox="1"/>
          <p:nvPr>
            <p:ph idx="2" type="body"/>
          </p:nvPr>
        </p:nvSpPr>
        <p:spPr>
          <a:xfrm>
            <a:off x="9167031" y="5083350"/>
            <a:ext cx="53205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grpSp>
        <p:nvGrpSpPr>
          <p:cNvPr id="54" name="Google Shape;54;p7"/>
          <p:cNvGrpSpPr/>
          <p:nvPr/>
        </p:nvGrpSpPr>
        <p:grpSpPr>
          <a:xfrm>
            <a:off x="769476" y="762110"/>
            <a:ext cx="3882112" cy="533180"/>
            <a:chOff x="0" y="0"/>
            <a:chExt cx="5176149" cy="710907"/>
          </a:xfrm>
        </p:grpSpPr>
        <p:sp>
          <p:nvSpPr>
            <p:cNvPr id="55" name="Google Shape;55;p7"/>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3">
                <a:alphaModFix/>
              </a:blip>
              <a:stretch>
                <a:fillRect b="0" l="0" r="0" t="0"/>
              </a:stretch>
            </a:blipFill>
            <a:ln>
              <a:noFill/>
            </a:ln>
          </p:spPr>
        </p:sp>
        <p:sp>
          <p:nvSpPr>
            <p:cNvPr id="56" name="Google Shape;56;p7"/>
            <p:cNvSpPr txBox="1"/>
            <p:nvPr/>
          </p:nvSpPr>
          <p:spPr>
            <a:xfrm>
              <a:off x="943449" y="68501"/>
              <a:ext cx="4232700" cy="56790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57" name="Google Shape;57;p7"/>
          <p:cNvSpPr/>
          <p:nvPr/>
        </p:nvSpPr>
        <p:spPr>
          <a:xfrm>
            <a:off x="-6354124" y="1028700"/>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4">
              <a:alphaModFix amt="49000"/>
            </a:blip>
            <a:stretch>
              <a:fillRect b="0" l="0" r="0" t="0"/>
            </a:stretch>
          </a:blipFill>
          <a:ln>
            <a:noFill/>
          </a:ln>
        </p:spPr>
      </p:sp>
      <p:sp>
        <p:nvSpPr>
          <p:cNvPr id="58" name="Google Shape;58;p7"/>
          <p:cNvSpPr/>
          <p:nvPr/>
        </p:nvSpPr>
        <p:spPr>
          <a:xfrm>
            <a:off x="16092405" y="-3671445"/>
            <a:ext cx="8867109" cy="8867109"/>
          </a:xfrm>
          <a:custGeom>
            <a:rect b="b" l="l" r="r" t="t"/>
            <a:pathLst>
              <a:path extrusionOk="0" h="8867109" w="8867109">
                <a:moveTo>
                  <a:pt x="0" y="0"/>
                </a:moveTo>
                <a:lnTo>
                  <a:pt x="8867110" y="0"/>
                </a:lnTo>
                <a:lnTo>
                  <a:pt x="8867110" y="8867109"/>
                </a:lnTo>
                <a:lnTo>
                  <a:pt x="0" y="8867109"/>
                </a:lnTo>
                <a:lnTo>
                  <a:pt x="0" y="0"/>
                </a:lnTo>
                <a:close/>
              </a:path>
            </a:pathLst>
          </a:custGeom>
          <a:blipFill rotWithShape="1">
            <a:blip r:embed="rId4">
              <a:alphaModFix amt="49000"/>
            </a:blip>
            <a:stretch>
              <a:fillRect b="0" l="0" r="0" t="0"/>
            </a:stretch>
          </a:blipFill>
          <a:ln>
            <a:noFill/>
          </a:ln>
        </p:spPr>
      </p:sp>
      <p:sp>
        <p:nvSpPr>
          <p:cNvPr id="59" name="Google Shape;59;p7"/>
          <p:cNvSpPr/>
          <p:nvPr/>
        </p:nvSpPr>
        <p:spPr>
          <a:xfrm>
            <a:off x="14457337" y="1462422"/>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5">
              <a:alphaModFix/>
            </a:blip>
            <a:stretch>
              <a:fillRect b="0" l="0" r="0" t="0"/>
            </a:stretch>
          </a:blipFill>
          <a:ln>
            <a:noFill/>
          </a:ln>
        </p:spPr>
      </p:sp>
      <p:sp>
        <p:nvSpPr>
          <p:cNvPr id="60" name="Google Shape;60;p7"/>
          <p:cNvSpPr/>
          <p:nvPr/>
        </p:nvSpPr>
        <p:spPr>
          <a:xfrm>
            <a:off x="8534338" y="9676227"/>
            <a:ext cx="1219324" cy="1221545"/>
          </a:xfrm>
          <a:custGeom>
            <a:rect b="b" l="l" r="r" t="t"/>
            <a:pathLst>
              <a:path extrusionOk="0" h="1221545" w="1219324">
                <a:moveTo>
                  <a:pt x="0" y="0"/>
                </a:moveTo>
                <a:lnTo>
                  <a:pt x="1219324" y="0"/>
                </a:lnTo>
                <a:lnTo>
                  <a:pt x="1219324" y="1221546"/>
                </a:lnTo>
                <a:lnTo>
                  <a:pt x="0" y="1221546"/>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pic>
        <p:nvPicPr>
          <p:cNvPr id="62" name="Google Shape;62;p8"/>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63" name="Google Shape;63;p8"/>
          <p:cNvSpPr txBox="1"/>
          <p:nvPr>
            <p:ph type="title"/>
          </p:nvPr>
        </p:nvSpPr>
        <p:spPr>
          <a:xfrm>
            <a:off x="984250" y="2212750"/>
            <a:ext cx="119385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4" name="Google Shape;64;p8"/>
          <p:cNvGrpSpPr/>
          <p:nvPr/>
        </p:nvGrpSpPr>
        <p:grpSpPr>
          <a:xfrm>
            <a:off x="769476" y="762110"/>
            <a:ext cx="3882112" cy="533180"/>
            <a:chOff x="0" y="0"/>
            <a:chExt cx="5176149" cy="710907"/>
          </a:xfrm>
        </p:grpSpPr>
        <p:sp>
          <p:nvSpPr>
            <p:cNvPr id="65" name="Google Shape;65;p8"/>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3">
                <a:alphaModFix/>
              </a:blip>
              <a:stretch>
                <a:fillRect b="0" l="0" r="0" t="0"/>
              </a:stretch>
            </a:blipFill>
            <a:ln>
              <a:noFill/>
            </a:ln>
          </p:spPr>
        </p:sp>
        <p:sp>
          <p:nvSpPr>
            <p:cNvPr id="66" name="Google Shape;66;p8"/>
            <p:cNvSpPr txBox="1"/>
            <p:nvPr/>
          </p:nvSpPr>
          <p:spPr>
            <a:xfrm>
              <a:off x="943449" y="68501"/>
              <a:ext cx="4232700" cy="56790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67" name="Google Shape;67;p8"/>
          <p:cNvSpPr/>
          <p:nvPr/>
        </p:nvSpPr>
        <p:spPr>
          <a:xfrm>
            <a:off x="15067000" y="352493"/>
            <a:ext cx="1219324" cy="1221545"/>
          </a:xfrm>
          <a:custGeom>
            <a:rect b="b" l="l" r="r" t="t"/>
            <a:pathLst>
              <a:path extrusionOk="0" h="1221545" w="1219324">
                <a:moveTo>
                  <a:pt x="0" y="0"/>
                </a:moveTo>
                <a:lnTo>
                  <a:pt x="1219324" y="0"/>
                </a:lnTo>
                <a:lnTo>
                  <a:pt x="1219324" y="1221546"/>
                </a:lnTo>
                <a:lnTo>
                  <a:pt x="0" y="1221546"/>
                </a:lnTo>
                <a:lnTo>
                  <a:pt x="0" y="0"/>
                </a:lnTo>
                <a:close/>
              </a:path>
            </a:pathLst>
          </a:custGeom>
          <a:blipFill rotWithShape="1">
            <a:blip r:embed="rId4">
              <a:alphaModFix/>
            </a:blip>
            <a:stretch>
              <a:fillRect b="0" l="0" r="0" t="0"/>
            </a:stretch>
          </a:blipFill>
          <a:ln>
            <a:noFill/>
          </a:ln>
        </p:spPr>
      </p:sp>
      <p:sp>
        <p:nvSpPr>
          <p:cNvPr id="68" name="Google Shape;68;p8"/>
          <p:cNvSpPr/>
          <p:nvPr/>
        </p:nvSpPr>
        <p:spPr>
          <a:xfrm>
            <a:off x="15958112" y="4824745"/>
            <a:ext cx="8867109" cy="8867109"/>
          </a:xfrm>
          <a:custGeom>
            <a:rect b="b" l="l" r="r" t="t"/>
            <a:pathLst>
              <a:path extrusionOk="0" h="8867109" w="8867109">
                <a:moveTo>
                  <a:pt x="0" y="0"/>
                </a:moveTo>
                <a:lnTo>
                  <a:pt x="8867110" y="0"/>
                </a:lnTo>
                <a:lnTo>
                  <a:pt x="8867110" y="8867110"/>
                </a:lnTo>
                <a:lnTo>
                  <a:pt x="0" y="8867110"/>
                </a:lnTo>
                <a:lnTo>
                  <a:pt x="0" y="0"/>
                </a:lnTo>
                <a:close/>
              </a:path>
            </a:pathLst>
          </a:custGeom>
          <a:blipFill rotWithShape="1">
            <a:blip r:embed="rId5">
              <a:alphaModFix amt="49000"/>
            </a:blip>
            <a:stretch>
              <a:fillRect b="0" l="0" r="0" t="0"/>
            </a:stretch>
          </a:blipFill>
          <a:ln>
            <a:noFill/>
          </a:ln>
        </p:spPr>
      </p:sp>
      <p:sp>
        <p:nvSpPr>
          <p:cNvPr id="69" name="Google Shape;69;p8"/>
          <p:cNvSpPr/>
          <p:nvPr/>
        </p:nvSpPr>
        <p:spPr>
          <a:xfrm>
            <a:off x="2774053" y="-6895366"/>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5">
              <a:alphaModFix amt="49000"/>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pic>
        <p:nvPicPr>
          <p:cNvPr id="71" name="Google Shape;71;p9"/>
          <p:cNvPicPr preferRelativeResize="0"/>
          <p:nvPr/>
        </p:nvPicPr>
        <p:blipFill>
          <a:blip r:embed="rId2">
            <a:alphaModFix/>
          </a:blip>
          <a:stretch>
            <a:fillRect/>
          </a:stretch>
        </p:blipFill>
        <p:spPr>
          <a:xfrm>
            <a:off x="97600" y="0"/>
            <a:ext cx="18288000" cy="10287000"/>
          </a:xfrm>
          <a:prstGeom prst="rect">
            <a:avLst/>
          </a:prstGeom>
          <a:noFill/>
          <a:ln>
            <a:noFill/>
          </a:ln>
        </p:spPr>
      </p:pic>
      <p:sp>
        <p:nvSpPr>
          <p:cNvPr id="72" name="Google Shape;72;p9"/>
          <p:cNvSpPr txBox="1"/>
          <p:nvPr>
            <p:ph idx="1" type="body"/>
          </p:nvPr>
        </p:nvSpPr>
        <p:spPr>
          <a:xfrm>
            <a:off x="7576625" y="4636375"/>
            <a:ext cx="5111700" cy="4247700"/>
          </a:xfrm>
          <a:prstGeom prst="rect">
            <a:avLst/>
          </a:prstGeom>
          <a:noFill/>
          <a:ln>
            <a:noFill/>
          </a:ln>
        </p:spPr>
        <p:txBody>
          <a:bodyPr anchorCtr="0" anchor="t" bIns="45700" lIns="91425" spcFirstLastPara="1" rIns="91425" wrap="square" tIns="45700">
            <a:normAutofit/>
          </a:bodyPr>
          <a:lstStyle>
            <a:lvl1pPr indent="-381000" lvl="0" marL="457200" algn="l">
              <a:spcBef>
                <a:spcPts val="640"/>
              </a:spcBef>
              <a:spcAft>
                <a:spcPts val="0"/>
              </a:spcAft>
              <a:buClr>
                <a:schemeClr val="dk1"/>
              </a:buClr>
              <a:buSzPts val="2400"/>
              <a:buChar char="•"/>
              <a:defRPr/>
            </a:lvl1pPr>
            <a:lvl2pPr indent="-381000" lvl="1" marL="914400" algn="l">
              <a:spcBef>
                <a:spcPts val="560"/>
              </a:spcBef>
              <a:spcAft>
                <a:spcPts val="0"/>
              </a:spcAft>
              <a:buClr>
                <a:schemeClr val="dk1"/>
              </a:buClr>
              <a:buSzPts val="2400"/>
              <a:buChar char="–"/>
              <a:defRPr/>
            </a:lvl2pPr>
            <a:lvl3pPr indent="-381000" lvl="2" marL="1371600" algn="l">
              <a:spcBef>
                <a:spcPts val="480"/>
              </a:spcBef>
              <a:spcAft>
                <a:spcPts val="0"/>
              </a:spcAft>
              <a:buClr>
                <a:schemeClr val="dk1"/>
              </a:buClr>
              <a:buSzPts val="2400"/>
              <a:buChar char="•"/>
              <a:defRPr/>
            </a:lvl3pPr>
            <a:lvl4pPr indent="-381000" lvl="3" marL="1828800" algn="l">
              <a:spcBef>
                <a:spcPts val="400"/>
              </a:spcBef>
              <a:spcAft>
                <a:spcPts val="0"/>
              </a:spcAft>
              <a:buClr>
                <a:schemeClr val="dk1"/>
              </a:buClr>
              <a:buSzPts val="2400"/>
              <a:buChar char="–"/>
              <a:defRPr/>
            </a:lvl4pPr>
            <a:lvl5pPr indent="-381000" lvl="4" marL="2286000" algn="l">
              <a:spcBef>
                <a:spcPts val="400"/>
              </a:spcBef>
              <a:spcAft>
                <a:spcPts val="0"/>
              </a:spcAft>
              <a:buClr>
                <a:schemeClr val="dk1"/>
              </a:buClr>
              <a:buSzPts val="2400"/>
              <a:buChar char="»"/>
              <a:defRPr/>
            </a:lvl5pPr>
            <a:lvl6pPr indent="-381000" lvl="5" marL="2743200" algn="l">
              <a:spcBef>
                <a:spcPts val="400"/>
              </a:spcBef>
              <a:spcAft>
                <a:spcPts val="0"/>
              </a:spcAft>
              <a:buClr>
                <a:schemeClr val="dk1"/>
              </a:buClr>
              <a:buSzPts val="2400"/>
              <a:buChar char="•"/>
              <a:defRPr/>
            </a:lvl6pPr>
            <a:lvl7pPr indent="-381000" lvl="6" marL="3200400" algn="l">
              <a:spcBef>
                <a:spcPts val="400"/>
              </a:spcBef>
              <a:spcAft>
                <a:spcPts val="0"/>
              </a:spcAft>
              <a:buClr>
                <a:schemeClr val="dk1"/>
              </a:buClr>
              <a:buSzPts val="2400"/>
              <a:buChar char="•"/>
              <a:defRPr/>
            </a:lvl7pPr>
            <a:lvl8pPr indent="-381000" lvl="7" marL="3657600" algn="l">
              <a:spcBef>
                <a:spcPts val="400"/>
              </a:spcBef>
              <a:spcAft>
                <a:spcPts val="0"/>
              </a:spcAft>
              <a:buClr>
                <a:schemeClr val="dk1"/>
              </a:buClr>
              <a:buSzPts val="2400"/>
              <a:buChar char="•"/>
              <a:defRPr/>
            </a:lvl8pPr>
            <a:lvl9pPr indent="-381000" lvl="8" marL="4114800" algn="l">
              <a:spcBef>
                <a:spcPts val="400"/>
              </a:spcBef>
              <a:spcAft>
                <a:spcPts val="0"/>
              </a:spcAft>
              <a:buClr>
                <a:schemeClr val="dk1"/>
              </a:buClr>
              <a:buSzPts val="2400"/>
              <a:buChar char="•"/>
              <a:defRPr/>
            </a:lvl9pPr>
          </a:lstStyle>
          <a:p/>
        </p:txBody>
      </p:sp>
      <p:sp>
        <p:nvSpPr>
          <p:cNvPr id="73" name="Google Shape;73;p9"/>
          <p:cNvSpPr txBox="1"/>
          <p:nvPr>
            <p:ph idx="2" type="body"/>
          </p:nvPr>
        </p:nvSpPr>
        <p:spPr>
          <a:xfrm>
            <a:off x="2221450" y="4636375"/>
            <a:ext cx="5765100" cy="37884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grpSp>
        <p:nvGrpSpPr>
          <p:cNvPr id="74" name="Google Shape;74;p9"/>
          <p:cNvGrpSpPr/>
          <p:nvPr/>
        </p:nvGrpSpPr>
        <p:grpSpPr>
          <a:xfrm>
            <a:off x="769476" y="762110"/>
            <a:ext cx="3882112" cy="533180"/>
            <a:chOff x="0" y="0"/>
            <a:chExt cx="5176149" cy="710907"/>
          </a:xfrm>
        </p:grpSpPr>
        <p:sp>
          <p:nvSpPr>
            <p:cNvPr id="75" name="Google Shape;75;p9"/>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3">
                <a:alphaModFix/>
              </a:blip>
              <a:stretch>
                <a:fillRect b="0" l="0" r="0" t="0"/>
              </a:stretch>
            </a:blipFill>
            <a:ln>
              <a:noFill/>
            </a:ln>
          </p:spPr>
        </p:sp>
        <p:sp>
          <p:nvSpPr>
            <p:cNvPr id="76" name="Google Shape;76;p9"/>
            <p:cNvSpPr txBox="1"/>
            <p:nvPr/>
          </p:nvSpPr>
          <p:spPr>
            <a:xfrm>
              <a:off x="943449" y="68501"/>
              <a:ext cx="4232700" cy="56790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77" name="Google Shape;77;p9"/>
          <p:cNvSpPr txBox="1"/>
          <p:nvPr>
            <p:ph type="title"/>
          </p:nvPr>
        </p:nvSpPr>
        <p:spPr>
          <a:xfrm>
            <a:off x="984250" y="2212750"/>
            <a:ext cx="119385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1"/>
              </a:buClr>
              <a:buSzPts val="8700"/>
              <a:buFont typeface="Archivo Black"/>
              <a:buNone/>
              <a:defRPr i="0" sz="87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9"/>
          <p:cNvSpPr/>
          <p:nvPr/>
        </p:nvSpPr>
        <p:spPr>
          <a:xfrm>
            <a:off x="16413219" y="-1239656"/>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4">
              <a:alphaModFix amt="49000"/>
            </a:blip>
            <a:stretch>
              <a:fillRect b="0" l="0" r="0" t="0"/>
            </a:stretch>
          </a:blipFill>
          <a:ln>
            <a:noFill/>
          </a:ln>
        </p:spPr>
      </p:sp>
      <p:sp>
        <p:nvSpPr>
          <p:cNvPr id="79" name="Google Shape;79;p9"/>
          <p:cNvSpPr/>
          <p:nvPr/>
        </p:nvSpPr>
        <p:spPr>
          <a:xfrm>
            <a:off x="-2069981" y="8301823"/>
            <a:ext cx="8867109" cy="8867109"/>
          </a:xfrm>
          <a:custGeom>
            <a:rect b="b" l="l" r="r" t="t"/>
            <a:pathLst>
              <a:path extrusionOk="0" h="8867109" w="8867109">
                <a:moveTo>
                  <a:pt x="0" y="0"/>
                </a:moveTo>
                <a:lnTo>
                  <a:pt x="8867109" y="0"/>
                </a:lnTo>
                <a:lnTo>
                  <a:pt x="8867109" y="8867110"/>
                </a:lnTo>
                <a:lnTo>
                  <a:pt x="0" y="8867110"/>
                </a:lnTo>
                <a:lnTo>
                  <a:pt x="0" y="0"/>
                </a:lnTo>
                <a:close/>
              </a:path>
            </a:pathLst>
          </a:custGeom>
          <a:blipFill rotWithShape="1">
            <a:blip r:embed="rId4">
              <a:alphaModFix amt="49000"/>
            </a:blip>
            <a:stretch>
              <a:fillRect b="0" l="0" r="0" t="0"/>
            </a:stretch>
          </a:blipFill>
          <a:ln>
            <a:noFill/>
          </a:ln>
        </p:spPr>
      </p:sp>
      <p:sp>
        <p:nvSpPr>
          <p:cNvPr id="80" name="Google Shape;80;p9"/>
          <p:cNvSpPr/>
          <p:nvPr/>
        </p:nvSpPr>
        <p:spPr>
          <a:xfrm>
            <a:off x="14316440" y="1176672"/>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5">
              <a:alphaModFix/>
            </a:blip>
            <a:stretch>
              <a:fillRect b="0" l="0" r="0" t="0"/>
            </a:stretch>
          </a:blipFill>
          <a:ln>
            <a:noFill/>
          </a:ln>
        </p:spPr>
      </p:sp>
      <p:sp>
        <p:nvSpPr>
          <p:cNvPr id="81" name="Google Shape;81;p9"/>
          <p:cNvSpPr/>
          <p:nvPr/>
        </p:nvSpPr>
        <p:spPr>
          <a:xfrm>
            <a:off x="6797128" y="8647527"/>
            <a:ext cx="1219324" cy="1221545"/>
          </a:xfrm>
          <a:custGeom>
            <a:rect b="b" l="l" r="r" t="t"/>
            <a:pathLst>
              <a:path extrusionOk="0" h="1221545" w="1219324">
                <a:moveTo>
                  <a:pt x="0" y="0"/>
                </a:moveTo>
                <a:lnTo>
                  <a:pt x="1219325" y="0"/>
                </a:lnTo>
                <a:lnTo>
                  <a:pt x="1219325" y="1221546"/>
                </a:lnTo>
                <a:lnTo>
                  <a:pt x="0" y="1221546"/>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pic>
        <p:nvPicPr>
          <p:cNvPr id="83" name="Google Shape;83;p10"/>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84" name="Google Shape;84;p10"/>
          <p:cNvSpPr/>
          <p:nvPr>
            <p:ph idx="2" type="pic"/>
          </p:nvPr>
        </p:nvSpPr>
        <p:spPr>
          <a:xfrm>
            <a:off x="10989821" y="4909706"/>
            <a:ext cx="3882000" cy="2911500"/>
          </a:xfrm>
          <a:prstGeom prst="rect">
            <a:avLst/>
          </a:prstGeom>
          <a:noFill/>
          <a:ln>
            <a:noFill/>
          </a:ln>
        </p:spPr>
      </p:sp>
      <p:sp>
        <p:nvSpPr>
          <p:cNvPr id="85" name="Google Shape;85;p10"/>
          <p:cNvSpPr txBox="1"/>
          <p:nvPr>
            <p:ph idx="1" type="body"/>
          </p:nvPr>
        </p:nvSpPr>
        <p:spPr>
          <a:xfrm>
            <a:off x="2459938" y="47410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grpSp>
        <p:nvGrpSpPr>
          <p:cNvPr id="86" name="Google Shape;86;p10"/>
          <p:cNvGrpSpPr/>
          <p:nvPr/>
        </p:nvGrpSpPr>
        <p:grpSpPr>
          <a:xfrm>
            <a:off x="769476" y="762110"/>
            <a:ext cx="3882112" cy="533180"/>
            <a:chOff x="0" y="0"/>
            <a:chExt cx="5176149" cy="710907"/>
          </a:xfrm>
        </p:grpSpPr>
        <p:sp>
          <p:nvSpPr>
            <p:cNvPr id="87" name="Google Shape;87;p10"/>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3">
                <a:alphaModFix/>
              </a:blip>
              <a:stretch>
                <a:fillRect b="0" l="0" r="0" t="0"/>
              </a:stretch>
            </a:blipFill>
            <a:ln>
              <a:noFill/>
            </a:ln>
          </p:spPr>
        </p:sp>
        <p:sp>
          <p:nvSpPr>
            <p:cNvPr id="88" name="Google Shape;88;p10"/>
            <p:cNvSpPr txBox="1"/>
            <p:nvPr/>
          </p:nvSpPr>
          <p:spPr>
            <a:xfrm>
              <a:off x="943449" y="68501"/>
              <a:ext cx="4232700" cy="56790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89" name="Google Shape;89;p10"/>
          <p:cNvSpPr txBox="1"/>
          <p:nvPr>
            <p:ph type="title"/>
          </p:nvPr>
        </p:nvSpPr>
        <p:spPr>
          <a:xfrm>
            <a:off x="984250" y="2212750"/>
            <a:ext cx="119385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1"/>
              </a:buClr>
              <a:buSzPts val="8700"/>
              <a:buFont typeface="Archivo Black"/>
              <a:buNone/>
              <a:defRPr i="0" sz="87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0"/>
          <p:cNvSpPr/>
          <p:nvPr/>
        </p:nvSpPr>
        <p:spPr>
          <a:xfrm>
            <a:off x="8989524" y="7955993"/>
            <a:ext cx="1219324" cy="1221545"/>
          </a:xfrm>
          <a:custGeom>
            <a:rect b="b" l="l" r="r" t="t"/>
            <a:pathLst>
              <a:path extrusionOk="0" h="1221545" w="1219324">
                <a:moveTo>
                  <a:pt x="0" y="0"/>
                </a:moveTo>
                <a:lnTo>
                  <a:pt x="1219324" y="0"/>
                </a:lnTo>
                <a:lnTo>
                  <a:pt x="1219324" y="1221546"/>
                </a:lnTo>
                <a:lnTo>
                  <a:pt x="0" y="1221546"/>
                </a:lnTo>
                <a:lnTo>
                  <a:pt x="0" y="0"/>
                </a:lnTo>
                <a:close/>
              </a:path>
            </a:pathLst>
          </a:custGeom>
          <a:blipFill rotWithShape="1">
            <a:blip r:embed="rId4">
              <a:alphaModFix/>
            </a:blip>
            <a:stretch>
              <a:fillRect b="0" l="0" r="0" t="0"/>
            </a:stretch>
          </a:blipFill>
          <a:ln>
            <a:noFill/>
          </a:ln>
        </p:spPr>
      </p:sp>
      <p:sp>
        <p:nvSpPr>
          <p:cNvPr id="91" name="Google Shape;91;p10"/>
          <p:cNvSpPr/>
          <p:nvPr/>
        </p:nvSpPr>
        <p:spPr>
          <a:xfrm>
            <a:off x="15690115" y="2635634"/>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5">
              <a:alphaModFix amt="49000"/>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84250" y="2212750"/>
            <a:ext cx="119385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accent1"/>
              </a:buClr>
              <a:buSzPts val="8700"/>
              <a:buFont typeface="Archivo Black"/>
              <a:buNone/>
              <a:defRPr i="0" sz="8700" u="none" cap="none" strike="noStrike">
                <a:solidFill>
                  <a:schemeClr val="accent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165975" y="4614075"/>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4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1pPr>
            <a:lvl2pPr indent="-381000" lvl="1" marL="914400" marR="0" rtl="0" algn="l">
              <a:spcBef>
                <a:spcPts val="56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2pPr>
            <a:lvl3pPr indent="-381000" lvl="2" marL="1371600" marR="0" rtl="0" algn="l">
              <a:spcBef>
                <a:spcPts val="48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3pPr>
            <a:lvl4pPr indent="-381000" lvl="3" marL="18288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4pPr>
            <a:lvl5pPr indent="-381000" lvl="4" marL="22860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5pPr>
            <a:lvl6pPr indent="-381000" lvl="5" marL="27432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6pPr>
            <a:lvl7pPr indent="-381000" lvl="6" marL="32004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7pPr>
            <a:lvl8pPr indent="-381000" lvl="7" marL="36576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8pPr>
            <a:lvl9pPr indent="-381000" lvl="8" marL="41148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png"/><Relationship Id="rId8"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 Id="rId10" Type="http://schemas.openxmlformats.org/officeDocument/2006/relationships/image" Target="../media/image1.png"/><Relationship Id="rId9" Type="http://schemas.openxmlformats.org/officeDocument/2006/relationships/image" Target="../media/image4.png"/><Relationship Id="rId5" Type="http://schemas.openxmlformats.org/officeDocument/2006/relationships/image" Target="../media/image32.png"/><Relationship Id="rId6" Type="http://schemas.openxmlformats.org/officeDocument/2006/relationships/image" Target="../media/image30.png"/><Relationship Id="rId7" Type="http://schemas.openxmlformats.org/officeDocument/2006/relationships/image" Target="../media/image23.png"/><Relationship Id="rId8"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17.png"/><Relationship Id="rId7" Type="http://schemas.openxmlformats.org/officeDocument/2006/relationships/image" Target="../media/image1.png"/><Relationship Id="rId8"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1.png"/><Relationship Id="rId7"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31.png"/><Relationship Id="rId11" Type="http://schemas.openxmlformats.org/officeDocument/2006/relationships/image" Target="../media/image4.png"/><Relationship Id="rId10" Type="http://schemas.openxmlformats.org/officeDocument/2006/relationships/image" Target="../media/image34.png"/><Relationship Id="rId9" Type="http://schemas.openxmlformats.org/officeDocument/2006/relationships/image" Target="../media/image22.png"/><Relationship Id="rId5" Type="http://schemas.openxmlformats.org/officeDocument/2006/relationships/image" Target="../media/image2.png"/><Relationship Id="rId6" Type="http://schemas.openxmlformats.org/officeDocument/2006/relationships/image" Target="../media/image27.png"/><Relationship Id="rId7" Type="http://schemas.openxmlformats.org/officeDocument/2006/relationships/image" Target="../media/image16.png"/><Relationship Id="rId8"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5.png"/><Relationship Id="rId6" Type="http://schemas.openxmlformats.org/officeDocument/2006/relationships/image" Target="../media/image2.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2.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9.png"/><Relationship Id="rId7"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0.png"/><Relationship Id="rId8"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1.png"/><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1"/>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97" name="Google Shape;97;p11"/>
          <p:cNvSpPr/>
          <p:nvPr/>
        </p:nvSpPr>
        <p:spPr>
          <a:xfrm>
            <a:off x="9806217" y="1144608"/>
            <a:ext cx="8867109" cy="8867109"/>
          </a:xfrm>
          <a:custGeom>
            <a:rect b="b" l="l" r="r" t="t"/>
            <a:pathLst>
              <a:path extrusionOk="0" h="8867109" w="8867109">
                <a:moveTo>
                  <a:pt x="0" y="0"/>
                </a:moveTo>
                <a:lnTo>
                  <a:pt x="8867110" y="0"/>
                </a:lnTo>
                <a:lnTo>
                  <a:pt x="8867110" y="8867109"/>
                </a:lnTo>
                <a:lnTo>
                  <a:pt x="0" y="8867109"/>
                </a:lnTo>
                <a:lnTo>
                  <a:pt x="0" y="0"/>
                </a:lnTo>
                <a:close/>
              </a:path>
            </a:pathLst>
          </a:custGeom>
          <a:blipFill rotWithShape="1">
            <a:blip r:embed="rId4">
              <a:alphaModFix amt="49000"/>
            </a:blip>
            <a:stretch>
              <a:fillRect b="0" l="0" r="0" t="0"/>
            </a:stretch>
          </a:blipFill>
          <a:ln>
            <a:noFill/>
          </a:ln>
        </p:spPr>
      </p:sp>
      <p:pic>
        <p:nvPicPr>
          <p:cNvPr id="98" name="Google Shape;98;p11"/>
          <p:cNvPicPr preferRelativeResize="0"/>
          <p:nvPr/>
        </p:nvPicPr>
        <p:blipFill>
          <a:blip r:embed="rId5">
            <a:alphaModFix/>
          </a:blip>
          <a:stretch>
            <a:fillRect/>
          </a:stretch>
        </p:blipFill>
        <p:spPr>
          <a:xfrm>
            <a:off x="11441348" y="2137575"/>
            <a:ext cx="5246350" cy="6594559"/>
          </a:xfrm>
          <a:prstGeom prst="rect">
            <a:avLst/>
          </a:prstGeom>
          <a:noFill/>
          <a:ln>
            <a:noFill/>
          </a:ln>
        </p:spPr>
      </p:pic>
      <p:grpSp>
        <p:nvGrpSpPr>
          <p:cNvPr id="99" name="Google Shape;99;p11"/>
          <p:cNvGrpSpPr/>
          <p:nvPr/>
        </p:nvGrpSpPr>
        <p:grpSpPr>
          <a:xfrm>
            <a:off x="769476" y="2760384"/>
            <a:ext cx="8084735" cy="4585406"/>
            <a:chOff x="0" y="-47625"/>
            <a:chExt cx="2129313" cy="1207679"/>
          </a:xfrm>
        </p:grpSpPr>
        <p:sp>
          <p:nvSpPr>
            <p:cNvPr id="100" name="Google Shape;100;p11"/>
            <p:cNvSpPr/>
            <p:nvPr/>
          </p:nvSpPr>
          <p:spPr>
            <a:xfrm>
              <a:off x="0" y="0"/>
              <a:ext cx="2129313" cy="1160054"/>
            </a:xfrm>
            <a:custGeom>
              <a:rect b="b" l="l" r="r" t="t"/>
              <a:pathLst>
                <a:path extrusionOk="0" h="1160054" w="2129313">
                  <a:moveTo>
                    <a:pt x="0" y="0"/>
                  </a:moveTo>
                  <a:lnTo>
                    <a:pt x="2129313" y="0"/>
                  </a:lnTo>
                  <a:lnTo>
                    <a:pt x="2129313" y="1160054"/>
                  </a:lnTo>
                  <a:lnTo>
                    <a:pt x="0" y="1160054"/>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101" name="Google Shape;101;p11"/>
            <p:cNvSpPr txBox="1"/>
            <p:nvPr/>
          </p:nvSpPr>
          <p:spPr>
            <a:xfrm>
              <a:off x="0" y="-47625"/>
              <a:ext cx="2129313" cy="120767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1"/>
          <p:cNvGrpSpPr/>
          <p:nvPr/>
        </p:nvGrpSpPr>
        <p:grpSpPr>
          <a:xfrm>
            <a:off x="10869754" y="702984"/>
            <a:ext cx="6389546" cy="8700206"/>
            <a:chOff x="0" y="-241102"/>
            <a:chExt cx="8519394" cy="11600276"/>
          </a:xfrm>
        </p:grpSpPr>
        <p:grpSp>
          <p:nvGrpSpPr>
            <p:cNvPr id="103" name="Google Shape;103;p11"/>
            <p:cNvGrpSpPr/>
            <p:nvPr/>
          </p:nvGrpSpPr>
          <p:grpSpPr>
            <a:xfrm>
              <a:off x="0" y="-241102"/>
              <a:ext cx="8519394" cy="11600276"/>
              <a:chOff x="0" y="-47625"/>
              <a:chExt cx="1682843" cy="2291412"/>
            </a:xfrm>
          </p:grpSpPr>
          <p:sp>
            <p:nvSpPr>
              <p:cNvPr id="104" name="Google Shape;104;p11"/>
              <p:cNvSpPr/>
              <p:nvPr/>
            </p:nvSpPr>
            <p:spPr>
              <a:xfrm>
                <a:off x="0" y="0"/>
                <a:ext cx="1682843" cy="2243787"/>
              </a:xfrm>
              <a:custGeom>
                <a:rect b="b" l="l" r="r" t="t"/>
                <a:pathLst>
                  <a:path extrusionOk="0" h="2243787" w="1682843">
                    <a:moveTo>
                      <a:pt x="0" y="0"/>
                    </a:moveTo>
                    <a:lnTo>
                      <a:pt x="1682843" y="0"/>
                    </a:lnTo>
                    <a:lnTo>
                      <a:pt x="1682843" y="2243787"/>
                    </a:lnTo>
                    <a:lnTo>
                      <a:pt x="0" y="2243787"/>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105" name="Google Shape;105;p11"/>
              <p:cNvSpPr txBox="1"/>
              <p:nvPr/>
            </p:nvSpPr>
            <p:spPr>
              <a:xfrm>
                <a:off x="0" y="-47625"/>
                <a:ext cx="1682843" cy="229141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6" name="Google Shape;106;p11"/>
            <p:cNvCxnSpPr/>
            <p:nvPr/>
          </p:nvCxnSpPr>
          <p:spPr>
            <a:xfrm>
              <a:off x="0" y="836782"/>
              <a:ext cx="8519394" cy="0"/>
            </a:xfrm>
            <a:prstGeom prst="straightConnector1">
              <a:avLst/>
            </a:prstGeom>
            <a:noFill/>
            <a:ln cap="flat" cmpd="sng" w="12700">
              <a:solidFill>
                <a:srgbClr val="000000"/>
              </a:solidFill>
              <a:prstDash val="solid"/>
              <a:round/>
              <a:headEnd len="sm" w="sm" type="none"/>
              <a:tailEnd len="sm" w="sm" type="none"/>
            </a:ln>
          </p:spPr>
        </p:cxnSp>
      </p:grpSp>
      <p:grpSp>
        <p:nvGrpSpPr>
          <p:cNvPr id="107" name="Google Shape;107;p11"/>
          <p:cNvGrpSpPr/>
          <p:nvPr/>
        </p:nvGrpSpPr>
        <p:grpSpPr>
          <a:xfrm>
            <a:off x="769476" y="7628601"/>
            <a:ext cx="4245204" cy="1006674"/>
            <a:chOff x="0" y="-47625"/>
            <a:chExt cx="1118078" cy="265132"/>
          </a:xfrm>
        </p:grpSpPr>
        <p:sp>
          <p:nvSpPr>
            <p:cNvPr id="108" name="Google Shape;108;p11"/>
            <p:cNvSpPr/>
            <p:nvPr/>
          </p:nvSpPr>
          <p:spPr>
            <a:xfrm>
              <a:off x="0" y="0"/>
              <a:ext cx="1118078" cy="217507"/>
            </a:xfrm>
            <a:custGeom>
              <a:rect b="b" l="l" r="r" t="t"/>
              <a:pathLst>
                <a:path extrusionOk="0" h="217507" w="1118078">
                  <a:moveTo>
                    <a:pt x="0" y="0"/>
                  </a:moveTo>
                  <a:lnTo>
                    <a:pt x="1118078" y="0"/>
                  </a:lnTo>
                  <a:lnTo>
                    <a:pt x="1118078" y="217507"/>
                  </a:lnTo>
                  <a:lnTo>
                    <a:pt x="0" y="217507"/>
                  </a:lnTo>
                  <a:close/>
                </a:path>
              </a:pathLst>
            </a:custGeom>
            <a:solidFill>
              <a:srgbClr val="38B6FF"/>
            </a:solidFill>
            <a:ln cap="sq" cmpd="sng" w="9525">
              <a:solidFill>
                <a:srgbClr val="000000"/>
              </a:solidFill>
              <a:prstDash val="solid"/>
              <a:miter lim="8000"/>
              <a:headEnd len="sm" w="sm" type="none"/>
              <a:tailEnd len="sm" w="sm" type="none"/>
            </a:ln>
          </p:spPr>
        </p:sp>
        <p:sp>
          <p:nvSpPr>
            <p:cNvPr id="109" name="Google Shape;109;p11"/>
            <p:cNvSpPr txBox="1"/>
            <p:nvPr/>
          </p:nvSpPr>
          <p:spPr>
            <a:xfrm>
              <a:off x="0" y="-47625"/>
              <a:ext cx="1118078" cy="26513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11"/>
          <p:cNvSpPr/>
          <p:nvPr/>
        </p:nvSpPr>
        <p:spPr>
          <a:xfrm>
            <a:off x="7166991" y="2330437"/>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6">
              <a:alphaModFix/>
            </a:blip>
            <a:stretch>
              <a:fillRect b="0" l="0" r="0" t="0"/>
            </a:stretch>
          </a:blipFill>
          <a:ln>
            <a:noFill/>
          </a:ln>
        </p:spPr>
      </p:sp>
      <p:sp>
        <p:nvSpPr>
          <p:cNvPr id="111" name="Google Shape;111;p11"/>
          <p:cNvSpPr/>
          <p:nvPr/>
        </p:nvSpPr>
        <p:spPr>
          <a:xfrm>
            <a:off x="16649638" y="8731409"/>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6">
              <a:alphaModFix/>
            </a:blip>
            <a:stretch>
              <a:fillRect b="0" l="0" r="0" t="0"/>
            </a:stretch>
          </a:blipFill>
          <a:ln>
            <a:noFill/>
          </a:ln>
        </p:spPr>
      </p:sp>
      <p:sp>
        <p:nvSpPr>
          <p:cNvPr id="112" name="Google Shape;112;p11"/>
          <p:cNvSpPr txBox="1"/>
          <p:nvPr/>
        </p:nvSpPr>
        <p:spPr>
          <a:xfrm>
            <a:off x="959170" y="3148013"/>
            <a:ext cx="7705200" cy="403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Go-No-Go Decision Infographic </a:t>
            </a:r>
            <a:endParaRPr/>
          </a:p>
        </p:txBody>
      </p:sp>
      <p:sp>
        <p:nvSpPr>
          <p:cNvPr id="113" name="Google Shape;113;p11"/>
          <p:cNvSpPr txBox="1"/>
          <p:nvPr/>
        </p:nvSpPr>
        <p:spPr>
          <a:xfrm>
            <a:off x="941767" y="7886274"/>
            <a:ext cx="4245204" cy="653104"/>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FFFFFF"/>
                </a:solidFill>
                <a:latin typeface="Archivo Black"/>
                <a:ea typeface="Archivo Black"/>
                <a:cs typeface="Archivo Black"/>
                <a:sym typeface="Archivo Black"/>
              </a:rPr>
              <a:t>Presentation</a:t>
            </a:r>
            <a:endParaRPr/>
          </a:p>
        </p:txBody>
      </p:sp>
      <p:grpSp>
        <p:nvGrpSpPr>
          <p:cNvPr id="114" name="Google Shape;114;p11"/>
          <p:cNvGrpSpPr/>
          <p:nvPr/>
        </p:nvGrpSpPr>
        <p:grpSpPr>
          <a:xfrm>
            <a:off x="769476" y="762110"/>
            <a:ext cx="3882200" cy="533181"/>
            <a:chOff x="0" y="0"/>
            <a:chExt cx="5176267" cy="710907"/>
          </a:xfrm>
        </p:grpSpPr>
        <p:sp>
          <p:nvSpPr>
            <p:cNvPr id="115" name="Google Shape;115;p11"/>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7">
                <a:alphaModFix/>
              </a:blip>
              <a:stretch>
                <a:fillRect b="0" l="0" r="0" t="0"/>
              </a:stretch>
            </a:blipFill>
            <a:ln>
              <a:noFill/>
            </a:ln>
          </p:spPr>
        </p:sp>
        <p:sp>
          <p:nvSpPr>
            <p:cNvPr id="116" name="Google Shape;116;p11"/>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20"/>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421" name="Google Shape;421;p20"/>
          <p:cNvSpPr txBox="1"/>
          <p:nvPr/>
        </p:nvSpPr>
        <p:spPr>
          <a:xfrm>
            <a:off x="769476" y="1898217"/>
            <a:ext cx="16707914"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Risk Assessment Go-No-Go</a:t>
            </a:r>
            <a:endParaRPr/>
          </a:p>
        </p:txBody>
      </p:sp>
      <p:grpSp>
        <p:nvGrpSpPr>
          <p:cNvPr id="422" name="Google Shape;422;p20"/>
          <p:cNvGrpSpPr/>
          <p:nvPr/>
        </p:nvGrpSpPr>
        <p:grpSpPr>
          <a:xfrm>
            <a:off x="769476" y="971618"/>
            <a:ext cx="3882200" cy="533181"/>
            <a:chOff x="0" y="0"/>
            <a:chExt cx="5176267" cy="710907"/>
          </a:xfrm>
        </p:grpSpPr>
        <p:sp>
          <p:nvSpPr>
            <p:cNvPr id="423" name="Google Shape;423;p20"/>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424" name="Google Shape;424;p20"/>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pic>
        <p:nvPicPr>
          <p:cNvPr id="425" name="Google Shape;425;p20"/>
          <p:cNvPicPr preferRelativeResize="0"/>
          <p:nvPr/>
        </p:nvPicPr>
        <p:blipFill rotWithShape="1">
          <a:blip r:embed="rId5">
            <a:alphaModFix/>
          </a:blip>
          <a:srcRect b="0" l="0" r="0" t="0"/>
          <a:stretch/>
        </p:blipFill>
        <p:spPr>
          <a:xfrm>
            <a:off x="569736" y="4209699"/>
            <a:ext cx="5229446" cy="5507564"/>
          </a:xfrm>
          <a:prstGeom prst="rect">
            <a:avLst/>
          </a:prstGeom>
          <a:noFill/>
          <a:ln>
            <a:noFill/>
          </a:ln>
        </p:spPr>
      </p:pic>
      <p:pic>
        <p:nvPicPr>
          <p:cNvPr id="426" name="Google Shape;426;p20"/>
          <p:cNvPicPr preferRelativeResize="0"/>
          <p:nvPr/>
        </p:nvPicPr>
        <p:blipFill rotWithShape="1">
          <a:blip r:embed="rId6">
            <a:alphaModFix/>
          </a:blip>
          <a:srcRect b="0" l="0" r="0" t="0"/>
          <a:stretch/>
        </p:blipFill>
        <p:spPr>
          <a:xfrm>
            <a:off x="9156093" y="4209699"/>
            <a:ext cx="5229446" cy="5507564"/>
          </a:xfrm>
          <a:prstGeom prst="rect">
            <a:avLst/>
          </a:prstGeom>
          <a:noFill/>
          <a:ln>
            <a:noFill/>
          </a:ln>
        </p:spPr>
      </p:pic>
      <p:grpSp>
        <p:nvGrpSpPr>
          <p:cNvPr id="427" name="Google Shape;427;p20"/>
          <p:cNvGrpSpPr/>
          <p:nvPr/>
        </p:nvGrpSpPr>
        <p:grpSpPr>
          <a:xfrm>
            <a:off x="14650475" y="3748634"/>
            <a:ext cx="2482374" cy="2608905"/>
            <a:chOff x="0" y="-47625"/>
            <a:chExt cx="653794" cy="687119"/>
          </a:xfrm>
        </p:grpSpPr>
        <p:sp>
          <p:nvSpPr>
            <p:cNvPr id="428" name="Google Shape;428;p20"/>
            <p:cNvSpPr/>
            <p:nvPr/>
          </p:nvSpPr>
          <p:spPr>
            <a:xfrm>
              <a:off x="0" y="0"/>
              <a:ext cx="653794" cy="639494"/>
            </a:xfrm>
            <a:custGeom>
              <a:rect b="b" l="l" r="r" t="t"/>
              <a:pathLst>
                <a:path extrusionOk="0" h="639494" w="653794">
                  <a:moveTo>
                    <a:pt x="0" y="0"/>
                  </a:moveTo>
                  <a:lnTo>
                    <a:pt x="653794" y="0"/>
                  </a:lnTo>
                  <a:lnTo>
                    <a:pt x="653794" y="639494"/>
                  </a:lnTo>
                  <a:lnTo>
                    <a:pt x="0" y="639494"/>
                  </a:lnTo>
                  <a:close/>
                </a:path>
              </a:pathLst>
            </a:custGeom>
            <a:solidFill>
              <a:srgbClr val="38B6FF"/>
            </a:solidFill>
            <a:ln cap="sq" cmpd="sng" w="9525">
              <a:solidFill>
                <a:srgbClr val="000000"/>
              </a:solidFill>
              <a:prstDash val="solid"/>
              <a:miter lim="8000"/>
              <a:headEnd len="sm" w="sm" type="none"/>
              <a:tailEnd len="sm" w="sm" type="none"/>
            </a:ln>
          </p:spPr>
        </p:sp>
        <p:sp>
          <p:nvSpPr>
            <p:cNvPr id="429" name="Google Shape;429;p20"/>
            <p:cNvSpPr txBox="1"/>
            <p:nvPr/>
          </p:nvSpPr>
          <p:spPr>
            <a:xfrm>
              <a:off x="0" y="-47625"/>
              <a:ext cx="653794" cy="68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20"/>
          <p:cNvGrpSpPr/>
          <p:nvPr/>
        </p:nvGrpSpPr>
        <p:grpSpPr>
          <a:xfrm>
            <a:off x="6064242" y="3748634"/>
            <a:ext cx="2482374" cy="2608905"/>
            <a:chOff x="0" y="-47625"/>
            <a:chExt cx="653794" cy="687119"/>
          </a:xfrm>
        </p:grpSpPr>
        <p:sp>
          <p:nvSpPr>
            <p:cNvPr id="431" name="Google Shape;431;p20"/>
            <p:cNvSpPr/>
            <p:nvPr/>
          </p:nvSpPr>
          <p:spPr>
            <a:xfrm>
              <a:off x="0" y="0"/>
              <a:ext cx="653794" cy="639494"/>
            </a:xfrm>
            <a:custGeom>
              <a:rect b="b" l="l" r="r" t="t"/>
              <a:pathLst>
                <a:path extrusionOk="0" h="639494" w="653794">
                  <a:moveTo>
                    <a:pt x="0" y="0"/>
                  </a:moveTo>
                  <a:lnTo>
                    <a:pt x="653794" y="0"/>
                  </a:lnTo>
                  <a:lnTo>
                    <a:pt x="653794" y="639494"/>
                  </a:lnTo>
                  <a:lnTo>
                    <a:pt x="0" y="639494"/>
                  </a:lnTo>
                  <a:close/>
                </a:path>
              </a:pathLst>
            </a:custGeom>
            <a:solidFill>
              <a:srgbClr val="38B6FF"/>
            </a:solidFill>
            <a:ln cap="sq" cmpd="sng" w="9525">
              <a:solidFill>
                <a:srgbClr val="000000"/>
              </a:solidFill>
              <a:prstDash val="solid"/>
              <a:miter lim="8000"/>
              <a:headEnd len="sm" w="sm" type="none"/>
              <a:tailEnd len="sm" w="sm" type="none"/>
            </a:ln>
          </p:spPr>
        </p:sp>
        <p:sp>
          <p:nvSpPr>
            <p:cNvPr id="432" name="Google Shape;432;p20"/>
            <p:cNvSpPr txBox="1"/>
            <p:nvPr/>
          </p:nvSpPr>
          <p:spPr>
            <a:xfrm>
              <a:off x="0" y="-47625"/>
              <a:ext cx="653794" cy="68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3" name="Google Shape;433;p20"/>
          <p:cNvSpPr txBox="1"/>
          <p:nvPr/>
        </p:nvSpPr>
        <p:spPr>
          <a:xfrm>
            <a:off x="6288639" y="4311476"/>
            <a:ext cx="2033579"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FFFFFF"/>
                </a:solidFill>
                <a:latin typeface="Archivo Black"/>
                <a:ea typeface="Archivo Black"/>
                <a:cs typeface="Archivo Black"/>
                <a:sym typeface="Archivo Black"/>
              </a:rPr>
              <a:t>Go</a:t>
            </a:r>
            <a:endParaRPr/>
          </a:p>
        </p:txBody>
      </p:sp>
      <p:sp>
        <p:nvSpPr>
          <p:cNvPr id="434" name="Google Shape;434;p20"/>
          <p:cNvSpPr txBox="1"/>
          <p:nvPr/>
        </p:nvSpPr>
        <p:spPr>
          <a:xfrm>
            <a:off x="14879075" y="3810000"/>
            <a:ext cx="2033700" cy="26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730" u="none" cap="none" strike="noStrike">
                <a:solidFill>
                  <a:srgbClr val="FFFFFF"/>
                </a:solidFill>
                <a:latin typeface="Archivo Black"/>
                <a:ea typeface="Archivo Black"/>
                <a:cs typeface="Archivo Black"/>
                <a:sym typeface="Archivo Black"/>
              </a:rPr>
              <a:t>No-Go</a:t>
            </a:r>
            <a:endParaRPr/>
          </a:p>
        </p:txBody>
      </p:sp>
      <p:sp>
        <p:nvSpPr>
          <p:cNvPr id="435" name="Google Shape;435;p20"/>
          <p:cNvSpPr/>
          <p:nvPr/>
        </p:nvSpPr>
        <p:spPr>
          <a:xfrm>
            <a:off x="15891662" y="6357540"/>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7">
              <a:alphaModFix amt="49000"/>
            </a:blip>
            <a:stretch>
              <a:fillRect b="0" l="0" r="0" t="0"/>
            </a:stretch>
          </a:blipFill>
          <a:ln>
            <a:noFill/>
          </a:ln>
        </p:spPr>
      </p:sp>
      <p:sp>
        <p:nvSpPr>
          <p:cNvPr id="436" name="Google Shape;436;p20"/>
          <p:cNvSpPr/>
          <p:nvPr/>
        </p:nvSpPr>
        <p:spPr>
          <a:xfrm>
            <a:off x="3888664" y="-7362311"/>
            <a:ext cx="8867109" cy="8867109"/>
          </a:xfrm>
          <a:custGeom>
            <a:rect b="b" l="l" r="r" t="t"/>
            <a:pathLst>
              <a:path extrusionOk="0" h="8867109" w="8867109">
                <a:moveTo>
                  <a:pt x="0" y="0"/>
                </a:moveTo>
                <a:lnTo>
                  <a:pt x="8867109" y="0"/>
                </a:lnTo>
                <a:lnTo>
                  <a:pt x="8867109" y="8867110"/>
                </a:lnTo>
                <a:lnTo>
                  <a:pt x="0" y="8867110"/>
                </a:lnTo>
                <a:lnTo>
                  <a:pt x="0" y="0"/>
                </a:lnTo>
                <a:close/>
              </a:path>
            </a:pathLst>
          </a:custGeom>
          <a:blipFill rotWithShape="1">
            <a:blip r:embed="rId7">
              <a:alphaModFix amt="49000"/>
            </a:blip>
            <a:stretch>
              <a:fillRect b="0" l="0" r="0" t="0"/>
            </a:stretch>
          </a:blipFill>
          <a:ln>
            <a:noFill/>
          </a:ln>
        </p:spPr>
      </p:sp>
      <p:sp>
        <p:nvSpPr>
          <p:cNvPr id="437" name="Google Shape;437;p20"/>
          <p:cNvSpPr/>
          <p:nvPr/>
        </p:nvSpPr>
        <p:spPr>
          <a:xfrm>
            <a:off x="15528936" y="608065"/>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21"/>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443" name="Google Shape;443;p21"/>
          <p:cNvSpPr txBox="1"/>
          <p:nvPr/>
        </p:nvSpPr>
        <p:spPr>
          <a:xfrm>
            <a:off x="769476" y="1976675"/>
            <a:ext cx="12612300" cy="26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Go-No-Go Resource Evaluation</a:t>
            </a:r>
            <a:endParaRPr/>
          </a:p>
        </p:txBody>
      </p:sp>
      <p:grpSp>
        <p:nvGrpSpPr>
          <p:cNvPr id="444" name="Google Shape;444;p21"/>
          <p:cNvGrpSpPr/>
          <p:nvPr/>
        </p:nvGrpSpPr>
        <p:grpSpPr>
          <a:xfrm>
            <a:off x="769476" y="971618"/>
            <a:ext cx="3882200" cy="533181"/>
            <a:chOff x="0" y="0"/>
            <a:chExt cx="5176267" cy="710907"/>
          </a:xfrm>
        </p:grpSpPr>
        <p:sp>
          <p:nvSpPr>
            <p:cNvPr id="445" name="Google Shape;445;p21"/>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446" name="Google Shape;446;p21"/>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447" name="Google Shape;447;p21"/>
          <p:cNvSpPr/>
          <p:nvPr/>
        </p:nvSpPr>
        <p:spPr>
          <a:xfrm>
            <a:off x="14650475" y="1049104"/>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5">
              <a:alphaModFix/>
            </a:blip>
            <a:stretch>
              <a:fillRect b="0" l="0" r="0" t="0"/>
            </a:stretch>
          </a:blipFill>
          <a:ln>
            <a:noFill/>
          </a:ln>
        </p:spPr>
      </p:sp>
      <p:sp>
        <p:nvSpPr>
          <p:cNvPr id="448" name="Google Shape;448;p21"/>
          <p:cNvSpPr/>
          <p:nvPr/>
        </p:nvSpPr>
        <p:spPr>
          <a:xfrm>
            <a:off x="-935189" y="8262540"/>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6">
              <a:alphaModFix amt="49000"/>
            </a:blip>
            <a:stretch>
              <a:fillRect b="0" l="0" r="0" t="0"/>
            </a:stretch>
          </a:blipFill>
          <a:ln>
            <a:noFill/>
          </a:ln>
        </p:spPr>
      </p:sp>
      <p:grpSp>
        <p:nvGrpSpPr>
          <p:cNvPr id="449" name="Google Shape;449;p21"/>
          <p:cNvGrpSpPr/>
          <p:nvPr/>
        </p:nvGrpSpPr>
        <p:grpSpPr>
          <a:xfrm>
            <a:off x="769476" y="4883437"/>
            <a:ext cx="1941100" cy="2040042"/>
            <a:chOff x="0" y="-47625"/>
            <a:chExt cx="653794" cy="687119"/>
          </a:xfrm>
        </p:grpSpPr>
        <p:sp>
          <p:nvSpPr>
            <p:cNvPr id="450" name="Google Shape;450;p21"/>
            <p:cNvSpPr/>
            <p:nvPr/>
          </p:nvSpPr>
          <p:spPr>
            <a:xfrm>
              <a:off x="0" y="0"/>
              <a:ext cx="653794" cy="639494"/>
            </a:xfrm>
            <a:custGeom>
              <a:rect b="b" l="l" r="r" t="t"/>
              <a:pathLst>
                <a:path extrusionOk="0" h="639494" w="653794">
                  <a:moveTo>
                    <a:pt x="0" y="0"/>
                  </a:moveTo>
                  <a:lnTo>
                    <a:pt x="653794" y="0"/>
                  </a:lnTo>
                  <a:lnTo>
                    <a:pt x="653794" y="639494"/>
                  </a:lnTo>
                  <a:lnTo>
                    <a:pt x="0" y="639494"/>
                  </a:lnTo>
                  <a:close/>
                </a:path>
              </a:pathLst>
            </a:custGeom>
            <a:solidFill>
              <a:srgbClr val="38B6FF"/>
            </a:solidFill>
            <a:ln cap="sq" cmpd="sng" w="9525">
              <a:solidFill>
                <a:srgbClr val="000000"/>
              </a:solidFill>
              <a:prstDash val="solid"/>
              <a:miter lim="8000"/>
              <a:headEnd len="sm" w="sm" type="none"/>
              <a:tailEnd len="sm" w="sm" type="none"/>
            </a:ln>
          </p:spPr>
        </p:sp>
        <p:sp>
          <p:nvSpPr>
            <p:cNvPr id="451" name="Google Shape;451;p21"/>
            <p:cNvSpPr txBox="1"/>
            <p:nvPr/>
          </p:nvSpPr>
          <p:spPr>
            <a:xfrm>
              <a:off x="0" y="-47625"/>
              <a:ext cx="653794" cy="68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2" name="Google Shape;452;p21"/>
          <p:cNvGrpSpPr/>
          <p:nvPr/>
        </p:nvGrpSpPr>
        <p:grpSpPr>
          <a:xfrm>
            <a:off x="9913476" y="4883437"/>
            <a:ext cx="1941100" cy="2040042"/>
            <a:chOff x="0" y="-47625"/>
            <a:chExt cx="653794" cy="687119"/>
          </a:xfrm>
        </p:grpSpPr>
        <p:sp>
          <p:nvSpPr>
            <p:cNvPr id="453" name="Google Shape;453;p21"/>
            <p:cNvSpPr/>
            <p:nvPr/>
          </p:nvSpPr>
          <p:spPr>
            <a:xfrm>
              <a:off x="0" y="0"/>
              <a:ext cx="653794" cy="639494"/>
            </a:xfrm>
            <a:custGeom>
              <a:rect b="b" l="l" r="r" t="t"/>
              <a:pathLst>
                <a:path extrusionOk="0" h="639494" w="653794">
                  <a:moveTo>
                    <a:pt x="0" y="0"/>
                  </a:moveTo>
                  <a:lnTo>
                    <a:pt x="653794" y="0"/>
                  </a:lnTo>
                  <a:lnTo>
                    <a:pt x="653794" y="639494"/>
                  </a:lnTo>
                  <a:lnTo>
                    <a:pt x="0" y="639494"/>
                  </a:lnTo>
                  <a:close/>
                </a:path>
              </a:pathLst>
            </a:custGeom>
            <a:solidFill>
              <a:srgbClr val="38B6FF"/>
            </a:solidFill>
            <a:ln cap="sq" cmpd="sng" w="9525">
              <a:solidFill>
                <a:srgbClr val="000000"/>
              </a:solidFill>
              <a:prstDash val="solid"/>
              <a:miter lim="8000"/>
              <a:headEnd len="sm" w="sm" type="none"/>
              <a:tailEnd len="sm" w="sm" type="none"/>
            </a:ln>
          </p:spPr>
        </p:sp>
        <p:sp>
          <p:nvSpPr>
            <p:cNvPr id="454" name="Google Shape;454;p21"/>
            <p:cNvSpPr txBox="1"/>
            <p:nvPr/>
          </p:nvSpPr>
          <p:spPr>
            <a:xfrm>
              <a:off x="0" y="-47625"/>
              <a:ext cx="653794" cy="68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5" name="Google Shape;455;p21"/>
          <p:cNvSpPr txBox="1"/>
          <p:nvPr/>
        </p:nvSpPr>
        <p:spPr>
          <a:xfrm>
            <a:off x="944944" y="5321477"/>
            <a:ext cx="1590164" cy="1044812"/>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6826" u="none" cap="none" strike="noStrike">
                <a:solidFill>
                  <a:srgbClr val="545454"/>
                </a:solidFill>
                <a:latin typeface="Archivo Black"/>
                <a:ea typeface="Archivo Black"/>
                <a:cs typeface="Archivo Black"/>
                <a:sym typeface="Archivo Black"/>
              </a:rPr>
              <a:t>Go</a:t>
            </a:r>
            <a:endParaRPr/>
          </a:p>
        </p:txBody>
      </p:sp>
      <p:sp>
        <p:nvSpPr>
          <p:cNvPr id="456" name="Google Shape;456;p21"/>
          <p:cNvSpPr txBox="1"/>
          <p:nvPr/>
        </p:nvSpPr>
        <p:spPr>
          <a:xfrm>
            <a:off x="10088944" y="4929346"/>
            <a:ext cx="1590300" cy="210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826" u="none" cap="none" strike="noStrike">
                <a:solidFill>
                  <a:srgbClr val="545454"/>
                </a:solidFill>
                <a:latin typeface="Archivo Black"/>
                <a:ea typeface="Archivo Black"/>
                <a:cs typeface="Archivo Black"/>
                <a:sym typeface="Archivo Black"/>
              </a:rPr>
              <a:t>No-</a:t>
            </a:r>
            <a:endParaRPr/>
          </a:p>
          <a:p>
            <a:pPr indent="0" lvl="0" marL="0" marR="0" rtl="0" algn="l">
              <a:lnSpc>
                <a:spcPct val="120011"/>
              </a:lnSpc>
              <a:spcBef>
                <a:spcPts val="0"/>
              </a:spcBef>
              <a:spcAft>
                <a:spcPts val="0"/>
              </a:spcAft>
              <a:buNone/>
            </a:pPr>
            <a:r>
              <a:rPr b="0" i="0" lang="en-US" sz="6826" u="none" cap="none" strike="noStrike">
                <a:solidFill>
                  <a:srgbClr val="545454"/>
                </a:solidFill>
                <a:latin typeface="Archivo Black"/>
                <a:ea typeface="Archivo Black"/>
                <a:cs typeface="Archivo Black"/>
                <a:sym typeface="Archivo Black"/>
              </a:rPr>
              <a:t>Go</a:t>
            </a:r>
            <a:endParaRPr/>
          </a:p>
        </p:txBody>
      </p:sp>
      <p:sp>
        <p:nvSpPr>
          <p:cNvPr id="457" name="Google Shape;457;p21"/>
          <p:cNvSpPr txBox="1"/>
          <p:nvPr/>
        </p:nvSpPr>
        <p:spPr>
          <a:xfrm>
            <a:off x="769476" y="7256855"/>
            <a:ext cx="74895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is a critical process in project management and decision-making, aimed at determining whether a project or initiative should proceed or be halted. This evaluation involves a comprehensive analysis of various factors, including resource availability, risk assessment, cost-benefit analysis.</a:t>
            </a:r>
            <a:endParaRPr/>
          </a:p>
        </p:txBody>
      </p:sp>
      <p:sp>
        <p:nvSpPr>
          <p:cNvPr id="458" name="Google Shape;458;p21"/>
          <p:cNvSpPr txBox="1"/>
          <p:nvPr/>
        </p:nvSpPr>
        <p:spPr>
          <a:xfrm>
            <a:off x="9913476" y="7256855"/>
            <a:ext cx="74895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is a critical process in project management and decision-making, aimed at determining whether a project or initiative should proceed or be halted. This evaluation involves a comprehensive analysis of various factors, including resource availability, risk assessment, cost-benefit analysis.</a:t>
            </a:r>
            <a:endParaRPr/>
          </a:p>
        </p:txBody>
      </p:sp>
      <p:sp>
        <p:nvSpPr>
          <p:cNvPr id="459" name="Google Shape;459;p21"/>
          <p:cNvSpPr/>
          <p:nvPr/>
        </p:nvSpPr>
        <p:spPr>
          <a:xfrm>
            <a:off x="16628566" y="-1123379"/>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6">
              <a:alphaModFix amt="49000"/>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22"/>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465" name="Google Shape;465;p22"/>
          <p:cNvPicPr preferRelativeResize="0"/>
          <p:nvPr/>
        </p:nvPicPr>
        <p:blipFill>
          <a:blip r:embed="rId4">
            <a:alphaModFix/>
          </a:blip>
          <a:stretch>
            <a:fillRect/>
          </a:stretch>
        </p:blipFill>
        <p:spPr>
          <a:xfrm>
            <a:off x="2069350" y="1995237"/>
            <a:ext cx="14414100" cy="8262762"/>
          </a:xfrm>
          <a:prstGeom prst="rect">
            <a:avLst/>
          </a:prstGeom>
          <a:noFill/>
          <a:ln>
            <a:noFill/>
          </a:ln>
        </p:spPr>
      </p:pic>
      <p:grpSp>
        <p:nvGrpSpPr>
          <p:cNvPr id="466" name="Google Shape;466;p22"/>
          <p:cNvGrpSpPr/>
          <p:nvPr/>
        </p:nvGrpSpPr>
        <p:grpSpPr>
          <a:xfrm>
            <a:off x="769476" y="971618"/>
            <a:ext cx="3882200" cy="533181"/>
            <a:chOff x="0" y="0"/>
            <a:chExt cx="5176267" cy="710907"/>
          </a:xfrm>
        </p:grpSpPr>
        <p:sp>
          <p:nvSpPr>
            <p:cNvPr id="467" name="Google Shape;467;p22"/>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5">
                <a:alphaModFix/>
              </a:blip>
              <a:stretch>
                <a:fillRect b="0" l="0" r="0" t="0"/>
              </a:stretch>
            </a:blipFill>
            <a:ln>
              <a:noFill/>
            </a:ln>
          </p:spPr>
        </p:sp>
        <p:sp>
          <p:nvSpPr>
            <p:cNvPr id="468" name="Google Shape;468;p22"/>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469" name="Google Shape;469;p22"/>
          <p:cNvSpPr/>
          <p:nvPr/>
        </p:nvSpPr>
        <p:spPr>
          <a:xfrm>
            <a:off x="12099713" y="3835383"/>
            <a:ext cx="957647" cy="959391"/>
          </a:xfrm>
          <a:custGeom>
            <a:rect b="b" l="l" r="r" t="t"/>
            <a:pathLst>
              <a:path extrusionOk="0" h="959391" w="957647">
                <a:moveTo>
                  <a:pt x="0" y="0"/>
                </a:moveTo>
                <a:lnTo>
                  <a:pt x="957647" y="0"/>
                </a:lnTo>
                <a:lnTo>
                  <a:pt x="957647" y="959391"/>
                </a:lnTo>
                <a:lnTo>
                  <a:pt x="0" y="959391"/>
                </a:lnTo>
                <a:lnTo>
                  <a:pt x="0" y="0"/>
                </a:lnTo>
                <a:close/>
              </a:path>
            </a:pathLst>
          </a:custGeom>
          <a:blipFill rotWithShape="1">
            <a:blip r:embed="rId6">
              <a:alphaModFix/>
            </a:blip>
            <a:stretch>
              <a:fillRect b="0" l="0" r="0" t="0"/>
            </a:stretch>
          </a:blipFill>
          <a:ln>
            <a:noFill/>
          </a:ln>
        </p:spPr>
      </p:sp>
      <p:sp>
        <p:nvSpPr>
          <p:cNvPr id="470" name="Google Shape;470;p22"/>
          <p:cNvSpPr/>
          <p:nvPr/>
        </p:nvSpPr>
        <p:spPr>
          <a:xfrm>
            <a:off x="3887447" y="3355687"/>
            <a:ext cx="957647" cy="959391"/>
          </a:xfrm>
          <a:custGeom>
            <a:rect b="b" l="l" r="r" t="t"/>
            <a:pathLst>
              <a:path extrusionOk="0" h="959391" w="957647">
                <a:moveTo>
                  <a:pt x="0" y="0"/>
                </a:moveTo>
                <a:lnTo>
                  <a:pt x="957647" y="0"/>
                </a:lnTo>
                <a:lnTo>
                  <a:pt x="957647" y="959391"/>
                </a:lnTo>
                <a:lnTo>
                  <a:pt x="0" y="959391"/>
                </a:lnTo>
                <a:lnTo>
                  <a:pt x="0" y="0"/>
                </a:lnTo>
                <a:close/>
              </a:path>
            </a:pathLst>
          </a:custGeom>
          <a:blipFill rotWithShape="1">
            <a:blip r:embed="rId6">
              <a:alphaModFix/>
            </a:blip>
            <a:stretch>
              <a:fillRect b="0" l="0" r="0" t="0"/>
            </a:stretch>
          </a:blipFill>
          <a:ln>
            <a:noFill/>
          </a:ln>
        </p:spPr>
      </p:sp>
      <p:sp>
        <p:nvSpPr>
          <p:cNvPr id="471" name="Google Shape;471;p22"/>
          <p:cNvSpPr/>
          <p:nvPr/>
        </p:nvSpPr>
        <p:spPr>
          <a:xfrm>
            <a:off x="8665177" y="5507867"/>
            <a:ext cx="957647" cy="959391"/>
          </a:xfrm>
          <a:custGeom>
            <a:rect b="b" l="l" r="r" t="t"/>
            <a:pathLst>
              <a:path extrusionOk="0" h="959391" w="957647">
                <a:moveTo>
                  <a:pt x="0" y="0"/>
                </a:moveTo>
                <a:lnTo>
                  <a:pt x="957646" y="0"/>
                </a:lnTo>
                <a:lnTo>
                  <a:pt x="957646" y="959391"/>
                </a:lnTo>
                <a:lnTo>
                  <a:pt x="0" y="959391"/>
                </a:lnTo>
                <a:lnTo>
                  <a:pt x="0" y="0"/>
                </a:lnTo>
                <a:close/>
              </a:path>
            </a:pathLst>
          </a:custGeom>
          <a:blipFill rotWithShape="1">
            <a:blip r:embed="rId6">
              <a:alphaModFix/>
            </a:blip>
            <a:stretch>
              <a:fillRect b="0" l="0" r="0" t="0"/>
            </a:stretch>
          </a:blipFill>
          <a:ln>
            <a:noFill/>
          </a:ln>
        </p:spPr>
      </p:sp>
      <p:grpSp>
        <p:nvGrpSpPr>
          <p:cNvPr id="472" name="Google Shape;472;p22"/>
          <p:cNvGrpSpPr/>
          <p:nvPr/>
        </p:nvGrpSpPr>
        <p:grpSpPr>
          <a:xfrm>
            <a:off x="944944" y="6710776"/>
            <a:ext cx="5510774" cy="2780918"/>
            <a:chOff x="0" y="-47625"/>
            <a:chExt cx="1856118" cy="936658"/>
          </a:xfrm>
        </p:grpSpPr>
        <p:sp>
          <p:nvSpPr>
            <p:cNvPr id="473" name="Google Shape;473;p22"/>
            <p:cNvSpPr/>
            <p:nvPr/>
          </p:nvSpPr>
          <p:spPr>
            <a:xfrm>
              <a:off x="0" y="0"/>
              <a:ext cx="1856118" cy="889033"/>
            </a:xfrm>
            <a:custGeom>
              <a:rect b="b" l="l" r="r" t="t"/>
              <a:pathLst>
                <a:path extrusionOk="0" h="889033" w="1856118">
                  <a:moveTo>
                    <a:pt x="0" y="0"/>
                  </a:moveTo>
                  <a:lnTo>
                    <a:pt x="1856118" y="0"/>
                  </a:lnTo>
                  <a:lnTo>
                    <a:pt x="1856118" y="889033"/>
                  </a:lnTo>
                  <a:lnTo>
                    <a:pt x="0" y="889033"/>
                  </a:lnTo>
                  <a:close/>
                </a:path>
              </a:pathLst>
            </a:custGeom>
            <a:solidFill>
              <a:srgbClr val="38B6FF"/>
            </a:solidFill>
            <a:ln cap="sq" cmpd="sng" w="9525">
              <a:solidFill>
                <a:srgbClr val="000000"/>
              </a:solidFill>
              <a:prstDash val="solid"/>
              <a:miter lim="8000"/>
              <a:headEnd len="sm" w="sm" type="none"/>
              <a:tailEnd len="sm" w="sm" type="none"/>
            </a:ln>
          </p:spPr>
        </p:sp>
        <p:sp>
          <p:nvSpPr>
            <p:cNvPr id="474" name="Google Shape;474;p22"/>
            <p:cNvSpPr txBox="1"/>
            <p:nvPr/>
          </p:nvSpPr>
          <p:spPr>
            <a:xfrm>
              <a:off x="0" y="-47625"/>
              <a:ext cx="1856118" cy="9366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5" name="Google Shape;475;p22"/>
          <p:cNvGrpSpPr/>
          <p:nvPr/>
        </p:nvGrpSpPr>
        <p:grpSpPr>
          <a:xfrm>
            <a:off x="11748526" y="6710776"/>
            <a:ext cx="5510774" cy="2780918"/>
            <a:chOff x="0" y="-47625"/>
            <a:chExt cx="1856118" cy="936658"/>
          </a:xfrm>
        </p:grpSpPr>
        <p:sp>
          <p:nvSpPr>
            <p:cNvPr id="476" name="Google Shape;476;p22"/>
            <p:cNvSpPr/>
            <p:nvPr/>
          </p:nvSpPr>
          <p:spPr>
            <a:xfrm>
              <a:off x="0" y="0"/>
              <a:ext cx="1856118" cy="889033"/>
            </a:xfrm>
            <a:custGeom>
              <a:rect b="b" l="l" r="r" t="t"/>
              <a:pathLst>
                <a:path extrusionOk="0" h="889033" w="1856118">
                  <a:moveTo>
                    <a:pt x="0" y="0"/>
                  </a:moveTo>
                  <a:lnTo>
                    <a:pt x="1856118" y="0"/>
                  </a:lnTo>
                  <a:lnTo>
                    <a:pt x="1856118" y="889033"/>
                  </a:lnTo>
                  <a:lnTo>
                    <a:pt x="0" y="889033"/>
                  </a:lnTo>
                  <a:close/>
                </a:path>
              </a:pathLst>
            </a:custGeom>
            <a:solidFill>
              <a:srgbClr val="38B6FF"/>
            </a:solidFill>
            <a:ln cap="sq" cmpd="sng" w="9525">
              <a:solidFill>
                <a:srgbClr val="000000"/>
              </a:solidFill>
              <a:prstDash val="solid"/>
              <a:miter lim="8000"/>
              <a:headEnd len="sm" w="sm" type="none"/>
              <a:tailEnd len="sm" w="sm" type="none"/>
            </a:ln>
          </p:spPr>
        </p:sp>
        <p:sp>
          <p:nvSpPr>
            <p:cNvPr id="477" name="Google Shape;477;p22"/>
            <p:cNvSpPr txBox="1"/>
            <p:nvPr/>
          </p:nvSpPr>
          <p:spPr>
            <a:xfrm>
              <a:off x="0" y="-47625"/>
              <a:ext cx="1856118" cy="9366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8" name="Google Shape;478;p22"/>
          <p:cNvSpPr txBox="1"/>
          <p:nvPr/>
        </p:nvSpPr>
        <p:spPr>
          <a:xfrm>
            <a:off x="1167382" y="6986955"/>
            <a:ext cx="1590164" cy="1044812"/>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6826" u="none" cap="none" strike="noStrike">
                <a:solidFill>
                  <a:srgbClr val="FFFFFF"/>
                </a:solidFill>
                <a:latin typeface="Archivo Black"/>
                <a:ea typeface="Archivo Black"/>
                <a:cs typeface="Archivo Black"/>
                <a:sym typeface="Archivo Black"/>
              </a:rPr>
              <a:t>Go</a:t>
            </a:r>
            <a:endParaRPr/>
          </a:p>
        </p:txBody>
      </p:sp>
      <p:sp>
        <p:nvSpPr>
          <p:cNvPr id="479" name="Google Shape;479;p22"/>
          <p:cNvSpPr txBox="1"/>
          <p:nvPr/>
        </p:nvSpPr>
        <p:spPr>
          <a:xfrm>
            <a:off x="11970965" y="6986955"/>
            <a:ext cx="3672658" cy="1044812"/>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6826" u="none" cap="none" strike="noStrike">
                <a:solidFill>
                  <a:srgbClr val="FFFFFF"/>
                </a:solidFill>
                <a:latin typeface="Archivo Black"/>
                <a:ea typeface="Archivo Black"/>
                <a:cs typeface="Archivo Black"/>
                <a:sym typeface="Archivo Black"/>
              </a:rPr>
              <a:t>No-Go</a:t>
            </a:r>
            <a:endParaRPr/>
          </a:p>
        </p:txBody>
      </p:sp>
      <p:sp>
        <p:nvSpPr>
          <p:cNvPr id="480" name="Google Shape;480;p22"/>
          <p:cNvSpPr txBox="1"/>
          <p:nvPr/>
        </p:nvSpPr>
        <p:spPr>
          <a:xfrm>
            <a:off x="1269089" y="7984141"/>
            <a:ext cx="49641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al"/>
                <a:ea typeface="Arial"/>
                <a:cs typeface="Arial"/>
                <a:sym typeface="Arial"/>
              </a:rPr>
              <a:t>is a critical process in project management and decision-making, aimed at determining</a:t>
            </a:r>
            <a:endParaRPr/>
          </a:p>
        </p:txBody>
      </p:sp>
      <p:sp>
        <p:nvSpPr>
          <p:cNvPr id="481" name="Google Shape;481;p22"/>
          <p:cNvSpPr txBox="1"/>
          <p:nvPr/>
        </p:nvSpPr>
        <p:spPr>
          <a:xfrm>
            <a:off x="11970965" y="7984141"/>
            <a:ext cx="49641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al"/>
                <a:ea typeface="Arial"/>
                <a:cs typeface="Arial"/>
                <a:sym typeface="Arial"/>
              </a:rPr>
              <a:t>is a critical process in project management and decision-making, aimed at determining</a:t>
            </a:r>
            <a:endParaRPr/>
          </a:p>
        </p:txBody>
      </p:sp>
      <p:sp>
        <p:nvSpPr>
          <p:cNvPr id="482" name="Google Shape;482;p22"/>
          <p:cNvSpPr/>
          <p:nvPr/>
        </p:nvSpPr>
        <p:spPr>
          <a:xfrm>
            <a:off x="8535901" y="-6968595"/>
            <a:ext cx="8867109" cy="8867109"/>
          </a:xfrm>
          <a:custGeom>
            <a:rect b="b" l="l" r="r" t="t"/>
            <a:pathLst>
              <a:path extrusionOk="0" h="8867109" w="8867109">
                <a:moveTo>
                  <a:pt x="0" y="0"/>
                </a:moveTo>
                <a:lnTo>
                  <a:pt x="8867110" y="0"/>
                </a:lnTo>
                <a:lnTo>
                  <a:pt x="8867110" y="8867109"/>
                </a:lnTo>
                <a:lnTo>
                  <a:pt x="0" y="8867109"/>
                </a:lnTo>
                <a:lnTo>
                  <a:pt x="0" y="0"/>
                </a:lnTo>
                <a:close/>
              </a:path>
            </a:pathLst>
          </a:custGeom>
          <a:blipFill rotWithShape="1">
            <a:blip r:embed="rId7">
              <a:alphaModFix amt="49000"/>
            </a:blip>
            <a:stretch>
              <a:fillRect b="0" l="0" r="0" t="0"/>
            </a:stretch>
          </a:blipFill>
          <a:ln>
            <a:noFill/>
          </a:ln>
        </p:spPr>
      </p:sp>
      <p:sp>
        <p:nvSpPr>
          <p:cNvPr id="483" name="Google Shape;483;p22"/>
          <p:cNvSpPr/>
          <p:nvPr/>
        </p:nvSpPr>
        <p:spPr>
          <a:xfrm>
            <a:off x="16183686" y="676969"/>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23"/>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489" name="Google Shape;489;p23"/>
          <p:cNvGrpSpPr/>
          <p:nvPr/>
        </p:nvGrpSpPr>
        <p:grpSpPr>
          <a:xfrm>
            <a:off x="769476" y="971618"/>
            <a:ext cx="3882200" cy="533181"/>
            <a:chOff x="0" y="0"/>
            <a:chExt cx="5176267" cy="710907"/>
          </a:xfrm>
        </p:grpSpPr>
        <p:sp>
          <p:nvSpPr>
            <p:cNvPr id="490" name="Google Shape;490;p23"/>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491" name="Google Shape;491;p23"/>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grpSp>
        <p:nvGrpSpPr>
          <p:cNvPr id="492" name="Google Shape;492;p23"/>
          <p:cNvGrpSpPr/>
          <p:nvPr/>
        </p:nvGrpSpPr>
        <p:grpSpPr>
          <a:xfrm>
            <a:off x="769476" y="4715776"/>
            <a:ext cx="3641105" cy="4998746"/>
            <a:chOff x="0" y="-47625"/>
            <a:chExt cx="958974" cy="1316542"/>
          </a:xfrm>
        </p:grpSpPr>
        <p:sp>
          <p:nvSpPr>
            <p:cNvPr id="493" name="Google Shape;493;p23"/>
            <p:cNvSpPr/>
            <p:nvPr/>
          </p:nvSpPr>
          <p:spPr>
            <a:xfrm>
              <a:off x="0" y="0"/>
              <a:ext cx="958974" cy="1268917"/>
            </a:xfrm>
            <a:custGeom>
              <a:rect b="b" l="l" r="r" t="t"/>
              <a:pathLst>
                <a:path extrusionOk="0" h="1268917" w="958974">
                  <a:moveTo>
                    <a:pt x="0" y="0"/>
                  </a:moveTo>
                  <a:lnTo>
                    <a:pt x="958974" y="0"/>
                  </a:lnTo>
                  <a:lnTo>
                    <a:pt x="958974" y="1268917"/>
                  </a:lnTo>
                  <a:lnTo>
                    <a:pt x="0" y="1268917"/>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494" name="Google Shape;494;p23"/>
            <p:cNvSpPr txBox="1"/>
            <p:nvPr/>
          </p:nvSpPr>
          <p:spPr>
            <a:xfrm>
              <a:off x="0" y="-47625"/>
              <a:ext cx="958974" cy="131654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23"/>
          <p:cNvGrpSpPr/>
          <p:nvPr/>
        </p:nvGrpSpPr>
        <p:grpSpPr>
          <a:xfrm>
            <a:off x="5698663" y="4715776"/>
            <a:ext cx="3641105" cy="4998746"/>
            <a:chOff x="0" y="-47625"/>
            <a:chExt cx="958974" cy="1316542"/>
          </a:xfrm>
        </p:grpSpPr>
        <p:sp>
          <p:nvSpPr>
            <p:cNvPr id="496" name="Google Shape;496;p23"/>
            <p:cNvSpPr/>
            <p:nvPr/>
          </p:nvSpPr>
          <p:spPr>
            <a:xfrm>
              <a:off x="0" y="0"/>
              <a:ext cx="958974" cy="1268917"/>
            </a:xfrm>
            <a:custGeom>
              <a:rect b="b" l="l" r="r" t="t"/>
              <a:pathLst>
                <a:path extrusionOk="0" h="1268917" w="958974">
                  <a:moveTo>
                    <a:pt x="0" y="0"/>
                  </a:moveTo>
                  <a:lnTo>
                    <a:pt x="958974" y="0"/>
                  </a:lnTo>
                  <a:lnTo>
                    <a:pt x="958974" y="1268917"/>
                  </a:lnTo>
                  <a:lnTo>
                    <a:pt x="0" y="1268917"/>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497" name="Google Shape;497;p23"/>
            <p:cNvSpPr txBox="1"/>
            <p:nvPr/>
          </p:nvSpPr>
          <p:spPr>
            <a:xfrm>
              <a:off x="0" y="-47625"/>
              <a:ext cx="958974" cy="131654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8" name="Google Shape;498;p23"/>
          <p:cNvSpPr txBox="1"/>
          <p:nvPr/>
        </p:nvSpPr>
        <p:spPr>
          <a:xfrm>
            <a:off x="769476" y="1976675"/>
            <a:ext cx="12612300" cy="26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Go-No-Go Strategic Fit Assessment</a:t>
            </a:r>
            <a:endParaRPr/>
          </a:p>
        </p:txBody>
      </p:sp>
      <p:pic>
        <p:nvPicPr>
          <p:cNvPr id="499" name="Google Shape;499;p23"/>
          <p:cNvPicPr preferRelativeResize="0"/>
          <p:nvPr/>
        </p:nvPicPr>
        <p:blipFill rotWithShape="1">
          <a:blip r:embed="rId5">
            <a:alphaModFix/>
          </a:blip>
          <a:srcRect b="0" l="0" r="0" t="0"/>
          <a:stretch/>
        </p:blipFill>
        <p:spPr>
          <a:xfrm>
            <a:off x="1046978" y="4886325"/>
            <a:ext cx="3086100" cy="3086100"/>
          </a:xfrm>
          <a:prstGeom prst="rect">
            <a:avLst/>
          </a:prstGeom>
          <a:noFill/>
          <a:ln>
            <a:noFill/>
          </a:ln>
        </p:spPr>
      </p:pic>
      <p:pic>
        <p:nvPicPr>
          <p:cNvPr id="500" name="Google Shape;500;p23"/>
          <p:cNvPicPr preferRelativeResize="0"/>
          <p:nvPr/>
        </p:nvPicPr>
        <p:blipFill rotWithShape="1">
          <a:blip r:embed="rId6">
            <a:alphaModFix/>
          </a:blip>
          <a:srcRect b="0" l="0" r="0" t="0"/>
          <a:stretch/>
        </p:blipFill>
        <p:spPr>
          <a:xfrm>
            <a:off x="5976166" y="4886325"/>
            <a:ext cx="3086100" cy="3086100"/>
          </a:xfrm>
          <a:prstGeom prst="rect">
            <a:avLst/>
          </a:prstGeom>
          <a:noFill/>
          <a:ln>
            <a:noFill/>
          </a:ln>
        </p:spPr>
      </p:pic>
      <p:grpSp>
        <p:nvGrpSpPr>
          <p:cNvPr id="501" name="Google Shape;501;p23"/>
          <p:cNvGrpSpPr/>
          <p:nvPr/>
        </p:nvGrpSpPr>
        <p:grpSpPr>
          <a:xfrm>
            <a:off x="10627851" y="4715776"/>
            <a:ext cx="3641105" cy="4998746"/>
            <a:chOff x="0" y="-47625"/>
            <a:chExt cx="958974" cy="1316542"/>
          </a:xfrm>
        </p:grpSpPr>
        <p:sp>
          <p:nvSpPr>
            <p:cNvPr id="502" name="Google Shape;502;p23"/>
            <p:cNvSpPr/>
            <p:nvPr/>
          </p:nvSpPr>
          <p:spPr>
            <a:xfrm>
              <a:off x="0" y="0"/>
              <a:ext cx="958974" cy="1268917"/>
            </a:xfrm>
            <a:custGeom>
              <a:rect b="b" l="l" r="r" t="t"/>
              <a:pathLst>
                <a:path extrusionOk="0" h="1268917" w="958974">
                  <a:moveTo>
                    <a:pt x="0" y="0"/>
                  </a:moveTo>
                  <a:lnTo>
                    <a:pt x="958974" y="0"/>
                  </a:lnTo>
                  <a:lnTo>
                    <a:pt x="958974" y="1268917"/>
                  </a:lnTo>
                  <a:lnTo>
                    <a:pt x="0" y="1268917"/>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503" name="Google Shape;503;p23"/>
            <p:cNvSpPr txBox="1"/>
            <p:nvPr/>
          </p:nvSpPr>
          <p:spPr>
            <a:xfrm>
              <a:off x="0" y="-47625"/>
              <a:ext cx="958974" cy="131654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04" name="Google Shape;504;p23"/>
          <p:cNvPicPr preferRelativeResize="0"/>
          <p:nvPr/>
        </p:nvPicPr>
        <p:blipFill rotWithShape="1">
          <a:blip r:embed="rId7">
            <a:alphaModFix/>
          </a:blip>
          <a:srcRect b="0" l="0" r="0" t="0"/>
          <a:stretch/>
        </p:blipFill>
        <p:spPr>
          <a:xfrm>
            <a:off x="10905353" y="4886325"/>
            <a:ext cx="3086100" cy="3086100"/>
          </a:xfrm>
          <a:prstGeom prst="rect">
            <a:avLst/>
          </a:prstGeom>
          <a:noFill/>
          <a:ln>
            <a:noFill/>
          </a:ln>
        </p:spPr>
      </p:pic>
      <p:sp>
        <p:nvSpPr>
          <p:cNvPr id="505" name="Google Shape;505;p23"/>
          <p:cNvSpPr txBox="1"/>
          <p:nvPr/>
        </p:nvSpPr>
        <p:spPr>
          <a:xfrm>
            <a:off x="1046975" y="7980415"/>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506" name="Google Shape;506;p23"/>
          <p:cNvSpPr txBox="1"/>
          <p:nvPr/>
        </p:nvSpPr>
        <p:spPr>
          <a:xfrm>
            <a:off x="5846550" y="7980415"/>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507" name="Google Shape;507;p23"/>
          <p:cNvSpPr txBox="1"/>
          <p:nvPr/>
        </p:nvSpPr>
        <p:spPr>
          <a:xfrm>
            <a:off x="10862991" y="7980415"/>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508" name="Google Shape;508;p23"/>
          <p:cNvSpPr/>
          <p:nvPr/>
        </p:nvSpPr>
        <p:spPr>
          <a:xfrm>
            <a:off x="1028700" y="8970366"/>
            <a:ext cx="606757" cy="575867"/>
          </a:xfrm>
          <a:custGeom>
            <a:rect b="b" l="l" r="r" t="t"/>
            <a:pathLst>
              <a:path extrusionOk="0" h="575867" w="606757">
                <a:moveTo>
                  <a:pt x="0" y="0"/>
                </a:moveTo>
                <a:lnTo>
                  <a:pt x="606757" y="0"/>
                </a:lnTo>
                <a:lnTo>
                  <a:pt x="606757" y="575868"/>
                </a:lnTo>
                <a:lnTo>
                  <a:pt x="0" y="575868"/>
                </a:lnTo>
                <a:lnTo>
                  <a:pt x="0" y="0"/>
                </a:lnTo>
                <a:close/>
              </a:path>
            </a:pathLst>
          </a:custGeom>
          <a:blipFill rotWithShape="1">
            <a:blip r:embed="rId8">
              <a:alphaModFix/>
            </a:blip>
            <a:stretch>
              <a:fillRect b="0" l="0" r="0" t="0"/>
            </a:stretch>
          </a:blipFill>
          <a:ln>
            <a:noFill/>
          </a:ln>
        </p:spPr>
      </p:sp>
      <p:sp>
        <p:nvSpPr>
          <p:cNvPr id="509" name="Google Shape;509;p23"/>
          <p:cNvSpPr/>
          <p:nvPr/>
        </p:nvSpPr>
        <p:spPr>
          <a:xfrm>
            <a:off x="5828275" y="8970366"/>
            <a:ext cx="606757" cy="575867"/>
          </a:xfrm>
          <a:custGeom>
            <a:rect b="b" l="l" r="r" t="t"/>
            <a:pathLst>
              <a:path extrusionOk="0" h="575867" w="606757">
                <a:moveTo>
                  <a:pt x="0" y="0"/>
                </a:moveTo>
                <a:lnTo>
                  <a:pt x="606757" y="0"/>
                </a:lnTo>
                <a:lnTo>
                  <a:pt x="606757" y="575868"/>
                </a:lnTo>
                <a:lnTo>
                  <a:pt x="0" y="575868"/>
                </a:lnTo>
                <a:lnTo>
                  <a:pt x="0" y="0"/>
                </a:lnTo>
                <a:close/>
              </a:path>
            </a:pathLst>
          </a:custGeom>
          <a:blipFill rotWithShape="1">
            <a:blip r:embed="rId8">
              <a:alphaModFix/>
            </a:blip>
            <a:stretch>
              <a:fillRect b="0" l="0" r="0" t="0"/>
            </a:stretch>
          </a:blipFill>
          <a:ln>
            <a:noFill/>
          </a:ln>
        </p:spPr>
      </p:sp>
      <p:sp>
        <p:nvSpPr>
          <p:cNvPr id="510" name="Google Shape;510;p23"/>
          <p:cNvSpPr/>
          <p:nvPr/>
        </p:nvSpPr>
        <p:spPr>
          <a:xfrm rot="10800000">
            <a:off x="10862991" y="8970366"/>
            <a:ext cx="606757" cy="575867"/>
          </a:xfrm>
          <a:custGeom>
            <a:rect b="b" l="l" r="r" t="t"/>
            <a:pathLst>
              <a:path extrusionOk="0" h="575867" w="606757">
                <a:moveTo>
                  <a:pt x="0" y="0"/>
                </a:moveTo>
                <a:lnTo>
                  <a:pt x="606756" y="0"/>
                </a:lnTo>
                <a:lnTo>
                  <a:pt x="606756" y="575868"/>
                </a:lnTo>
                <a:lnTo>
                  <a:pt x="0" y="575868"/>
                </a:lnTo>
                <a:lnTo>
                  <a:pt x="0" y="0"/>
                </a:lnTo>
                <a:close/>
              </a:path>
            </a:pathLst>
          </a:custGeom>
          <a:blipFill rotWithShape="1">
            <a:blip r:embed="rId8">
              <a:alphaModFix/>
            </a:blip>
            <a:stretch>
              <a:fillRect b="0" l="0" r="0" t="0"/>
            </a:stretch>
          </a:blipFill>
          <a:ln>
            <a:noFill/>
          </a:ln>
        </p:spPr>
      </p:sp>
      <p:sp>
        <p:nvSpPr>
          <p:cNvPr id="511" name="Google Shape;511;p23"/>
          <p:cNvSpPr/>
          <p:nvPr/>
        </p:nvSpPr>
        <p:spPr>
          <a:xfrm>
            <a:off x="13197632" y="863240"/>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9">
              <a:alphaModFix/>
            </a:blip>
            <a:stretch>
              <a:fillRect b="0" l="0" r="0" t="0"/>
            </a:stretch>
          </a:blipFill>
          <a:ln>
            <a:noFill/>
          </a:ln>
        </p:spPr>
      </p:sp>
      <p:sp>
        <p:nvSpPr>
          <p:cNvPr id="512" name="Google Shape;512;p23"/>
          <p:cNvSpPr/>
          <p:nvPr/>
        </p:nvSpPr>
        <p:spPr>
          <a:xfrm>
            <a:off x="16297756" y="-52305"/>
            <a:ext cx="8867109" cy="8867109"/>
          </a:xfrm>
          <a:custGeom>
            <a:rect b="b" l="l" r="r" t="t"/>
            <a:pathLst>
              <a:path extrusionOk="0" h="8867109" w="8867109">
                <a:moveTo>
                  <a:pt x="0" y="0"/>
                </a:moveTo>
                <a:lnTo>
                  <a:pt x="8867109" y="0"/>
                </a:lnTo>
                <a:lnTo>
                  <a:pt x="8867109" y="8867110"/>
                </a:lnTo>
                <a:lnTo>
                  <a:pt x="0" y="8867110"/>
                </a:lnTo>
                <a:lnTo>
                  <a:pt x="0" y="0"/>
                </a:lnTo>
                <a:close/>
              </a:path>
            </a:pathLst>
          </a:custGeom>
          <a:blipFill rotWithShape="1">
            <a:blip r:embed="rId10">
              <a:alphaModFix amt="49000"/>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24"/>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518" name="Google Shape;518;p24"/>
          <p:cNvGrpSpPr/>
          <p:nvPr/>
        </p:nvGrpSpPr>
        <p:grpSpPr>
          <a:xfrm>
            <a:off x="769476" y="971618"/>
            <a:ext cx="3882200" cy="533181"/>
            <a:chOff x="0" y="0"/>
            <a:chExt cx="5176267" cy="710907"/>
          </a:xfrm>
        </p:grpSpPr>
        <p:sp>
          <p:nvSpPr>
            <p:cNvPr id="519" name="Google Shape;519;p24"/>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520" name="Google Shape;520;p24"/>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grpSp>
        <p:nvGrpSpPr>
          <p:cNvPr id="521" name="Google Shape;521;p24"/>
          <p:cNvGrpSpPr/>
          <p:nvPr/>
        </p:nvGrpSpPr>
        <p:grpSpPr>
          <a:xfrm>
            <a:off x="769476" y="4668427"/>
            <a:ext cx="2482374" cy="2608905"/>
            <a:chOff x="0" y="-47625"/>
            <a:chExt cx="653794" cy="687119"/>
          </a:xfrm>
        </p:grpSpPr>
        <p:sp>
          <p:nvSpPr>
            <p:cNvPr id="522" name="Google Shape;522;p24"/>
            <p:cNvSpPr/>
            <p:nvPr/>
          </p:nvSpPr>
          <p:spPr>
            <a:xfrm>
              <a:off x="0" y="0"/>
              <a:ext cx="653794" cy="639494"/>
            </a:xfrm>
            <a:custGeom>
              <a:rect b="b" l="l" r="r" t="t"/>
              <a:pathLst>
                <a:path extrusionOk="0" h="639494" w="653794">
                  <a:moveTo>
                    <a:pt x="0" y="0"/>
                  </a:moveTo>
                  <a:lnTo>
                    <a:pt x="653794" y="0"/>
                  </a:lnTo>
                  <a:lnTo>
                    <a:pt x="653794" y="639494"/>
                  </a:lnTo>
                  <a:lnTo>
                    <a:pt x="0" y="639494"/>
                  </a:lnTo>
                  <a:close/>
                </a:path>
              </a:pathLst>
            </a:custGeom>
            <a:solidFill>
              <a:srgbClr val="38B6FF"/>
            </a:solidFill>
            <a:ln cap="sq" cmpd="sng" w="9525">
              <a:solidFill>
                <a:srgbClr val="000000"/>
              </a:solidFill>
              <a:prstDash val="solid"/>
              <a:miter lim="8000"/>
              <a:headEnd len="sm" w="sm" type="none"/>
              <a:tailEnd len="sm" w="sm" type="none"/>
            </a:ln>
          </p:spPr>
        </p:sp>
        <p:sp>
          <p:nvSpPr>
            <p:cNvPr id="523" name="Google Shape;523;p24"/>
            <p:cNvSpPr txBox="1"/>
            <p:nvPr/>
          </p:nvSpPr>
          <p:spPr>
            <a:xfrm>
              <a:off x="0" y="-47625"/>
              <a:ext cx="653794" cy="68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p24"/>
          <p:cNvGrpSpPr/>
          <p:nvPr/>
        </p:nvGrpSpPr>
        <p:grpSpPr>
          <a:xfrm>
            <a:off x="7066919" y="4668427"/>
            <a:ext cx="2482374" cy="2608905"/>
            <a:chOff x="0" y="-47625"/>
            <a:chExt cx="653794" cy="687119"/>
          </a:xfrm>
        </p:grpSpPr>
        <p:sp>
          <p:nvSpPr>
            <p:cNvPr id="525" name="Google Shape;525;p24"/>
            <p:cNvSpPr/>
            <p:nvPr/>
          </p:nvSpPr>
          <p:spPr>
            <a:xfrm>
              <a:off x="0" y="0"/>
              <a:ext cx="653794" cy="639494"/>
            </a:xfrm>
            <a:custGeom>
              <a:rect b="b" l="l" r="r" t="t"/>
              <a:pathLst>
                <a:path extrusionOk="0" h="639494" w="653794">
                  <a:moveTo>
                    <a:pt x="0" y="0"/>
                  </a:moveTo>
                  <a:lnTo>
                    <a:pt x="653794" y="0"/>
                  </a:lnTo>
                  <a:lnTo>
                    <a:pt x="653794" y="639494"/>
                  </a:lnTo>
                  <a:lnTo>
                    <a:pt x="0" y="639494"/>
                  </a:lnTo>
                  <a:close/>
                </a:path>
              </a:pathLst>
            </a:custGeom>
            <a:solidFill>
              <a:srgbClr val="38B6FF"/>
            </a:solidFill>
            <a:ln cap="sq" cmpd="sng" w="9525">
              <a:solidFill>
                <a:srgbClr val="000000"/>
              </a:solidFill>
              <a:prstDash val="solid"/>
              <a:miter lim="8000"/>
              <a:headEnd len="sm" w="sm" type="none"/>
              <a:tailEnd len="sm" w="sm" type="none"/>
            </a:ln>
          </p:spPr>
        </p:sp>
        <p:sp>
          <p:nvSpPr>
            <p:cNvPr id="526" name="Google Shape;526;p24"/>
            <p:cNvSpPr txBox="1"/>
            <p:nvPr/>
          </p:nvSpPr>
          <p:spPr>
            <a:xfrm>
              <a:off x="0" y="-47625"/>
              <a:ext cx="653794" cy="68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p24"/>
          <p:cNvGrpSpPr/>
          <p:nvPr/>
        </p:nvGrpSpPr>
        <p:grpSpPr>
          <a:xfrm>
            <a:off x="13364362" y="4668427"/>
            <a:ext cx="2482374" cy="2608905"/>
            <a:chOff x="0" y="-47625"/>
            <a:chExt cx="653794" cy="687119"/>
          </a:xfrm>
        </p:grpSpPr>
        <p:sp>
          <p:nvSpPr>
            <p:cNvPr id="528" name="Google Shape;528;p24"/>
            <p:cNvSpPr/>
            <p:nvPr/>
          </p:nvSpPr>
          <p:spPr>
            <a:xfrm>
              <a:off x="0" y="0"/>
              <a:ext cx="653794" cy="639494"/>
            </a:xfrm>
            <a:custGeom>
              <a:rect b="b" l="l" r="r" t="t"/>
              <a:pathLst>
                <a:path extrusionOk="0" h="639494" w="653794">
                  <a:moveTo>
                    <a:pt x="0" y="0"/>
                  </a:moveTo>
                  <a:lnTo>
                    <a:pt x="653794" y="0"/>
                  </a:lnTo>
                  <a:lnTo>
                    <a:pt x="653794" y="639494"/>
                  </a:lnTo>
                  <a:lnTo>
                    <a:pt x="0" y="639494"/>
                  </a:lnTo>
                  <a:close/>
                </a:path>
              </a:pathLst>
            </a:custGeom>
            <a:solidFill>
              <a:srgbClr val="38B6FF"/>
            </a:solidFill>
            <a:ln cap="sq" cmpd="sng" w="9525">
              <a:solidFill>
                <a:srgbClr val="000000"/>
              </a:solidFill>
              <a:prstDash val="solid"/>
              <a:miter lim="8000"/>
              <a:headEnd len="sm" w="sm" type="none"/>
              <a:tailEnd len="sm" w="sm" type="none"/>
            </a:ln>
          </p:spPr>
        </p:sp>
        <p:sp>
          <p:nvSpPr>
            <p:cNvPr id="529" name="Google Shape;529;p24"/>
            <p:cNvSpPr txBox="1"/>
            <p:nvPr/>
          </p:nvSpPr>
          <p:spPr>
            <a:xfrm>
              <a:off x="0" y="-47625"/>
              <a:ext cx="653794" cy="68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0" name="Google Shape;530;p24"/>
          <p:cNvSpPr/>
          <p:nvPr/>
        </p:nvSpPr>
        <p:spPr>
          <a:xfrm>
            <a:off x="1161424" y="5143500"/>
            <a:ext cx="1790694" cy="1813779"/>
          </a:xfrm>
          <a:custGeom>
            <a:rect b="b" l="l" r="r" t="t"/>
            <a:pathLst>
              <a:path extrusionOk="0" h="1813779" w="1790694">
                <a:moveTo>
                  <a:pt x="0" y="0"/>
                </a:moveTo>
                <a:lnTo>
                  <a:pt x="1790695" y="0"/>
                </a:lnTo>
                <a:lnTo>
                  <a:pt x="1790695" y="1813779"/>
                </a:lnTo>
                <a:lnTo>
                  <a:pt x="0" y="1813779"/>
                </a:lnTo>
                <a:lnTo>
                  <a:pt x="0" y="0"/>
                </a:lnTo>
                <a:close/>
              </a:path>
            </a:pathLst>
          </a:custGeom>
          <a:blipFill rotWithShape="1">
            <a:blip r:embed="rId5">
              <a:alphaModFix/>
            </a:blip>
            <a:stretch>
              <a:fillRect b="0" l="0" r="0" t="0"/>
            </a:stretch>
          </a:blipFill>
          <a:ln>
            <a:noFill/>
          </a:ln>
        </p:spPr>
      </p:sp>
      <p:sp>
        <p:nvSpPr>
          <p:cNvPr id="531" name="Google Shape;531;p24"/>
          <p:cNvSpPr/>
          <p:nvPr/>
        </p:nvSpPr>
        <p:spPr>
          <a:xfrm>
            <a:off x="13664092" y="5417458"/>
            <a:ext cx="1732973" cy="1131159"/>
          </a:xfrm>
          <a:custGeom>
            <a:rect b="b" l="l" r="r" t="t"/>
            <a:pathLst>
              <a:path extrusionOk="0" h="1131159" w="1732973">
                <a:moveTo>
                  <a:pt x="0" y="0"/>
                </a:moveTo>
                <a:lnTo>
                  <a:pt x="1732973" y="0"/>
                </a:lnTo>
                <a:lnTo>
                  <a:pt x="1732973" y="1131158"/>
                </a:lnTo>
                <a:lnTo>
                  <a:pt x="0" y="1131158"/>
                </a:lnTo>
                <a:lnTo>
                  <a:pt x="0" y="0"/>
                </a:lnTo>
                <a:close/>
              </a:path>
            </a:pathLst>
          </a:custGeom>
          <a:blipFill rotWithShape="1">
            <a:blip r:embed="rId6">
              <a:alphaModFix/>
            </a:blip>
            <a:stretch>
              <a:fillRect b="0" l="0" r="0" t="0"/>
            </a:stretch>
          </a:blipFill>
          <a:ln>
            <a:noFill/>
          </a:ln>
        </p:spPr>
      </p:sp>
      <p:sp>
        <p:nvSpPr>
          <p:cNvPr id="532" name="Google Shape;532;p24"/>
          <p:cNvSpPr txBox="1"/>
          <p:nvPr/>
        </p:nvSpPr>
        <p:spPr>
          <a:xfrm>
            <a:off x="769476" y="1699801"/>
            <a:ext cx="13578000" cy="26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Go-No-Go Decision Matrix Development</a:t>
            </a:r>
            <a:endParaRPr/>
          </a:p>
        </p:txBody>
      </p:sp>
      <p:sp>
        <p:nvSpPr>
          <p:cNvPr id="533" name="Google Shape;533;p24"/>
          <p:cNvSpPr txBox="1"/>
          <p:nvPr/>
        </p:nvSpPr>
        <p:spPr>
          <a:xfrm>
            <a:off x="769476" y="7715482"/>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534" name="Google Shape;534;p24"/>
          <p:cNvSpPr txBox="1"/>
          <p:nvPr/>
        </p:nvSpPr>
        <p:spPr>
          <a:xfrm>
            <a:off x="7066919" y="7715482"/>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535" name="Google Shape;535;p24"/>
          <p:cNvSpPr txBox="1"/>
          <p:nvPr/>
        </p:nvSpPr>
        <p:spPr>
          <a:xfrm>
            <a:off x="13364362" y="7715482"/>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536" name="Google Shape;536;p24"/>
          <p:cNvSpPr/>
          <p:nvPr/>
        </p:nvSpPr>
        <p:spPr>
          <a:xfrm>
            <a:off x="4651676" y="-6529305"/>
            <a:ext cx="8867109" cy="8867109"/>
          </a:xfrm>
          <a:custGeom>
            <a:rect b="b" l="l" r="r" t="t"/>
            <a:pathLst>
              <a:path extrusionOk="0" h="8867109" w="8867109">
                <a:moveTo>
                  <a:pt x="0" y="0"/>
                </a:moveTo>
                <a:lnTo>
                  <a:pt x="8867109" y="0"/>
                </a:lnTo>
                <a:lnTo>
                  <a:pt x="8867109" y="8867110"/>
                </a:lnTo>
                <a:lnTo>
                  <a:pt x="0" y="8867110"/>
                </a:lnTo>
                <a:lnTo>
                  <a:pt x="0" y="0"/>
                </a:lnTo>
                <a:close/>
              </a:path>
            </a:pathLst>
          </a:custGeom>
          <a:blipFill rotWithShape="1">
            <a:blip r:embed="rId7">
              <a:alphaModFix amt="49000"/>
            </a:blip>
            <a:stretch>
              <a:fillRect b="0" l="0" r="0" t="0"/>
            </a:stretch>
          </a:blipFill>
          <a:ln>
            <a:noFill/>
          </a:ln>
        </p:spPr>
      </p:sp>
      <p:sp>
        <p:nvSpPr>
          <p:cNvPr id="537" name="Google Shape;537;p24"/>
          <p:cNvSpPr/>
          <p:nvPr/>
        </p:nvSpPr>
        <p:spPr>
          <a:xfrm>
            <a:off x="15688094" y="1244240"/>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8">
              <a:alphaModFix/>
            </a:blip>
            <a:stretch>
              <a:fillRect b="0" l="0" r="0" t="0"/>
            </a:stretch>
          </a:blipFill>
          <a:ln>
            <a:noFill/>
          </a:ln>
        </p:spPr>
      </p:sp>
      <p:sp>
        <p:nvSpPr>
          <p:cNvPr id="538" name="Google Shape;538;p24"/>
          <p:cNvSpPr/>
          <p:nvPr/>
        </p:nvSpPr>
        <p:spPr>
          <a:xfrm>
            <a:off x="5020094" y="5735734"/>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8">
              <a:alphaModFix/>
            </a:blip>
            <a:stretch>
              <a:fillRect b="0" l="0" r="0" t="0"/>
            </a:stretch>
          </a:blipFill>
          <a:ln>
            <a:noFill/>
          </a:ln>
        </p:spPr>
      </p:sp>
      <p:pic>
        <p:nvPicPr>
          <p:cNvPr id="539" name="Google Shape;539;p24"/>
          <p:cNvPicPr preferRelativeResize="0"/>
          <p:nvPr/>
        </p:nvPicPr>
        <p:blipFill>
          <a:blip r:embed="rId9">
            <a:alphaModFix/>
          </a:blip>
          <a:stretch>
            <a:fillRect/>
          </a:stretch>
        </p:blipFill>
        <p:spPr>
          <a:xfrm>
            <a:off x="7405126" y="5355216"/>
            <a:ext cx="1805962" cy="16020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25"/>
          <p:cNvPicPr preferRelativeResize="0"/>
          <p:nvPr/>
        </p:nvPicPr>
        <p:blipFill>
          <a:blip r:embed="rId3">
            <a:alphaModFix/>
          </a:blip>
          <a:stretch>
            <a:fillRect/>
          </a:stretch>
        </p:blipFill>
        <p:spPr>
          <a:xfrm>
            <a:off x="0" y="0"/>
            <a:ext cx="18288000" cy="10287000"/>
          </a:xfrm>
          <a:prstGeom prst="rect">
            <a:avLst/>
          </a:prstGeom>
          <a:noFill/>
          <a:ln>
            <a:noFill/>
          </a:ln>
        </p:spPr>
      </p:pic>
      <p:cxnSp>
        <p:nvCxnSpPr>
          <p:cNvPr id="545" name="Google Shape;545;p25"/>
          <p:cNvCxnSpPr/>
          <p:nvPr/>
        </p:nvCxnSpPr>
        <p:spPr>
          <a:xfrm flipH="1" rot="10800000">
            <a:off x="1179722" y="4970165"/>
            <a:ext cx="4111718" cy="17058"/>
          </a:xfrm>
          <a:prstGeom prst="straightConnector1">
            <a:avLst/>
          </a:prstGeom>
          <a:noFill/>
          <a:ln cap="flat" cmpd="sng" w="47625">
            <a:solidFill>
              <a:srgbClr val="000000"/>
            </a:solidFill>
            <a:prstDash val="solid"/>
            <a:round/>
            <a:headEnd len="sm" w="sm" type="none"/>
            <a:tailEnd len="sm" w="sm" type="none"/>
          </a:ln>
        </p:spPr>
      </p:cxnSp>
      <p:cxnSp>
        <p:nvCxnSpPr>
          <p:cNvPr id="546" name="Google Shape;546;p25"/>
          <p:cNvCxnSpPr/>
          <p:nvPr/>
        </p:nvCxnSpPr>
        <p:spPr>
          <a:xfrm>
            <a:off x="5645053" y="4969695"/>
            <a:ext cx="3758171" cy="5598"/>
          </a:xfrm>
          <a:prstGeom prst="straightConnector1">
            <a:avLst/>
          </a:prstGeom>
          <a:noFill/>
          <a:ln cap="flat" cmpd="sng" w="47625">
            <a:solidFill>
              <a:srgbClr val="000000"/>
            </a:solidFill>
            <a:prstDash val="solid"/>
            <a:round/>
            <a:headEnd len="sm" w="sm" type="none"/>
            <a:tailEnd len="sm" w="sm" type="none"/>
          </a:ln>
        </p:spPr>
      </p:cxnSp>
      <p:cxnSp>
        <p:nvCxnSpPr>
          <p:cNvPr id="547" name="Google Shape;547;p25"/>
          <p:cNvCxnSpPr/>
          <p:nvPr/>
        </p:nvCxnSpPr>
        <p:spPr>
          <a:xfrm flipH="1" rot="10800000">
            <a:off x="9756839" y="4963298"/>
            <a:ext cx="3934944" cy="11732"/>
          </a:xfrm>
          <a:prstGeom prst="straightConnector1">
            <a:avLst/>
          </a:prstGeom>
          <a:noFill/>
          <a:ln cap="flat" cmpd="sng" w="47625">
            <a:solidFill>
              <a:srgbClr val="000000"/>
            </a:solidFill>
            <a:prstDash val="solid"/>
            <a:round/>
            <a:headEnd len="sm" w="sm" type="none"/>
            <a:tailEnd len="sm" w="sm" type="none"/>
          </a:ln>
        </p:spPr>
      </p:cxnSp>
      <p:sp>
        <p:nvSpPr>
          <p:cNvPr id="548" name="Google Shape;548;p25"/>
          <p:cNvSpPr txBox="1"/>
          <p:nvPr/>
        </p:nvSpPr>
        <p:spPr>
          <a:xfrm>
            <a:off x="566883" y="2166937"/>
            <a:ext cx="16230600"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Our History Go-No-Go</a:t>
            </a:r>
            <a:endParaRPr/>
          </a:p>
        </p:txBody>
      </p:sp>
      <p:sp>
        <p:nvSpPr>
          <p:cNvPr id="549" name="Google Shape;549;p25"/>
          <p:cNvSpPr txBox="1"/>
          <p:nvPr/>
        </p:nvSpPr>
        <p:spPr>
          <a:xfrm>
            <a:off x="566883" y="6305126"/>
            <a:ext cx="3364925"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Main point</a:t>
            </a:r>
            <a:endParaRPr/>
          </a:p>
        </p:txBody>
      </p:sp>
      <p:sp>
        <p:nvSpPr>
          <p:cNvPr id="550" name="Google Shape;550;p25"/>
          <p:cNvSpPr txBox="1"/>
          <p:nvPr/>
        </p:nvSpPr>
        <p:spPr>
          <a:xfrm>
            <a:off x="5114666" y="6305126"/>
            <a:ext cx="3364925"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Main point</a:t>
            </a:r>
            <a:endParaRPr/>
          </a:p>
        </p:txBody>
      </p:sp>
      <p:sp>
        <p:nvSpPr>
          <p:cNvPr id="551" name="Google Shape;551;p25"/>
          <p:cNvSpPr txBox="1"/>
          <p:nvPr/>
        </p:nvSpPr>
        <p:spPr>
          <a:xfrm>
            <a:off x="9403225" y="6305126"/>
            <a:ext cx="3364925"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Main point</a:t>
            </a:r>
            <a:endParaRPr/>
          </a:p>
        </p:txBody>
      </p:sp>
      <p:sp>
        <p:nvSpPr>
          <p:cNvPr id="552" name="Google Shape;552;p25"/>
          <p:cNvSpPr txBox="1"/>
          <p:nvPr/>
        </p:nvSpPr>
        <p:spPr>
          <a:xfrm>
            <a:off x="13692074" y="6305126"/>
            <a:ext cx="3364925"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Main point</a:t>
            </a:r>
            <a:endParaRPr/>
          </a:p>
        </p:txBody>
      </p:sp>
      <p:sp>
        <p:nvSpPr>
          <p:cNvPr id="553" name="Google Shape;553;p25"/>
          <p:cNvSpPr txBox="1"/>
          <p:nvPr/>
        </p:nvSpPr>
        <p:spPr>
          <a:xfrm>
            <a:off x="566883" y="7181683"/>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554" name="Google Shape;554;p25"/>
          <p:cNvSpPr txBox="1"/>
          <p:nvPr/>
        </p:nvSpPr>
        <p:spPr>
          <a:xfrm>
            <a:off x="5114666" y="7181683"/>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555" name="Google Shape;555;p25"/>
          <p:cNvSpPr txBox="1"/>
          <p:nvPr/>
        </p:nvSpPr>
        <p:spPr>
          <a:xfrm>
            <a:off x="9403225" y="7181683"/>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556" name="Google Shape;556;p25"/>
          <p:cNvSpPr txBox="1"/>
          <p:nvPr/>
        </p:nvSpPr>
        <p:spPr>
          <a:xfrm>
            <a:off x="13692074" y="7181683"/>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grpSp>
        <p:nvGrpSpPr>
          <p:cNvPr id="557" name="Google Shape;557;p25"/>
          <p:cNvGrpSpPr/>
          <p:nvPr/>
        </p:nvGrpSpPr>
        <p:grpSpPr>
          <a:xfrm>
            <a:off x="769476" y="971618"/>
            <a:ext cx="3882200" cy="533181"/>
            <a:chOff x="0" y="0"/>
            <a:chExt cx="5176267" cy="710907"/>
          </a:xfrm>
        </p:grpSpPr>
        <p:sp>
          <p:nvSpPr>
            <p:cNvPr id="558" name="Google Shape;558;p25"/>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559" name="Google Shape;559;p25"/>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grpSp>
        <p:nvGrpSpPr>
          <p:cNvPr id="560" name="Google Shape;560;p25"/>
          <p:cNvGrpSpPr/>
          <p:nvPr/>
        </p:nvGrpSpPr>
        <p:grpSpPr>
          <a:xfrm>
            <a:off x="566883" y="4289698"/>
            <a:ext cx="1006936" cy="1165738"/>
            <a:chOff x="0" y="-47625"/>
            <a:chExt cx="265201" cy="307026"/>
          </a:xfrm>
        </p:grpSpPr>
        <p:sp>
          <p:nvSpPr>
            <p:cNvPr id="561" name="Google Shape;561;p25"/>
            <p:cNvSpPr/>
            <p:nvPr/>
          </p:nvSpPr>
          <p:spPr>
            <a:xfrm>
              <a:off x="0" y="0"/>
              <a:ext cx="265201" cy="259401"/>
            </a:xfrm>
            <a:custGeom>
              <a:rect b="b" l="l" r="r" t="t"/>
              <a:pathLst>
                <a:path extrusionOk="0" h="259401" w="265201">
                  <a:moveTo>
                    <a:pt x="0" y="0"/>
                  </a:moveTo>
                  <a:lnTo>
                    <a:pt x="265201" y="0"/>
                  </a:lnTo>
                  <a:lnTo>
                    <a:pt x="265201" y="259401"/>
                  </a:lnTo>
                  <a:lnTo>
                    <a:pt x="0" y="259401"/>
                  </a:lnTo>
                  <a:close/>
                </a:path>
              </a:pathLst>
            </a:custGeom>
            <a:solidFill>
              <a:srgbClr val="38B6FF"/>
            </a:solidFill>
            <a:ln cap="sq" cmpd="sng" w="9525">
              <a:solidFill>
                <a:srgbClr val="000000"/>
              </a:solidFill>
              <a:prstDash val="solid"/>
              <a:miter lim="8000"/>
              <a:headEnd len="sm" w="sm" type="none"/>
              <a:tailEnd len="sm" w="sm" type="none"/>
            </a:ln>
          </p:spPr>
        </p:sp>
        <p:sp>
          <p:nvSpPr>
            <p:cNvPr id="562" name="Google Shape;562;p25"/>
            <p:cNvSpPr txBox="1"/>
            <p:nvPr/>
          </p:nvSpPr>
          <p:spPr>
            <a:xfrm>
              <a:off x="0" y="-47625"/>
              <a:ext cx="265201" cy="30702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3" name="Google Shape;563;p25"/>
          <p:cNvGrpSpPr/>
          <p:nvPr/>
        </p:nvGrpSpPr>
        <p:grpSpPr>
          <a:xfrm>
            <a:off x="5114666" y="4289698"/>
            <a:ext cx="1006936" cy="1165738"/>
            <a:chOff x="0" y="-47625"/>
            <a:chExt cx="265201" cy="307026"/>
          </a:xfrm>
        </p:grpSpPr>
        <p:sp>
          <p:nvSpPr>
            <p:cNvPr id="564" name="Google Shape;564;p25"/>
            <p:cNvSpPr/>
            <p:nvPr/>
          </p:nvSpPr>
          <p:spPr>
            <a:xfrm>
              <a:off x="0" y="0"/>
              <a:ext cx="265201" cy="259401"/>
            </a:xfrm>
            <a:custGeom>
              <a:rect b="b" l="l" r="r" t="t"/>
              <a:pathLst>
                <a:path extrusionOk="0" h="259401" w="265201">
                  <a:moveTo>
                    <a:pt x="0" y="0"/>
                  </a:moveTo>
                  <a:lnTo>
                    <a:pt x="265201" y="0"/>
                  </a:lnTo>
                  <a:lnTo>
                    <a:pt x="265201" y="259401"/>
                  </a:lnTo>
                  <a:lnTo>
                    <a:pt x="0" y="259401"/>
                  </a:lnTo>
                  <a:close/>
                </a:path>
              </a:pathLst>
            </a:custGeom>
            <a:solidFill>
              <a:srgbClr val="38B6FF"/>
            </a:solidFill>
            <a:ln cap="sq" cmpd="sng" w="9525">
              <a:solidFill>
                <a:srgbClr val="000000"/>
              </a:solidFill>
              <a:prstDash val="solid"/>
              <a:miter lim="8000"/>
              <a:headEnd len="sm" w="sm" type="none"/>
              <a:tailEnd len="sm" w="sm" type="none"/>
            </a:ln>
          </p:spPr>
        </p:sp>
        <p:sp>
          <p:nvSpPr>
            <p:cNvPr id="565" name="Google Shape;565;p25"/>
            <p:cNvSpPr txBox="1"/>
            <p:nvPr/>
          </p:nvSpPr>
          <p:spPr>
            <a:xfrm>
              <a:off x="0" y="-47625"/>
              <a:ext cx="265201" cy="30702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6" name="Google Shape;566;p25"/>
          <p:cNvGrpSpPr/>
          <p:nvPr/>
        </p:nvGrpSpPr>
        <p:grpSpPr>
          <a:xfrm>
            <a:off x="9403224" y="4289698"/>
            <a:ext cx="1006936" cy="1165738"/>
            <a:chOff x="0" y="-47625"/>
            <a:chExt cx="265201" cy="307026"/>
          </a:xfrm>
        </p:grpSpPr>
        <p:sp>
          <p:nvSpPr>
            <p:cNvPr id="567" name="Google Shape;567;p25"/>
            <p:cNvSpPr/>
            <p:nvPr/>
          </p:nvSpPr>
          <p:spPr>
            <a:xfrm>
              <a:off x="0" y="0"/>
              <a:ext cx="265201" cy="259401"/>
            </a:xfrm>
            <a:custGeom>
              <a:rect b="b" l="l" r="r" t="t"/>
              <a:pathLst>
                <a:path extrusionOk="0" h="259401" w="265201">
                  <a:moveTo>
                    <a:pt x="0" y="0"/>
                  </a:moveTo>
                  <a:lnTo>
                    <a:pt x="265201" y="0"/>
                  </a:lnTo>
                  <a:lnTo>
                    <a:pt x="265201" y="259401"/>
                  </a:lnTo>
                  <a:lnTo>
                    <a:pt x="0" y="259401"/>
                  </a:lnTo>
                  <a:close/>
                </a:path>
              </a:pathLst>
            </a:custGeom>
            <a:solidFill>
              <a:srgbClr val="38B6FF"/>
            </a:solidFill>
            <a:ln cap="sq" cmpd="sng" w="9525">
              <a:solidFill>
                <a:srgbClr val="000000"/>
              </a:solidFill>
              <a:prstDash val="solid"/>
              <a:miter lim="8000"/>
              <a:headEnd len="sm" w="sm" type="none"/>
              <a:tailEnd len="sm" w="sm" type="none"/>
            </a:ln>
          </p:spPr>
        </p:sp>
        <p:sp>
          <p:nvSpPr>
            <p:cNvPr id="568" name="Google Shape;568;p25"/>
            <p:cNvSpPr txBox="1"/>
            <p:nvPr/>
          </p:nvSpPr>
          <p:spPr>
            <a:xfrm>
              <a:off x="0" y="-47625"/>
              <a:ext cx="265201" cy="30702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9" name="Google Shape;569;p25"/>
          <p:cNvGrpSpPr/>
          <p:nvPr/>
        </p:nvGrpSpPr>
        <p:grpSpPr>
          <a:xfrm>
            <a:off x="13691783" y="4289698"/>
            <a:ext cx="1006936" cy="1165738"/>
            <a:chOff x="0" y="-47625"/>
            <a:chExt cx="265201" cy="307026"/>
          </a:xfrm>
        </p:grpSpPr>
        <p:sp>
          <p:nvSpPr>
            <p:cNvPr id="570" name="Google Shape;570;p25"/>
            <p:cNvSpPr/>
            <p:nvPr/>
          </p:nvSpPr>
          <p:spPr>
            <a:xfrm>
              <a:off x="0" y="0"/>
              <a:ext cx="265201" cy="259401"/>
            </a:xfrm>
            <a:custGeom>
              <a:rect b="b" l="l" r="r" t="t"/>
              <a:pathLst>
                <a:path extrusionOk="0" h="259401" w="265201">
                  <a:moveTo>
                    <a:pt x="0" y="0"/>
                  </a:moveTo>
                  <a:lnTo>
                    <a:pt x="265201" y="0"/>
                  </a:lnTo>
                  <a:lnTo>
                    <a:pt x="265201" y="259401"/>
                  </a:lnTo>
                  <a:lnTo>
                    <a:pt x="0" y="259401"/>
                  </a:lnTo>
                  <a:close/>
                </a:path>
              </a:pathLst>
            </a:custGeom>
            <a:solidFill>
              <a:srgbClr val="38B6FF"/>
            </a:solidFill>
            <a:ln cap="sq" cmpd="sng" w="9525">
              <a:solidFill>
                <a:srgbClr val="000000"/>
              </a:solidFill>
              <a:prstDash val="solid"/>
              <a:miter lim="8000"/>
              <a:headEnd len="sm" w="sm" type="none"/>
              <a:tailEnd len="sm" w="sm" type="none"/>
            </a:ln>
          </p:spPr>
        </p:sp>
        <p:sp>
          <p:nvSpPr>
            <p:cNvPr id="571" name="Google Shape;571;p25"/>
            <p:cNvSpPr txBox="1"/>
            <p:nvPr/>
          </p:nvSpPr>
          <p:spPr>
            <a:xfrm>
              <a:off x="0" y="-47625"/>
              <a:ext cx="265201" cy="30702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2" name="Google Shape;572;p25"/>
          <p:cNvSpPr/>
          <p:nvPr/>
        </p:nvSpPr>
        <p:spPr>
          <a:xfrm>
            <a:off x="13865539" y="4599381"/>
            <a:ext cx="659423" cy="625853"/>
          </a:xfrm>
          <a:custGeom>
            <a:rect b="b" l="l" r="r" t="t"/>
            <a:pathLst>
              <a:path extrusionOk="0" h="625853" w="659423">
                <a:moveTo>
                  <a:pt x="0" y="0"/>
                </a:moveTo>
                <a:lnTo>
                  <a:pt x="659424" y="0"/>
                </a:lnTo>
                <a:lnTo>
                  <a:pt x="659424" y="625852"/>
                </a:lnTo>
                <a:lnTo>
                  <a:pt x="0" y="625852"/>
                </a:lnTo>
                <a:lnTo>
                  <a:pt x="0" y="0"/>
                </a:lnTo>
                <a:close/>
              </a:path>
            </a:pathLst>
          </a:custGeom>
          <a:blipFill rotWithShape="1">
            <a:blip r:embed="rId5">
              <a:alphaModFix/>
            </a:blip>
            <a:stretch>
              <a:fillRect b="0" l="0" r="0" t="0"/>
            </a:stretch>
          </a:blipFill>
          <a:ln>
            <a:noFill/>
          </a:ln>
        </p:spPr>
      </p:sp>
      <p:sp>
        <p:nvSpPr>
          <p:cNvPr id="573" name="Google Shape;573;p25"/>
          <p:cNvSpPr/>
          <p:nvPr/>
        </p:nvSpPr>
        <p:spPr>
          <a:xfrm>
            <a:off x="740639" y="4599381"/>
            <a:ext cx="659423" cy="625853"/>
          </a:xfrm>
          <a:custGeom>
            <a:rect b="b" l="l" r="r" t="t"/>
            <a:pathLst>
              <a:path extrusionOk="0" h="625853" w="659423">
                <a:moveTo>
                  <a:pt x="0" y="0"/>
                </a:moveTo>
                <a:lnTo>
                  <a:pt x="659423" y="0"/>
                </a:lnTo>
                <a:lnTo>
                  <a:pt x="659423" y="625852"/>
                </a:lnTo>
                <a:lnTo>
                  <a:pt x="0" y="625852"/>
                </a:lnTo>
                <a:lnTo>
                  <a:pt x="0" y="0"/>
                </a:lnTo>
                <a:close/>
              </a:path>
            </a:pathLst>
          </a:custGeom>
          <a:blipFill rotWithShape="1">
            <a:blip r:embed="rId5">
              <a:alphaModFix/>
            </a:blip>
            <a:stretch>
              <a:fillRect b="0" l="0" r="0" t="0"/>
            </a:stretch>
          </a:blipFill>
          <a:ln>
            <a:noFill/>
          </a:ln>
        </p:spPr>
      </p:sp>
      <p:sp>
        <p:nvSpPr>
          <p:cNvPr id="574" name="Google Shape;574;p25"/>
          <p:cNvSpPr/>
          <p:nvPr/>
        </p:nvSpPr>
        <p:spPr>
          <a:xfrm rot="10800000">
            <a:off x="9576981" y="4656768"/>
            <a:ext cx="659423" cy="625853"/>
          </a:xfrm>
          <a:custGeom>
            <a:rect b="b" l="l" r="r" t="t"/>
            <a:pathLst>
              <a:path extrusionOk="0" h="625853" w="659423">
                <a:moveTo>
                  <a:pt x="0" y="0"/>
                </a:moveTo>
                <a:lnTo>
                  <a:pt x="659423" y="0"/>
                </a:lnTo>
                <a:lnTo>
                  <a:pt x="659423" y="625853"/>
                </a:lnTo>
                <a:lnTo>
                  <a:pt x="0" y="625853"/>
                </a:lnTo>
                <a:lnTo>
                  <a:pt x="0" y="0"/>
                </a:lnTo>
                <a:close/>
              </a:path>
            </a:pathLst>
          </a:custGeom>
          <a:blipFill rotWithShape="1">
            <a:blip r:embed="rId5">
              <a:alphaModFix/>
            </a:blip>
            <a:stretch>
              <a:fillRect b="0" l="0" r="0" t="0"/>
            </a:stretch>
          </a:blipFill>
          <a:ln>
            <a:noFill/>
          </a:ln>
        </p:spPr>
      </p:sp>
      <p:sp>
        <p:nvSpPr>
          <p:cNvPr id="575" name="Google Shape;575;p25"/>
          <p:cNvSpPr/>
          <p:nvPr/>
        </p:nvSpPr>
        <p:spPr>
          <a:xfrm rot="10800000">
            <a:off x="5245688" y="4656768"/>
            <a:ext cx="659423" cy="625853"/>
          </a:xfrm>
          <a:custGeom>
            <a:rect b="b" l="l" r="r" t="t"/>
            <a:pathLst>
              <a:path extrusionOk="0" h="625853" w="659423">
                <a:moveTo>
                  <a:pt x="0" y="0"/>
                </a:moveTo>
                <a:lnTo>
                  <a:pt x="659423" y="0"/>
                </a:lnTo>
                <a:lnTo>
                  <a:pt x="659423" y="625853"/>
                </a:lnTo>
                <a:lnTo>
                  <a:pt x="0" y="625853"/>
                </a:lnTo>
                <a:lnTo>
                  <a:pt x="0" y="0"/>
                </a:lnTo>
                <a:close/>
              </a:path>
            </a:pathLst>
          </a:custGeom>
          <a:blipFill rotWithShape="1">
            <a:blip r:embed="rId5">
              <a:alphaModFix/>
            </a:blip>
            <a:stretch>
              <a:fillRect b="0" l="0" r="0" t="0"/>
            </a:stretch>
          </a:blipFill>
          <a:ln>
            <a:noFill/>
          </a:ln>
        </p:spPr>
      </p:sp>
      <p:sp>
        <p:nvSpPr>
          <p:cNvPr id="576" name="Google Shape;576;p25"/>
          <p:cNvSpPr/>
          <p:nvPr/>
        </p:nvSpPr>
        <p:spPr>
          <a:xfrm>
            <a:off x="16413219" y="-1239656"/>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6">
              <a:alphaModFix amt="49000"/>
            </a:blip>
            <a:stretch>
              <a:fillRect b="0" l="0" r="0" t="0"/>
            </a:stretch>
          </a:blipFill>
          <a:ln>
            <a:noFill/>
          </a:ln>
        </p:spPr>
      </p:sp>
      <p:sp>
        <p:nvSpPr>
          <p:cNvPr id="577" name="Google Shape;577;p25"/>
          <p:cNvSpPr/>
          <p:nvPr/>
        </p:nvSpPr>
        <p:spPr>
          <a:xfrm>
            <a:off x="-2069981" y="8301823"/>
            <a:ext cx="8867109" cy="8867109"/>
          </a:xfrm>
          <a:custGeom>
            <a:rect b="b" l="l" r="r" t="t"/>
            <a:pathLst>
              <a:path extrusionOk="0" h="8867109" w="8867109">
                <a:moveTo>
                  <a:pt x="0" y="0"/>
                </a:moveTo>
                <a:lnTo>
                  <a:pt x="8867109" y="0"/>
                </a:lnTo>
                <a:lnTo>
                  <a:pt x="8867109" y="8867110"/>
                </a:lnTo>
                <a:lnTo>
                  <a:pt x="0" y="8867110"/>
                </a:lnTo>
                <a:lnTo>
                  <a:pt x="0" y="0"/>
                </a:lnTo>
                <a:close/>
              </a:path>
            </a:pathLst>
          </a:custGeom>
          <a:blipFill rotWithShape="1">
            <a:blip r:embed="rId6">
              <a:alphaModFix amt="49000"/>
            </a:blip>
            <a:stretch>
              <a:fillRect b="0" l="0" r="0" t="0"/>
            </a:stretch>
          </a:blipFill>
          <a:ln>
            <a:noFill/>
          </a:ln>
        </p:spPr>
      </p:sp>
      <p:sp>
        <p:nvSpPr>
          <p:cNvPr id="578" name="Google Shape;578;p25"/>
          <p:cNvSpPr/>
          <p:nvPr/>
        </p:nvSpPr>
        <p:spPr>
          <a:xfrm>
            <a:off x="14316440" y="1176672"/>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7">
              <a:alphaModFix/>
            </a:blip>
            <a:stretch>
              <a:fillRect b="0" l="0" r="0" t="0"/>
            </a:stretch>
          </a:blipFill>
          <a:ln>
            <a:noFill/>
          </a:ln>
        </p:spPr>
      </p:sp>
      <p:sp>
        <p:nvSpPr>
          <p:cNvPr id="579" name="Google Shape;579;p25"/>
          <p:cNvSpPr/>
          <p:nvPr/>
        </p:nvSpPr>
        <p:spPr>
          <a:xfrm>
            <a:off x="6797128" y="8647527"/>
            <a:ext cx="1219324" cy="1221545"/>
          </a:xfrm>
          <a:custGeom>
            <a:rect b="b" l="l" r="r" t="t"/>
            <a:pathLst>
              <a:path extrusionOk="0" h="1221545" w="1219324">
                <a:moveTo>
                  <a:pt x="0" y="0"/>
                </a:moveTo>
                <a:lnTo>
                  <a:pt x="1219325" y="0"/>
                </a:lnTo>
                <a:lnTo>
                  <a:pt x="1219325" y="1221546"/>
                </a:lnTo>
                <a:lnTo>
                  <a:pt x="0" y="122154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26"/>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585" name="Google Shape;585;p26"/>
          <p:cNvSpPr txBox="1"/>
          <p:nvPr/>
        </p:nvSpPr>
        <p:spPr>
          <a:xfrm>
            <a:off x="1245725" y="3087738"/>
            <a:ext cx="12804900" cy="403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Write an original statement or inspiring quote</a:t>
            </a:r>
            <a:endParaRPr/>
          </a:p>
        </p:txBody>
      </p:sp>
      <p:sp>
        <p:nvSpPr>
          <p:cNvPr id="586" name="Google Shape;586;p26"/>
          <p:cNvSpPr txBox="1"/>
          <p:nvPr/>
        </p:nvSpPr>
        <p:spPr>
          <a:xfrm>
            <a:off x="1245725" y="7678789"/>
            <a:ext cx="837452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 Include a credit, citation, or supporting message</a:t>
            </a:r>
            <a:endParaRPr/>
          </a:p>
        </p:txBody>
      </p:sp>
      <p:grpSp>
        <p:nvGrpSpPr>
          <p:cNvPr id="587" name="Google Shape;587;p26"/>
          <p:cNvGrpSpPr/>
          <p:nvPr/>
        </p:nvGrpSpPr>
        <p:grpSpPr>
          <a:xfrm>
            <a:off x="769476" y="971618"/>
            <a:ext cx="3882200" cy="533181"/>
            <a:chOff x="0" y="0"/>
            <a:chExt cx="5176267" cy="710907"/>
          </a:xfrm>
        </p:grpSpPr>
        <p:sp>
          <p:nvSpPr>
            <p:cNvPr id="588" name="Google Shape;588;p26"/>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589" name="Google Shape;589;p26"/>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590" name="Google Shape;590;p26"/>
          <p:cNvSpPr/>
          <p:nvPr/>
        </p:nvSpPr>
        <p:spPr>
          <a:xfrm>
            <a:off x="11048999" y="6514393"/>
            <a:ext cx="1219324" cy="1221545"/>
          </a:xfrm>
          <a:custGeom>
            <a:rect b="b" l="l" r="r" t="t"/>
            <a:pathLst>
              <a:path extrusionOk="0" h="1221545" w="1219324">
                <a:moveTo>
                  <a:pt x="0" y="0"/>
                </a:moveTo>
                <a:lnTo>
                  <a:pt x="1219324" y="0"/>
                </a:lnTo>
                <a:lnTo>
                  <a:pt x="1219324" y="1221546"/>
                </a:lnTo>
                <a:lnTo>
                  <a:pt x="0" y="1221546"/>
                </a:lnTo>
                <a:lnTo>
                  <a:pt x="0" y="0"/>
                </a:lnTo>
                <a:close/>
              </a:path>
            </a:pathLst>
          </a:custGeom>
          <a:blipFill rotWithShape="1">
            <a:blip r:embed="rId5">
              <a:alphaModFix/>
            </a:blip>
            <a:stretch>
              <a:fillRect b="0" l="0" r="0" t="0"/>
            </a:stretch>
          </a:blipFill>
          <a:ln>
            <a:noFill/>
          </a:ln>
        </p:spPr>
      </p:sp>
      <p:sp>
        <p:nvSpPr>
          <p:cNvPr id="591" name="Google Shape;591;p26"/>
          <p:cNvSpPr/>
          <p:nvPr/>
        </p:nvSpPr>
        <p:spPr>
          <a:xfrm>
            <a:off x="15690115" y="2635634"/>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6">
              <a:alphaModFix amt="49000"/>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27"/>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597" name="Google Shape;597;p27"/>
          <p:cNvPicPr preferRelativeResize="0"/>
          <p:nvPr/>
        </p:nvPicPr>
        <p:blipFill>
          <a:blip r:embed="rId4">
            <a:alphaModFix/>
          </a:blip>
          <a:stretch>
            <a:fillRect/>
          </a:stretch>
        </p:blipFill>
        <p:spPr>
          <a:xfrm>
            <a:off x="10953802" y="1349075"/>
            <a:ext cx="5001500" cy="7508324"/>
          </a:xfrm>
          <a:prstGeom prst="rect">
            <a:avLst/>
          </a:prstGeom>
          <a:noFill/>
          <a:ln>
            <a:noFill/>
          </a:ln>
        </p:spPr>
      </p:pic>
      <p:grpSp>
        <p:nvGrpSpPr>
          <p:cNvPr id="598" name="Google Shape;598;p27"/>
          <p:cNvGrpSpPr/>
          <p:nvPr/>
        </p:nvGrpSpPr>
        <p:grpSpPr>
          <a:xfrm>
            <a:off x="9620249" y="623878"/>
            <a:ext cx="7639051" cy="8751077"/>
            <a:chOff x="0" y="-47625"/>
            <a:chExt cx="2011931" cy="2304810"/>
          </a:xfrm>
        </p:grpSpPr>
        <p:sp>
          <p:nvSpPr>
            <p:cNvPr id="599" name="Google Shape;599;p27"/>
            <p:cNvSpPr/>
            <p:nvPr/>
          </p:nvSpPr>
          <p:spPr>
            <a:xfrm>
              <a:off x="0" y="0"/>
              <a:ext cx="2011931" cy="2257185"/>
            </a:xfrm>
            <a:custGeom>
              <a:rect b="b" l="l" r="r" t="t"/>
              <a:pathLst>
                <a:path extrusionOk="0" h="2257185" w="2011931">
                  <a:moveTo>
                    <a:pt x="0" y="0"/>
                  </a:moveTo>
                  <a:lnTo>
                    <a:pt x="2011931" y="0"/>
                  </a:lnTo>
                  <a:lnTo>
                    <a:pt x="2011931" y="2257185"/>
                  </a:lnTo>
                  <a:lnTo>
                    <a:pt x="0" y="2257185"/>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600" name="Google Shape;600;p27"/>
            <p:cNvSpPr txBox="1"/>
            <p:nvPr/>
          </p:nvSpPr>
          <p:spPr>
            <a:xfrm>
              <a:off x="0" y="-47625"/>
              <a:ext cx="2011931" cy="230480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1" name="Google Shape;601;p27"/>
          <p:cNvGrpSpPr/>
          <p:nvPr/>
        </p:nvGrpSpPr>
        <p:grpSpPr>
          <a:xfrm>
            <a:off x="769476" y="971618"/>
            <a:ext cx="3882200" cy="533181"/>
            <a:chOff x="0" y="0"/>
            <a:chExt cx="5176267" cy="710907"/>
          </a:xfrm>
        </p:grpSpPr>
        <p:sp>
          <p:nvSpPr>
            <p:cNvPr id="602" name="Google Shape;602;p27"/>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5">
                <a:alphaModFix/>
              </a:blip>
              <a:stretch>
                <a:fillRect b="0" l="0" r="0" t="0"/>
              </a:stretch>
            </a:blipFill>
            <a:ln>
              <a:noFill/>
            </a:ln>
          </p:spPr>
        </p:sp>
        <p:sp>
          <p:nvSpPr>
            <p:cNvPr id="603" name="Google Shape;603;p27"/>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grpSp>
        <p:nvGrpSpPr>
          <p:cNvPr id="604" name="Google Shape;604;p27"/>
          <p:cNvGrpSpPr/>
          <p:nvPr/>
        </p:nvGrpSpPr>
        <p:grpSpPr>
          <a:xfrm>
            <a:off x="952466" y="3767011"/>
            <a:ext cx="820769" cy="927007"/>
            <a:chOff x="0" y="-47625"/>
            <a:chExt cx="216170" cy="244150"/>
          </a:xfrm>
        </p:grpSpPr>
        <p:sp>
          <p:nvSpPr>
            <p:cNvPr id="605" name="Google Shape;605;p27"/>
            <p:cNvSpPr/>
            <p:nvPr/>
          </p:nvSpPr>
          <p:spPr>
            <a:xfrm>
              <a:off x="0" y="0"/>
              <a:ext cx="216170" cy="196525"/>
            </a:xfrm>
            <a:custGeom>
              <a:rect b="b" l="l" r="r" t="t"/>
              <a:pathLst>
                <a:path extrusionOk="0" h="196525" w="216170">
                  <a:moveTo>
                    <a:pt x="0" y="0"/>
                  </a:moveTo>
                  <a:lnTo>
                    <a:pt x="216170" y="0"/>
                  </a:lnTo>
                  <a:lnTo>
                    <a:pt x="216170" y="196525"/>
                  </a:lnTo>
                  <a:lnTo>
                    <a:pt x="0" y="196525"/>
                  </a:lnTo>
                  <a:close/>
                </a:path>
              </a:pathLst>
            </a:custGeom>
            <a:solidFill>
              <a:srgbClr val="38B6FF"/>
            </a:solidFill>
            <a:ln cap="sq" cmpd="sng" w="9525">
              <a:solidFill>
                <a:srgbClr val="000000"/>
              </a:solidFill>
              <a:prstDash val="solid"/>
              <a:miter lim="8000"/>
              <a:headEnd len="sm" w="sm" type="none"/>
              <a:tailEnd len="sm" w="sm" type="none"/>
            </a:ln>
          </p:spPr>
        </p:sp>
        <p:sp>
          <p:nvSpPr>
            <p:cNvPr id="606" name="Google Shape;606;p27"/>
            <p:cNvSpPr txBox="1"/>
            <p:nvPr/>
          </p:nvSpPr>
          <p:spPr>
            <a:xfrm>
              <a:off x="0" y="-47625"/>
              <a:ext cx="216170" cy="2441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7" name="Google Shape;607;p27"/>
          <p:cNvGrpSpPr/>
          <p:nvPr/>
        </p:nvGrpSpPr>
        <p:grpSpPr>
          <a:xfrm>
            <a:off x="952466" y="4909002"/>
            <a:ext cx="820769" cy="927007"/>
            <a:chOff x="0" y="-47625"/>
            <a:chExt cx="216170" cy="244150"/>
          </a:xfrm>
        </p:grpSpPr>
        <p:sp>
          <p:nvSpPr>
            <p:cNvPr id="608" name="Google Shape;608;p27"/>
            <p:cNvSpPr/>
            <p:nvPr/>
          </p:nvSpPr>
          <p:spPr>
            <a:xfrm>
              <a:off x="0" y="0"/>
              <a:ext cx="216170" cy="196525"/>
            </a:xfrm>
            <a:custGeom>
              <a:rect b="b" l="l" r="r" t="t"/>
              <a:pathLst>
                <a:path extrusionOk="0" h="196525" w="216170">
                  <a:moveTo>
                    <a:pt x="0" y="0"/>
                  </a:moveTo>
                  <a:lnTo>
                    <a:pt x="216170" y="0"/>
                  </a:lnTo>
                  <a:lnTo>
                    <a:pt x="216170" y="196525"/>
                  </a:lnTo>
                  <a:lnTo>
                    <a:pt x="0" y="196525"/>
                  </a:lnTo>
                  <a:close/>
                </a:path>
              </a:pathLst>
            </a:custGeom>
            <a:solidFill>
              <a:srgbClr val="38B6FF"/>
            </a:solidFill>
            <a:ln cap="sq" cmpd="sng" w="9525">
              <a:solidFill>
                <a:srgbClr val="000000"/>
              </a:solidFill>
              <a:prstDash val="solid"/>
              <a:miter lim="8000"/>
              <a:headEnd len="sm" w="sm" type="none"/>
              <a:tailEnd len="sm" w="sm" type="none"/>
            </a:ln>
          </p:spPr>
        </p:sp>
        <p:sp>
          <p:nvSpPr>
            <p:cNvPr id="609" name="Google Shape;609;p27"/>
            <p:cNvSpPr txBox="1"/>
            <p:nvPr/>
          </p:nvSpPr>
          <p:spPr>
            <a:xfrm>
              <a:off x="0" y="-47625"/>
              <a:ext cx="216170" cy="2441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0" name="Google Shape;610;p27"/>
          <p:cNvGrpSpPr/>
          <p:nvPr/>
        </p:nvGrpSpPr>
        <p:grpSpPr>
          <a:xfrm>
            <a:off x="952466" y="5989671"/>
            <a:ext cx="820769" cy="927007"/>
            <a:chOff x="0" y="-47625"/>
            <a:chExt cx="216170" cy="244150"/>
          </a:xfrm>
        </p:grpSpPr>
        <p:sp>
          <p:nvSpPr>
            <p:cNvPr id="611" name="Google Shape;611;p27"/>
            <p:cNvSpPr/>
            <p:nvPr/>
          </p:nvSpPr>
          <p:spPr>
            <a:xfrm>
              <a:off x="0" y="0"/>
              <a:ext cx="216170" cy="196525"/>
            </a:xfrm>
            <a:custGeom>
              <a:rect b="b" l="l" r="r" t="t"/>
              <a:pathLst>
                <a:path extrusionOk="0" h="196525" w="216170">
                  <a:moveTo>
                    <a:pt x="0" y="0"/>
                  </a:moveTo>
                  <a:lnTo>
                    <a:pt x="216170" y="0"/>
                  </a:lnTo>
                  <a:lnTo>
                    <a:pt x="216170" y="196525"/>
                  </a:lnTo>
                  <a:lnTo>
                    <a:pt x="0" y="196525"/>
                  </a:lnTo>
                  <a:close/>
                </a:path>
              </a:pathLst>
            </a:custGeom>
            <a:solidFill>
              <a:srgbClr val="38B6FF"/>
            </a:solidFill>
            <a:ln cap="sq" cmpd="sng" w="9525">
              <a:solidFill>
                <a:srgbClr val="000000"/>
              </a:solidFill>
              <a:prstDash val="solid"/>
              <a:miter lim="8000"/>
              <a:headEnd len="sm" w="sm" type="none"/>
              <a:tailEnd len="sm" w="sm" type="none"/>
            </a:ln>
          </p:spPr>
        </p:sp>
        <p:sp>
          <p:nvSpPr>
            <p:cNvPr id="612" name="Google Shape;612;p27"/>
            <p:cNvSpPr txBox="1"/>
            <p:nvPr/>
          </p:nvSpPr>
          <p:spPr>
            <a:xfrm>
              <a:off x="0" y="-47625"/>
              <a:ext cx="216170" cy="2441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3" name="Google Shape;613;p27"/>
          <p:cNvGrpSpPr/>
          <p:nvPr/>
        </p:nvGrpSpPr>
        <p:grpSpPr>
          <a:xfrm>
            <a:off x="952466" y="7084613"/>
            <a:ext cx="820769" cy="927007"/>
            <a:chOff x="0" y="-47625"/>
            <a:chExt cx="216170" cy="244150"/>
          </a:xfrm>
        </p:grpSpPr>
        <p:sp>
          <p:nvSpPr>
            <p:cNvPr id="614" name="Google Shape;614;p27"/>
            <p:cNvSpPr/>
            <p:nvPr/>
          </p:nvSpPr>
          <p:spPr>
            <a:xfrm>
              <a:off x="0" y="0"/>
              <a:ext cx="216170" cy="196525"/>
            </a:xfrm>
            <a:custGeom>
              <a:rect b="b" l="l" r="r" t="t"/>
              <a:pathLst>
                <a:path extrusionOk="0" h="196525" w="216170">
                  <a:moveTo>
                    <a:pt x="0" y="0"/>
                  </a:moveTo>
                  <a:lnTo>
                    <a:pt x="216170" y="0"/>
                  </a:lnTo>
                  <a:lnTo>
                    <a:pt x="216170" y="196525"/>
                  </a:lnTo>
                  <a:lnTo>
                    <a:pt x="0" y="196525"/>
                  </a:lnTo>
                  <a:close/>
                </a:path>
              </a:pathLst>
            </a:custGeom>
            <a:solidFill>
              <a:srgbClr val="38B6FF"/>
            </a:solidFill>
            <a:ln cap="sq" cmpd="sng" w="9525">
              <a:solidFill>
                <a:srgbClr val="000000"/>
              </a:solidFill>
              <a:prstDash val="solid"/>
              <a:miter lim="8000"/>
              <a:headEnd len="sm" w="sm" type="none"/>
              <a:tailEnd len="sm" w="sm" type="none"/>
            </a:ln>
          </p:spPr>
        </p:sp>
        <p:sp>
          <p:nvSpPr>
            <p:cNvPr id="615" name="Google Shape;615;p27"/>
            <p:cNvSpPr txBox="1"/>
            <p:nvPr/>
          </p:nvSpPr>
          <p:spPr>
            <a:xfrm>
              <a:off x="0" y="-47625"/>
              <a:ext cx="216170" cy="2441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6" name="Google Shape;616;p27"/>
          <p:cNvGrpSpPr/>
          <p:nvPr/>
        </p:nvGrpSpPr>
        <p:grpSpPr>
          <a:xfrm>
            <a:off x="952466" y="8220057"/>
            <a:ext cx="820769" cy="927007"/>
            <a:chOff x="0" y="-47625"/>
            <a:chExt cx="216170" cy="244150"/>
          </a:xfrm>
        </p:grpSpPr>
        <p:sp>
          <p:nvSpPr>
            <p:cNvPr id="617" name="Google Shape;617;p27"/>
            <p:cNvSpPr/>
            <p:nvPr/>
          </p:nvSpPr>
          <p:spPr>
            <a:xfrm>
              <a:off x="0" y="0"/>
              <a:ext cx="216170" cy="196525"/>
            </a:xfrm>
            <a:custGeom>
              <a:rect b="b" l="l" r="r" t="t"/>
              <a:pathLst>
                <a:path extrusionOk="0" h="196525" w="216170">
                  <a:moveTo>
                    <a:pt x="0" y="0"/>
                  </a:moveTo>
                  <a:lnTo>
                    <a:pt x="216170" y="0"/>
                  </a:lnTo>
                  <a:lnTo>
                    <a:pt x="216170" y="196525"/>
                  </a:lnTo>
                  <a:lnTo>
                    <a:pt x="0" y="196525"/>
                  </a:lnTo>
                  <a:close/>
                </a:path>
              </a:pathLst>
            </a:custGeom>
            <a:solidFill>
              <a:srgbClr val="38B6FF"/>
            </a:solidFill>
            <a:ln cap="sq" cmpd="sng" w="9525">
              <a:solidFill>
                <a:srgbClr val="000000"/>
              </a:solidFill>
              <a:prstDash val="solid"/>
              <a:miter lim="8000"/>
              <a:headEnd len="sm" w="sm" type="none"/>
              <a:tailEnd len="sm" w="sm" type="none"/>
            </a:ln>
          </p:spPr>
        </p:sp>
        <p:sp>
          <p:nvSpPr>
            <p:cNvPr id="618" name="Google Shape;618;p27"/>
            <p:cNvSpPr txBox="1"/>
            <p:nvPr/>
          </p:nvSpPr>
          <p:spPr>
            <a:xfrm>
              <a:off x="0" y="-47625"/>
              <a:ext cx="216170" cy="2441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9" name="Google Shape;619;p27"/>
          <p:cNvSpPr/>
          <p:nvPr/>
        </p:nvSpPr>
        <p:spPr>
          <a:xfrm>
            <a:off x="1146910" y="4012440"/>
            <a:ext cx="431881" cy="616973"/>
          </a:xfrm>
          <a:custGeom>
            <a:rect b="b" l="l" r="r" t="t"/>
            <a:pathLst>
              <a:path extrusionOk="0" h="616973" w="431881">
                <a:moveTo>
                  <a:pt x="0" y="0"/>
                </a:moveTo>
                <a:lnTo>
                  <a:pt x="431881" y="0"/>
                </a:lnTo>
                <a:lnTo>
                  <a:pt x="431881" y="616974"/>
                </a:lnTo>
                <a:lnTo>
                  <a:pt x="0" y="616974"/>
                </a:lnTo>
                <a:lnTo>
                  <a:pt x="0" y="0"/>
                </a:lnTo>
                <a:close/>
              </a:path>
            </a:pathLst>
          </a:custGeom>
          <a:blipFill rotWithShape="1">
            <a:blip r:embed="rId6">
              <a:alphaModFix/>
            </a:blip>
            <a:stretch>
              <a:fillRect b="0" l="0" r="0" t="0"/>
            </a:stretch>
          </a:blipFill>
          <a:ln>
            <a:noFill/>
          </a:ln>
        </p:spPr>
      </p:sp>
      <p:sp>
        <p:nvSpPr>
          <p:cNvPr id="620" name="Google Shape;620;p27"/>
          <p:cNvSpPr/>
          <p:nvPr/>
        </p:nvSpPr>
        <p:spPr>
          <a:xfrm>
            <a:off x="1092189" y="5192257"/>
            <a:ext cx="541323" cy="541323"/>
          </a:xfrm>
          <a:custGeom>
            <a:rect b="b" l="l" r="r" t="t"/>
            <a:pathLst>
              <a:path extrusionOk="0" h="541323" w="541323">
                <a:moveTo>
                  <a:pt x="0" y="0"/>
                </a:moveTo>
                <a:lnTo>
                  <a:pt x="541323" y="0"/>
                </a:lnTo>
                <a:lnTo>
                  <a:pt x="541323" y="541323"/>
                </a:lnTo>
                <a:lnTo>
                  <a:pt x="0" y="541323"/>
                </a:lnTo>
                <a:lnTo>
                  <a:pt x="0" y="0"/>
                </a:lnTo>
                <a:close/>
              </a:path>
            </a:pathLst>
          </a:custGeom>
          <a:blipFill rotWithShape="1">
            <a:blip r:embed="rId7">
              <a:alphaModFix/>
            </a:blip>
            <a:stretch>
              <a:fillRect b="0" l="0" r="0" t="0"/>
            </a:stretch>
          </a:blipFill>
          <a:ln>
            <a:noFill/>
          </a:ln>
        </p:spPr>
      </p:sp>
      <p:sp>
        <p:nvSpPr>
          <p:cNvPr id="621" name="Google Shape;621;p27"/>
          <p:cNvSpPr/>
          <p:nvPr/>
        </p:nvSpPr>
        <p:spPr>
          <a:xfrm>
            <a:off x="1109905" y="6369687"/>
            <a:ext cx="505892" cy="347800"/>
          </a:xfrm>
          <a:custGeom>
            <a:rect b="b" l="l" r="r" t="t"/>
            <a:pathLst>
              <a:path extrusionOk="0" h="347800" w="505892">
                <a:moveTo>
                  <a:pt x="0" y="0"/>
                </a:moveTo>
                <a:lnTo>
                  <a:pt x="505892" y="0"/>
                </a:lnTo>
                <a:lnTo>
                  <a:pt x="505892" y="347801"/>
                </a:lnTo>
                <a:lnTo>
                  <a:pt x="0" y="347801"/>
                </a:lnTo>
                <a:lnTo>
                  <a:pt x="0" y="0"/>
                </a:lnTo>
                <a:close/>
              </a:path>
            </a:pathLst>
          </a:custGeom>
          <a:blipFill rotWithShape="1">
            <a:blip r:embed="rId8">
              <a:alphaModFix/>
            </a:blip>
            <a:stretch>
              <a:fillRect b="0" l="0" r="0" t="0"/>
            </a:stretch>
          </a:blipFill>
          <a:ln>
            <a:noFill/>
          </a:ln>
        </p:spPr>
      </p:sp>
      <p:sp>
        <p:nvSpPr>
          <p:cNvPr id="622" name="Google Shape;622;p27"/>
          <p:cNvSpPr/>
          <p:nvPr/>
        </p:nvSpPr>
        <p:spPr>
          <a:xfrm>
            <a:off x="1054603" y="8493376"/>
            <a:ext cx="561194" cy="561194"/>
          </a:xfrm>
          <a:custGeom>
            <a:rect b="b" l="l" r="r" t="t"/>
            <a:pathLst>
              <a:path extrusionOk="0" h="561194" w="561194">
                <a:moveTo>
                  <a:pt x="0" y="0"/>
                </a:moveTo>
                <a:lnTo>
                  <a:pt x="561194" y="0"/>
                </a:lnTo>
                <a:lnTo>
                  <a:pt x="561194" y="561194"/>
                </a:lnTo>
                <a:lnTo>
                  <a:pt x="0" y="561194"/>
                </a:lnTo>
                <a:lnTo>
                  <a:pt x="0" y="0"/>
                </a:lnTo>
                <a:close/>
              </a:path>
            </a:pathLst>
          </a:custGeom>
          <a:blipFill rotWithShape="1">
            <a:blip r:embed="rId9">
              <a:alphaModFix/>
            </a:blip>
            <a:stretch>
              <a:fillRect b="0" l="0" r="0" t="0"/>
            </a:stretch>
          </a:blipFill>
          <a:ln>
            <a:noFill/>
          </a:ln>
        </p:spPr>
      </p:sp>
      <p:sp>
        <p:nvSpPr>
          <p:cNvPr id="623" name="Google Shape;623;p27"/>
          <p:cNvSpPr/>
          <p:nvPr/>
        </p:nvSpPr>
        <p:spPr>
          <a:xfrm>
            <a:off x="1045550" y="7352959"/>
            <a:ext cx="634602" cy="571142"/>
          </a:xfrm>
          <a:custGeom>
            <a:rect b="b" l="l" r="r" t="t"/>
            <a:pathLst>
              <a:path extrusionOk="0" h="571142" w="634602">
                <a:moveTo>
                  <a:pt x="0" y="0"/>
                </a:moveTo>
                <a:lnTo>
                  <a:pt x="634602" y="0"/>
                </a:lnTo>
                <a:lnTo>
                  <a:pt x="634602" y="571141"/>
                </a:lnTo>
                <a:lnTo>
                  <a:pt x="0" y="571141"/>
                </a:lnTo>
                <a:lnTo>
                  <a:pt x="0" y="0"/>
                </a:lnTo>
                <a:close/>
              </a:path>
            </a:pathLst>
          </a:custGeom>
          <a:blipFill rotWithShape="1">
            <a:blip r:embed="rId10">
              <a:alphaModFix/>
            </a:blip>
            <a:stretch>
              <a:fillRect b="0" l="0" r="0" t="0"/>
            </a:stretch>
          </a:blipFill>
          <a:ln>
            <a:noFill/>
          </a:ln>
        </p:spPr>
      </p:sp>
      <p:sp>
        <p:nvSpPr>
          <p:cNvPr id="624" name="Google Shape;624;p27"/>
          <p:cNvSpPr txBox="1"/>
          <p:nvPr/>
        </p:nvSpPr>
        <p:spPr>
          <a:xfrm>
            <a:off x="1028700" y="1935030"/>
            <a:ext cx="5562600" cy="135255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8970" u="none" cap="none" strike="noStrike">
                <a:solidFill>
                  <a:srgbClr val="545454"/>
                </a:solidFill>
                <a:latin typeface="Anton"/>
                <a:ea typeface="Anton"/>
                <a:cs typeface="Anton"/>
                <a:sym typeface="Anton"/>
              </a:rPr>
              <a:t>GET IN TOUCH</a:t>
            </a:r>
            <a:endParaRPr/>
          </a:p>
        </p:txBody>
      </p:sp>
      <p:sp>
        <p:nvSpPr>
          <p:cNvPr id="625" name="Google Shape;625;p27"/>
          <p:cNvSpPr txBox="1"/>
          <p:nvPr/>
        </p:nvSpPr>
        <p:spPr>
          <a:xfrm>
            <a:off x="2058835" y="4125608"/>
            <a:ext cx="5801458"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123 Anywhere St., Any City,ST 12345</a:t>
            </a:r>
            <a:endParaRPr/>
          </a:p>
        </p:txBody>
      </p:sp>
      <p:sp>
        <p:nvSpPr>
          <p:cNvPr id="626" name="Google Shape;626;p27"/>
          <p:cNvSpPr txBox="1"/>
          <p:nvPr/>
        </p:nvSpPr>
        <p:spPr>
          <a:xfrm>
            <a:off x="2058835" y="5226698"/>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123-456-7890</a:t>
            </a:r>
            <a:endParaRPr/>
          </a:p>
        </p:txBody>
      </p:sp>
      <p:sp>
        <p:nvSpPr>
          <p:cNvPr id="627" name="Google Shape;627;p27"/>
          <p:cNvSpPr txBox="1"/>
          <p:nvPr/>
        </p:nvSpPr>
        <p:spPr>
          <a:xfrm>
            <a:off x="2058835" y="6302198"/>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hello@reallygreatsite.com</a:t>
            </a:r>
            <a:endParaRPr/>
          </a:p>
        </p:txBody>
      </p:sp>
      <p:sp>
        <p:nvSpPr>
          <p:cNvPr id="628" name="Google Shape;628;p27"/>
          <p:cNvSpPr txBox="1"/>
          <p:nvPr/>
        </p:nvSpPr>
        <p:spPr>
          <a:xfrm>
            <a:off x="2058835" y="8537753"/>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reallygreatsite.com</a:t>
            </a:r>
            <a:endParaRPr/>
          </a:p>
        </p:txBody>
      </p:sp>
      <p:sp>
        <p:nvSpPr>
          <p:cNvPr id="629" name="Google Shape;629;p27"/>
          <p:cNvSpPr txBox="1"/>
          <p:nvPr/>
        </p:nvSpPr>
        <p:spPr>
          <a:xfrm>
            <a:off x="2058835" y="7402309"/>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@reallygreatsite</a:t>
            </a:r>
            <a:endParaRPr/>
          </a:p>
        </p:txBody>
      </p:sp>
      <p:sp>
        <p:nvSpPr>
          <p:cNvPr id="630" name="Google Shape;630;p27"/>
          <p:cNvSpPr/>
          <p:nvPr/>
        </p:nvSpPr>
        <p:spPr>
          <a:xfrm>
            <a:off x="7226048" y="5317509"/>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id="635" name="Google Shape;635;p28"/>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636" name="Google Shape;636;p28"/>
          <p:cNvPicPr preferRelativeResize="0"/>
          <p:nvPr/>
        </p:nvPicPr>
        <p:blipFill>
          <a:blip r:embed="rId4">
            <a:alphaModFix/>
          </a:blip>
          <a:stretch>
            <a:fillRect/>
          </a:stretch>
        </p:blipFill>
        <p:spPr>
          <a:xfrm>
            <a:off x="9203600" y="1349825"/>
            <a:ext cx="7621599" cy="7669387"/>
          </a:xfrm>
          <a:prstGeom prst="rect">
            <a:avLst/>
          </a:prstGeom>
          <a:noFill/>
          <a:ln>
            <a:noFill/>
          </a:ln>
        </p:spPr>
      </p:pic>
      <p:sp>
        <p:nvSpPr>
          <p:cNvPr id="637" name="Google Shape;637;p28"/>
          <p:cNvSpPr txBox="1"/>
          <p:nvPr/>
        </p:nvSpPr>
        <p:spPr>
          <a:xfrm>
            <a:off x="1028700" y="584776"/>
            <a:ext cx="6309000" cy="26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Resource </a:t>
            </a:r>
            <a:endParaRPr/>
          </a:p>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Page</a:t>
            </a:r>
            <a:endParaRPr/>
          </a:p>
        </p:txBody>
      </p:sp>
      <p:sp>
        <p:nvSpPr>
          <p:cNvPr id="638" name="Google Shape;638;p28"/>
          <p:cNvSpPr txBox="1"/>
          <p:nvPr/>
        </p:nvSpPr>
        <p:spPr>
          <a:xfrm>
            <a:off x="1028700" y="3392804"/>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Use these design resources in your Canva Presentation.</a:t>
            </a:r>
            <a:endParaRPr/>
          </a:p>
          <a:p>
            <a:pPr indent="0" lvl="0" marL="0" marR="0" rtl="0" algn="l">
              <a:lnSpc>
                <a:spcPct val="100000"/>
              </a:lnSpc>
              <a:spcBef>
                <a:spcPts val="0"/>
              </a:spcBef>
              <a:spcAft>
                <a:spcPts val="0"/>
              </a:spcAft>
              <a:buNone/>
            </a:pPr>
            <a:r>
              <a:t/>
            </a:r>
            <a:endParaRPr b="0" i="0" sz="2400" u="none" cap="none" strike="noStrike">
              <a:solidFill>
                <a:srgbClr val="545454"/>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545454"/>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545454"/>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545454"/>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545454"/>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545454"/>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545454"/>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545454"/>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You can find these fonts online too. Happy designing! </a:t>
            </a:r>
            <a:endParaRPr/>
          </a:p>
          <a:p>
            <a:pPr indent="0" lvl="0" marL="0" marR="0" rtl="0" algn="l">
              <a:lnSpc>
                <a:spcPct val="100000"/>
              </a:lnSpc>
              <a:spcBef>
                <a:spcPts val="0"/>
              </a:spcBef>
              <a:spcAft>
                <a:spcPts val="0"/>
              </a:spcAft>
              <a:buNone/>
            </a:pPr>
            <a:r>
              <a:t/>
            </a:r>
            <a:endParaRPr b="0" i="0" sz="2400" u="none" cap="none" strike="noStrike">
              <a:solidFill>
                <a:srgbClr val="545454"/>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Don't forget to delete this page before presenting. </a:t>
            </a:r>
            <a:endParaRPr/>
          </a:p>
        </p:txBody>
      </p:sp>
      <p:sp>
        <p:nvSpPr>
          <p:cNvPr id="639" name="Google Shape;639;p28"/>
          <p:cNvSpPr txBox="1"/>
          <p:nvPr/>
        </p:nvSpPr>
        <p:spPr>
          <a:xfrm>
            <a:off x="1028700" y="4684966"/>
            <a:ext cx="4676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This presentation template uses the following free fonts:</a:t>
            </a:r>
            <a:endParaRPr/>
          </a:p>
        </p:txBody>
      </p:sp>
      <p:sp>
        <p:nvSpPr>
          <p:cNvPr id="640" name="Google Shape;640;p28"/>
          <p:cNvSpPr txBox="1"/>
          <p:nvPr/>
        </p:nvSpPr>
        <p:spPr>
          <a:xfrm>
            <a:off x="1028700" y="5689282"/>
            <a:ext cx="4057800" cy="1108200"/>
          </a:xfrm>
          <a:prstGeom prst="rect">
            <a:avLst/>
          </a:prstGeom>
          <a:noFill/>
          <a:ln>
            <a:noFill/>
          </a:ln>
        </p:spPr>
        <p:txBody>
          <a:bodyPr anchorCtr="0" anchor="t" bIns="0" lIns="0" spcFirstLastPara="1" rIns="0" wrap="square" tIns="0">
            <a:spAutoFit/>
          </a:bodyPr>
          <a:lstStyle/>
          <a:p>
            <a:pPr indent="-259079" lvl="1" marL="518160" marR="0" rtl="0" algn="l">
              <a:lnSpc>
                <a:spcPct val="100000"/>
              </a:lnSpc>
              <a:spcBef>
                <a:spcPts val="0"/>
              </a:spcBef>
              <a:spcAft>
                <a:spcPts val="0"/>
              </a:spcAft>
              <a:buClr>
                <a:srgbClr val="545454"/>
              </a:buClr>
              <a:buSzPts val="2400"/>
              <a:buFont typeface="Arimo"/>
              <a:buAutoNum type="arabicPeriod"/>
            </a:pPr>
            <a:r>
              <a:rPr b="0" i="0" lang="en-US" sz="2400" u="none" cap="none" strike="noStrike">
                <a:solidFill>
                  <a:srgbClr val="545454"/>
                </a:solidFill>
                <a:latin typeface="Arimo"/>
                <a:ea typeface="Arimo"/>
                <a:cs typeface="Arimo"/>
                <a:sym typeface="Arimo"/>
              </a:rPr>
              <a:t>Titles: Archivo black</a:t>
            </a:r>
            <a:endParaRPr/>
          </a:p>
          <a:p>
            <a:pPr indent="-259079" lvl="1" marL="518160" marR="0" rtl="0" algn="l">
              <a:lnSpc>
                <a:spcPct val="100000"/>
              </a:lnSpc>
              <a:spcBef>
                <a:spcPts val="0"/>
              </a:spcBef>
              <a:spcAft>
                <a:spcPts val="0"/>
              </a:spcAft>
              <a:buClr>
                <a:srgbClr val="545454"/>
              </a:buClr>
              <a:buSzPts val="2400"/>
              <a:buFont typeface="Arimo"/>
              <a:buAutoNum type="arabicPeriod"/>
            </a:pPr>
            <a:r>
              <a:rPr b="0" i="0" lang="en-US" sz="2400" u="none" cap="none" strike="noStrike">
                <a:solidFill>
                  <a:srgbClr val="545454"/>
                </a:solidFill>
                <a:latin typeface="Arimo"/>
                <a:ea typeface="Arimo"/>
                <a:cs typeface="Arimo"/>
                <a:sym typeface="Arimo"/>
              </a:rPr>
              <a:t>Headers: Archivo black</a:t>
            </a:r>
            <a:endParaRPr/>
          </a:p>
          <a:p>
            <a:pPr indent="-259079" lvl="1" marL="518160" marR="0" rtl="0" algn="l">
              <a:lnSpc>
                <a:spcPct val="100000"/>
              </a:lnSpc>
              <a:spcBef>
                <a:spcPts val="0"/>
              </a:spcBef>
              <a:spcAft>
                <a:spcPts val="0"/>
              </a:spcAft>
              <a:buClr>
                <a:srgbClr val="545454"/>
              </a:buClr>
              <a:buSzPts val="2400"/>
              <a:buFont typeface="Arimo"/>
              <a:buAutoNum type="arabicPeriod"/>
            </a:pPr>
            <a:r>
              <a:rPr b="0" i="0" lang="en-US" sz="2400" u="none" cap="none" strike="noStrike">
                <a:solidFill>
                  <a:srgbClr val="545454"/>
                </a:solidFill>
                <a:latin typeface="Arimo"/>
                <a:ea typeface="Arimo"/>
                <a:cs typeface="Arimo"/>
                <a:sym typeface="Arimo"/>
              </a:rPr>
              <a:t>Body Copy: Arimo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29"/>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646" name="Google Shape;646;p29"/>
          <p:cNvPicPr preferRelativeResize="0"/>
          <p:nvPr/>
        </p:nvPicPr>
        <p:blipFill>
          <a:blip r:embed="rId4">
            <a:alphaModFix/>
          </a:blip>
          <a:stretch>
            <a:fillRect/>
          </a:stretch>
        </p:blipFill>
        <p:spPr>
          <a:xfrm>
            <a:off x="6131250" y="2896801"/>
            <a:ext cx="6025501" cy="1506375"/>
          </a:xfrm>
          <a:prstGeom prst="rect">
            <a:avLst/>
          </a:prstGeom>
          <a:noFill/>
          <a:ln>
            <a:noFill/>
          </a:ln>
        </p:spPr>
      </p:pic>
      <p:sp>
        <p:nvSpPr>
          <p:cNvPr id="647" name="Google Shape;647;p29"/>
          <p:cNvSpPr txBox="1"/>
          <p:nvPr/>
        </p:nvSpPr>
        <p:spPr>
          <a:xfrm>
            <a:off x="5280936" y="1042987"/>
            <a:ext cx="7726128" cy="1333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Credits</a:t>
            </a:r>
            <a:endParaRPr/>
          </a:p>
        </p:txBody>
      </p:sp>
      <p:sp>
        <p:nvSpPr>
          <p:cNvPr id="648" name="Google Shape;648;p29"/>
          <p:cNvSpPr txBox="1"/>
          <p:nvPr/>
        </p:nvSpPr>
        <p:spPr>
          <a:xfrm>
            <a:off x="3143698" y="5102950"/>
            <a:ext cx="11810379" cy="39814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545454"/>
                </a:solidFill>
                <a:latin typeface="Arimo"/>
                <a:ea typeface="Arimo"/>
                <a:cs typeface="Arimo"/>
                <a:sym typeface="Arimo"/>
              </a:rPr>
              <a:t>This presentation template is free for everyone to use thanks to the following:</a:t>
            </a:r>
            <a:endParaRPr/>
          </a:p>
        </p:txBody>
      </p:sp>
      <p:sp>
        <p:nvSpPr>
          <p:cNvPr id="649" name="Google Shape;649;p29"/>
          <p:cNvSpPr txBox="1"/>
          <p:nvPr/>
        </p:nvSpPr>
        <p:spPr>
          <a:xfrm>
            <a:off x="2818025" y="5751509"/>
            <a:ext cx="12651949" cy="8343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Pexels for the photos</a:t>
            </a:r>
            <a:endParaRPr/>
          </a:p>
        </p:txBody>
      </p:sp>
      <p:sp>
        <p:nvSpPr>
          <p:cNvPr id="650" name="Google Shape;650;p29"/>
          <p:cNvSpPr txBox="1"/>
          <p:nvPr/>
        </p:nvSpPr>
        <p:spPr>
          <a:xfrm>
            <a:off x="2818025" y="7128824"/>
            <a:ext cx="12651949" cy="1333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Happy designing! </a:t>
            </a:r>
            <a:endParaRPr/>
          </a:p>
        </p:txBody>
      </p:sp>
      <p:sp>
        <p:nvSpPr>
          <p:cNvPr id="651" name="Google Shape;651;p29"/>
          <p:cNvSpPr/>
          <p:nvPr/>
        </p:nvSpPr>
        <p:spPr>
          <a:xfrm>
            <a:off x="16372715" y="1171573"/>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5">
              <a:alphaModFix amt="49000"/>
            </a:blip>
            <a:stretch>
              <a:fillRect b="0" l="0" r="0" t="0"/>
            </a:stretch>
          </a:blipFill>
          <a:ln>
            <a:noFill/>
          </a:ln>
        </p:spPr>
      </p:sp>
      <p:sp>
        <p:nvSpPr>
          <p:cNvPr id="652" name="Google Shape;652;p29"/>
          <p:cNvSpPr/>
          <p:nvPr/>
        </p:nvSpPr>
        <p:spPr>
          <a:xfrm>
            <a:off x="2710576" y="1171573"/>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2"/>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22" name="Google Shape;122;p12"/>
          <p:cNvGrpSpPr/>
          <p:nvPr/>
        </p:nvGrpSpPr>
        <p:grpSpPr>
          <a:xfrm>
            <a:off x="460764" y="3123551"/>
            <a:ext cx="16798536" cy="5974156"/>
            <a:chOff x="0" y="-47625"/>
            <a:chExt cx="4424306" cy="1573440"/>
          </a:xfrm>
        </p:grpSpPr>
        <p:sp>
          <p:nvSpPr>
            <p:cNvPr id="123" name="Google Shape;123;p12"/>
            <p:cNvSpPr/>
            <p:nvPr/>
          </p:nvSpPr>
          <p:spPr>
            <a:xfrm>
              <a:off x="0" y="0"/>
              <a:ext cx="4424306" cy="1525815"/>
            </a:xfrm>
            <a:custGeom>
              <a:rect b="b" l="l" r="r" t="t"/>
              <a:pathLst>
                <a:path extrusionOk="0" h="1525815" w="4424306">
                  <a:moveTo>
                    <a:pt x="0" y="0"/>
                  </a:moveTo>
                  <a:lnTo>
                    <a:pt x="4424306" y="0"/>
                  </a:lnTo>
                  <a:lnTo>
                    <a:pt x="4424306" y="1525815"/>
                  </a:lnTo>
                  <a:lnTo>
                    <a:pt x="0" y="1525815"/>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124" name="Google Shape;124;p12"/>
            <p:cNvSpPr txBox="1"/>
            <p:nvPr/>
          </p:nvSpPr>
          <p:spPr>
            <a:xfrm>
              <a:off x="0" y="-47625"/>
              <a:ext cx="4424306" cy="157344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2"/>
          <p:cNvSpPr txBox="1"/>
          <p:nvPr/>
        </p:nvSpPr>
        <p:spPr>
          <a:xfrm>
            <a:off x="6973949" y="6273148"/>
            <a:ext cx="4345368" cy="646579"/>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Our Projects </a:t>
            </a:r>
            <a:endParaRPr/>
          </a:p>
        </p:txBody>
      </p:sp>
      <p:sp>
        <p:nvSpPr>
          <p:cNvPr id="126" name="Google Shape;126;p12"/>
          <p:cNvSpPr txBox="1"/>
          <p:nvPr/>
        </p:nvSpPr>
        <p:spPr>
          <a:xfrm>
            <a:off x="6991885" y="7263187"/>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127" name="Google Shape;127;p12"/>
          <p:cNvSpPr txBox="1"/>
          <p:nvPr/>
        </p:nvSpPr>
        <p:spPr>
          <a:xfrm>
            <a:off x="689839" y="6273148"/>
            <a:ext cx="3813293" cy="646579"/>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Introduction</a:t>
            </a:r>
            <a:endParaRPr/>
          </a:p>
        </p:txBody>
      </p:sp>
      <p:sp>
        <p:nvSpPr>
          <p:cNvPr id="128" name="Google Shape;128;p12"/>
          <p:cNvSpPr txBox="1"/>
          <p:nvPr/>
        </p:nvSpPr>
        <p:spPr>
          <a:xfrm>
            <a:off x="697980" y="7263187"/>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129" name="Google Shape;129;p12"/>
          <p:cNvSpPr txBox="1"/>
          <p:nvPr/>
        </p:nvSpPr>
        <p:spPr>
          <a:xfrm>
            <a:off x="12869549" y="6273148"/>
            <a:ext cx="3794478" cy="646579"/>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 Decision</a:t>
            </a:r>
            <a:endParaRPr/>
          </a:p>
        </p:txBody>
      </p:sp>
      <p:sp>
        <p:nvSpPr>
          <p:cNvPr id="130" name="Google Shape;130;p12"/>
          <p:cNvSpPr txBox="1"/>
          <p:nvPr/>
        </p:nvSpPr>
        <p:spPr>
          <a:xfrm>
            <a:off x="12869549" y="7263187"/>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131" name="Google Shape;131;p12"/>
          <p:cNvSpPr txBox="1"/>
          <p:nvPr/>
        </p:nvSpPr>
        <p:spPr>
          <a:xfrm>
            <a:off x="769476" y="1686170"/>
            <a:ext cx="11847475"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Table Of Contents</a:t>
            </a:r>
            <a:endParaRPr/>
          </a:p>
        </p:txBody>
      </p:sp>
      <p:grpSp>
        <p:nvGrpSpPr>
          <p:cNvPr id="132" name="Google Shape;132;p12"/>
          <p:cNvGrpSpPr/>
          <p:nvPr/>
        </p:nvGrpSpPr>
        <p:grpSpPr>
          <a:xfrm>
            <a:off x="769476" y="3581303"/>
            <a:ext cx="1827010" cy="1967875"/>
            <a:chOff x="0" y="-47625"/>
            <a:chExt cx="481188" cy="518288"/>
          </a:xfrm>
        </p:grpSpPr>
        <p:sp>
          <p:nvSpPr>
            <p:cNvPr id="133" name="Google Shape;133;p12"/>
            <p:cNvSpPr/>
            <p:nvPr/>
          </p:nvSpPr>
          <p:spPr>
            <a:xfrm>
              <a:off x="0" y="0"/>
              <a:ext cx="481188" cy="470663"/>
            </a:xfrm>
            <a:custGeom>
              <a:rect b="b" l="l" r="r" t="t"/>
              <a:pathLst>
                <a:path extrusionOk="0" h="470663" w="481188">
                  <a:moveTo>
                    <a:pt x="0" y="0"/>
                  </a:moveTo>
                  <a:lnTo>
                    <a:pt x="481188" y="0"/>
                  </a:lnTo>
                  <a:lnTo>
                    <a:pt x="481188" y="470663"/>
                  </a:lnTo>
                  <a:lnTo>
                    <a:pt x="0" y="470663"/>
                  </a:lnTo>
                  <a:close/>
                </a:path>
              </a:pathLst>
            </a:custGeom>
            <a:solidFill>
              <a:srgbClr val="38B6FF"/>
            </a:solidFill>
            <a:ln cap="sq" cmpd="sng" w="9525">
              <a:solidFill>
                <a:srgbClr val="000000"/>
              </a:solidFill>
              <a:prstDash val="solid"/>
              <a:miter lim="8000"/>
              <a:headEnd len="sm" w="sm" type="none"/>
              <a:tailEnd len="sm" w="sm" type="none"/>
            </a:ln>
          </p:spPr>
        </p:sp>
        <p:sp>
          <p:nvSpPr>
            <p:cNvPr id="134" name="Google Shape;134;p12"/>
            <p:cNvSpPr txBox="1"/>
            <p:nvPr/>
          </p:nvSpPr>
          <p:spPr>
            <a:xfrm>
              <a:off x="0" y="-47625"/>
              <a:ext cx="481188" cy="5182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2"/>
          <p:cNvSpPr txBox="1"/>
          <p:nvPr/>
        </p:nvSpPr>
        <p:spPr>
          <a:xfrm>
            <a:off x="895775" y="4095750"/>
            <a:ext cx="1574411" cy="104775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6871" u="none" cap="none" strike="noStrike">
                <a:solidFill>
                  <a:srgbClr val="FFFFFF"/>
                </a:solidFill>
                <a:latin typeface="Archivo Black"/>
                <a:ea typeface="Archivo Black"/>
                <a:cs typeface="Archivo Black"/>
                <a:sym typeface="Archivo Black"/>
              </a:rPr>
              <a:t>01</a:t>
            </a:r>
            <a:endParaRPr/>
          </a:p>
        </p:txBody>
      </p:sp>
      <p:grpSp>
        <p:nvGrpSpPr>
          <p:cNvPr id="136" name="Google Shape;136;p12"/>
          <p:cNvGrpSpPr/>
          <p:nvPr/>
        </p:nvGrpSpPr>
        <p:grpSpPr>
          <a:xfrm>
            <a:off x="769476" y="762110"/>
            <a:ext cx="3882200" cy="533181"/>
            <a:chOff x="0" y="0"/>
            <a:chExt cx="5176267" cy="710907"/>
          </a:xfrm>
        </p:grpSpPr>
        <p:sp>
          <p:nvSpPr>
            <p:cNvPr id="137" name="Google Shape;137;p12"/>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138" name="Google Shape;138;p12"/>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grpSp>
        <p:nvGrpSpPr>
          <p:cNvPr id="139" name="Google Shape;139;p12"/>
          <p:cNvGrpSpPr/>
          <p:nvPr/>
        </p:nvGrpSpPr>
        <p:grpSpPr>
          <a:xfrm>
            <a:off x="6991885" y="3581303"/>
            <a:ext cx="1827010" cy="1967875"/>
            <a:chOff x="0" y="-47625"/>
            <a:chExt cx="481188" cy="518288"/>
          </a:xfrm>
        </p:grpSpPr>
        <p:sp>
          <p:nvSpPr>
            <p:cNvPr id="140" name="Google Shape;140;p12"/>
            <p:cNvSpPr/>
            <p:nvPr/>
          </p:nvSpPr>
          <p:spPr>
            <a:xfrm>
              <a:off x="0" y="0"/>
              <a:ext cx="481188" cy="470663"/>
            </a:xfrm>
            <a:custGeom>
              <a:rect b="b" l="l" r="r" t="t"/>
              <a:pathLst>
                <a:path extrusionOk="0" h="470663" w="481188">
                  <a:moveTo>
                    <a:pt x="0" y="0"/>
                  </a:moveTo>
                  <a:lnTo>
                    <a:pt x="481188" y="0"/>
                  </a:lnTo>
                  <a:lnTo>
                    <a:pt x="481188" y="470663"/>
                  </a:lnTo>
                  <a:lnTo>
                    <a:pt x="0" y="470663"/>
                  </a:lnTo>
                  <a:close/>
                </a:path>
              </a:pathLst>
            </a:custGeom>
            <a:solidFill>
              <a:srgbClr val="38B6FF"/>
            </a:solidFill>
            <a:ln cap="sq" cmpd="sng" w="9525">
              <a:solidFill>
                <a:srgbClr val="000000"/>
              </a:solidFill>
              <a:prstDash val="solid"/>
              <a:miter lim="8000"/>
              <a:headEnd len="sm" w="sm" type="none"/>
              <a:tailEnd len="sm" w="sm" type="none"/>
            </a:ln>
          </p:spPr>
        </p:sp>
        <p:sp>
          <p:nvSpPr>
            <p:cNvPr id="141" name="Google Shape;141;p12"/>
            <p:cNvSpPr txBox="1"/>
            <p:nvPr/>
          </p:nvSpPr>
          <p:spPr>
            <a:xfrm>
              <a:off x="0" y="-47625"/>
              <a:ext cx="481188" cy="5182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2" name="Google Shape;142;p12"/>
          <p:cNvSpPr txBox="1"/>
          <p:nvPr/>
        </p:nvSpPr>
        <p:spPr>
          <a:xfrm>
            <a:off x="7118184" y="4095750"/>
            <a:ext cx="1574411" cy="104775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6871" u="none" cap="none" strike="noStrike">
                <a:solidFill>
                  <a:srgbClr val="FFFFFF"/>
                </a:solidFill>
                <a:latin typeface="Archivo Black"/>
                <a:ea typeface="Archivo Black"/>
                <a:cs typeface="Archivo Black"/>
                <a:sym typeface="Archivo Black"/>
              </a:rPr>
              <a:t>02</a:t>
            </a:r>
            <a:endParaRPr/>
          </a:p>
        </p:txBody>
      </p:sp>
      <p:grpSp>
        <p:nvGrpSpPr>
          <p:cNvPr id="143" name="Google Shape;143;p12"/>
          <p:cNvGrpSpPr/>
          <p:nvPr/>
        </p:nvGrpSpPr>
        <p:grpSpPr>
          <a:xfrm>
            <a:off x="12869549" y="3581303"/>
            <a:ext cx="1827010" cy="1967875"/>
            <a:chOff x="0" y="-47625"/>
            <a:chExt cx="481188" cy="518288"/>
          </a:xfrm>
        </p:grpSpPr>
        <p:sp>
          <p:nvSpPr>
            <p:cNvPr id="144" name="Google Shape;144;p12"/>
            <p:cNvSpPr/>
            <p:nvPr/>
          </p:nvSpPr>
          <p:spPr>
            <a:xfrm>
              <a:off x="0" y="0"/>
              <a:ext cx="481188" cy="470663"/>
            </a:xfrm>
            <a:custGeom>
              <a:rect b="b" l="l" r="r" t="t"/>
              <a:pathLst>
                <a:path extrusionOk="0" h="470663" w="481188">
                  <a:moveTo>
                    <a:pt x="0" y="0"/>
                  </a:moveTo>
                  <a:lnTo>
                    <a:pt x="481188" y="0"/>
                  </a:lnTo>
                  <a:lnTo>
                    <a:pt x="481188" y="470663"/>
                  </a:lnTo>
                  <a:lnTo>
                    <a:pt x="0" y="470663"/>
                  </a:lnTo>
                  <a:close/>
                </a:path>
              </a:pathLst>
            </a:custGeom>
            <a:solidFill>
              <a:srgbClr val="38B6FF"/>
            </a:solidFill>
            <a:ln cap="sq" cmpd="sng" w="9525">
              <a:solidFill>
                <a:srgbClr val="000000"/>
              </a:solidFill>
              <a:prstDash val="solid"/>
              <a:miter lim="8000"/>
              <a:headEnd len="sm" w="sm" type="none"/>
              <a:tailEnd len="sm" w="sm" type="none"/>
            </a:ln>
          </p:spPr>
        </p:sp>
        <p:sp>
          <p:nvSpPr>
            <p:cNvPr id="145" name="Google Shape;145;p12"/>
            <p:cNvSpPr txBox="1"/>
            <p:nvPr/>
          </p:nvSpPr>
          <p:spPr>
            <a:xfrm>
              <a:off x="0" y="-47625"/>
              <a:ext cx="481188" cy="5182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12"/>
          <p:cNvSpPr txBox="1"/>
          <p:nvPr/>
        </p:nvSpPr>
        <p:spPr>
          <a:xfrm>
            <a:off x="12995849" y="4095750"/>
            <a:ext cx="1574411" cy="104775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6871" u="none" cap="none" strike="noStrike">
                <a:solidFill>
                  <a:srgbClr val="FFFFFF"/>
                </a:solidFill>
                <a:latin typeface="Archivo Black"/>
                <a:ea typeface="Archivo Black"/>
                <a:cs typeface="Archivo Black"/>
                <a:sym typeface="Archivo Black"/>
              </a:rPr>
              <a:t>03</a:t>
            </a:r>
            <a:endParaRPr/>
          </a:p>
        </p:txBody>
      </p:sp>
      <p:sp>
        <p:nvSpPr>
          <p:cNvPr id="147" name="Google Shape;147;p12"/>
          <p:cNvSpPr/>
          <p:nvPr/>
        </p:nvSpPr>
        <p:spPr>
          <a:xfrm>
            <a:off x="15752996" y="641314"/>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5">
              <a:alphaModFix/>
            </a:blip>
            <a:stretch>
              <a:fillRect b="0" l="0" r="0" t="0"/>
            </a:stretch>
          </a:blipFill>
          <a:ln>
            <a:noFill/>
          </a:ln>
        </p:spPr>
      </p:sp>
      <p:sp>
        <p:nvSpPr>
          <p:cNvPr id="148" name="Google Shape;148;p12"/>
          <p:cNvSpPr/>
          <p:nvPr/>
        </p:nvSpPr>
        <p:spPr>
          <a:xfrm>
            <a:off x="15141239" y="1858083"/>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6">
              <a:alphaModFix amt="49000"/>
            </a:blip>
            <a:stretch>
              <a:fillRect b="0" l="0" r="0" t="0"/>
            </a:stretch>
          </a:blipFill>
          <a:ln>
            <a:noFill/>
          </a:ln>
        </p:spPr>
      </p:sp>
      <p:sp>
        <p:nvSpPr>
          <p:cNvPr id="149" name="Google Shape;149;p12"/>
          <p:cNvSpPr/>
          <p:nvPr/>
        </p:nvSpPr>
        <p:spPr>
          <a:xfrm>
            <a:off x="-7184129" y="4655653"/>
            <a:ext cx="8867109" cy="8867109"/>
          </a:xfrm>
          <a:custGeom>
            <a:rect b="b" l="l" r="r" t="t"/>
            <a:pathLst>
              <a:path extrusionOk="0" h="8867109" w="8867109">
                <a:moveTo>
                  <a:pt x="0" y="0"/>
                </a:moveTo>
                <a:lnTo>
                  <a:pt x="8867109" y="0"/>
                </a:lnTo>
                <a:lnTo>
                  <a:pt x="8867109" y="8867110"/>
                </a:lnTo>
                <a:lnTo>
                  <a:pt x="0" y="8867110"/>
                </a:lnTo>
                <a:lnTo>
                  <a:pt x="0" y="0"/>
                </a:lnTo>
                <a:close/>
              </a:path>
            </a:pathLst>
          </a:custGeom>
          <a:blipFill rotWithShape="1">
            <a:blip r:embed="rId6">
              <a:alphaModFix amt="49000"/>
            </a:blip>
            <a:stretch>
              <a:fillRect b="0" l="0" r="0" t="0"/>
            </a:stretch>
          </a:blipFill>
          <a:ln>
            <a:noFill/>
          </a:ln>
        </p:spPr>
      </p:sp>
      <p:sp>
        <p:nvSpPr>
          <p:cNvPr id="150" name="Google Shape;150;p12"/>
          <p:cNvSpPr/>
          <p:nvPr/>
        </p:nvSpPr>
        <p:spPr>
          <a:xfrm>
            <a:off x="4042014" y="8486934"/>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3"/>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56" name="Google Shape;156;p13"/>
          <p:cNvGrpSpPr/>
          <p:nvPr/>
        </p:nvGrpSpPr>
        <p:grpSpPr>
          <a:xfrm>
            <a:off x="11598047" y="322826"/>
            <a:ext cx="5896430" cy="8914031"/>
            <a:chOff x="0" y="-47625"/>
            <a:chExt cx="1552959" cy="2347713"/>
          </a:xfrm>
        </p:grpSpPr>
        <p:sp>
          <p:nvSpPr>
            <p:cNvPr id="157" name="Google Shape;157;p13"/>
            <p:cNvSpPr/>
            <p:nvPr/>
          </p:nvSpPr>
          <p:spPr>
            <a:xfrm>
              <a:off x="0" y="0"/>
              <a:ext cx="1552959" cy="2300088"/>
            </a:xfrm>
            <a:custGeom>
              <a:rect b="b" l="l" r="r" t="t"/>
              <a:pathLst>
                <a:path extrusionOk="0" h="2300088" w="1552959">
                  <a:moveTo>
                    <a:pt x="0" y="0"/>
                  </a:moveTo>
                  <a:lnTo>
                    <a:pt x="1552959" y="0"/>
                  </a:lnTo>
                  <a:lnTo>
                    <a:pt x="1552959" y="2300088"/>
                  </a:lnTo>
                  <a:lnTo>
                    <a:pt x="0" y="2300088"/>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158" name="Google Shape;158;p13"/>
            <p:cNvSpPr txBox="1"/>
            <p:nvPr/>
          </p:nvSpPr>
          <p:spPr>
            <a:xfrm>
              <a:off x="0" y="-47625"/>
              <a:ext cx="1552959" cy="234771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9" name="Google Shape;159;p13"/>
          <p:cNvSpPr/>
          <p:nvPr/>
        </p:nvSpPr>
        <p:spPr>
          <a:xfrm>
            <a:off x="10124126" y="391191"/>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4">
              <a:alphaModFix amt="49000"/>
            </a:blip>
            <a:stretch>
              <a:fillRect b="0" l="0" r="0" t="0"/>
            </a:stretch>
          </a:blipFill>
          <a:ln>
            <a:noFill/>
          </a:ln>
        </p:spPr>
      </p:sp>
      <p:pic>
        <p:nvPicPr>
          <p:cNvPr id="160" name="Google Shape;160;p13"/>
          <p:cNvPicPr preferRelativeResize="0"/>
          <p:nvPr/>
        </p:nvPicPr>
        <p:blipFill>
          <a:blip r:embed="rId5">
            <a:alphaModFix/>
          </a:blip>
          <a:stretch>
            <a:fillRect/>
          </a:stretch>
        </p:blipFill>
        <p:spPr>
          <a:xfrm>
            <a:off x="12045500" y="1028700"/>
            <a:ext cx="5001524" cy="7502287"/>
          </a:xfrm>
          <a:prstGeom prst="rect">
            <a:avLst/>
          </a:prstGeom>
          <a:noFill/>
          <a:ln>
            <a:noFill/>
          </a:ln>
        </p:spPr>
      </p:pic>
      <p:grpSp>
        <p:nvGrpSpPr>
          <p:cNvPr id="161" name="Google Shape;161;p13"/>
          <p:cNvGrpSpPr/>
          <p:nvPr/>
        </p:nvGrpSpPr>
        <p:grpSpPr>
          <a:xfrm>
            <a:off x="849112" y="1456853"/>
            <a:ext cx="1827010" cy="1967875"/>
            <a:chOff x="0" y="-47625"/>
            <a:chExt cx="481188" cy="518288"/>
          </a:xfrm>
        </p:grpSpPr>
        <p:sp>
          <p:nvSpPr>
            <p:cNvPr id="162" name="Google Shape;162;p13"/>
            <p:cNvSpPr/>
            <p:nvPr/>
          </p:nvSpPr>
          <p:spPr>
            <a:xfrm>
              <a:off x="0" y="0"/>
              <a:ext cx="481188" cy="470663"/>
            </a:xfrm>
            <a:custGeom>
              <a:rect b="b" l="l" r="r" t="t"/>
              <a:pathLst>
                <a:path extrusionOk="0" h="470663" w="481188">
                  <a:moveTo>
                    <a:pt x="0" y="0"/>
                  </a:moveTo>
                  <a:lnTo>
                    <a:pt x="481188" y="0"/>
                  </a:lnTo>
                  <a:lnTo>
                    <a:pt x="481188" y="470663"/>
                  </a:lnTo>
                  <a:lnTo>
                    <a:pt x="0" y="470663"/>
                  </a:lnTo>
                  <a:close/>
                </a:path>
              </a:pathLst>
            </a:custGeom>
            <a:solidFill>
              <a:srgbClr val="38B6FF"/>
            </a:solidFill>
            <a:ln cap="sq" cmpd="sng" w="9525">
              <a:solidFill>
                <a:srgbClr val="000000"/>
              </a:solidFill>
              <a:prstDash val="solid"/>
              <a:miter lim="8000"/>
              <a:headEnd len="sm" w="sm" type="none"/>
              <a:tailEnd len="sm" w="sm" type="none"/>
            </a:ln>
          </p:spPr>
        </p:sp>
        <p:sp>
          <p:nvSpPr>
            <p:cNvPr id="163" name="Google Shape;163;p13"/>
            <p:cNvSpPr txBox="1"/>
            <p:nvPr/>
          </p:nvSpPr>
          <p:spPr>
            <a:xfrm>
              <a:off x="0" y="-47625"/>
              <a:ext cx="481188" cy="5182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13"/>
          <p:cNvGrpSpPr/>
          <p:nvPr/>
        </p:nvGrpSpPr>
        <p:grpSpPr>
          <a:xfrm>
            <a:off x="769476" y="762110"/>
            <a:ext cx="3882200" cy="533181"/>
            <a:chOff x="0" y="0"/>
            <a:chExt cx="5176267" cy="710907"/>
          </a:xfrm>
        </p:grpSpPr>
        <p:sp>
          <p:nvSpPr>
            <p:cNvPr id="165" name="Google Shape;165;p13"/>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6">
                <a:alphaModFix/>
              </a:blip>
              <a:stretch>
                <a:fillRect b="0" l="0" r="0" t="0"/>
              </a:stretch>
            </a:blipFill>
            <a:ln>
              <a:noFill/>
            </a:ln>
          </p:spPr>
        </p:sp>
        <p:sp>
          <p:nvSpPr>
            <p:cNvPr id="166" name="Google Shape;166;p13"/>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167" name="Google Shape;167;p13"/>
          <p:cNvSpPr txBox="1"/>
          <p:nvPr/>
        </p:nvSpPr>
        <p:spPr>
          <a:xfrm>
            <a:off x="769476" y="3810000"/>
            <a:ext cx="7680865"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Introduction</a:t>
            </a:r>
            <a:endParaRPr/>
          </a:p>
        </p:txBody>
      </p:sp>
      <p:sp>
        <p:nvSpPr>
          <p:cNvPr id="168" name="Google Shape;168;p13"/>
          <p:cNvSpPr txBox="1"/>
          <p:nvPr/>
        </p:nvSpPr>
        <p:spPr>
          <a:xfrm>
            <a:off x="975412" y="1971300"/>
            <a:ext cx="1574411" cy="1047750"/>
          </a:xfrm>
          <a:prstGeom prst="rect">
            <a:avLst/>
          </a:prstGeom>
          <a:noFill/>
          <a:ln>
            <a:noFill/>
          </a:ln>
        </p:spPr>
        <p:txBody>
          <a:bodyPr anchorCtr="0" anchor="t" bIns="0" lIns="0" spcFirstLastPara="1" rIns="0" wrap="square" tIns="0">
            <a:spAutoFit/>
          </a:bodyPr>
          <a:lstStyle/>
          <a:p>
            <a:pPr indent="0" lvl="0" marL="0" marR="0" rtl="0" algn="ctr">
              <a:lnSpc>
                <a:spcPct val="119997"/>
              </a:lnSpc>
              <a:spcBef>
                <a:spcPts val="0"/>
              </a:spcBef>
              <a:spcAft>
                <a:spcPts val="0"/>
              </a:spcAft>
              <a:buNone/>
            </a:pPr>
            <a:r>
              <a:rPr b="0" i="0" lang="en-US" sz="6871" u="none" cap="none" strike="noStrike">
                <a:solidFill>
                  <a:srgbClr val="FFFFFF"/>
                </a:solidFill>
                <a:latin typeface="Archivo Black"/>
                <a:ea typeface="Archivo Black"/>
                <a:cs typeface="Archivo Black"/>
                <a:sym typeface="Archivo Black"/>
              </a:rPr>
              <a:t>01</a:t>
            </a:r>
            <a:endParaRPr/>
          </a:p>
        </p:txBody>
      </p:sp>
      <p:sp>
        <p:nvSpPr>
          <p:cNvPr id="169" name="Google Shape;169;p13"/>
          <p:cNvSpPr txBox="1"/>
          <p:nvPr/>
        </p:nvSpPr>
        <p:spPr>
          <a:xfrm>
            <a:off x="769476" y="5429250"/>
            <a:ext cx="10381800" cy="295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to the enchanting world of storytelling, where imagination knows no bounds and every page holds a new adventure. Whether you're a seasoned reader or new to the literary journey, this is a place where characters come to life, plots twist unexpectedly, and emotions run deep. Here, you'll find tales that inspire, challenge, and entertain, each crafted with care and creativity. So, open your heart and mind, and let the stories unfold, guiding you through realms both familiar and fantastical. Welcome, dear reader, to a journey of endless discovery and wonder.</a:t>
            </a:r>
            <a:endParaRPr/>
          </a:p>
        </p:txBody>
      </p:sp>
      <p:sp>
        <p:nvSpPr>
          <p:cNvPr id="170" name="Google Shape;170;p13"/>
          <p:cNvSpPr/>
          <p:nvPr/>
        </p:nvSpPr>
        <p:spPr>
          <a:xfrm>
            <a:off x="6991885" y="926057"/>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7">
              <a:alphaModFix/>
            </a:blip>
            <a:stretch>
              <a:fillRect b="0" l="0" r="0" t="0"/>
            </a:stretch>
          </a:blipFill>
          <a:ln>
            <a:noFill/>
          </a:ln>
        </p:spPr>
      </p:sp>
      <p:sp>
        <p:nvSpPr>
          <p:cNvPr id="171" name="Google Shape;171;p13"/>
          <p:cNvSpPr/>
          <p:nvPr/>
        </p:nvSpPr>
        <p:spPr>
          <a:xfrm>
            <a:off x="1491251" y="9676227"/>
            <a:ext cx="1219324" cy="1221545"/>
          </a:xfrm>
          <a:custGeom>
            <a:rect b="b" l="l" r="r" t="t"/>
            <a:pathLst>
              <a:path extrusionOk="0" h="1221545" w="1219324">
                <a:moveTo>
                  <a:pt x="0" y="0"/>
                </a:moveTo>
                <a:lnTo>
                  <a:pt x="1219325" y="0"/>
                </a:lnTo>
                <a:lnTo>
                  <a:pt x="1219325" y="1221546"/>
                </a:lnTo>
                <a:lnTo>
                  <a:pt x="0" y="122154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4"/>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77" name="Google Shape;177;p14"/>
          <p:cNvGrpSpPr/>
          <p:nvPr/>
        </p:nvGrpSpPr>
        <p:grpSpPr>
          <a:xfrm>
            <a:off x="769476" y="1344452"/>
            <a:ext cx="16919595" cy="8130176"/>
            <a:chOff x="0" y="-47625"/>
            <a:chExt cx="4456190" cy="2141281"/>
          </a:xfrm>
        </p:grpSpPr>
        <p:sp>
          <p:nvSpPr>
            <p:cNvPr id="178" name="Google Shape;178;p14"/>
            <p:cNvSpPr/>
            <p:nvPr/>
          </p:nvSpPr>
          <p:spPr>
            <a:xfrm>
              <a:off x="0" y="0"/>
              <a:ext cx="4456190" cy="2093656"/>
            </a:xfrm>
            <a:custGeom>
              <a:rect b="b" l="l" r="r" t="t"/>
              <a:pathLst>
                <a:path extrusionOk="0" h="2093656" w="4456190">
                  <a:moveTo>
                    <a:pt x="0" y="0"/>
                  </a:moveTo>
                  <a:lnTo>
                    <a:pt x="4456190" y="0"/>
                  </a:lnTo>
                  <a:lnTo>
                    <a:pt x="4456190" y="2093656"/>
                  </a:lnTo>
                  <a:lnTo>
                    <a:pt x="0" y="2093656"/>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179" name="Google Shape;179;p14"/>
            <p:cNvSpPr txBox="1"/>
            <p:nvPr/>
          </p:nvSpPr>
          <p:spPr>
            <a:xfrm>
              <a:off x="0" y="-47625"/>
              <a:ext cx="4456190" cy="214128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0" name="Google Shape;180;p14"/>
          <p:cNvSpPr/>
          <p:nvPr/>
        </p:nvSpPr>
        <p:spPr>
          <a:xfrm>
            <a:off x="4958931" y="33051"/>
            <a:ext cx="8867109" cy="8867109"/>
          </a:xfrm>
          <a:custGeom>
            <a:rect b="b" l="l" r="r" t="t"/>
            <a:pathLst>
              <a:path extrusionOk="0" h="8867109" w="8867109">
                <a:moveTo>
                  <a:pt x="0" y="0"/>
                </a:moveTo>
                <a:lnTo>
                  <a:pt x="8867110" y="0"/>
                </a:lnTo>
                <a:lnTo>
                  <a:pt x="8867110" y="8867109"/>
                </a:lnTo>
                <a:lnTo>
                  <a:pt x="0" y="8867109"/>
                </a:lnTo>
                <a:lnTo>
                  <a:pt x="0" y="0"/>
                </a:lnTo>
                <a:close/>
              </a:path>
            </a:pathLst>
          </a:custGeom>
          <a:blipFill rotWithShape="1">
            <a:blip r:embed="rId4">
              <a:alphaModFix amt="49000"/>
            </a:blip>
            <a:stretch>
              <a:fillRect b="0" l="0" r="0" t="0"/>
            </a:stretch>
          </a:blipFill>
          <a:ln>
            <a:noFill/>
          </a:ln>
        </p:spPr>
      </p:sp>
      <p:pic>
        <p:nvPicPr>
          <p:cNvPr id="181" name="Google Shape;181;p14"/>
          <p:cNvPicPr preferRelativeResize="0"/>
          <p:nvPr/>
        </p:nvPicPr>
        <p:blipFill>
          <a:blip r:embed="rId5">
            <a:alphaModFix/>
          </a:blip>
          <a:stretch>
            <a:fillRect/>
          </a:stretch>
        </p:blipFill>
        <p:spPr>
          <a:xfrm>
            <a:off x="4870475" y="1843776"/>
            <a:ext cx="8547051" cy="5450099"/>
          </a:xfrm>
          <a:prstGeom prst="rect">
            <a:avLst/>
          </a:prstGeom>
          <a:noFill/>
          <a:ln>
            <a:noFill/>
          </a:ln>
        </p:spPr>
      </p:pic>
      <p:sp>
        <p:nvSpPr>
          <p:cNvPr id="182" name="Google Shape;182;p14"/>
          <p:cNvSpPr txBox="1"/>
          <p:nvPr/>
        </p:nvSpPr>
        <p:spPr>
          <a:xfrm>
            <a:off x="1045413" y="7423785"/>
            <a:ext cx="16197173" cy="1333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Welcome To Presentation</a:t>
            </a:r>
            <a:endParaRPr/>
          </a:p>
        </p:txBody>
      </p:sp>
      <p:sp>
        <p:nvSpPr>
          <p:cNvPr id="183" name="Google Shape;183;p14"/>
          <p:cNvSpPr txBox="1"/>
          <p:nvPr/>
        </p:nvSpPr>
        <p:spPr>
          <a:xfrm>
            <a:off x="1450610" y="8843010"/>
            <a:ext cx="15557326"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I'm Rain, and I'll be sharing with you my beautiful ideas. Follow me at @reallygreatsite to learn more. </a:t>
            </a:r>
            <a:endParaRPr/>
          </a:p>
        </p:txBody>
      </p:sp>
      <p:grpSp>
        <p:nvGrpSpPr>
          <p:cNvPr id="184" name="Google Shape;184;p14"/>
          <p:cNvGrpSpPr/>
          <p:nvPr/>
        </p:nvGrpSpPr>
        <p:grpSpPr>
          <a:xfrm>
            <a:off x="769476" y="762110"/>
            <a:ext cx="3882200" cy="533181"/>
            <a:chOff x="0" y="0"/>
            <a:chExt cx="5176267" cy="710907"/>
          </a:xfrm>
        </p:grpSpPr>
        <p:sp>
          <p:nvSpPr>
            <p:cNvPr id="185" name="Google Shape;185;p14"/>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6">
                <a:alphaModFix/>
              </a:blip>
              <a:stretch>
                <a:fillRect b="0" l="0" r="0" t="0"/>
              </a:stretch>
            </a:blipFill>
            <a:ln>
              <a:noFill/>
            </a:ln>
          </p:spPr>
        </p:sp>
        <p:sp>
          <p:nvSpPr>
            <p:cNvPr id="186" name="Google Shape;186;p14"/>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187" name="Google Shape;187;p14"/>
          <p:cNvSpPr/>
          <p:nvPr/>
        </p:nvSpPr>
        <p:spPr>
          <a:xfrm>
            <a:off x="15540572" y="1997620"/>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7">
              <a:alphaModFix/>
            </a:blip>
            <a:stretch>
              <a:fillRect b="0" l="0" r="0" t="0"/>
            </a:stretch>
          </a:blipFill>
          <a:ln>
            <a:noFill/>
          </a:ln>
        </p:spPr>
      </p:sp>
      <p:sp>
        <p:nvSpPr>
          <p:cNvPr id="188" name="Google Shape;188;p14"/>
          <p:cNvSpPr/>
          <p:nvPr/>
        </p:nvSpPr>
        <p:spPr>
          <a:xfrm>
            <a:off x="159813" y="5143500"/>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5"/>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94" name="Google Shape;194;p15"/>
          <p:cNvGrpSpPr/>
          <p:nvPr/>
        </p:nvGrpSpPr>
        <p:grpSpPr>
          <a:xfrm>
            <a:off x="769476" y="3255721"/>
            <a:ext cx="7832380" cy="6147473"/>
            <a:chOff x="0" y="-47625"/>
            <a:chExt cx="2062849" cy="1619087"/>
          </a:xfrm>
        </p:grpSpPr>
        <p:sp>
          <p:nvSpPr>
            <p:cNvPr id="195" name="Google Shape;195;p15"/>
            <p:cNvSpPr/>
            <p:nvPr/>
          </p:nvSpPr>
          <p:spPr>
            <a:xfrm>
              <a:off x="0" y="0"/>
              <a:ext cx="2062849" cy="1571462"/>
            </a:xfrm>
            <a:custGeom>
              <a:rect b="b" l="l" r="r" t="t"/>
              <a:pathLst>
                <a:path extrusionOk="0" h="1571462" w="2062849">
                  <a:moveTo>
                    <a:pt x="0" y="0"/>
                  </a:moveTo>
                  <a:lnTo>
                    <a:pt x="2062849" y="0"/>
                  </a:lnTo>
                  <a:lnTo>
                    <a:pt x="2062849" y="1571462"/>
                  </a:lnTo>
                  <a:lnTo>
                    <a:pt x="0" y="1571462"/>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196" name="Google Shape;196;p15"/>
            <p:cNvSpPr txBox="1"/>
            <p:nvPr/>
          </p:nvSpPr>
          <p:spPr>
            <a:xfrm>
              <a:off x="0" y="-47625"/>
              <a:ext cx="2062849" cy="161908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p15"/>
          <p:cNvGrpSpPr/>
          <p:nvPr/>
        </p:nvGrpSpPr>
        <p:grpSpPr>
          <a:xfrm>
            <a:off x="1028700" y="3255721"/>
            <a:ext cx="7832380" cy="6147473"/>
            <a:chOff x="0" y="-47625"/>
            <a:chExt cx="2062849" cy="1619087"/>
          </a:xfrm>
        </p:grpSpPr>
        <p:sp>
          <p:nvSpPr>
            <p:cNvPr id="198" name="Google Shape;198;p15"/>
            <p:cNvSpPr/>
            <p:nvPr/>
          </p:nvSpPr>
          <p:spPr>
            <a:xfrm>
              <a:off x="0" y="0"/>
              <a:ext cx="2062849" cy="1571462"/>
            </a:xfrm>
            <a:custGeom>
              <a:rect b="b" l="l" r="r" t="t"/>
              <a:pathLst>
                <a:path extrusionOk="0" h="1571462" w="2062849">
                  <a:moveTo>
                    <a:pt x="0" y="0"/>
                  </a:moveTo>
                  <a:lnTo>
                    <a:pt x="2062849" y="0"/>
                  </a:lnTo>
                  <a:lnTo>
                    <a:pt x="2062849" y="1571462"/>
                  </a:lnTo>
                  <a:lnTo>
                    <a:pt x="0" y="1571462"/>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199" name="Google Shape;199;p15"/>
            <p:cNvSpPr txBox="1"/>
            <p:nvPr/>
          </p:nvSpPr>
          <p:spPr>
            <a:xfrm>
              <a:off x="0" y="-47625"/>
              <a:ext cx="2062849" cy="161908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15"/>
          <p:cNvGrpSpPr/>
          <p:nvPr/>
        </p:nvGrpSpPr>
        <p:grpSpPr>
          <a:xfrm>
            <a:off x="9144000" y="3255721"/>
            <a:ext cx="7832380" cy="6147473"/>
            <a:chOff x="0" y="-47625"/>
            <a:chExt cx="2062849" cy="1619087"/>
          </a:xfrm>
        </p:grpSpPr>
        <p:sp>
          <p:nvSpPr>
            <p:cNvPr id="201" name="Google Shape;201;p15"/>
            <p:cNvSpPr/>
            <p:nvPr/>
          </p:nvSpPr>
          <p:spPr>
            <a:xfrm>
              <a:off x="0" y="0"/>
              <a:ext cx="2062849" cy="1571462"/>
            </a:xfrm>
            <a:custGeom>
              <a:rect b="b" l="l" r="r" t="t"/>
              <a:pathLst>
                <a:path extrusionOk="0" h="1571462" w="2062849">
                  <a:moveTo>
                    <a:pt x="0" y="0"/>
                  </a:moveTo>
                  <a:lnTo>
                    <a:pt x="2062849" y="0"/>
                  </a:lnTo>
                  <a:lnTo>
                    <a:pt x="2062849" y="1571462"/>
                  </a:lnTo>
                  <a:lnTo>
                    <a:pt x="0" y="1571462"/>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202" name="Google Shape;202;p15"/>
            <p:cNvSpPr txBox="1"/>
            <p:nvPr/>
          </p:nvSpPr>
          <p:spPr>
            <a:xfrm>
              <a:off x="0" y="-47625"/>
              <a:ext cx="2062849" cy="161908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15"/>
          <p:cNvGrpSpPr/>
          <p:nvPr/>
        </p:nvGrpSpPr>
        <p:grpSpPr>
          <a:xfrm>
            <a:off x="769476" y="762110"/>
            <a:ext cx="3882200" cy="533181"/>
            <a:chOff x="0" y="0"/>
            <a:chExt cx="5176267" cy="710907"/>
          </a:xfrm>
        </p:grpSpPr>
        <p:sp>
          <p:nvSpPr>
            <p:cNvPr id="204" name="Google Shape;204;p15"/>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205" name="Google Shape;205;p15"/>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grpSp>
        <p:nvGrpSpPr>
          <p:cNvPr id="206" name="Google Shape;206;p15"/>
          <p:cNvGrpSpPr/>
          <p:nvPr/>
        </p:nvGrpSpPr>
        <p:grpSpPr>
          <a:xfrm>
            <a:off x="5975297" y="3422409"/>
            <a:ext cx="2482374" cy="2608905"/>
            <a:chOff x="0" y="-47625"/>
            <a:chExt cx="653794" cy="687119"/>
          </a:xfrm>
        </p:grpSpPr>
        <p:sp>
          <p:nvSpPr>
            <p:cNvPr id="207" name="Google Shape;207;p15"/>
            <p:cNvSpPr/>
            <p:nvPr/>
          </p:nvSpPr>
          <p:spPr>
            <a:xfrm>
              <a:off x="0" y="0"/>
              <a:ext cx="653794" cy="639494"/>
            </a:xfrm>
            <a:custGeom>
              <a:rect b="b" l="l" r="r" t="t"/>
              <a:pathLst>
                <a:path extrusionOk="0" h="639494" w="653794">
                  <a:moveTo>
                    <a:pt x="0" y="0"/>
                  </a:moveTo>
                  <a:lnTo>
                    <a:pt x="653794" y="0"/>
                  </a:lnTo>
                  <a:lnTo>
                    <a:pt x="653794" y="639494"/>
                  </a:lnTo>
                  <a:lnTo>
                    <a:pt x="0" y="639494"/>
                  </a:lnTo>
                  <a:close/>
                </a:path>
              </a:pathLst>
            </a:custGeom>
            <a:solidFill>
              <a:srgbClr val="38B6FF"/>
            </a:solidFill>
            <a:ln cap="sq" cmpd="sng" w="9525">
              <a:solidFill>
                <a:srgbClr val="000000"/>
              </a:solidFill>
              <a:prstDash val="solid"/>
              <a:miter lim="8000"/>
              <a:headEnd len="sm" w="sm" type="none"/>
              <a:tailEnd len="sm" w="sm" type="none"/>
            </a:ln>
          </p:spPr>
        </p:sp>
        <p:sp>
          <p:nvSpPr>
            <p:cNvPr id="208" name="Google Shape;208;p15"/>
            <p:cNvSpPr txBox="1"/>
            <p:nvPr/>
          </p:nvSpPr>
          <p:spPr>
            <a:xfrm>
              <a:off x="0" y="-47625"/>
              <a:ext cx="653794" cy="68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5"/>
          <p:cNvGrpSpPr/>
          <p:nvPr/>
        </p:nvGrpSpPr>
        <p:grpSpPr>
          <a:xfrm>
            <a:off x="9382125" y="3422409"/>
            <a:ext cx="2482374" cy="2608905"/>
            <a:chOff x="0" y="-47625"/>
            <a:chExt cx="653794" cy="687119"/>
          </a:xfrm>
        </p:grpSpPr>
        <p:sp>
          <p:nvSpPr>
            <p:cNvPr id="210" name="Google Shape;210;p15"/>
            <p:cNvSpPr/>
            <p:nvPr/>
          </p:nvSpPr>
          <p:spPr>
            <a:xfrm>
              <a:off x="0" y="0"/>
              <a:ext cx="653794" cy="639494"/>
            </a:xfrm>
            <a:custGeom>
              <a:rect b="b" l="l" r="r" t="t"/>
              <a:pathLst>
                <a:path extrusionOk="0" h="639494" w="653794">
                  <a:moveTo>
                    <a:pt x="0" y="0"/>
                  </a:moveTo>
                  <a:lnTo>
                    <a:pt x="653794" y="0"/>
                  </a:lnTo>
                  <a:lnTo>
                    <a:pt x="653794" y="639494"/>
                  </a:lnTo>
                  <a:lnTo>
                    <a:pt x="0" y="639494"/>
                  </a:lnTo>
                  <a:close/>
                </a:path>
              </a:pathLst>
            </a:custGeom>
            <a:solidFill>
              <a:srgbClr val="38B6FF"/>
            </a:solidFill>
            <a:ln cap="sq" cmpd="sng" w="9525">
              <a:solidFill>
                <a:srgbClr val="000000"/>
              </a:solidFill>
              <a:prstDash val="solid"/>
              <a:miter lim="8000"/>
              <a:headEnd len="sm" w="sm" type="none"/>
              <a:tailEnd len="sm" w="sm" type="none"/>
            </a:ln>
          </p:spPr>
        </p:sp>
        <p:sp>
          <p:nvSpPr>
            <p:cNvPr id="211" name="Google Shape;211;p15"/>
            <p:cNvSpPr txBox="1"/>
            <p:nvPr/>
          </p:nvSpPr>
          <p:spPr>
            <a:xfrm>
              <a:off x="0" y="-47625"/>
              <a:ext cx="653794" cy="68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5"/>
          <p:cNvSpPr txBox="1"/>
          <p:nvPr/>
        </p:nvSpPr>
        <p:spPr>
          <a:xfrm>
            <a:off x="769476" y="1641114"/>
            <a:ext cx="13373974"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Go-No-Go Decision</a:t>
            </a:r>
            <a:endParaRPr/>
          </a:p>
        </p:txBody>
      </p:sp>
      <p:sp>
        <p:nvSpPr>
          <p:cNvPr id="213" name="Google Shape;213;p15"/>
          <p:cNvSpPr txBox="1"/>
          <p:nvPr/>
        </p:nvSpPr>
        <p:spPr>
          <a:xfrm>
            <a:off x="1464745" y="3810000"/>
            <a:ext cx="2491661"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a:t>
            </a:r>
            <a:endParaRPr/>
          </a:p>
        </p:txBody>
      </p:sp>
      <p:sp>
        <p:nvSpPr>
          <p:cNvPr id="214" name="Google Shape;214;p15"/>
          <p:cNvSpPr txBox="1"/>
          <p:nvPr/>
        </p:nvSpPr>
        <p:spPr>
          <a:xfrm>
            <a:off x="12413788" y="3810000"/>
            <a:ext cx="4087099"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No-Go</a:t>
            </a:r>
            <a:endParaRPr/>
          </a:p>
        </p:txBody>
      </p:sp>
      <p:sp>
        <p:nvSpPr>
          <p:cNvPr id="215" name="Google Shape;215;p15"/>
          <p:cNvSpPr txBox="1"/>
          <p:nvPr/>
        </p:nvSpPr>
        <p:spPr>
          <a:xfrm>
            <a:off x="1464745" y="5524500"/>
            <a:ext cx="7137000" cy="332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Ahead, take that first step into</a:t>
            </a:r>
            <a:endParaRPr/>
          </a:p>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 the unknown. The path may </a:t>
            </a:r>
            <a:endParaRPr/>
          </a:p>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seem daunting at first, but with each stride, you'll discover new strengths and opportunities. Embrace the journey with an open heart and a curious mind, knowing that every experience will shape you into a wiser, more resilient person. Remember, every great adventure begins with a single step, so go forward with confidence and make your mark on the world.</a:t>
            </a:r>
            <a:endParaRPr/>
          </a:p>
        </p:txBody>
      </p:sp>
      <p:sp>
        <p:nvSpPr>
          <p:cNvPr id="216" name="Google Shape;216;p15"/>
          <p:cNvSpPr txBox="1"/>
          <p:nvPr/>
        </p:nvSpPr>
        <p:spPr>
          <a:xfrm>
            <a:off x="9363776" y="5524500"/>
            <a:ext cx="7137000" cy="33249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Ahead, take that first step into</a:t>
            </a:r>
            <a:endParaRPr/>
          </a:p>
          <a:p>
            <a:pPr indent="0" lvl="0" marL="0" marR="0" rtl="0" algn="r">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 the unknown. The path may </a:t>
            </a:r>
            <a:endParaRPr/>
          </a:p>
          <a:p>
            <a:pPr indent="0" lvl="0" marL="0" marR="0" rtl="0" algn="r">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seem daunting at first, but with each stride, you'll discover new strengths and opportunities. Embrace the journey with an open heart and a curious mind, knowing that every experience will shape you into a wiser, more resilient person. Remember, every great adventure begins with a single step, so go forward with confidence and make your mark on the world.</a:t>
            </a:r>
            <a:endParaRPr/>
          </a:p>
        </p:txBody>
      </p:sp>
      <p:sp>
        <p:nvSpPr>
          <p:cNvPr id="217" name="Google Shape;217;p15"/>
          <p:cNvSpPr/>
          <p:nvPr/>
        </p:nvSpPr>
        <p:spPr>
          <a:xfrm>
            <a:off x="13529313" y="-5430562"/>
            <a:ext cx="8867109" cy="8867109"/>
          </a:xfrm>
          <a:custGeom>
            <a:rect b="b" l="l" r="r" t="t"/>
            <a:pathLst>
              <a:path extrusionOk="0" h="8867109" w="8867109">
                <a:moveTo>
                  <a:pt x="0" y="0"/>
                </a:moveTo>
                <a:lnTo>
                  <a:pt x="8867110" y="0"/>
                </a:lnTo>
                <a:lnTo>
                  <a:pt x="8867110" y="8867109"/>
                </a:lnTo>
                <a:lnTo>
                  <a:pt x="0" y="8867109"/>
                </a:lnTo>
                <a:lnTo>
                  <a:pt x="0" y="0"/>
                </a:lnTo>
                <a:close/>
              </a:path>
            </a:pathLst>
          </a:custGeom>
          <a:blipFill rotWithShape="1">
            <a:blip r:embed="rId5">
              <a:alphaModFix amt="49000"/>
            </a:blip>
            <a:stretch>
              <a:fillRect b="0" l="0" r="0" t="0"/>
            </a:stretch>
          </a:blipFill>
          <a:ln>
            <a:noFill/>
          </a:ln>
        </p:spPr>
      </p:sp>
      <p:sp>
        <p:nvSpPr>
          <p:cNvPr id="218" name="Google Shape;218;p15"/>
          <p:cNvSpPr/>
          <p:nvPr/>
        </p:nvSpPr>
        <p:spPr>
          <a:xfrm>
            <a:off x="14590188" y="428625"/>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6">
              <a:alphaModFix/>
            </a:blip>
            <a:stretch>
              <a:fillRect b="0" l="0" r="0" t="0"/>
            </a:stretch>
          </a:blipFill>
          <a:ln>
            <a:noFill/>
          </a:ln>
        </p:spPr>
      </p:sp>
      <p:pic>
        <p:nvPicPr>
          <p:cNvPr id="219" name="Google Shape;219;p15"/>
          <p:cNvPicPr preferRelativeResize="0"/>
          <p:nvPr/>
        </p:nvPicPr>
        <p:blipFill>
          <a:blip r:embed="rId7">
            <a:alphaModFix/>
          </a:blip>
          <a:stretch>
            <a:fillRect/>
          </a:stretch>
        </p:blipFill>
        <p:spPr>
          <a:xfrm>
            <a:off x="6491250" y="3954087"/>
            <a:ext cx="1731200" cy="1773871"/>
          </a:xfrm>
          <a:prstGeom prst="rect">
            <a:avLst/>
          </a:prstGeom>
          <a:noFill/>
          <a:ln>
            <a:noFill/>
          </a:ln>
        </p:spPr>
      </p:pic>
      <p:pic>
        <p:nvPicPr>
          <p:cNvPr id="220" name="Google Shape;220;p15"/>
          <p:cNvPicPr preferRelativeResize="0"/>
          <p:nvPr/>
        </p:nvPicPr>
        <p:blipFill>
          <a:blip r:embed="rId8">
            <a:alphaModFix/>
          </a:blip>
          <a:stretch>
            <a:fillRect/>
          </a:stretch>
        </p:blipFill>
        <p:spPr>
          <a:xfrm>
            <a:off x="9886373" y="4106974"/>
            <a:ext cx="1600280" cy="16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6"/>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226" name="Google Shape;226;p16"/>
          <p:cNvSpPr/>
          <p:nvPr/>
        </p:nvSpPr>
        <p:spPr>
          <a:xfrm>
            <a:off x="-6354124" y="1028700"/>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4">
              <a:alphaModFix amt="49000"/>
            </a:blip>
            <a:stretch>
              <a:fillRect b="0" l="0" r="0" t="0"/>
            </a:stretch>
          </a:blipFill>
          <a:ln>
            <a:noFill/>
          </a:ln>
        </p:spPr>
      </p:sp>
      <p:grpSp>
        <p:nvGrpSpPr>
          <p:cNvPr id="227" name="Google Shape;227;p16"/>
          <p:cNvGrpSpPr/>
          <p:nvPr/>
        </p:nvGrpSpPr>
        <p:grpSpPr>
          <a:xfrm>
            <a:off x="769476" y="762110"/>
            <a:ext cx="3882200" cy="533181"/>
            <a:chOff x="0" y="0"/>
            <a:chExt cx="5176267" cy="710907"/>
          </a:xfrm>
        </p:grpSpPr>
        <p:sp>
          <p:nvSpPr>
            <p:cNvPr id="228" name="Google Shape;228;p16"/>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5">
                <a:alphaModFix/>
              </a:blip>
              <a:stretch>
                <a:fillRect b="0" l="0" r="0" t="0"/>
              </a:stretch>
            </a:blipFill>
            <a:ln>
              <a:noFill/>
            </a:ln>
          </p:spPr>
        </p:sp>
        <p:sp>
          <p:nvSpPr>
            <p:cNvPr id="229" name="Google Shape;229;p16"/>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grpSp>
        <p:nvGrpSpPr>
          <p:cNvPr id="230" name="Google Shape;230;p16"/>
          <p:cNvGrpSpPr/>
          <p:nvPr/>
        </p:nvGrpSpPr>
        <p:grpSpPr>
          <a:xfrm>
            <a:off x="10027893" y="4755909"/>
            <a:ext cx="7832380" cy="4623469"/>
            <a:chOff x="0" y="-241102"/>
            <a:chExt cx="10443173" cy="6164626"/>
          </a:xfrm>
        </p:grpSpPr>
        <p:grpSp>
          <p:nvGrpSpPr>
            <p:cNvPr id="231" name="Google Shape;231;p16"/>
            <p:cNvGrpSpPr/>
            <p:nvPr/>
          </p:nvGrpSpPr>
          <p:grpSpPr>
            <a:xfrm>
              <a:off x="0" y="-241102"/>
              <a:ext cx="10443173" cy="6164626"/>
              <a:chOff x="0" y="-47625"/>
              <a:chExt cx="2062849" cy="1217704"/>
            </a:xfrm>
          </p:grpSpPr>
          <p:sp>
            <p:nvSpPr>
              <p:cNvPr id="232" name="Google Shape;232;p16"/>
              <p:cNvSpPr/>
              <p:nvPr/>
            </p:nvSpPr>
            <p:spPr>
              <a:xfrm>
                <a:off x="0" y="0"/>
                <a:ext cx="2062849" cy="1170079"/>
              </a:xfrm>
              <a:custGeom>
                <a:rect b="b" l="l" r="r" t="t"/>
                <a:pathLst>
                  <a:path extrusionOk="0" h="1170079" w="2062849">
                    <a:moveTo>
                      <a:pt x="0" y="0"/>
                    </a:moveTo>
                    <a:lnTo>
                      <a:pt x="2062849" y="0"/>
                    </a:lnTo>
                    <a:lnTo>
                      <a:pt x="2062849" y="1170079"/>
                    </a:lnTo>
                    <a:lnTo>
                      <a:pt x="0" y="1170079"/>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233" name="Google Shape;233;p16"/>
              <p:cNvSpPr txBox="1"/>
              <p:nvPr/>
            </p:nvSpPr>
            <p:spPr>
              <a:xfrm>
                <a:off x="0" y="-47625"/>
                <a:ext cx="2062849" cy="121770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6"/>
            <p:cNvGrpSpPr/>
            <p:nvPr/>
          </p:nvGrpSpPr>
          <p:grpSpPr>
            <a:xfrm>
              <a:off x="502796" y="200310"/>
              <a:ext cx="9437582" cy="1233208"/>
              <a:chOff x="0" y="-47625"/>
              <a:chExt cx="1864214" cy="243597"/>
            </a:xfrm>
          </p:grpSpPr>
          <p:sp>
            <p:nvSpPr>
              <p:cNvPr id="235" name="Google Shape;235;p16"/>
              <p:cNvSpPr/>
              <p:nvPr/>
            </p:nvSpPr>
            <p:spPr>
              <a:xfrm>
                <a:off x="0" y="0"/>
                <a:ext cx="1864214" cy="195972"/>
              </a:xfrm>
              <a:custGeom>
                <a:rect b="b" l="l" r="r" t="t"/>
                <a:pathLst>
                  <a:path extrusionOk="0" h="195972" w="1864214">
                    <a:moveTo>
                      <a:pt x="0" y="0"/>
                    </a:moveTo>
                    <a:lnTo>
                      <a:pt x="1864214" y="0"/>
                    </a:lnTo>
                    <a:lnTo>
                      <a:pt x="1864214" y="195972"/>
                    </a:lnTo>
                    <a:lnTo>
                      <a:pt x="0" y="195972"/>
                    </a:lnTo>
                    <a:close/>
                  </a:path>
                </a:pathLst>
              </a:custGeom>
              <a:solidFill>
                <a:srgbClr val="38B6FF"/>
              </a:solidFill>
              <a:ln cap="sq" cmpd="sng" w="9525">
                <a:solidFill>
                  <a:srgbClr val="000000"/>
                </a:solidFill>
                <a:prstDash val="solid"/>
                <a:miter lim="8000"/>
                <a:headEnd len="sm" w="sm" type="none"/>
                <a:tailEnd len="sm" w="sm" type="none"/>
              </a:ln>
            </p:spPr>
          </p:sp>
          <p:sp>
            <p:nvSpPr>
              <p:cNvPr id="236" name="Google Shape;236;p16"/>
              <p:cNvSpPr txBox="1"/>
              <p:nvPr/>
            </p:nvSpPr>
            <p:spPr>
              <a:xfrm>
                <a:off x="0" y="-47625"/>
                <a:ext cx="1864214" cy="2435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16"/>
            <p:cNvGrpSpPr/>
            <p:nvPr/>
          </p:nvGrpSpPr>
          <p:grpSpPr>
            <a:xfrm>
              <a:off x="502796" y="1549841"/>
              <a:ext cx="9437582" cy="1233208"/>
              <a:chOff x="0" y="-47625"/>
              <a:chExt cx="1864214" cy="243597"/>
            </a:xfrm>
          </p:grpSpPr>
          <p:sp>
            <p:nvSpPr>
              <p:cNvPr id="238" name="Google Shape;238;p16"/>
              <p:cNvSpPr/>
              <p:nvPr/>
            </p:nvSpPr>
            <p:spPr>
              <a:xfrm>
                <a:off x="0" y="0"/>
                <a:ext cx="1864214" cy="195972"/>
              </a:xfrm>
              <a:custGeom>
                <a:rect b="b" l="l" r="r" t="t"/>
                <a:pathLst>
                  <a:path extrusionOk="0" h="195972" w="1864214">
                    <a:moveTo>
                      <a:pt x="0" y="0"/>
                    </a:moveTo>
                    <a:lnTo>
                      <a:pt x="1864214" y="0"/>
                    </a:lnTo>
                    <a:lnTo>
                      <a:pt x="1864214" y="195972"/>
                    </a:lnTo>
                    <a:lnTo>
                      <a:pt x="0" y="195972"/>
                    </a:lnTo>
                    <a:close/>
                  </a:path>
                </a:pathLst>
              </a:custGeom>
              <a:solidFill>
                <a:srgbClr val="38B6FF"/>
              </a:solidFill>
              <a:ln cap="sq" cmpd="sng" w="9525">
                <a:solidFill>
                  <a:srgbClr val="000000"/>
                </a:solidFill>
                <a:prstDash val="solid"/>
                <a:miter lim="8000"/>
                <a:headEnd len="sm" w="sm" type="none"/>
                <a:tailEnd len="sm" w="sm" type="none"/>
              </a:ln>
            </p:spPr>
          </p:sp>
          <p:sp>
            <p:nvSpPr>
              <p:cNvPr id="239" name="Google Shape;239;p16"/>
              <p:cNvSpPr txBox="1"/>
              <p:nvPr/>
            </p:nvSpPr>
            <p:spPr>
              <a:xfrm>
                <a:off x="0" y="-47625"/>
                <a:ext cx="1864214" cy="2435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16"/>
            <p:cNvGrpSpPr/>
            <p:nvPr/>
          </p:nvGrpSpPr>
          <p:grpSpPr>
            <a:xfrm>
              <a:off x="502796" y="2899373"/>
              <a:ext cx="9437582" cy="1233208"/>
              <a:chOff x="0" y="-47625"/>
              <a:chExt cx="1864214" cy="243597"/>
            </a:xfrm>
          </p:grpSpPr>
          <p:sp>
            <p:nvSpPr>
              <p:cNvPr id="241" name="Google Shape;241;p16"/>
              <p:cNvSpPr/>
              <p:nvPr/>
            </p:nvSpPr>
            <p:spPr>
              <a:xfrm>
                <a:off x="0" y="0"/>
                <a:ext cx="1864214" cy="195972"/>
              </a:xfrm>
              <a:custGeom>
                <a:rect b="b" l="l" r="r" t="t"/>
                <a:pathLst>
                  <a:path extrusionOk="0" h="195972" w="1864214">
                    <a:moveTo>
                      <a:pt x="0" y="0"/>
                    </a:moveTo>
                    <a:lnTo>
                      <a:pt x="1864214" y="0"/>
                    </a:lnTo>
                    <a:lnTo>
                      <a:pt x="1864214" y="195972"/>
                    </a:lnTo>
                    <a:lnTo>
                      <a:pt x="0" y="195972"/>
                    </a:lnTo>
                    <a:close/>
                  </a:path>
                </a:pathLst>
              </a:custGeom>
              <a:solidFill>
                <a:srgbClr val="38B6FF"/>
              </a:solidFill>
              <a:ln cap="sq" cmpd="sng" w="9525">
                <a:solidFill>
                  <a:srgbClr val="000000"/>
                </a:solidFill>
                <a:prstDash val="solid"/>
                <a:miter lim="8000"/>
                <a:headEnd len="sm" w="sm" type="none"/>
                <a:tailEnd len="sm" w="sm" type="none"/>
              </a:ln>
            </p:spPr>
          </p:sp>
          <p:sp>
            <p:nvSpPr>
              <p:cNvPr id="242" name="Google Shape;242;p16"/>
              <p:cNvSpPr txBox="1"/>
              <p:nvPr/>
            </p:nvSpPr>
            <p:spPr>
              <a:xfrm>
                <a:off x="0" y="-47625"/>
                <a:ext cx="1864214" cy="2435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3" name="Google Shape;243;p16"/>
            <p:cNvGrpSpPr/>
            <p:nvPr/>
          </p:nvGrpSpPr>
          <p:grpSpPr>
            <a:xfrm>
              <a:off x="502796" y="4248904"/>
              <a:ext cx="9437582" cy="1233208"/>
              <a:chOff x="0" y="-47625"/>
              <a:chExt cx="1864214" cy="243597"/>
            </a:xfrm>
          </p:grpSpPr>
          <p:sp>
            <p:nvSpPr>
              <p:cNvPr id="244" name="Google Shape;244;p16"/>
              <p:cNvSpPr/>
              <p:nvPr/>
            </p:nvSpPr>
            <p:spPr>
              <a:xfrm>
                <a:off x="0" y="0"/>
                <a:ext cx="1864214" cy="195972"/>
              </a:xfrm>
              <a:custGeom>
                <a:rect b="b" l="l" r="r" t="t"/>
                <a:pathLst>
                  <a:path extrusionOk="0" h="195972" w="1864214">
                    <a:moveTo>
                      <a:pt x="0" y="0"/>
                    </a:moveTo>
                    <a:lnTo>
                      <a:pt x="1864214" y="0"/>
                    </a:lnTo>
                    <a:lnTo>
                      <a:pt x="1864214" y="195972"/>
                    </a:lnTo>
                    <a:lnTo>
                      <a:pt x="0" y="195972"/>
                    </a:lnTo>
                    <a:close/>
                  </a:path>
                </a:pathLst>
              </a:custGeom>
              <a:solidFill>
                <a:srgbClr val="38B6FF"/>
              </a:solidFill>
              <a:ln cap="sq" cmpd="sng" w="9525">
                <a:solidFill>
                  <a:srgbClr val="000000"/>
                </a:solidFill>
                <a:prstDash val="solid"/>
                <a:miter lim="8000"/>
                <a:headEnd len="sm" w="sm" type="none"/>
                <a:tailEnd len="sm" w="sm" type="none"/>
              </a:ln>
            </p:spPr>
          </p:sp>
          <p:sp>
            <p:nvSpPr>
              <p:cNvPr id="245" name="Google Shape;245;p16"/>
              <p:cNvSpPr txBox="1"/>
              <p:nvPr/>
            </p:nvSpPr>
            <p:spPr>
              <a:xfrm>
                <a:off x="0" y="-47625"/>
                <a:ext cx="1864214" cy="2435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46" name="Google Shape;246;p16"/>
          <p:cNvGrpSpPr/>
          <p:nvPr/>
        </p:nvGrpSpPr>
        <p:grpSpPr>
          <a:xfrm>
            <a:off x="735486" y="4755909"/>
            <a:ext cx="7832380" cy="4623469"/>
            <a:chOff x="0" y="-241102"/>
            <a:chExt cx="10443173" cy="6164626"/>
          </a:xfrm>
        </p:grpSpPr>
        <p:grpSp>
          <p:nvGrpSpPr>
            <p:cNvPr id="247" name="Google Shape;247;p16"/>
            <p:cNvGrpSpPr/>
            <p:nvPr/>
          </p:nvGrpSpPr>
          <p:grpSpPr>
            <a:xfrm>
              <a:off x="0" y="-241102"/>
              <a:ext cx="10443173" cy="6164626"/>
              <a:chOff x="0" y="-47625"/>
              <a:chExt cx="2062849" cy="1217704"/>
            </a:xfrm>
          </p:grpSpPr>
          <p:sp>
            <p:nvSpPr>
              <p:cNvPr id="248" name="Google Shape;248;p16"/>
              <p:cNvSpPr/>
              <p:nvPr/>
            </p:nvSpPr>
            <p:spPr>
              <a:xfrm>
                <a:off x="0" y="0"/>
                <a:ext cx="2062849" cy="1170079"/>
              </a:xfrm>
              <a:custGeom>
                <a:rect b="b" l="l" r="r" t="t"/>
                <a:pathLst>
                  <a:path extrusionOk="0" h="1170079" w="2062849">
                    <a:moveTo>
                      <a:pt x="0" y="0"/>
                    </a:moveTo>
                    <a:lnTo>
                      <a:pt x="2062849" y="0"/>
                    </a:lnTo>
                    <a:lnTo>
                      <a:pt x="2062849" y="1170079"/>
                    </a:lnTo>
                    <a:lnTo>
                      <a:pt x="0" y="1170079"/>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249" name="Google Shape;249;p16"/>
              <p:cNvSpPr txBox="1"/>
              <p:nvPr/>
            </p:nvSpPr>
            <p:spPr>
              <a:xfrm>
                <a:off x="0" y="-47625"/>
                <a:ext cx="2062849" cy="121770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6"/>
            <p:cNvGrpSpPr/>
            <p:nvPr/>
          </p:nvGrpSpPr>
          <p:grpSpPr>
            <a:xfrm>
              <a:off x="502796" y="200310"/>
              <a:ext cx="9437582" cy="1233208"/>
              <a:chOff x="0" y="-47625"/>
              <a:chExt cx="1864214" cy="243597"/>
            </a:xfrm>
          </p:grpSpPr>
          <p:sp>
            <p:nvSpPr>
              <p:cNvPr id="251" name="Google Shape;251;p16"/>
              <p:cNvSpPr/>
              <p:nvPr/>
            </p:nvSpPr>
            <p:spPr>
              <a:xfrm>
                <a:off x="0" y="0"/>
                <a:ext cx="1864214" cy="195972"/>
              </a:xfrm>
              <a:custGeom>
                <a:rect b="b" l="l" r="r" t="t"/>
                <a:pathLst>
                  <a:path extrusionOk="0" h="195972" w="1864214">
                    <a:moveTo>
                      <a:pt x="0" y="0"/>
                    </a:moveTo>
                    <a:lnTo>
                      <a:pt x="1864214" y="0"/>
                    </a:lnTo>
                    <a:lnTo>
                      <a:pt x="1864214" y="195972"/>
                    </a:lnTo>
                    <a:lnTo>
                      <a:pt x="0" y="195972"/>
                    </a:lnTo>
                    <a:close/>
                  </a:path>
                </a:pathLst>
              </a:custGeom>
              <a:solidFill>
                <a:srgbClr val="38B6FF"/>
              </a:solidFill>
              <a:ln cap="sq" cmpd="sng" w="9525">
                <a:solidFill>
                  <a:srgbClr val="000000"/>
                </a:solidFill>
                <a:prstDash val="solid"/>
                <a:miter lim="8000"/>
                <a:headEnd len="sm" w="sm" type="none"/>
                <a:tailEnd len="sm" w="sm" type="none"/>
              </a:ln>
            </p:spPr>
          </p:sp>
          <p:sp>
            <p:nvSpPr>
              <p:cNvPr id="252" name="Google Shape;252;p16"/>
              <p:cNvSpPr txBox="1"/>
              <p:nvPr/>
            </p:nvSpPr>
            <p:spPr>
              <a:xfrm>
                <a:off x="0" y="-47625"/>
                <a:ext cx="1864214" cy="2435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16"/>
            <p:cNvGrpSpPr/>
            <p:nvPr/>
          </p:nvGrpSpPr>
          <p:grpSpPr>
            <a:xfrm>
              <a:off x="502796" y="1549841"/>
              <a:ext cx="9437582" cy="1233208"/>
              <a:chOff x="0" y="-47625"/>
              <a:chExt cx="1864214" cy="243597"/>
            </a:xfrm>
          </p:grpSpPr>
          <p:sp>
            <p:nvSpPr>
              <p:cNvPr id="254" name="Google Shape;254;p16"/>
              <p:cNvSpPr/>
              <p:nvPr/>
            </p:nvSpPr>
            <p:spPr>
              <a:xfrm>
                <a:off x="0" y="0"/>
                <a:ext cx="1864214" cy="195972"/>
              </a:xfrm>
              <a:custGeom>
                <a:rect b="b" l="l" r="r" t="t"/>
                <a:pathLst>
                  <a:path extrusionOk="0" h="195972" w="1864214">
                    <a:moveTo>
                      <a:pt x="0" y="0"/>
                    </a:moveTo>
                    <a:lnTo>
                      <a:pt x="1864214" y="0"/>
                    </a:lnTo>
                    <a:lnTo>
                      <a:pt x="1864214" y="195972"/>
                    </a:lnTo>
                    <a:lnTo>
                      <a:pt x="0" y="195972"/>
                    </a:lnTo>
                    <a:close/>
                  </a:path>
                </a:pathLst>
              </a:custGeom>
              <a:solidFill>
                <a:srgbClr val="38B6FF"/>
              </a:solidFill>
              <a:ln cap="sq" cmpd="sng" w="9525">
                <a:solidFill>
                  <a:srgbClr val="000000"/>
                </a:solidFill>
                <a:prstDash val="solid"/>
                <a:miter lim="8000"/>
                <a:headEnd len="sm" w="sm" type="none"/>
                <a:tailEnd len="sm" w="sm" type="none"/>
              </a:ln>
            </p:spPr>
          </p:sp>
          <p:sp>
            <p:nvSpPr>
              <p:cNvPr id="255" name="Google Shape;255;p16"/>
              <p:cNvSpPr txBox="1"/>
              <p:nvPr/>
            </p:nvSpPr>
            <p:spPr>
              <a:xfrm>
                <a:off x="0" y="-47625"/>
                <a:ext cx="1864214" cy="2435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16"/>
            <p:cNvGrpSpPr/>
            <p:nvPr/>
          </p:nvGrpSpPr>
          <p:grpSpPr>
            <a:xfrm>
              <a:off x="502796" y="2899373"/>
              <a:ext cx="9437582" cy="1233208"/>
              <a:chOff x="0" y="-47625"/>
              <a:chExt cx="1864214" cy="243597"/>
            </a:xfrm>
          </p:grpSpPr>
          <p:sp>
            <p:nvSpPr>
              <p:cNvPr id="257" name="Google Shape;257;p16"/>
              <p:cNvSpPr/>
              <p:nvPr/>
            </p:nvSpPr>
            <p:spPr>
              <a:xfrm>
                <a:off x="0" y="0"/>
                <a:ext cx="1864214" cy="195972"/>
              </a:xfrm>
              <a:custGeom>
                <a:rect b="b" l="l" r="r" t="t"/>
                <a:pathLst>
                  <a:path extrusionOk="0" h="195972" w="1864214">
                    <a:moveTo>
                      <a:pt x="0" y="0"/>
                    </a:moveTo>
                    <a:lnTo>
                      <a:pt x="1864214" y="0"/>
                    </a:lnTo>
                    <a:lnTo>
                      <a:pt x="1864214" y="195972"/>
                    </a:lnTo>
                    <a:lnTo>
                      <a:pt x="0" y="195972"/>
                    </a:lnTo>
                    <a:close/>
                  </a:path>
                </a:pathLst>
              </a:custGeom>
              <a:solidFill>
                <a:srgbClr val="38B6FF"/>
              </a:solidFill>
              <a:ln cap="sq" cmpd="sng" w="9525">
                <a:solidFill>
                  <a:srgbClr val="000000"/>
                </a:solidFill>
                <a:prstDash val="solid"/>
                <a:miter lim="8000"/>
                <a:headEnd len="sm" w="sm" type="none"/>
                <a:tailEnd len="sm" w="sm" type="none"/>
              </a:ln>
            </p:spPr>
          </p:sp>
          <p:sp>
            <p:nvSpPr>
              <p:cNvPr id="258" name="Google Shape;258;p16"/>
              <p:cNvSpPr txBox="1"/>
              <p:nvPr/>
            </p:nvSpPr>
            <p:spPr>
              <a:xfrm>
                <a:off x="0" y="-47625"/>
                <a:ext cx="1864214" cy="2435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16"/>
            <p:cNvGrpSpPr/>
            <p:nvPr/>
          </p:nvGrpSpPr>
          <p:grpSpPr>
            <a:xfrm>
              <a:off x="502796" y="4248904"/>
              <a:ext cx="9437582" cy="1233208"/>
              <a:chOff x="0" y="-47625"/>
              <a:chExt cx="1864214" cy="243597"/>
            </a:xfrm>
          </p:grpSpPr>
          <p:sp>
            <p:nvSpPr>
              <p:cNvPr id="260" name="Google Shape;260;p16"/>
              <p:cNvSpPr/>
              <p:nvPr/>
            </p:nvSpPr>
            <p:spPr>
              <a:xfrm>
                <a:off x="0" y="0"/>
                <a:ext cx="1864214" cy="195972"/>
              </a:xfrm>
              <a:custGeom>
                <a:rect b="b" l="l" r="r" t="t"/>
                <a:pathLst>
                  <a:path extrusionOk="0" h="195972" w="1864214">
                    <a:moveTo>
                      <a:pt x="0" y="0"/>
                    </a:moveTo>
                    <a:lnTo>
                      <a:pt x="1864214" y="0"/>
                    </a:lnTo>
                    <a:lnTo>
                      <a:pt x="1864214" y="195972"/>
                    </a:lnTo>
                    <a:lnTo>
                      <a:pt x="0" y="195972"/>
                    </a:lnTo>
                    <a:close/>
                  </a:path>
                </a:pathLst>
              </a:custGeom>
              <a:solidFill>
                <a:srgbClr val="38B6FF"/>
              </a:solidFill>
              <a:ln cap="sq" cmpd="sng" w="9525">
                <a:solidFill>
                  <a:srgbClr val="000000"/>
                </a:solidFill>
                <a:prstDash val="solid"/>
                <a:miter lim="8000"/>
                <a:headEnd len="sm" w="sm" type="none"/>
                <a:tailEnd len="sm" w="sm" type="none"/>
              </a:ln>
            </p:spPr>
          </p:sp>
          <p:sp>
            <p:nvSpPr>
              <p:cNvPr id="261" name="Google Shape;261;p16"/>
              <p:cNvSpPr txBox="1"/>
              <p:nvPr/>
            </p:nvSpPr>
            <p:spPr>
              <a:xfrm>
                <a:off x="0" y="-47625"/>
                <a:ext cx="1864214" cy="24359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62" name="Google Shape;262;p16"/>
          <p:cNvSpPr/>
          <p:nvPr/>
        </p:nvSpPr>
        <p:spPr>
          <a:xfrm>
            <a:off x="769476" y="3337165"/>
            <a:ext cx="1346978" cy="1278404"/>
          </a:xfrm>
          <a:custGeom>
            <a:rect b="b" l="l" r="r" t="t"/>
            <a:pathLst>
              <a:path extrusionOk="0" h="1278404" w="1346978">
                <a:moveTo>
                  <a:pt x="0" y="0"/>
                </a:moveTo>
                <a:lnTo>
                  <a:pt x="1346977" y="0"/>
                </a:lnTo>
                <a:lnTo>
                  <a:pt x="1346977" y="1278405"/>
                </a:lnTo>
                <a:lnTo>
                  <a:pt x="0" y="1278405"/>
                </a:lnTo>
                <a:lnTo>
                  <a:pt x="0" y="0"/>
                </a:lnTo>
                <a:close/>
              </a:path>
            </a:pathLst>
          </a:custGeom>
          <a:blipFill rotWithShape="1">
            <a:blip r:embed="rId6">
              <a:alphaModFix/>
            </a:blip>
            <a:stretch>
              <a:fillRect b="0" l="0" r="0" t="0"/>
            </a:stretch>
          </a:blipFill>
          <a:ln>
            <a:noFill/>
          </a:ln>
        </p:spPr>
      </p:sp>
      <p:sp>
        <p:nvSpPr>
          <p:cNvPr id="263" name="Google Shape;263;p16"/>
          <p:cNvSpPr/>
          <p:nvPr/>
        </p:nvSpPr>
        <p:spPr>
          <a:xfrm rot="10800000">
            <a:off x="10027893" y="3337165"/>
            <a:ext cx="1346978" cy="1278404"/>
          </a:xfrm>
          <a:custGeom>
            <a:rect b="b" l="l" r="r" t="t"/>
            <a:pathLst>
              <a:path extrusionOk="0" h="1278404" w="1346978">
                <a:moveTo>
                  <a:pt x="0" y="0"/>
                </a:moveTo>
                <a:lnTo>
                  <a:pt x="1346977" y="0"/>
                </a:lnTo>
                <a:lnTo>
                  <a:pt x="1346977" y="1278405"/>
                </a:lnTo>
                <a:lnTo>
                  <a:pt x="0" y="1278405"/>
                </a:lnTo>
                <a:lnTo>
                  <a:pt x="0" y="0"/>
                </a:lnTo>
                <a:close/>
              </a:path>
            </a:pathLst>
          </a:custGeom>
          <a:blipFill rotWithShape="1">
            <a:blip r:embed="rId6">
              <a:alphaModFix/>
            </a:blip>
            <a:stretch>
              <a:fillRect b="0" l="0" r="0" t="0"/>
            </a:stretch>
          </a:blipFill>
          <a:ln>
            <a:noFill/>
          </a:ln>
        </p:spPr>
      </p:sp>
      <p:sp>
        <p:nvSpPr>
          <p:cNvPr id="264" name="Google Shape;264;p16"/>
          <p:cNvSpPr txBox="1"/>
          <p:nvPr/>
        </p:nvSpPr>
        <p:spPr>
          <a:xfrm>
            <a:off x="769476" y="1682500"/>
            <a:ext cx="13373974"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Go-No-Go Decision</a:t>
            </a:r>
            <a:endParaRPr/>
          </a:p>
        </p:txBody>
      </p:sp>
      <p:sp>
        <p:nvSpPr>
          <p:cNvPr id="265" name="Google Shape;265;p16"/>
          <p:cNvSpPr txBox="1"/>
          <p:nvPr/>
        </p:nvSpPr>
        <p:spPr>
          <a:xfrm>
            <a:off x="1289012" y="5405105"/>
            <a:ext cx="639377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266" name="Google Shape;266;p16"/>
          <p:cNvSpPr txBox="1"/>
          <p:nvPr/>
        </p:nvSpPr>
        <p:spPr>
          <a:xfrm>
            <a:off x="10580141" y="5405105"/>
            <a:ext cx="639377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267" name="Google Shape;267;p16"/>
          <p:cNvSpPr txBox="1"/>
          <p:nvPr/>
        </p:nvSpPr>
        <p:spPr>
          <a:xfrm>
            <a:off x="1289012" y="6426328"/>
            <a:ext cx="639377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268" name="Google Shape;268;p16"/>
          <p:cNvSpPr txBox="1"/>
          <p:nvPr/>
        </p:nvSpPr>
        <p:spPr>
          <a:xfrm>
            <a:off x="10580141" y="6426328"/>
            <a:ext cx="639377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269" name="Google Shape;269;p16"/>
          <p:cNvSpPr txBox="1"/>
          <p:nvPr/>
        </p:nvSpPr>
        <p:spPr>
          <a:xfrm>
            <a:off x="1289012" y="7451218"/>
            <a:ext cx="639377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270" name="Google Shape;270;p16"/>
          <p:cNvSpPr txBox="1"/>
          <p:nvPr/>
        </p:nvSpPr>
        <p:spPr>
          <a:xfrm>
            <a:off x="10580141" y="7451218"/>
            <a:ext cx="639377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271" name="Google Shape;271;p16"/>
          <p:cNvSpPr txBox="1"/>
          <p:nvPr/>
        </p:nvSpPr>
        <p:spPr>
          <a:xfrm>
            <a:off x="1289012" y="8476108"/>
            <a:ext cx="639377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272" name="Google Shape;272;p16"/>
          <p:cNvSpPr txBox="1"/>
          <p:nvPr/>
        </p:nvSpPr>
        <p:spPr>
          <a:xfrm>
            <a:off x="10580141" y="8476108"/>
            <a:ext cx="639377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273" name="Google Shape;273;p16"/>
          <p:cNvSpPr/>
          <p:nvPr/>
        </p:nvSpPr>
        <p:spPr>
          <a:xfrm>
            <a:off x="16092405" y="-3671445"/>
            <a:ext cx="8867109" cy="8867109"/>
          </a:xfrm>
          <a:custGeom>
            <a:rect b="b" l="l" r="r" t="t"/>
            <a:pathLst>
              <a:path extrusionOk="0" h="8867109" w="8867109">
                <a:moveTo>
                  <a:pt x="0" y="0"/>
                </a:moveTo>
                <a:lnTo>
                  <a:pt x="8867110" y="0"/>
                </a:lnTo>
                <a:lnTo>
                  <a:pt x="8867110" y="8867109"/>
                </a:lnTo>
                <a:lnTo>
                  <a:pt x="0" y="8867109"/>
                </a:lnTo>
                <a:lnTo>
                  <a:pt x="0" y="0"/>
                </a:lnTo>
                <a:close/>
              </a:path>
            </a:pathLst>
          </a:custGeom>
          <a:blipFill rotWithShape="1">
            <a:blip r:embed="rId4">
              <a:alphaModFix amt="49000"/>
            </a:blip>
            <a:stretch>
              <a:fillRect b="0" l="0" r="0" t="0"/>
            </a:stretch>
          </a:blipFill>
          <a:ln>
            <a:noFill/>
          </a:ln>
        </p:spPr>
      </p:sp>
      <p:sp>
        <p:nvSpPr>
          <p:cNvPr id="274" name="Google Shape;274;p16"/>
          <p:cNvSpPr/>
          <p:nvPr/>
        </p:nvSpPr>
        <p:spPr>
          <a:xfrm>
            <a:off x="14457337" y="1462422"/>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7">
              <a:alphaModFix/>
            </a:blip>
            <a:stretch>
              <a:fillRect b="0" l="0" r="0" t="0"/>
            </a:stretch>
          </a:blipFill>
          <a:ln>
            <a:noFill/>
          </a:ln>
        </p:spPr>
      </p:sp>
      <p:sp>
        <p:nvSpPr>
          <p:cNvPr id="275" name="Google Shape;275;p16"/>
          <p:cNvSpPr/>
          <p:nvPr/>
        </p:nvSpPr>
        <p:spPr>
          <a:xfrm>
            <a:off x="8534338" y="9676227"/>
            <a:ext cx="1219324" cy="1221545"/>
          </a:xfrm>
          <a:custGeom>
            <a:rect b="b" l="l" r="r" t="t"/>
            <a:pathLst>
              <a:path extrusionOk="0" h="1221545" w="1219324">
                <a:moveTo>
                  <a:pt x="0" y="0"/>
                </a:moveTo>
                <a:lnTo>
                  <a:pt x="1219324" y="0"/>
                </a:lnTo>
                <a:lnTo>
                  <a:pt x="1219324" y="1221546"/>
                </a:lnTo>
                <a:lnTo>
                  <a:pt x="0" y="122154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17"/>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281" name="Google Shape;281;p17"/>
          <p:cNvGrpSpPr/>
          <p:nvPr/>
        </p:nvGrpSpPr>
        <p:grpSpPr>
          <a:xfrm>
            <a:off x="769476" y="762110"/>
            <a:ext cx="3882200" cy="533181"/>
            <a:chOff x="0" y="0"/>
            <a:chExt cx="5176267" cy="710907"/>
          </a:xfrm>
        </p:grpSpPr>
        <p:sp>
          <p:nvSpPr>
            <p:cNvPr id="282" name="Google Shape;282;p17"/>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283" name="Google Shape;283;p17"/>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284" name="Google Shape;284;p17"/>
          <p:cNvSpPr txBox="1"/>
          <p:nvPr/>
        </p:nvSpPr>
        <p:spPr>
          <a:xfrm>
            <a:off x="769476" y="1682500"/>
            <a:ext cx="13373974"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Go-No-Go Project</a:t>
            </a:r>
            <a:endParaRPr/>
          </a:p>
        </p:txBody>
      </p:sp>
      <p:grpSp>
        <p:nvGrpSpPr>
          <p:cNvPr id="285" name="Google Shape;285;p17"/>
          <p:cNvGrpSpPr/>
          <p:nvPr/>
        </p:nvGrpSpPr>
        <p:grpSpPr>
          <a:xfrm>
            <a:off x="769476" y="3235224"/>
            <a:ext cx="5109851" cy="6679636"/>
            <a:chOff x="0" y="-241102"/>
            <a:chExt cx="6813135" cy="8906183"/>
          </a:xfrm>
        </p:grpSpPr>
        <p:grpSp>
          <p:nvGrpSpPr>
            <p:cNvPr id="286" name="Google Shape;286;p17"/>
            <p:cNvGrpSpPr/>
            <p:nvPr/>
          </p:nvGrpSpPr>
          <p:grpSpPr>
            <a:xfrm>
              <a:off x="0" y="-241102"/>
              <a:ext cx="6813135" cy="8906183"/>
              <a:chOff x="0" y="-47625"/>
              <a:chExt cx="1345804" cy="1759246"/>
            </a:xfrm>
          </p:grpSpPr>
          <p:sp>
            <p:nvSpPr>
              <p:cNvPr id="287" name="Google Shape;287;p17"/>
              <p:cNvSpPr/>
              <p:nvPr/>
            </p:nvSpPr>
            <p:spPr>
              <a:xfrm>
                <a:off x="0" y="0"/>
                <a:ext cx="1345804" cy="1711621"/>
              </a:xfrm>
              <a:custGeom>
                <a:rect b="b" l="l" r="r" t="t"/>
                <a:pathLst>
                  <a:path extrusionOk="0" h="1711621" w="1345804">
                    <a:moveTo>
                      <a:pt x="0" y="0"/>
                    </a:moveTo>
                    <a:lnTo>
                      <a:pt x="1345804" y="0"/>
                    </a:lnTo>
                    <a:lnTo>
                      <a:pt x="1345804" y="1711621"/>
                    </a:lnTo>
                    <a:lnTo>
                      <a:pt x="0" y="1711621"/>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288" name="Google Shape;288;p17"/>
              <p:cNvSpPr txBox="1"/>
              <p:nvPr/>
            </p:nvSpPr>
            <p:spPr>
              <a:xfrm>
                <a:off x="0" y="-47625"/>
                <a:ext cx="1345804" cy="175924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89" name="Google Shape;289;p17"/>
            <p:cNvCxnSpPr/>
            <p:nvPr/>
          </p:nvCxnSpPr>
          <p:spPr>
            <a:xfrm>
              <a:off x="0" y="836782"/>
              <a:ext cx="6813135" cy="0"/>
            </a:xfrm>
            <a:prstGeom prst="straightConnector1">
              <a:avLst/>
            </a:prstGeom>
            <a:noFill/>
            <a:ln cap="flat" cmpd="sng" w="12700">
              <a:solidFill>
                <a:srgbClr val="000000"/>
              </a:solidFill>
              <a:prstDash val="solid"/>
              <a:round/>
              <a:headEnd len="sm" w="sm" type="none"/>
              <a:tailEnd len="sm" w="sm" type="none"/>
            </a:ln>
          </p:spPr>
        </p:cxnSp>
      </p:grpSp>
      <p:grpSp>
        <p:nvGrpSpPr>
          <p:cNvPr id="290" name="Google Shape;290;p17"/>
          <p:cNvGrpSpPr/>
          <p:nvPr/>
        </p:nvGrpSpPr>
        <p:grpSpPr>
          <a:xfrm>
            <a:off x="6589074" y="3235224"/>
            <a:ext cx="5109851" cy="6679636"/>
            <a:chOff x="0" y="-241102"/>
            <a:chExt cx="6813135" cy="8906183"/>
          </a:xfrm>
        </p:grpSpPr>
        <p:grpSp>
          <p:nvGrpSpPr>
            <p:cNvPr id="291" name="Google Shape;291;p17"/>
            <p:cNvGrpSpPr/>
            <p:nvPr/>
          </p:nvGrpSpPr>
          <p:grpSpPr>
            <a:xfrm>
              <a:off x="0" y="-241102"/>
              <a:ext cx="6813135" cy="8906183"/>
              <a:chOff x="0" y="-47625"/>
              <a:chExt cx="1345804" cy="1759246"/>
            </a:xfrm>
          </p:grpSpPr>
          <p:sp>
            <p:nvSpPr>
              <p:cNvPr id="292" name="Google Shape;292;p17"/>
              <p:cNvSpPr/>
              <p:nvPr/>
            </p:nvSpPr>
            <p:spPr>
              <a:xfrm>
                <a:off x="0" y="0"/>
                <a:ext cx="1345804" cy="1711621"/>
              </a:xfrm>
              <a:custGeom>
                <a:rect b="b" l="l" r="r" t="t"/>
                <a:pathLst>
                  <a:path extrusionOk="0" h="1711621" w="1345804">
                    <a:moveTo>
                      <a:pt x="0" y="0"/>
                    </a:moveTo>
                    <a:lnTo>
                      <a:pt x="1345804" y="0"/>
                    </a:lnTo>
                    <a:lnTo>
                      <a:pt x="1345804" y="1711621"/>
                    </a:lnTo>
                    <a:lnTo>
                      <a:pt x="0" y="1711621"/>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293" name="Google Shape;293;p17"/>
              <p:cNvSpPr txBox="1"/>
              <p:nvPr/>
            </p:nvSpPr>
            <p:spPr>
              <a:xfrm>
                <a:off x="0" y="-47625"/>
                <a:ext cx="1345804" cy="175924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94" name="Google Shape;294;p17"/>
            <p:cNvCxnSpPr/>
            <p:nvPr/>
          </p:nvCxnSpPr>
          <p:spPr>
            <a:xfrm>
              <a:off x="0" y="836782"/>
              <a:ext cx="6813135" cy="0"/>
            </a:xfrm>
            <a:prstGeom prst="straightConnector1">
              <a:avLst/>
            </a:prstGeom>
            <a:noFill/>
            <a:ln cap="flat" cmpd="sng" w="12700">
              <a:solidFill>
                <a:srgbClr val="000000"/>
              </a:solidFill>
              <a:prstDash val="solid"/>
              <a:round/>
              <a:headEnd len="sm" w="sm" type="none"/>
              <a:tailEnd len="sm" w="sm" type="none"/>
            </a:ln>
          </p:spPr>
        </p:cxnSp>
      </p:grpSp>
      <p:grpSp>
        <p:nvGrpSpPr>
          <p:cNvPr id="295" name="Google Shape;295;p17"/>
          <p:cNvGrpSpPr/>
          <p:nvPr/>
        </p:nvGrpSpPr>
        <p:grpSpPr>
          <a:xfrm>
            <a:off x="12413301" y="3235224"/>
            <a:ext cx="5109851" cy="6679636"/>
            <a:chOff x="0" y="-241102"/>
            <a:chExt cx="6813135" cy="8906183"/>
          </a:xfrm>
        </p:grpSpPr>
        <p:grpSp>
          <p:nvGrpSpPr>
            <p:cNvPr id="296" name="Google Shape;296;p17"/>
            <p:cNvGrpSpPr/>
            <p:nvPr/>
          </p:nvGrpSpPr>
          <p:grpSpPr>
            <a:xfrm>
              <a:off x="0" y="-241102"/>
              <a:ext cx="6813135" cy="8906183"/>
              <a:chOff x="0" y="-47625"/>
              <a:chExt cx="1345804" cy="1759246"/>
            </a:xfrm>
          </p:grpSpPr>
          <p:sp>
            <p:nvSpPr>
              <p:cNvPr id="297" name="Google Shape;297;p17"/>
              <p:cNvSpPr/>
              <p:nvPr/>
            </p:nvSpPr>
            <p:spPr>
              <a:xfrm>
                <a:off x="0" y="0"/>
                <a:ext cx="1345804" cy="1711621"/>
              </a:xfrm>
              <a:custGeom>
                <a:rect b="b" l="l" r="r" t="t"/>
                <a:pathLst>
                  <a:path extrusionOk="0" h="1711621" w="1345804">
                    <a:moveTo>
                      <a:pt x="0" y="0"/>
                    </a:moveTo>
                    <a:lnTo>
                      <a:pt x="1345804" y="0"/>
                    </a:lnTo>
                    <a:lnTo>
                      <a:pt x="1345804" y="1711621"/>
                    </a:lnTo>
                    <a:lnTo>
                      <a:pt x="0" y="1711621"/>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298" name="Google Shape;298;p17"/>
              <p:cNvSpPr txBox="1"/>
              <p:nvPr/>
            </p:nvSpPr>
            <p:spPr>
              <a:xfrm>
                <a:off x="0" y="-47625"/>
                <a:ext cx="1345804" cy="175924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99" name="Google Shape;299;p17"/>
            <p:cNvCxnSpPr/>
            <p:nvPr/>
          </p:nvCxnSpPr>
          <p:spPr>
            <a:xfrm>
              <a:off x="0" y="836782"/>
              <a:ext cx="6813135" cy="0"/>
            </a:xfrm>
            <a:prstGeom prst="straightConnector1">
              <a:avLst/>
            </a:prstGeom>
            <a:noFill/>
            <a:ln cap="flat" cmpd="sng" w="12700">
              <a:solidFill>
                <a:srgbClr val="000000"/>
              </a:solidFill>
              <a:prstDash val="solid"/>
              <a:round/>
              <a:headEnd len="sm" w="sm" type="none"/>
              <a:tailEnd len="sm" w="sm" type="none"/>
            </a:ln>
          </p:spPr>
        </p:cxnSp>
      </p:grpSp>
      <p:sp>
        <p:nvSpPr>
          <p:cNvPr id="300" name="Google Shape;300;p17"/>
          <p:cNvSpPr txBox="1"/>
          <p:nvPr/>
        </p:nvSpPr>
        <p:spPr>
          <a:xfrm>
            <a:off x="1028700" y="3397000"/>
            <a:ext cx="4098604"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Our Projects</a:t>
            </a:r>
            <a:endParaRPr/>
          </a:p>
        </p:txBody>
      </p:sp>
      <p:sp>
        <p:nvSpPr>
          <p:cNvPr id="301" name="Google Shape;301;p17"/>
          <p:cNvSpPr txBox="1"/>
          <p:nvPr/>
        </p:nvSpPr>
        <p:spPr>
          <a:xfrm>
            <a:off x="6915752" y="3397000"/>
            <a:ext cx="4098604"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Go-No-Go</a:t>
            </a:r>
            <a:endParaRPr/>
          </a:p>
        </p:txBody>
      </p:sp>
      <p:sp>
        <p:nvSpPr>
          <p:cNvPr id="302" name="Google Shape;302;p17"/>
          <p:cNvSpPr txBox="1"/>
          <p:nvPr/>
        </p:nvSpPr>
        <p:spPr>
          <a:xfrm>
            <a:off x="12737151" y="3397000"/>
            <a:ext cx="4098604"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Coments</a:t>
            </a:r>
            <a:endParaRPr/>
          </a:p>
        </p:txBody>
      </p:sp>
      <p:grpSp>
        <p:nvGrpSpPr>
          <p:cNvPr id="303" name="Google Shape;303;p17"/>
          <p:cNvGrpSpPr/>
          <p:nvPr/>
        </p:nvGrpSpPr>
        <p:grpSpPr>
          <a:xfrm>
            <a:off x="1028700" y="4056550"/>
            <a:ext cx="4613592" cy="1873339"/>
            <a:chOff x="0" y="-47625"/>
            <a:chExt cx="1215103" cy="493390"/>
          </a:xfrm>
        </p:grpSpPr>
        <p:sp>
          <p:nvSpPr>
            <p:cNvPr id="304" name="Google Shape;304;p17"/>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05" name="Google Shape;305;p17"/>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17"/>
          <p:cNvGrpSpPr/>
          <p:nvPr/>
        </p:nvGrpSpPr>
        <p:grpSpPr>
          <a:xfrm>
            <a:off x="6837204" y="4056550"/>
            <a:ext cx="4613592" cy="1873339"/>
            <a:chOff x="0" y="-47625"/>
            <a:chExt cx="1215103" cy="493390"/>
          </a:xfrm>
        </p:grpSpPr>
        <p:sp>
          <p:nvSpPr>
            <p:cNvPr id="307" name="Google Shape;307;p17"/>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08" name="Google Shape;308;p17"/>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9" name="Google Shape;309;p17"/>
          <p:cNvGrpSpPr/>
          <p:nvPr/>
        </p:nvGrpSpPr>
        <p:grpSpPr>
          <a:xfrm>
            <a:off x="12661430" y="4056550"/>
            <a:ext cx="4613592" cy="1873339"/>
            <a:chOff x="0" y="-47625"/>
            <a:chExt cx="1215103" cy="493390"/>
          </a:xfrm>
        </p:grpSpPr>
        <p:sp>
          <p:nvSpPr>
            <p:cNvPr id="310" name="Google Shape;310;p17"/>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11" name="Google Shape;311;p17"/>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2" name="Google Shape;312;p17"/>
          <p:cNvGrpSpPr/>
          <p:nvPr/>
        </p:nvGrpSpPr>
        <p:grpSpPr>
          <a:xfrm>
            <a:off x="1028700" y="5929678"/>
            <a:ext cx="4613592" cy="1873339"/>
            <a:chOff x="0" y="-47625"/>
            <a:chExt cx="1215103" cy="493390"/>
          </a:xfrm>
        </p:grpSpPr>
        <p:sp>
          <p:nvSpPr>
            <p:cNvPr id="313" name="Google Shape;313;p17"/>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14" name="Google Shape;314;p17"/>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5" name="Google Shape;315;p17"/>
          <p:cNvSpPr txBox="1"/>
          <p:nvPr/>
        </p:nvSpPr>
        <p:spPr>
          <a:xfrm>
            <a:off x="1286194" y="6520404"/>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grpSp>
        <p:nvGrpSpPr>
          <p:cNvPr id="316" name="Google Shape;316;p17"/>
          <p:cNvGrpSpPr/>
          <p:nvPr/>
        </p:nvGrpSpPr>
        <p:grpSpPr>
          <a:xfrm>
            <a:off x="6837204" y="5929678"/>
            <a:ext cx="4613592" cy="1873339"/>
            <a:chOff x="0" y="-47625"/>
            <a:chExt cx="1215103" cy="493390"/>
          </a:xfrm>
        </p:grpSpPr>
        <p:sp>
          <p:nvSpPr>
            <p:cNvPr id="317" name="Google Shape;317;p17"/>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18" name="Google Shape;318;p17"/>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17"/>
          <p:cNvGrpSpPr/>
          <p:nvPr/>
        </p:nvGrpSpPr>
        <p:grpSpPr>
          <a:xfrm>
            <a:off x="12661430" y="5929678"/>
            <a:ext cx="4613592" cy="1873339"/>
            <a:chOff x="0" y="-47625"/>
            <a:chExt cx="1215103" cy="493390"/>
          </a:xfrm>
        </p:grpSpPr>
        <p:sp>
          <p:nvSpPr>
            <p:cNvPr id="320" name="Google Shape;320;p17"/>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21" name="Google Shape;321;p17"/>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17"/>
          <p:cNvGrpSpPr/>
          <p:nvPr/>
        </p:nvGrpSpPr>
        <p:grpSpPr>
          <a:xfrm>
            <a:off x="1028700" y="7802806"/>
            <a:ext cx="4613592" cy="1873339"/>
            <a:chOff x="0" y="-47625"/>
            <a:chExt cx="1215103" cy="493390"/>
          </a:xfrm>
        </p:grpSpPr>
        <p:sp>
          <p:nvSpPr>
            <p:cNvPr id="323" name="Google Shape;323;p17"/>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24" name="Google Shape;324;p17"/>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17"/>
          <p:cNvSpPr txBox="1"/>
          <p:nvPr/>
        </p:nvSpPr>
        <p:spPr>
          <a:xfrm>
            <a:off x="1286194" y="8387134"/>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grpSp>
        <p:nvGrpSpPr>
          <p:cNvPr id="326" name="Google Shape;326;p17"/>
          <p:cNvGrpSpPr/>
          <p:nvPr/>
        </p:nvGrpSpPr>
        <p:grpSpPr>
          <a:xfrm>
            <a:off x="6837204" y="7802806"/>
            <a:ext cx="4613592" cy="1873339"/>
            <a:chOff x="0" y="-47625"/>
            <a:chExt cx="1215103" cy="493390"/>
          </a:xfrm>
        </p:grpSpPr>
        <p:sp>
          <p:nvSpPr>
            <p:cNvPr id="327" name="Google Shape;327;p17"/>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28" name="Google Shape;328;p17"/>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17"/>
          <p:cNvGrpSpPr/>
          <p:nvPr/>
        </p:nvGrpSpPr>
        <p:grpSpPr>
          <a:xfrm>
            <a:off x="12661430" y="7802806"/>
            <a:ext cx="4613592" cy="1873339"/>
            <a:chOff x="0" y="-47625"/>
            <a:chExt cx="1215103" cy="493390"/>
          </a:xfrm>
        </p:grpSpPr>
        <p:sp>
          <p:nvSpPr>
            <p:cNvPr id="330" name="Google Shape;330;p17"/>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31" name="Google Shape;331;p17"/>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2" name="Google Shape;332;p17"/>
          <p:cNvSpPr txBox="1"/>
          <p:nvPr/>
        </p:nvSpPr>
        <p:spPr>
          <a:xfrm>
            <a:off x="1286194" y="4634847"/>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33" name="Google Shape;333;p17"/>
          <p:cNvSpPr txBox="1"/>
          <p:nvPr/>
        </p:nvSpPr>
        <p:spPr>
          <a:xfrm>
            <a:off x="12889551" y="4634847"/>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34" name="Google Shape;334;p17"/>
          <p:cNvSpPr txBox="1"/>
          <p:nvPr/>
        </p:nvSpPr>
        <p:spPr>
          <a:xfrm>
            <a:off x="7360765" y="4634847"/>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35" name="Google Shape;335;p17"/>
          <p:cNvSpPr txBox="1"/>
          <p:nvPr/>
        </p:nvSpPr>
        <p:spPr>
          <a:xfrm>
            <a:off x="12889551" y="6520036"/>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36" name="Google Shape;336;p17"/>
          <p:cNvSpPr txBox="1"/>
          <p:nvPr/>
        </p:nvSpPr>
        <p:spPr>
          <a:xfrm>
            <a:off x="7360765" y="6520036"/>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37" name="Google Shape;337;p17"/>
          <p:cNvSpPr txBox="1"/>
          <p:nvPr/>
        </p:nvSpPr>
        <p:spPr>
          <a:xfrm>
            <a:off x="12927651" y="8355064"/>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38" name="Google Shape;338;p17"/>
          <p:cNvSpPr txBox="1"/>
          <p:nvPr/>
        </p:nvSpPr>
        <p:spPr>
          <a:xfrm>
            <a:off x="7398865" y="8355064"/>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39" name="Google Shape;339;p17"/>
          <p:cNvSpPr/>
          <p:nvPr/>
        </p:nvSpPr>
        <p:spPr>
          <a:xfrm>
            <a:off x="9709895" y="-6327359"/>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5">
              <a:alphaModFix amt="49000"/>
            </a:blip>
            <a:stretch>
              <a:fillRect b="0" l="0" r="0" t="0"/>
            </a:stretch>
          </a:blipFill>
          <a:ln>
            <a:noFill/>
          </a:ln>
        </p:spPr>
      </p:sp>
      <p:sp>
        <p:nvSpPr>
          <p:cNvPr id="340" name="Google Shape;340;p17"/>
          <p:cNvSpPr/>
          <p:nvPr/>
        </p:nvSpPr>
        <p:spPr>
          <a:xfrm>
            <a:off x="14457337" y="1462422"/>
            <a:ext cx="1219324" cy="1221545"/>
          </a:xfrm>
          <a:custGeom>
            <a:rect b="b" l="l" r="r" t="t"/>
            <a:pathLst>
              <a:path extrusionOk="0" h="1221545" w="1219324">
                <a:moveTo>
                  <a:pt x="0" y="0"/>
                </a:moveTo>
                <a:lnTo>
                  <a:pt x="1219325" y="0"/>
                </a:lnTo>
                <a:lnTo>
                  <a:pt x="1219325" y="1221545"/>
                </a:lnTo>
                <a:lnTo>
                  <a:pt x="0" y="122154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346" name="Google Shape;346;p18"/>
          <p:cNvGrpSpPr/>
          <p:nvPr/>
        </p:nvGrpSpPr>
        <p:grpSpPr>
          <a:xfrm>
            <a:off x="769476" y="971618"/>
            <a:ext cx="3882200" cy="533181"/>
            <a:chOff x="0" y="0"/>
            <a:chExt cx="5176267" cy="710907"/>
          </a:xfrm>
        </p:grpSpPr>
        <p:sp>
          <p:nvSpPr>
            <p:cNvPr id="347" name="Google Shape;347;p18"/>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348" name="Google Shape;348;p18"/>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349" name="Google Shape;349;p18"/>
          <p:cNvSpPr txBox="1"/>
          <p:nvPr/>
        </p:nvSpPr>
        <p:spPr>
          <a:xfrm>
            <a:off x="769476" y="1892009"/>
            <a:ext cx="16707914" cy="13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Go-No-Go Market Research </a:t>
            </a:r>
            <a:endParaRPr/>
          </a:p>
        </p:txBody>
      </p:sp>
      <p:grpSp>
        <p:nvGrpSpPr>
          <p:cNvPr id="350" name="Google Shape;350;p18"/>
          <p:cNvGrpSpPr/>
          <p:nvPr/>
        </p:nvGrpSpPr>
        <p:grpSpPr>
          <a:xfrm>
            <a:off x="787143" y="4044396"/>
            <a:ext cx="4613592" cy="1873339"/>
            <a:chOff x="0" y="-47625"/>
            <a:chExt cx="1215103" cy="493390"/>
          </a:xfrm>
        </p:grpSpPr>
        <p:sp>
          <p:nvSpPr>
            <p:cNvPr id="351" name="Google Shape;351;p18"/>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52" name="Google Shape;352;p18"/>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18"/>
          <p:cNvGrpSpPr/>
          <p:nvPr/>
        </p:nvGrpSpPr>
        <p:grpSpPr>
          <a:xfrm>
            <a:off x="6534118" y="4044396"/>
            <a:ext cx="4613592" cy="1873339"/>
            <a:chOff x="0" y="-47625"/>
            <a:chExt cx="1215103" cy="493390"/>
          </a:xfrm>
        </p:grpSpPr>
        <p:sp>
          <p:nvSpPr>
            <p:cNvPr id="354" name="Google Shape;354;p18"/>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55" name="Google Shape;355;p18"/>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18"/>
          <p:cNvGrpSpPr/>
          <p:nvPr/>
        </p:nvGrpSpPr>
        <p:grpSpPr>
          <a:xfrm>
            <a:off x="12342622" y="4044396"/>
            <a:ext cx="4613592" cy="1873339"/>
            <a:chOff x="0" y="-47625"/>
            <a:chExt cx="1215103" cy="493390"/>
          </a:xfrm>
        </p:grpSpPr>
        <p:sp>
          <p:nvSpPr>
            <p:cNvPr id="357" name="Google Shape;357;p18"/>
            <p:cNvSpPr/>
            <p:nvPr/>
          </p:nvSpPr>
          <p:spPr>
            <a:xfrm>
              <a:off x="0" y="0"/>
              <a:ext cx="1215103" cy="445765"/>
            </a:xfrm>
            <a:custGeom>
              <a:rect b="b" l="l" r="r" t="t"/>
              <a:pathLst>
                <a:path extrusionOk="0" h="445765" w="1215103">
                  <a:moveTo>
                    <a:pt x="0" y="0"/>
                  </a:moveTo>
                  <a:lnTo>
                    <a:pt x="1215103" y="0"/>
                  </a:lnTo>
                  <a:lnTo>
                    <a:pt x="1215103" y="445765"/>
                  </a:lnTo>
                  <a:lnTo>
                    <a:pt x="0" y="445765"/>
                  </a:lnTo>
                  <a:close/>
                </a:path>
              </a:pathLst>
            </a:custGeom>
            <a:solidFill>
              <a:srgbClr val="38B6FF"/>
            </a:solidFill>
            <a:ln cap="sq" cmpd="sng" w="9525">
              <a:solidFill>
                <a:srgbClr val="000000"/>
              </a:solidFill>
              <a:prstDash val="solid"/>
              <a:miter lim="8000"/>
              <a:headEnd len="sm" w="sm" type="none"/>
              <a:tailEnd len="sm" w="sm" type="none"/>
            </a:ln>
          </p:spPr>
        </p:sp>
        <p:sp>
          <p:nvSpPr>
            <p:cNvPr id="358" name="Google Shape;358;p18"/>
            <p:cNvSpPr txBox="1"/>
            <p:nvPr/>
          </p:nvSpPr>
          <p:spPr>
            <a:xfrm>
              <a:off x="0" y="-47625"/>
              <a:ext cx="1215103" cy="4933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59" name="Google Shape;359;p18"/>
          <p:cNvPicPr preferRelativeResize="0"/>
          <p:nvPr/>
        </p:nvPicPr>
        <p:blipFill rotWithShape="1">
          <a:blip r:embed="rId5">
            <a:alphaModFix/>
          </a:blip>
          <a:srcRect b="0" l="0" r="0" t="0"/>
          <a:stretch/>
        </p:blipFill>
        <p:spPr>
          <a:xfrm>
            <a:off x="1550890" y="4171366"/>
            <a:ext cx="3086100" cy="1800225"/>
          </a:xfrm>
          <a:prstGeom prst="rect">
            <a:avLst/>
          </a:prstGeom>
          <a:noFill/>
          <a:ln>
            <a:noFill/>
          </a:ln>
        </p:spPr>
      </p:pic>
      <p:pic>
        <p:nvPicPr>
          <p:cNvPr id="360" name="Google Shape;360;p18"/>
          <p:cNvPicPr preferRelativeResize="0"/>
          <p:nvPr/>
        </p:nvPicPr>
        <p:blipFill rotWithShape="1">
          <a:blip r:embed="rId6">
            <a:alphaModFix/>
          </a:blip>
          <a:srcRect b="0" l="0" r="0" t="0"/>
          <a:stretch/>
        </p:blipFill>
        <p:spPr>
          <a:xfrm>
            <a:off x="7328629" y="4171366"/>
            <a:ext cx="3086100" cy="1800225"/>
          </a:xfrm>
          <a:prstGeom prst="rect">
            <a:avLst/>
          </a:prstGeom>
          <a:noFill/>
          <a:ln>
            <a:noFill/>
          </a:ln>
        </p:spPr>
      </p:pic>
      <p:pic>
        <p:nvPicPr>
          <p:cNvPr id="361" name="Google Shape;361;p18"/>
          <p:cNvPicPr preferRelativeResize="0"/>
          <p:nvPr/>
        </p:nvPicPr>
        <p:blipFill rotWithShape="1">
          <a:blip r:embed="rId7">
            <a:alphaModFix/>
          </a:blip>
          <a:srcRect b="0" l="0" r="0" t="0"/>
          <a:stretch/>
        </p:blipFill>
        <p:spPr>
          <a:xfrm>
            <a:off x="13106368" y="4171366"/>
            <a:ext cx="3086100" cy="1800225"/>
          </a:xfrm>
          <a:prstGeom prst="rect">
            <a:avLst/>
          </a:prstGeom>
          <a:noFill/>
          <a:ln>
            <a:noFill/>
          </a:ln>
        </p:spPr>
      </p:pic>
      <p:sp>
        <p:nvSpPr>
          <p:cNvPr id="362" name="Google Shape;362;p18"/>
          <p:cNvSpPr txBox="1"/>
          <p:nvPr/>
        </p:nvSpPr>
        <p:spPr>
          <a:xfrm>
            <a:off x="769476" y="6298735"/>
            <a:ext cx="2744093"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Research</a:t>
            </a:r>
            <a:endParaRPr/>
          </a:p>
        </p:txBody>
      </p:sp>
      <p:sp>
        <p:nvSpPr>
          <p:cNvPr id="363" name="Google Shape;363;p18"/>
          <p:cNvSpPr txBox="1"/>
          <p:nvPr/>
        </p:nvSpPr>
        <p:spPr>
          <a:xfrm>
            <a:off x="6542064" y="6298735"/>
            <a:ext cx="2744093"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Research</a:t>
            </a:r>
            <a:endParaRPr/>
          </a:p>
        </p:txBody>
      </p:sp>
      <p:sp>
        <p:nvSpPr>
          <p:cNvPr id="364" name="Google Shape;364;p18"/>
          <p:cNvSpPr txBox="1"/>
          <p:nvPr/>
        </p:nvSpPr>
        <p:spPr>
          <a:xfrm>
            <a:off x="12342622" y="6298735"/>
            <a:ext cx="2744093" cy="6477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181" u="none" cap="none" strike="noStrike">
                <a:solidFill>
                  <a:srgbClr val="545454"/>
                </a:solidFill>
                <a:latin typeface="Archivo Black"/>
                <a:ea typeface="Archivo Black"/>
                <a:cs typeface="Archivo Black"/>
                <a:sym typeface="Archivo Black"/>
              </a:rPr>
              <a:t>Research</a:t>
            </a:r>
            <a:endParaRPr/>
          </a:p>
        </p:txBody>
      </p:sp>
      <p:sp>
        <p:nvSpPr>
          <p:cNvPr id="365" name="Google Shape;365;p18"/>
          <p:cNvSpPr txBox="1"/>
          <p:nvPr/>
        </p:nvSpPr>
        <p:spPr>
          <a:xfrm>
            <a:off x="769476" y="7159461"/>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66" name="Google Shape;366;p18"/>
          <p:cNvSpPr txBox="1"/>
          <p:nvPr/>
        </p:nvSpPr>
        <p:spPr>
          <a:xfrm>
            <a:off x="6542064" y="7159461"/>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67" name="Google Shape;367;p18"/>
          <p:cNvSpPr txBox="1"/>
          <p:nvPr/>
        </p:nvSpPr>
        <p:spPr>
          <a:xfrm>
            <a:off x="12342622" y="7159461"/>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368" name="Google Shape;368;p18"/>
          <p:cNvSpPr/>
          <p:nvPr/>
        </p:nvSpPr>
        <p:spPr>
          <a:xfrm>
            <a:off x="15067000" y="352493"/>
            <a:ext cx="1219324" cy="1221545"/>
          </a:xfrm>
          <a:custGeom>
            <a:rect b="b" l="l" r="r" t="t"/>
            <a:pathLst>
              <a:path extrusionOk="0" h="1221545" w="1219324">
                <a:moveTo>
                  <a:pt x="0" y="0"/>
                </a:moveTo>
                <a:lnTo>
                  <a:pt x="1219324" y="0"/>
                </a:lnTo>
                <a:lnTo>
                  <a:pt x="1219324" y="1221546"/>
                </a:lnTo>
                <a:lnTo>
                  <a:pt x="0" y="1221546"/>
                </a:lnTo>
                <a:lnTo>
                  <a:pt x="0" y="0"/>
                </a:lnTo>
                <a:close/>
              </a:path>
            </a:pathLst>
          </a:custGeom>
          <a:blipFill rotWithShape="1">
            <a:blip r:embed="rId8">
              <a:alphaModFix/>
            </a:blip>
            <a:stretch>
              <a:fillRect b="0" l="0" r="0" t="0"/>
            </a:stretch>
          </a:blipFill>
          <a:ln>
            <a:noFill/>
          </a:ln>
        </p:spPr>
      </p:sp>
      <p:sp>
        <p:nvSpPr>
          <p:cNvPr id="369" name="Google Shape;369;p18"/>
          <p:cNvSpPr/>
          <p:nvPr/>
        </p:nvSpPr>
        <p:spPr>
          <a:xfrm>
            <a:off x="15958112" y="4824745"/>
            <a:ext cx="8867109" cy="8867109"/>
          </a:xfrm>
          <a:custGeom>
            <a:rect b="b" l="l" r="r" t="t"/>
            <a:pathLst>
              <a:path extrusionOk="0" h="8867109" w="8867109">
                <a:moveTo>
                  <a:pt x="0" y="0"/>
                </a:moveTo>
                <a:lnTo>
                  <a:pt x="8867110" y="0"/>
                </a:lnTo>
                <a:lnTo>
                  <a:pt x="8867110" y="8867110"/>
                </a:lnTo>
                <a:lnTo>
                  <a:pt x="0" y="8867110"/>
                </a:lnTo>
                <a:lnTo>
                  <a:pt x="0" y="0"/>
                </a:lnTo>
                <a:close/>
              </a:path>
            </a:pathLst>
          </a:custGeom>
          <a:blipFill rotWithShape="1">
            <a:blip r:embed="rId9">
              <a:alphaModFix amt="49000"/>
            </a:blip>
            <a:stretch>
              <a:fillRect b="0" l="0" r="0" t="0"/>
            </a:stretch>
          </a:blipFill>
          <a:ln>
            <a:noFill/>
          </a:ln>
        </p:spPr>
      </p:sp>
      <p:sp>
        <p:nvSpPr>
          <p:cNvPr id="370" name="Google Shape;370;p18"/>
          <p:cNvSpPr/>
          <p:nvPr/>
        </p:nvSpPr>
        <p:spPr>
          <a:xfrm>
            <a:off x="2774053" y="-6895366"/>
            <a:ext cx="8867109" cy="8867109"/>
          </a:xfrm>
          <a:custGeom>
            <a:rect b="b" l="l" r="r" t="t"/>
            <a:pathLst>
              <a:path extrusionOk="0" h="8867109" w="8867109">
                <a:moveTo>
                  <a:pt x="0" y="0"/>
                </a:moveTo>
                <a:lnTo>
                  <a:pt x="8867109" y="0"/>
                </a:lnTo>
                <a:lnTo>
                  <a:pt x="8867109" y="8867109"/>
                </a:lnTo>
                <a:lnTo>
                  <a:pt x="0" y="8867109"/>
                </a:lnTo>
                <a:lnTo>
                  <a:pt x="0" y="0"/>
                </a:lnTo>
                <a:close/>
              </a:path>
            </a:pathLst>
          </a:custGeom>
          <a:blipFill rotWithShape="1">
            <a:blip r:embed="rId9">
              <a:alphaModFix amt="49000"/>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19"/>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376" name="Google Shape;376;p19"/>
          <p:cNvGrpSpPr/>
          <p:nvPr/>
        </p:nvGrpSpPr>
        <p:grpSpPr>
          <a:xfrm>
            <a:off x="409041" y="1660334"/>
            <a:ext cx="15758194" cy="7814293"/>
            <a:chOff x="0" y="-47625"/>
            <a:chExt cx="4150306" cy="2058086"/>
          </a:xfrm>
        </p:grpSpPr>
        <p:sp>
          <p:nvSpPr>
            <p:cNvPr id="377" name="Google Shape;377;p19"/>
            <p:cNvSpPr/>
            <p:nvPr/>
          </p:nvSpPr>
          <p:spPr>
            <a:xfrm>
              <a:off x="0" y="0"/>
              <a:ext cx="4150306" cy="2010461"/>
            </a:xfrm>
            <a:custGeom>
              <a:rect b="b" l="l" r="r" t="t"/>
              <a:pathLst>
                <a:path extrusionOk="0" h="2010461" w="4150306">
                  <a:moveTo>
                    <a:pt x="0" y="0"/>
                  </a:moveTo>
                  <a:lnTo>
                    <a:pt x="4150306" y="0"/>
                  </a:lnTo>
                  <a:lnTo>
                    <a:pt x="4150306" y="2010461"/>
                  </a:lnTo>
                  <a:lnTo>
                    <a:pt x="0" y="2010461"/>
                  </a:lnTo>
                  <a:close/>
                </a:path>
              </a:pathLst>
            </a:custGeom>
            <a:solidFill>
              <a:srgbClr val="000000">
                <a:alpha val="0"/>
              </a:srgbClr>
            </a:solidFill>
            <a:ln cap="sq" cmpd="sng" w="9525">
              <a:solidFill>
                <a:srgbClr val="000000"/>
              </a:solidFill>
              <a:prstDash val="solid"/>
              <a:miter lim="8000"/>
              <a:headEnd len="sm" w="sm" type="none"/>
              <a:tailEnd len="sm" w="sm" type="none"/>
            </a:ln>
          </p:spPr>
        </p:sp>
        <p:sp>
          <p:nvSpPr>
            <p:cNvPr id="378" name="Google Shape;378;p19"/>
            <p:cNvSpPr txBox="1"/>
            <p:nvPr/>
          </p:nvSpPr>
          <p:spPr>
            <a:xfrm>
              <a:off x="0" y="-47625"/>
              <a:ext cx="4150306" cy="205808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19"/>
          <p:cNvGrpSpPr/>
          <p:nvPr/>
        </p:nvGrpSpPr>
        <p:grpSpPr>
          <a:xfrm>
            <a:off x="769476" y="971618"/>
            <a:ext cx="3882200" cy="533181"/>
            <a:chOff x="0" y="0"/>
            <a:chExt cx="5176267" cy="710907"/>
          </a:xfrm>
        </p:grpSpPr>
        <p:sp>
          <p:nvSpPr>
            <p:cNvPr id="380" name="Google Shape;380;p19"/>
            <p:cNvSpPr/>
            <p:nvPr/>
          </p:nvSpPr>
          <p:spPr>
            <a:xfrm>
              <a:off x="0" y="0"/>
              <a:ext cx="710907" cy="710907"/>
            </a:xfrm>
            <a:custGeom>
              <a:rect b="b" l="l" r="r" t="t"/>
              <a:pathLst>
                <a:path extrusionOk="0" h="710907" w="710907">
                  <a:moveTo>
                    <a:pt x="0" y="0"/>
                  </a:moveTo>
                  <a:lnTo>
                    <a:pt x="710907" y="0"/>
                  </a:lnTo>
                  <a:lnTo>
                    <a:pt x="710907" y="710907"/>
                  </a:lnTo>
                  <a:lnTo>
                    <a:pt x="0" y="710907"/>
                  </a:lnTo>
                  <a:lnTo>
                    <a:pt x="0" y="0"/>
                  </a:lnTo>
                  <a:close/>
                </a:path>
              </a:pathLst>
            </a:custGeom>
            <a:blipFill rotWithShape="1">
              <a:blip r:embed="rId4">
                <a:alphaModFix/>
              </a:blip>
              <a:stretch>
                <a:fillRect b="0" l="0" r="0" t="0"/>
              </a:stretch>
            </a:blipFill>
            <a:ln>
              <a:noFill/>
            </a:ln>
          </p:spPr>
        </p:sp>
        <p:sp>
          <p:nvSpPr>
            <p:cNvPr id="381" name="Google Shape;381;p19"/>
            <p:cNvSpPr txBox="1"/>
            <p:nvPr/>
          </p:nvSpPr>
          <p:spPr>
            <a:xfrm>
              <a:off x="943449" y="68501"/>
              <a:ext cx="4232818" cy="564380"/>
            </a:xfrm>
            <a:prstGeom prst="rect">
              <a:avLst/>
            </a:prstGeom>
            <a:noFill/>
            <a:ln>
              <a:noFill/>
            </a:ln>
          </p:spPr>
          <p:txBody>
            <a:bodyPr anchorCtr="0" anchor="t" bIns="0" lIns="0" spcFirstLastPara="1" rIns="0" wrap="square" tIns="0">
              <a:spAutoFit/>
            </a:bodyPr>
            <a:lstStyle/>
            <a:p>
              <a:pPr indent="0" lvl="0" marL="0" marR="0" rtl="0" algn="l">
                <a:lnSpc>
                  <a:spcPct val="120021"/>
                </a:lnSpc>
                <a:spcBef>
                  <a:spcPts val="0"/>
                </a:spcBef>
                <a:spcAft>
                  <a:spcPts val="0"/>
                </a:spcAft>
                <a:buNone/>
              </a:pPr>
              <a:r>
                <a:rPr b="0" i="0" lang="en-US" sz="2767" u="none" cap="none" strike="noStrike">
                  <a:solidFill>
                    <a:srgbClr val="545454"/>
                  </a:solidFill>
                  <a:latin typeface="Archivo Black"/>
                  <a:ea typeface="Archivo Black"/>
                  <a:cs typeface="Archivo Black"/>
                  <a:sym typeface="Archivo Black"/>
                </a:rPr>
                <a:t>Name company</a:t>
              </a:r>
              <a:endParaRPr/>
            </a:p>
          </p:txBody>
        </p:sp>
      </p:grpSp>
      <p:sp>
        <p:nvSpPr>
          <p:cNvPr id="382" name="Google Shape;382;p19"/>
          <p:cNvSpPr txBox="1"/>
          <p:nvPr/>
        </p:nvSpPr>
        <p:spPr>
          <a:xfrm>
            <a:off x="769476" y="2071925"/>
            <a:ext cx="16707900" cy="26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730" u="none" cap="none" strike="noStrike">
                <a:solidFill>
                  <a:srgbClr val="545454"/>
                </a:solidFill>
                <a:latin typeface="Archivo Black"/>
                <a:ea typeface="Archivo Black"/>
                <a:cs typeface="Archivo Black"/>
                <a:sym typeface="Archivo Black"/>
              </a:rPr>
              <a:t>Go-No-Go Financial Feasibility Assessment </a:t>
            </a:r>
            <a:endParaRPr/>
          </a:p>
        </p:txBody>
      </p:sp>
      <p:grpSp>
        <p:nvGrpSpPr>
          <p:cNvPr id="383" name="Google Shape;383;p19"/>
          <p:cNvGrpSpPr/>
          <p:nvPr/>
        </p:nvGrpSpPr>
        <p:grpSpPr>
          <a:xfrm>
            <a:off x="2188822" y="4961181"/>
            <a:ext cx="4613592" cy="1132463"/>
            <a:chOff x="0" y="-47625"/>
            <a:chExt cx="1215103" cy="298262"/>
          </a:xfrm>
        </p:grpSpPr>
        <p:sp>
          <p:nvSpPr>
            <p:cNvPr id="384" name="Google Shape;384;p19"/>
            <p:cNvSpPr/>
            <p:nvPr/>
          </p:nvSpPr>
          <p:spPr>
            <a:xfrm>
              <a:off x="0" y="0"/>
              <a:ext cx="1215103" cy="250637"/>
            </a:xfrm>
            <a:custGeom>
              <a:rect b="b" l="l" r="r" t="t"/>
              <a:pathLst>
                <a:path extrusionOk="0" h="250637" w="1215103">
                  <a:moveTo>
                    <a:pt x="0" y="0"/>
                  </a:moveTo>
                  <a:lnTo>
                    <a:pt x="1215103" y="0"/>
                  </a:lnTo>
                  <a:lnTo>
                    <a:pt x="1215103" y="250637"/>
                  </a:lnTo>
                  <a:lnTo>
                    <a:pt x="0" y="250637"/>
                  </a:lnTo>
                  <a:close/>
                </a:path>
              </a:pathLst>
            </a:custGeom>
            <a:solidFill>
              <a:srgbClr val="38B6FF"/>
            </a:solidFill>
            <a:ln cap="sq" cmpd="sng" w="9525">
              <a:solidFill>
                <a:srgbClr val="000000"/>
              </a:solidFill>
              <a:prstDash val="solid"/>
              <a:miter lim="8000"/>
              <a:headEnd len="sm" w="sm" type="none"/>
              <a:tailEnd len="sm" w="sm" type="none"/>
            </a:ln>
          </p:spPr>
        </p:sp>
        <p:sp>
          <p:nvSpPr>
            <p:cNvPr id="385" name="Google Shape;385;p19"/>
            <p:cNvSpPr txBox="1"/>
            <p:nvPr/>
          </p:nvSpPr>
          <p:spPr>
            <a:xfrm>
              <a:off x="0" y="-47625"/>
              <a:ext cx="1215103" cy="29826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19"/>
          <p:cNvGrpSpPr/>
          <p:nvPr/>
        </p:nvGrpSpPr>
        <p:grpSpPr>
          <a:xfrm>
            <a:off x="8996978" y="4961181"/>
            <a:ext cx="4613592" cy="1132463"/>
            <a:chOff x="0" y="-47625"/>
            <a:chExt cx="1215103" cy="298262"/>
          </a:xfrm>
        </p:grpSpPr>
        <p:sp>
          <p:nvSpPr>
            <p:cNvPr id="387" name="Google Shape;387;p19"/>
            <p:cNvSpPr/>
            <p:nvPr/>
          </p:nvSpPr>
          <p:spPr>
            <a:xfrm>
              <a:off x="0" y="0"/>
              <a:ext cx="1215103" cy="250637"/>
            </a:xfrm>
            <a:custGeom>
              <a:rect b="b" l="l" r="r" t="t"/>
              <a:pathLst>
                <a:path extrusionOk="0" h="250637" w="1215103">
                  <a:moveTo>
                    <a:pt x="0" y="0"/>
                  </a:moveTo>
                  <a:lnTo>
                    <a:pt x="1215103" y="0"/>
                  </a:lnTo>
                  <a:lnTo>
                    <a:pt x="1215103" y="250637"/>
                  </a:lnTo>
                  <a:lnTo>
                    <a:pt x="0" y="250637"/>
                  </a:lnTo>
                  <a:close/>
                </a:path>
              </a:pathLst>
            </a:custGeom>
            <a:solidFill>
              <a:srgbClr val="38B6FF"/>
            </a:solidFill>
            <a:ln cap="sq" cmpd="sng" w="9525">
              <a:solidFill>
                <a:srgbClr val="000000"/>
              </a:solidFill>
              <a:prstDash val="solid"/>
              <a:miter lim="8000"/>
              <a:headEnd len="sm" w="sm" type="none"/>
              <a:tailEnd len="sm" w="sm" type="none"/>
            </a:ln>
          </p:spPr>
        </p:sp>
        <p:sp>
          <p:nvSpPr>
            <p:cNvPr id="388" name="Google Shape;388;p19"/>
            <p:cNvSpPr txBox="1"/>
            <p:nvPr/>
          </p:nvSpPr>
          <p:spPr>
            <a:xfrm>
              <a:off x="0" y="-47625"/>
              <a:ext cx="1215103" cy="29826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19"/>
          <p:cNvGrpSpPr/>
          <p:nvPr/>
        </p:nvGrpSpPr>
        <p:grpSpPr>
          <a:xfrm>
            <a:off x="2188822" y="6322393"/>
            <a:ext cx="4613592" cy="1132463"/>
            <a:chOff x="0" y="-47625"/>
            <a:chExt cx="1215103" cy="298262"/>
          </a:xfrm>
        </p:grpSpPr>
        <p:sp>
          <p:nvSpPr>
            <p:cNvPr id="390" name="Google Shape;390;p19"/>
            <p:cNvSpPr/>
            <p:nvPr/>
          </p:nvSpPr>
          <p:spPr>
            <a:xfrm>
              <a:off x="0" y="0"/>
              <a:ext cx="1215103" cy="250637"/>
            </a:xfrm>
            <a:custGeom>
              <a:rect b="b" l="l" r="r" t="t"/>
              <a:pathLst>
                <a:path extrusionOk="0" h="250637" w="1215103">
                  <a:moveTo>
                    <a:pt x="0" y="0"/>
                  </a:moveTo>
                  <a:lnTo>
                    <a:pt x="1215103" y="0"/>
                  </a:lnTo>
                  <a:lnTo>
                    <a:pt x="1215103" y="250637"/>
                  </a:lnTo>
                  <a:lnTo>
                    <a:pt x="0" y="250637"/>
                  </a:lnTo>
                  <a:close/>
                </a:path>
              </a:pathLst>
            </a:custGeom>
            <a:solidFill>
              <a:srgbClr val="38B6FF"/>
            </a:solidFill>
            <a:ln cap="sq" cmpd="sng" w="9525">
              <a:solidFill>
                <a:srgbClr val="000000"/>
              </a:solidFill>
              <a:prstDash val="solid"/>
              <a:miter lim="8000"/>
              <a:headEnd len="sm" w="sm" type="none"/>
              <a:tailEnd len="sm" w="sm" type="none"/>
            </a:ln>
          </p:spPr>
        </p:sp>
        <p:sp>
          <p:nvSpPr>
            <p:cNvPr id="391" name="Google Shape;391;p19"/>
            <p:cNvSpPr txBox="1"/>
            <p:nvPr/>
          </p:nvSpPr>
          <p:spPr>
            <a:xfrm>
              <a:off x="0" y="-47625"/>
              <a:ext cx="1215103" cy="29826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19"/>
          <p:cNvGrpSpPr/>
          <p:nvPr/>
        </p:nvGrpSpPr>
        <p:grpSpPr>
          <a:xfrm>
            <a:off x="8996978" y="6322393"/>
            <a:ext cx="4613592" cy="1132463"/>
            <a:chOff x="0" y="-47625"/>
            <a:chExt cx="1215103" cy="298262"/>
          </a:xfrm>
        </p:grpSpPr>
        <p:sp>
          <p:nvSpPr>
            <p:cNvPr id="393" name="Google Shape;393;p19"/>
            <p:cNvSpPr/>
            <p:nvPr/>
          </p:nvSpPr>
          <p:spPr>
            <a:xfrm>
              <a:off x="0" y="0"/>
              <a:ext cx="1215103" cy="250637"/>
            </a:xfrm>
            <a:custGeom>
              <a:rect b="b" l="l" r="r" t="t"/>
              <a:pathLst>
                <a:path extrusionOk="0" h="250637" w="1215103">
                  <a:moveTo>
                    <a:pt x="0" y="0"/>
                  </a:moveTo>
                  <a:lnTo>
                    <a:pt x="1215103" y="0"/>
                  </a:lnTo>
                  <a:lnTo>
                    <a:pt x="1215103" y="250637"/>
                  </a:lnTo>
                  <a:lnTo>
                    <a:pt x="0" y="250637"/>
                  </a:lnTo>
                  <a:close/>
                </a:path>
              </a:pathLst>
            </a:custGeom>
            <a:solidFill>
              <a:srgbClr val="38B6FF"/>
            </a:solidFill>
            <a:ln cap="sq" cmpd="sng" w="9525">
              <a:solidFill>
                <a:srgbClr val="000000"/>
              </a:solidFill>
              <a:prstDash val="solid"/>
              <a:miter lim="8000"/>
              <a:headEnd len="sm" w="sm" type="none"/>
              <a:tailEnd len="sm" w="sm" type="none"/>
            </a:ln>
          </p:spPr>
        </p:sp>
        <p:sp>
          <p:nvSpPr>
            <p:cNvPr id="394" name="Google Shape;394;p19"/>
            <p:cNvSpPr txBox="1"/>
            <p:nvPr/>
          </p:nvSpPr>
          <p:spPr>
            <a:xfrm>
              <a:off x="0" y="-47625"/>
              <a:ext cx="1215103" cy="29826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19"/>
          <p:cNvGrpSpPr/>
          <p:nvPr/>
        </p:nvGrpSpPr>
        <p:grpSpPr>
          <a:xfrm>
            <a:off x="2188822" y="7683605"/>
            <a:ext cx="4613592" cy="1132463"/>
            <a:chOff x="0" y="-47625"/>
            <a:chExt cx="1215103" cy="298262"/>
          </a:xfrm>
        </p:grpSpPr>
        <p:sp>
          <p:nvSpPr>
            <p:cNvPr id="396" name="Google Shape;396;p19"/>
            <p:cNvSpPr/>
            <p:nvPr/>
          </p:nvSpPr>
          <p:spPr>
            <a:xfrm>
              <a:off x="0" y="0"/>
              <a:ext cx="1215103" cy="250637"/>
            </a:xfrm>
            <a:custGeom>
              <a:rect b="b" l="l" r="r" t="t"/>
              <a:pathLst>
                <a:path extrusionOk="0" h="250637" w="1215103">
                  <a:moveTo>
                    <a:pt x="0" y="0"/>
                  </a:moveTo>
                  <a:lnTo>
                    <a:pt x="1215103" y="0"/>
                  </a:lnTo>
                  <a:lnTo>
                    <a:pt x="1215103" y="250637"/>
                  </a:lnTo>
                  <a:lnTo>
                    <a:pt x="0" y="250637"/>
                  </a:lnTo>
                  <a:close/>
                </a:path>
              </a:pathLst>
            </a:custGeom>
            <a:solidFill>
              <a:srgbClr val="38B6FF"/>
            </a:solidFill>
            <a:ln cap="sq" cmpd="sng" w="9525">
              <a:solidFill>
                <a:srgbClr val="000000"/>
              </a:solidFill>
              <a:prstDash val="solid"/>
              <a:miter lim="8000"/>
              <a:headEnd len="sm" w="sm" type="none"/>
              <a:tailEnd len="sm" w="sm" type="none"/>
            </a:ln>
          </p:spPr>
        </p:sp>
        <p:sp>
          <p:nvSpPr>
            <p:cNvPr id="397" name="Google Shape;397;p19"/>
            <p:cNvSpPr txBox="1"/>
            <p:nvPr/>
          </p:nvSpPr>
          <p:spPr>
            <a:xfrm>
              <a:off x="0" y="-47625"/>
              <a:ext cx="1215103" cy="29826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19"/>
          <p:cNvGrpSpPr/>
          <p:nvPr/>
        </p:nvGrpSpPr>
        <p:grpSpPr>
          <a:xfrm>
            <a:off x="8996978" y="7683605"/>
            <a:ext cx="4613592" cy="1132463"/>
            <a:chOff x="0" y="-47625"/>
            <a:chExt cx="1215103" cy="298262"/>
          </a:xfrm>
        </p:grpSpPr>
        <p:sp>
          <p:nvSpPr>
            <p:cNvPr id="399" name="Google Shape;399;p19"/>
            <p:cNvSpPr/>
            <p:nvPr/>
          </p:nvSpPr>
          <p:spPr>
            <a:xfrm>
              <a:off x="0" y="0"/>
              <a:ext cx="1215103" cy="250637"/>
            </a:xfrm>
            <a:custGeom>
              <a:rect b="b" l="l" r="r" t="t"/>
              <a:pathLst>
                <a:path extrusionOk="0" h="250637" w="1215103">
                  <a:moveTo>
                    <a:pt x="0" y="0"/>
                  </a:moveTo>
                  <a:lnTo>
                    <a:pt x="1215103" y="0"/>
                  </a:lnTo>
                  <a:lnTo>
                    <a:pt x="1215103" y="250637"/>
                  </a:lnTo>
                  <a:lnTo>
                    <a:pt x="0" y="250637"/>
                  </a:lnTo>
                  <a:close/>
                </a:path>
              </a:pathLst>
            </a:custGeom>
            <a:solidFill>
              <a:srgbClr val="38B6FF"/>
            </a:solidFill>
            <a:ln cap="sq" cmpd="sng" w="9525">
              <a:solidFill>
                <a:srgbClr val="000000"/>
              </a:solidFill>
              <a:prstDash val="solid"/>
              <a:miter lim="8000"/>
              <a:headEnd len="sm" w="sm" type="none"/>
              <a:tailEnd len="sm" w="sm" type="none"/>
            </a:ln>
          </p:spPr>
        </p:sp>
        <p:sp>
          <p:nvSpPr>
            <p:cNvPr id="400" name="Google Shape;400;p19"/>
            <p:cNvSpPr txBox="1"/>
            <p:nvPr/>
          </p:nvSpPr>
          <p:spPr>
            <a:xfrm>
              <a:off x="0" y="-47625"/>
              <a:ext cx="1215103" cy="29826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1" name="Google Shape;401;p19"/>
          <p:cNvSpPr txBox="1"/>
          <p:nvPr/>
        </p:nvSpPr>
        <p:spPr>
          <a:xfrm>
            <a:off x="2437864" y="5170540"/>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402" name="Google Shape;402;p19"/>
          <p:cNvSpPr txBox="1"/>
          <p:nvPr/>
        </p:nvSpPr>
        <p:spPr>
          <a:xfrm>
            <a:off x="9246020" y="5170540"/>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403" name="Google Shape;403;p19"/>
          <p:cNvSpPr txBox="1"/>
          <p:nvPr/>
        </p:nvSpPr>
        <p:spPr>
          <a:xfrm>
            <a:off x="2437864" y="6531794"/>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404" name="Google Shape;404;p19"/>
          <p:cNvSpPr txBox="1"/>
          <p:nvPr/>
        </p:nvSpPr>
        <p:spPr>
          <a:xfrm>
            <a:off x="9246020" y="6531794"/>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405" name="Google Shape;405;p19"/>
          <p:cNvSpPr txBox="1"/>
          <p:nvPr/>
        </p:nvSpPr>
        <p:spPr>
          <a:xfrm>
            <a:off x="2437864" y="7894480"/>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406" name="Google Shape;406;p19"/>
          <p:cNvSpPr txBox="1"/>
          <p:nvPr/>
        </p:nvSpPr>
        <p:spPr>
          <a:xfrm>
            <a:off x="9246020" y="7894480"/>
            <a:ext cx="3615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545454"/>
                </a:solidFill>
                <a:latin typeface="Arimo"/>
                <a:ea typeface="Arimo"/>
                <a:cs typeface="Arimo"/>
                <a:sym typeface="Arimo"/>
              </a:rPr>
              <a:t>Elaborate on what you want to discuss. </a:t>
            </a:r>
            <a:endParaRPr/>
          </a:p>
        </p:txBody>
      </p:sp>
      <p:sp>
        <p:nvSpPr>
          <p:cNvPr id="407" name="Google Shape;407;p19"/>
          <p:cNvSpPr/>
          <p:nvPr/>
        </p:nvSpPr>
        <p:spPr>
          <a:xfrm>
            <a:off x="769476" y="5176958"/>
            <a:ext cx="929031" cy="881734"/>
          </a:xfrm>
          <a:custGeom>
            <a:rect b="b" l="l" r="r" t="t"/>
            <a:pathLst>
              <a:path extrusionOk="0" h="881734" w="929031">
                <a:moveTo>
                  <a:pt x="0" y="0"/>
                </a:moveTo>
                <a:lnTo>
                  <a:pt x="929030" y="0"/>
                </a:lnTo>
                <a:lnTo>
                  <a:pt x="929030" y="881734"/>
                </a:lnTo>
                <a:lnTo>
                  <a:pt x="0" y="881734"/>
                </a:lnTo>
                <a:lnTo>
                  <a:pt x="0" y="0"/>
                </a:lnTo>
                <a:close/>
              </a:path>
            </a:pathLst>
          </a:custGeom>
          <a:blipFill rotWithShape="1">
            <a:blip r:embed="rId5">
              <a:alphaModFix/>
            </a:blip>
            <a:stretch>
              <a:fillRect b="0" l="0" r="0" t="0"/>
            </a:stretch>
          </a:blipFill>
          <a:ln>
            <a:noFill/>
          </a:ln>
        </p:spPr>
      </p:sp>
      <p:sp>
        <p:nvSpPr>
          <p:cNvPr id="408" name="Google Shape;408;p19"/>
          <p:cNvSpPr/>
          <p:nvPr/>
        </p:nvSpPr>
        <p:spPr>
          <a:xfrm>
            <a:off x="769476" y="6484449"/>
            <a:ext cx="929031" cy="881734"/>
          </a:xfrm>
          <a:custGeom>
            <a:rect b="b" l="l" r="r" t="t"/>
            <a:pathLst>
              <a:path extrusionOk="0" h="881734" w="929031">
                <a:moveTo>
                  <a:pt x="0" y="0"/>
                </a:moveTo>
                <a:lnTo>
                  <a:pt x="929030" y="0"/>
                </a:lnTo>
                <a:lnTo>
                  <a:pt x="929030" y="881735"/>
                </a:lnTo>
                <a:lnTo>
                  <a:pt x="0" y="881735"/>
                </a:lnTo>
                <a:lnTo>
                  <a:pt x="0" y="0"/>
                </a:lnTo>
                <a:close/>
              </a:path>
            </a:pathLst>
          </a:custGeom>
          <a:blipFill rotWithShape="1">
            <a:blip r:embed="rId5">
              <a:alphaModFix/>
            </a:blip>
            <a:stretch>
              <a:fillRect b="0" l="0" r="0" t="0"/>
            </a:stretch>
          </a:blipFill>
          <a:ln>
            <a:noFill/>
          </a:ln>
        </p:spPr>
      </p:sp>
      <p:sp>
        <p:nvSpPr>
          <p:cNvPr id="409" name="Google Shape;409;p19"/>
          <p:cNvSpPr/>
          <p:nvPr/>
        </p:nvSpPr>
        <p:spPr>
          <a:xfrm>
            <a:off x="7740442" y="7951630"/>
            <a:ext cx="929031" cy="881734"/>
          </a:xfrm>
          <a:custGeom>
            <a:rect b="b" l="l" r="r" t="t"/>
            <a:pathLst>
              <a:path extrusionOk="0" h="881734" w="929031">
                <a:moveTo>
                  <a:pt x="0" y="0"/>
                </a:moveTo>
                <a:lnTo>
                  <a:pt x="929031" y="0"/>
                </a:lnTo>
                <a:lnTo>
                  <a:pt x="929031" y="881734"/>
                </a:lnTo>
                <a:lnTo>
                  <a:pt x="0" y="881734"/>
                </a:lnTo>
                <a:lnTo>
                  <a:pt x="0" y="0"/>
                </a:lnTo>
                <a:close/>
              </a:path>
            </a:pathLst>
          </a:custGeom>
          <a:blipFill rotWithShape="1">
            <a:blip r:embed="rId5">
              <a:alphaModFix/>
            </a:blip>
            <a:stretch>
              <a:fillRect b="0" l="0" r="0" t="0"/>
            </a:stretch>
          </a:blipFill>
          <a:ln>
            <a:noFill/>
          </a:ln>
        </p:spPr>
      </p:sp>
      <p:sp>
        <p:nvSpPr>
          <p:cNvPr id="410" name="Google Shape;410;p19"/>
          <p:cNvSpPr/>
          <p:nvPr/>
        </p:nvSpPr>
        <p:spPr>
          <a:xfrm rot="10800000">
            <a:off x="7740442" y="5176958"/>
            <a:ext cx="916046" cy="869411"/>
          </a:xfrm>
          <a:custGeom>
            <a:rect b="b" l="l" r="r" t="t"/>
            <a:pathLst>
              <a:path extrusionOk="0" h="869411" w="916046">
                <a:moveTo>
                  <a:pt x="0" y="0"/>
                </a:moveTo>
                <a:lnTo>
                  <a:pt x="916046" y="0"/>
                </a:lnTo>
                <a:lnTo>
                  <a:pt x="916046" y="869411"/>
                </a:lnTo>
                <a:lnTo>
                  <a:pt x="0" y="869411"/>
                </a:lnTo>
                <a:lnTo>
                  <a:pt x="0" y="0"/>
                </a:lnTo>
                <a:close/>
              </a:path>
            </a:pathLst>
          </a:custGeom>
          <a:blipFill rotWithShape="1">
            <a:blip r:embed="rId5">
              <a:alphaModFix/>
            </a:blip>
            <a:stretch>
              <a:fillRect b="0" l="0" r="0" t="0"/>
            </a:stretch>
          </a:blipFill>
          <a:ln>
            <a:noFill/>
          </a:ln>
        </p:spPr>
      </p:sp>
      <p:sp>
        <p:nvSpPr>
          <p:cNvPr id="411" name="Google Shape;411;p19"/>
          <p:cNvSpPr/>
          <p:nvPr/>
        </p:nvSpPr>
        <p:spPr>
          <a:xfrm rot="10800000">
            <a:off x="7740442" y="6542858"/>
            <a:ext cx="916046" cy="869411"/>
          </a:xfrm>
          <a:custGeom>
            <a:rect b="b" l="l" r="r" t="t"/>
            <a:pathLst>
              <a:path extrusionOk="0" h="869411" w="916046">
                <a:moveTo>
                  <a:pt x="0" y="0"/>
                </a:moveTo>
                <a:lnTo>
                  <a:pt x="916046" y="0"/>
                </a:lnTo>
                <a:lnTo>
                  <a:pt x="916046" y="869411"/>
                </a:lnTo>
                <a:lnTo>
                  <a:pt x="0" y="869411"/>
                </a:lnTo>
                <a:lnTo>
                  <a:pt x="0" y="0"/>
                </a:lnTo>
                <a:close/>
              </a:path>
            </a:pathLst>
          </a:custGeom>
          <a:blipFill rotWithShape="1">
            <a:blip r:embed="rId5">
              <a:alphaModFix/>
            </a:blip>
            <a:stretch>
              <a:fillRect b="0" l="0" r="0" t="0"/>
            </a:stretch>
          </a:blipFill>
          <a:ln>
            <a:noFill/>
          </a:ln>
        </p:spPr>
      </p:sp>
      <p:sp>
        <p:nvSpPr>
          <p:cNvPr id="412" name="Google Shape;412;p19"/>
          <p:cNvSpPr/>
          <p:nvPr/>
        </p:nvSpPr>
        <p:spPr>
          <a:xfrm rot="10800000">
            <a:off x="769476" y="7963954"/>
            <a:ext cx="916046" cy="869411"/>
          </a:xfrm>
          <a:custGeom>
            <a:rect b="b" l="l" r="r" t="t"/>
            <a:pathLst>
              <a:path extrusionOk="0" h="869411" w="916046">
                <a:moveTo>
                  <a:pt x="0" y="0"/>
                </a:moveTo>
                <a:lnTo>
                  <a:pt x="916045" y="0"/>
                </a:lnTo>
                <a:lnTo>
                  <a:pt x="916045" y="869410"/>
                </a:lnTo>
                <a:lnTo>
                  <a:pt x="0" y="869410"/>
                </a:lnTo>
                <a:lnTo>
                  <a:pt x="0" y="0"/>
                </a:lnTo>
                <a:close/>
              </a:path>
            </a:pathLst>
          </a:custGeom>
          <a:blipFill rotWithShape="1">
            <a:blip r:embed="rId5">
              <a:alphaModFix/>
            </a:blip>
            <a:stretch>
              <a:fillRect b="0" l="0" r="0" t="0"/>
            </a:stretch>
          </a:blipFill>
          <a:ln>
            <a:noFill/>
          </a:ln>
        </p:spPr>
      </p:sp>
      <p:sp>
        <p:nvSpPr>
          <p:cNvPr id="413" name="Google Shape;413;p19"/>
          <p:cNvSpPr/>
          <p:nvPr/>
        </p:nvSpPr>
        <p:spPr>
          <a:xfrm>
            <a:off x="16748260" y="5611663"/>
            <a:ext cx="8867109" cy="8867109"/>
          </a:xfrm>
          <a:custGeom>
            <a:rect b="b" l="l" r="r" t="t"/>
            <a:pathLst>
              <a:path extrusionOk="0" h="8867109" w="8867109">
                <a:moveTo>
                  <a:pt x="0" y="0"/>
                </a:moveTo>
                <a:lnTo>
                  <a:pt x="8867109" y="0"/>
                </a:lnTo>
                <a:lnTo>
                  <a:pt x="8867109" y="8867110"/>
                </a:lnTo>
                <a:lnTo>
                  <a:pt x="0" y="8867110"/>
                </a:lnTo>
                <a:lnTo>
                  <a:pt x="0" y="0"/>
                </a:lnTo>
                <a:close/>
              </a:path>
            </a:pathLst>
          </a:custGeom>
          <a:blipFill rotWithShape="1">
            <a:blip r:embed="rId6">
              <a:alphaModFix amt="49000"/>
            </a:blip>
            <a:stretch>
              <a:fillRect b="0" l="0" r="0" t="0"/>
            </a:stretch>
          </a:blipFill>
          <a:ln>
            <a:noFill/>
          </a:ln>
        </p:spPr>
      </p:sp>
      <p:sp>
        <p:nvSpPr>
          <p:cNvPr id="414" name="Google Shape;414;p19"/>
          <p:cNvSpPr/>
          <p:nvPr/>
        </p:nvSpPr>
        <p:spPr>
          <a:xfrm>
            <a:off x="9246020" y="417927"/>
            <a:ext cx="1219324" cy="1221545"/>
          </a:xfrm>
          <a:custGeom>
            <a:rect b="b" l="l" r="r" t="t"/>
            <a:pathLst>
              <a:path extrusionOk="0" h="1221545" w="1219324">
                <a:moveTo>
                  <a:pt x="0" y="0"/>
                </a:moveTo>
                <a:lnTo>
                  <a:pt x="1219324" y="0"/>
                </a:lnTo>
                <a:lnTo>
                  <a:pt x="1219324" y="1221546"/>
                </a:lnTo>
                <a:lnTo>
                  <a:pt x="0" y="1221546"/>
                </a:lnTo>
                <a:lnTo>
                  <a:pt x="0" y="0"/>
                </a:lnTo>
                <a:close/>
              </a:path>
            </a:pathLst>
          </a:custGeom>
          <a:blipFill rotWithShape="1">
            <a:blip r:embed="rId7">
              <a:alphaModFix/>
            </a:blip>
            <a:stretch>
              <a:fillRect b="0" l="0" r="0" t="0"/>
            </a:stretch>
          </a:blipFill>
          <a:ln>
            <a:noFill/>
          </a:ln>
        </p:spPr>
      </p:sp>
      <p:sp>
        <p:nvSpPr>
          <p:cNvPr id="415" name="Google Shape;415;p19"/>
          <p:cNvSpPr/>
          <p:nvPr/>
        </p:nvSpPr>
        <p:spPr>
          <a:xfrm>
            <a:off x="15528936" y="5227690"/>
            <a:ext cx="1219324" cy="1221545"/>
          </a:xfrm>
          <a:custGeom>
            <a:rect b="b" l="l" r="r" t="t"/>
            <a:pathLst>
              <a:path extrusionOk="0" h="1221545" w="1219324">
                <a:moveTo>
                  <a:pt x="0" y="0"/>
                </a:moveTo>
                <a:lnTo>
                  <a:pt x="1219324" y="0"/>
                </a:lnTo>
                <a:lnTo>
                  <a:pt x="1219324" y="1221545"/>
                </a:lnTo>
                <a:lnTo>
                  <a:pt x="0" y="1221545"/>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No-Go Decision Infographic ">
  <a:themeElements>
    <a:clrScheme name="Office">
      <a:dk1>
        <a:srgbClr val="000000"/>
      </a:dk1>
      <a:lt1>
        <a:srgbClr val="FFFFFF"/>
      </a:lt1>
      <a:dk2>
        <a:srgbClr val="38B6FF"/>
      </a:dk2>
      <a:lt2>
        <a:srgbClr val="888888"/>
      </a:lt2>
      <a:accent1>
        <a:srgbClr val="545454"/>
      </a:accent1>
      <a:accent2>
        <a:srgbClr val="FFFFFF"/>
      </a:accent2>
      <a:accent3>
        <a:srgbClr val="38B6FF"/>
      </a:accent3>
      <a:accent4>
        <a:srgbClr val="888888"/>
      </a:accent4>
      <a:accent5>
        <a:srgbClr val="545454"/>
      </a:accent5>
      <a:accent6>
        <a:srgbClr val="FFFFFF"/>
      </a:accent6>
      <a:hlink>
        <a:srgbClr val="38B6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