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10287000" cx="18288000"/>
  <p:notesSz cx="6858000" cy="9144000"/>
  <p:embeddedFontLst>
    <p:embeddedFont>
      <p:font typeface="Montserrat"/>
      <p:bold r:id="rId25"/>
      <p:boldItalic r:id="rId26"/>
    </p:embeddedFont>
    <p:embeddedFont>
      <p:font typeface="Archivo Black"/>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boldItalic.fntdata"/><Relationship Id="rId25" Type="http://schemas.openxmlformats.org/officeDocument/2006/relationships/font" Target="fonts/Montserrat-bold.fntdata"/><Relationship Id="rId27" Type="http://schemas.openxmlformats.org/officeDocument/2006/relationships/font" Target="fonts/Archivo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4" name="Shape 954"/>
        <p:cNvGrpSpPr/>
        <p:nvPr/>
      </p:nvGrpSpPr>
      <p:grpSpPr>
        <a:xfrm>
          <a:off x="0" y="0"/>
          <a:ext cx="0" cy="0"/>
          <a:chOff x="0" y="0"/>
          <a:chExt cx="0" cy="0"/>
        </a:xfrm>
      </p:grpSpPr>
      <p:sp>
        <p:nvSpPr>
          <p:cNvPr id="955" name="Google Shape;95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idx="1" type="subTitle"/>
          </p:nvPr>
        </p:nvSpPr>
        <p:spPr>
          <a:xfrm>
            <a:off x="1449675" y="4745075"/>
            <a:ext cx="72795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SzPts val="3200"/>
              <a:buNone/>
              <a:defRPr/>
            </a:lvl1pPr>
            <a:lvl2pPr lvl="1" algn="ctr">
              <a:spcBef>
                <a:spcPts val="560"/>
              </a:spcBef>
              <a:spcAft>
                <a:spcPts val="0"/>
              </a:spcAft>
              <a:buSzPts val="2800"/>
              <a:buNone/>
              <a:defRPr/>
            </a:lvl2pPr>
            <a:lvl3pPr lvl="2" algn="ctr">
              <a:spcBef>
                <a:spcPts val="480"/>
              </a:spcBef>
              <a:spcAft>
                <a:spcPts val="0"/>
              </a:spcAft>
              <a:buSzPts val="2400"/>
              <a:buNone/>
              <a:defRPr/>
            </a:lvl3pPr>
            <a:lvl4pPr lvl="3" algn="ctr">
              <a:spcBef>
                <a:spcPts val="400"/>
              </a:spcBef>
              <a:spcAft>
                <a:spcPts val="0"/>
              </a:spcAft>
              <a:buSzPts val="2000"/>
              <a:buNone/>
              <a:defRPr/>
            </a:lvl4pPr>
            <a:lvl5pPr lvl="4" algn="ctr">
              <a:spcBef>
                <a:spcPts val="400"/>
              </a:spcBef>
              <a:spcAft>
                <a:spcPts val="0"/>
              </a:spcAft>
              <a:buSzPts val="2000"/>
              <a:buNone/>
              <a:defRPr/>
            </a:lvl5pPr>
            <a:lvl6pPr lvl="5" algn="ctr">
              <a:spcBef>
                <a:spcPts val="400"/>
              </a:spcBef>
              <a:spcAft>
                <a:spcPts val="0"/>
              </a:spcAft>
              <a:buSzPts val="2000"/>
              <a:buNone/>
              <a:defRPr/>
            </a:lvl6pPr>
            <a:lvl7pPr lvl="6" algn="ctr">
              <a:spcBef>
                <a:spcPts val="400"/>
              </a:spcBef>
              <a:spcAft>
                <a:spcPts val="0"/>
              </a:spcAft>
              <a:buSzPts val="2000"/>
              <a:buNone/>
              <a:defRPr/>
            </a:lvl7pPr>
            <a:lvl8pPr lvl="7" algn="ctr">
              <a:spcBef>
                <a:spcPts val="400"/>
              </a:spcBef>
              <a:spcAft>
                <a:spcPts val="0"/>
              </a:spcAft>
              <a:buSzPts val="2000"/>
              <a:buNone/>
              <a:defRPr/>
            </a:lvl8pPr>
            <a:lvl9pPr lvl="8" algn="ctr">
              <a:spcBef>
                <a:spcPts val="400"/>
              </a:spcBef>
              <a:spcAft>
                <a:spcPts val="0"/>
              </a:spcAft>
              <a:buSzPts val="2000"/>
              <a:buNone/>
              <a:defRPr/>
            </a:lvl9pPr>
          </a:lstStyle>
          <a:p/>
        </p:txBody>
      </p:sp>
      <p:sp>
        <p:nvSpPr>
          <p:cNvPr id="11" name="Google Shape;11;p3"/>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2">
              <a:alphaModFix/>
            </a:blip>
            <a:stretch>
              <a:fillRect b="0" l="0" r="0" t="0"/>
            </a:stretch>
          </a:blipFill>
          <a:ln>
            <a:noFill/>
          </a:ln>
        </p:spPr>
      </p:sp>
      <p:sp>
        <p:nvSpPr>
          <p:cNvPr id="12" name="Google Shape;12;p3"/>
          <p:cNvSpPr txBox="1"/>
          <p:nvPr/>
        </p:nvSpPr>
        <p:spPr>
          <a:xfrm>
            <a:off x="13939729" y="553618"/>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13" name="Google Shape;13;p3"/>
          <p:cNvSpPr txBox="1"/>
          <p:nvPr/>
        </p:nvSpPr>
        <p:spPr>
          <a:xfrm>
            <a:off x="16320901" y="553618"/>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14" name="Google Shape;14;p3"/>
          <p:cNvSpPr txBox="1"/>
          <p:nvPr/>
        </p:nvSpPr>
        <p:spPr>
          <a:xfrm>
            <a:off x="11685804" y="553618"/>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15" name="Google Shape;15;p3"/>
          <p:cNvSpPr txBox="1"/>
          <p:nvPr/>
        </p:nvSpPr>
        <p:spPr>
          <a:xfrm>
            <a:off x="9486239" y="553618"/>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16" name="Google Shape;16;p3"/>
          <p:cNvSpPr txBox="1"/>
          <p:nvPr/>
        </p:nvSpPr>
        <p:spPr>
          <a:xfrm>
            <a:off x="2123060" y="553618"/>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17" name="Google Shape;17;p3"/>
          <p:cNvSpPr txBox="1"/>
          <p:nvPr>
            <p:ph type="title"/>
          </p:nvPr>
        </p:nvSpPr>
        <p:spPr>
          <a:xfrm>
            <a:off x="1042800" y="2113275"/>
            <a:ext cx="99900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7000"/>
              <a:buFont typeface="Archivo Black"/>
              <a:buNone/>
              <a:defRPr i="0" sz="70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8" name="Google Shape;18;p3"/>
          <p:cNvPicPr preferRelativeResize="0"/>
          <p:nvPr/>
        </p:nvPicPr>
        <p:blipFill>
          <a:blip r:embed="rId3">
            <a:alphaModFix/>
          </a:blip>
          <a:stretch>
            <a:fillRect/>
          </a:stretch>
        </p:blipFill>
        <p:spPr>
          <a:xfrm>
            <a:off x="-1209220" y="1198392"/>
            <a:ext cx="2179404" cy="2058326"/>
          </a:xfrm>
          <a:prstGeom prst="rect">
            <a:avLst/>
          </a:prstGeom>
          <a:noFill/>
          <a:ln>
            <a:noFill/>
          </a:ln>
        </p:spPr>
      </p:pic>
      <p:pic>
        <p:nvPicPr>
          <p:cNvPr id="19" name="Google Shape;19;p3"/>
          <p:cNvPicPr preferRelativeResize="0"/>
          <p:nvPr/>
        </p:nvPicPr>
        <p:blipFill>
          <a:blip r:embed="rId3">
            <a:alphaModFix/>
          </a:blip>
          <a:stretch>
            <a:fillRect/>
          </a:stretch>
        </p:blipFill>
        <p:spPr>
          <a:xfrm>
            <a:off x="16698455" y="6498717"/>
            <a:ext cx="2179404" cy="20583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4"/>
          <p:cNvSpPr txBox="1"/>
          <p:nvPr>
            <p:ph type="title"/>
          </p:nvPr>
        </p:nvSpPr>
        <p:spPr>
          <a:xfrm>
            <a:off x="1042800" y="2113275"/>
            <a:ext cx="99900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4"/>
          <p:cNvSpPr txBox="1"/>
          <p:nvPr>
            <p:ph idx="1" type="body"/>
          </p:nvPr>
        </p:nvSpPr>
        <p:spPr>
          <a:xfrm>
            <a:off x="4244075" y="43525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 name="Google Shape;23;p4"/>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2">
              <a:alphaModFix/>
            </a:blip>
            <a:stretch>
              <a:fillRect b="0" l="0" r="0" t="0"/>
            </a:stretch>
          </a:blipFill>
          <a:ln>
            <a:noFill/>
          </a:ln>
        </p:spPr>
      </p:sp>
      <p:sp>
        <p:nvSpPr>
          <p:cNvPr id="24" name="Google Shape;24;p4"/>
          <p:cNvSpPr txBox="1"/>
          <p:nvPr/>
        </p:nvSpPr>
        <p:spPr>
          <a:xfrm>
            <a:off x="13939729" y="553618"/>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25" name="Google Shape;25;p4"/>
          <p:cNvSpPr txBox="1"/>
          <p:nvPr/>
        </p:nvSpPr>
        <p:spPr>
          <a:xfrm>
            <a:off x="16320901" y="553618"/>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26" name="Google Shape;26;p4"/>
          <p:cNvSpPr txBox="1"/>
          <p:nvPr/>
        </p:nvSpPr>
        <p:spPr>
          <a:xfrm>
            <a:off x="11685804" y="553618"/>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27" name="Google Shape;27;p4"/>
          <p:cNvSpPr txBox="1"/>
          <p:nvPr/>
        </p:nvSpPr>
        <p:spPr>
          <a:xfrm>
            <a:off x="9486239" y="553618"/>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28" name="Google Shape;28;p4"/>
          <p:cNvSpPr txBox="1"/>
          <p:nvPr/>
        </p:nvSpPr>
        <p:spPr>
          <a:xfrm>
            <a:off x="2123060" y="553618"/>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pic>
        <p:nvPicPr>
          <p:cNvPr id="29" name="Google Shape;29;p4"/>
          <p:cNvPicPr preferRelativeResize="0"/>
          <p:nvPr/>
        </p:nvPicPr>
        <p:blipFill>
          <a:blip r:embed="rId3">
            <a:alphaModFix/>
          </a:blip>
          <a:stretch>
            <a:fillRect/>
          </a:stretch>
        </p:blipFill>
        <p:spPr>
          <a:xfrm>
            <a:off x="16903116" y="8128995"/>
            <a:ext cx="2145501" cy="2032580"/>
          </a:xfrm>
          <a:prstGeom prst="rect">
            <a:avLst/>
          </a:prstGeom>
          <a:noFill/>
          <a:ln>
            <a:noFill/>
          </a:ln>
        </p:spPr>
      </p:pic>
      <p:pic>
        <p:nvPicPr>
          <p:cNvPr id="30" name="Google Shape;30;p4"/>
          <p:cNvPicPr preferRelativeResize="0"/>
          <p:nvPr/>
        </p:nvPicPr>
        <p:blipFill>
          <a:blip r:embed="rId3">
            <a:alphaModFix/>
          </a:blip>
          <a:stretch>
            <a:fillRect/>
          </a:stretch>
        </p:blipFill>
        <p:spPr>
          <a:xfrm>
            <a:off x="5269966" y="-1055467"/>
            <a:ext cx="2145501" cy="20325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idx="1" type="body"/>
          </p:nvPr>
        </p:nvSpPr>
        <p:spPr>
          <a:xfrm>
            <a:off x="2908538" y="6264138"/>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400"/>
              <a:buNone/>
              <a:defRPr/>
            </a:lvl1pPr>
            <a:lvl2pPr indent="-228600" lvl="1" marL="914400" algn="l">
              <a:spcBef>
                <a:spcPts val="360"/>
              </a:spcBef>
              <a:spcAft>
                <a:spcPts val="0"/>
              </a:spcAft>
              <a:buSzPts val="2400"/>
              <a:buNone/>
              <a:defRPr/>
            </a:lvl2pPr>
            <a:lvl3pPr indent="-228600" lvl="2" marL="1371600" algn="l">
              <a:spcBef>
                <a:spcPts val="320"/>
              </a:spcBef>
              <a:spcAft>
                <a:spcPts val="0"/>
              </a:spcAft>
              <a:buSzPts val="2400"/>
              <a:buNone/>
              <a:defRPr/>
            </a:lvl3pPr>
            <a:lvl4pPr indent="-228600" lvl="3" marL="1828800" algn="l">
              <a:spcBef>
                <a:spcPts val="280"/>
              </a:spcBef>
              <a:spcAft>
                <a:spcPts val="0"/>
              </a:spcAft>
              <a:buSzPts val="2400"/>
              <a:buNone/>
              <a:defRPr/>
            </a:lvl4pPr>
            <a:lvl5pPr indent="-228600" lvl="4" marL="2286000" algn="l">
              <a:spcBef>
                <a:spcPts val="280"/>
              </a:spcBef>
              <a:spcAft>
                <a:spcPts val="0"/>
              </a:spcAft>
              <a:buSzPts val="2400"/>
              <a:buNone/>
              <a:defRPr/>
            </a:lvl5pPr>
            <a:lvl6pPr indent="-228600" lvl="5" marL="2743200" algn="l">
              <a:spcBef>
                <a:spcPts val="280"/>
              </a:spcBef>
              <a:spcAft>
                <a:spcPts val="0"/>
              </a:spcAft>
              <a:buSzPts val="2400"/>
              <a:buNone/>
              <a:defRPr/>
            </a:lvl6pPr>
            <a:lvl7pPr indent="-228600" lvl="6" marL="3200400" algn="l">
              <a:spcBef>
                <a:spcPts val="280"/>
              </a:spcBef>
              <a:spcAft>
                <a:spcPts val="0"/>
              </a:spcAft>
              <a:buSzPts val="2400"/>
              <a:buNone/>
              <a:defRPr/>
            </a:lvl7pPr>
            <a:lvl8pPr indent="-228600" lvl="7" marL="3657600" algn="l">
              <a:spcBef>
                <a:spcPts val="280"/>
              </a:spcBef>
              <a:spcAft>
                <a:spcPts val="0"/>
              </a:spcAft>
              <a:buSzPts val="2400"/>
              <a:buNone/>
              <a:defRPr/>
            </a:lvl8pPr>
            <a:lvl9pPr indent="-228600" lvl="8" marL="4114800" algn="l">
              <a:spcBef>
                <a:spcPts val="280"/>
              </a:spcBef>
              <a:spcAft>
                <a:spcPts val="0"/>
              </a:spcAft>
              <a:buSzPts val="2400"/>
              <a:buNone/>
              <a:defRPr/>
            </a:lvl9pPr>
          </a:lstStyle>
          <a:p/>
        </p:txBody>
      </p:sp>
      <p:sp>
        <p:nvSpPr>
          <p:cNvPr id="33" name="Google Shape;33;p5"/>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2">
              <a:alphaModFix/>
            </a:blip>
            <a:stretch>
              <a:fillRect b="0" l="0" r="0" t="0"/>
            </a:stretch>
          </a:blipFill>
          <a:ln>
            <a:noFill/>
          </a:ln>
        </p:spPr>
      </p:sp>
      <p:sp>
        <p:nvSpPr>
          <p:cNvPr id="34" name="Google Shape;34;p5"/>
          <p:cNvSpPr txBox="1"/>
          <p:nvPr/>
        </p:nvSpPr>
        <p:spPr>
          <a:xfrm>
            <a:off x="13939729" y="553618"/>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35" name="Google Shape;35;p5"/>
          <p:cNvSpPr txBox="1"/>
          <p:nvPr/>
        </p:nvSpPr>
        <p:spPr>
          <a:xfrm>
            <a:off x="16320901" y="553618"/>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36" name="Google Shape;36;p5"/>
          <p:cNvSpPr txBox="1"/>
          <p:nvPr/>
        </p:nvSpPr>
        <p:spPr>
          <a:xfrm>
            <a:off x="11685804" y="553618"/>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37" name="Google Shape;37;p5"/>
          <p:cNvSpPr txBox="1"/>
          <p:nvPr/>
        </p:nvSpPr>
        <p:spPr>
          <a:xfrm>
            <a:off x="9486239" y="553618"/>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38" name="Google Shape;38;p5"/>
          <p:cNvSpPr txBox="1"/>
          <p:nvPr/>
        </p:nvSpPr>
        <p:spPr>
          <a:xfrm>
            <a:off x="2123060" y="553618"/>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39" name="Google Shape;39;p5"/>
          <p:cNvSpPr txBox="1"/>
          <p:nvPr>
            <p:ph type="title"/>
          </p:nvPr>
        </p:nvSpPr>
        <p:spPr>
          <a:xfrm>
            <a:off x="1042800" y="2113275"/>
            <a:ext cx="99900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7000"/>
              <a:buFont typeface="Archivo Black"/>
              <a:buNone/>
              <a:defRPr i="0" sz="70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0" name="Google Shape;40;p5"/>
          <p:cNvPicPr preferRelativeResize="0"/>
          <p:nvPr/>
        </p:nvPicPr>
        <p:blipFill>
          <a:blip r:embed="rId3">
            <a:alphaModFix/>
          </a:blip>
          <a:stretch>
            <a:fillRect/>
          </a:stretch>
        </p:blipFill>
        <p:spPr>
          <a:xfrm>
            <a:off x="16730691" y="7462945"/>
            <a:ext cx="2145501" cy="2032580"/>
          </a:xfrm>
          <a:prstGeom prst="rect">
            <a:avLst/>
          </a:prstGeom>
          <a:noFill/>
          <a:ln>
            <a:noFill/>
          </a:ln>
        </p:spPr>
      </p:pic>
      <p:pic>
        <p:nvPicPr>
          <p:cNvPr id="41" name="Google Shape;41;p5"/>
          <p:cNvPicPr preferRelativeResize="0"/>
          <p:nvPr/>
        </p:nvPicPr>
        <p:blipFill>
          <a:blip r:embed="rId3">
            <a:alphaModFix/>
          </a:blip>
          <a:stretch>
            <a:fillRect/>
          </a:stretch>
        </p:blipFill>
        <p:spPr>
          <a:xfrm>
            <a:off x="5253516" y="-1055480"/>
            <a:ext cx="2145501" cy="20325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
          <p:cNvSpPr txBox="1"/>
          <p:nvPr>
            <p:ph type="title"/>
          </p:nvPr>
        </p:nvSpPr>
        <p:spPr>
          <a:xfrm>
            <a:off x="1042800" y="2113275"/>
            <a:ext cx="99900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body"/>
          </p:nvPr>
        </p:nvSpPr>
        <p:spPr>
          <a:xfrm>
            <a:off x="3009975" y="4313450"/>
            <a:ext cx="53118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sp>
        <p:nvSpPr>
          <p:cNvPr id="45" name="Google Shape;45;p6"/>
          <p:cNvSpPr txBox="1"/>
          <p:nvPr>
            <p:ph idx="2" type="body"/>
          </p:nvPr>
        </p:nvSpPr>
        <p:spPr>
          <a:xfrm>
            <a:off x="8474100" y="4313450"/>
            <a:ext cx="5154600" cy="4526100"/>
          </a:xfrm>
          <a:prstGeom prst="rect">
            <a:avLst/>
          </a:prstGeom>
          <a:noFill/>
          <a:ln>
            <a:noFill/>
          </a:ln>
        </p:spPr>
        <p:txBody>
          <a:bodyPr anchorCtr="0" anchor="t" bIns="45700" lIns="91425" spcFirstLastPara="1" rIns="91425" wrap="square" tIns="45700">
            <a:normAutofit/>
          </a:bodyPr>
          <a:lstStyle>
            <a:lvl1pPr indent="-381000" lvl="0" marL="457200" algn="l">
              <a:spcBef>
                <a:spcPts val="560"/>
              </a:spcBef>
              <a:spcAft>
                <a:spcPts val="0"/>
              </a:spcAft>
              <a:buClr>
                <a:schemeClr val="dk1"/>
              </a:buClr>
              <a:buSzPts val="2400"/>
              <a:buChar char="•"/>
              <a:defRPr/>
            </a:lvl1pPr>
            <a:lvl2pPr indent="-381000" lvl="1" marL="914400" algn="l">
              <a:spcBef>
                <a:spcPts val="480"/>
              </a:spcBef>
              <a:spcAft>
                <a:spcPts val="0"/>
              </a:spcAft>
              <a:buClr>
                <a:schemeClr val="dk1"/>
              </a:buClr>
              <a:buSzPts val="2400"/>
              <a:buChar char="–"/>
              <a:defRPr/>
            </a:lvl2pPr>
            <a:lvl3pPr indent="-381000" lvl="2" marL="1371600" algn="l">
              <a:spcBef>
                <a:spcPts val="400"/>
              </a:spcBef>
              <a:spcAft>
                <a:spcPts val="0"/>
              </a:spcAft>
              <a:buClr>
                <a:schemeClr val="dk1"/>
              </a:buClr>
              <a:buSzPts val="2400"/>
              <a:buChar char="•"/>
              <a:defRPr/>
            </a:lvl3pPr>
            <a:lvl4pPr indent="-381000" lvl="3" marL="1828800" algn="l">
              <a:spcBef>
                <a:spcPts val="360"/>
              </a:spcBef>
              <a:spcAft>
                <a:spcPts val="0"/>
              </a:spcAft>
              <a:buClr>
                <a:schemeClr val="dk1"/>
              </a:buClr>
              <a:buSzPts val="2400"/>
              <a:buChar char="–"/>
              <a:defRPr/>
            </a:lvl4pPr>
            <a:lvl5pPr indent="-381000" lvl="4" marL="2286000" algn="l">
              <a:spcBef>
                <a:spcPts val="360"/>
              </a:spcBef>
              <a:spcAft>
                <a:spcPts val="0"/>
              </a:spcAft>
              <a:buClr>
                <a:schemeClr val="dk1"/>
              </a:buClr>
              <a:buSzPts val="2400"/>
              <a:buChar char="»"/>
              <a:defRPr/>
            </a:lvl5pPr>
            <a:lvl6pPr indent="-381000" lvl="5" marL="2743200" algn="l">
              <a:spcBef>
                <a:spcPts val="360"/>
              </a:spcBef>
              <a:spcAft>
                <a:spcPts val="0"/>
              </a:spcAft>
              <a:buClr>
                <a:schemeClr val="dk1"/>
              </a:buClr>
              <a:buSzPts val="2400"/>
              <a:buChar char="•"/>
              <a:defRPr/>
            </a:lvl6pPr>
            <a:lvl7pPr indent="-381000" lvl="6" marL="3200400" algn="l">
              <a:spcBef>
                <a:spcPts val="360"/>
              </a:spcBef>
              <a:spcAft>
                <a:spcPts val="0"/>
              </a:spcAft>
              <a:buClr>
                <a:schemeClr val="dk1"/>
              </a:buClr>
              <a:buSzPts val="2400"/>
              <a:buChar char="•"/>
              <a:defRPr/>
            </a:lvl7pPr>
            <a:lvl8pPr indent="-381000" lvl="7" marL="3657600" algn="l">
              <a:spcBef>
                <a:spcPts val="360"/>
              </a:spcBef>
              <a:spcAft>
                <a:spcPts val="0"/>
              </a:spcAft>
              <a:buClr>
                <a:schemeClr val="dk1"/>
              </a:buClr>
              <a:buSzPts val="2400"/>
              <a:buChar char="•"/>
              <a:defRPr/>
            </a:lvl8pPr>
            <a:lvl9pPr indent="-381000" lvl="8" marL="4114800" algn="l">
              <a:spcBef>
                <a:spcPts val="360"/>
              </a:spcBef>
              <a:spcAft>
                <a:spcPts val="0"/>
              </a:spcAft>
              <a:buClr>
                <a:schemeClr val="dk1"/>
              </a:buClr>
              <a:buSzPts val="2400"/>
              <a:buChar char="•"/>
              <a:defRPr/>
            </a:lvl9pPr>
          </a:lstStyle>
          <a:p/>
        </p:txBody>
      </p:sp>
      <p:sp>
        <p:nvSpPr>
          <p:cNvPr id="46" name="Google Shape;46;p6"/>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2">
              <a:alphaModFix/>
            </a:blip>
            <a:stretch>
              <a:fillRect b="0" l="0" r="0" t="0"/>
            </a:stretch>
          </a:blipFill>
          <a:ln>
            <a:noFill/>
          </a:ln>
        </p:spPr>
      </p:sp>
      <p:sp>
        <p:nvSpPr>
          <p:cNvPr id="47" name="Google Shape;47;p6"/>
          <p:cNvSpPr txBox="1"/>
          <p:nvPr/>
        </p:nvSpPr>
        <p:spPr>
          <a:xfrm>
            <a:off x="13939729" y="553618"/>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48" name="Google Shape;48;p6"/>
          <p:cNvSpPr txBox="1"/>
          <p:nvPr/>
        </p:nvSpPr>
        <p:spPr>
          <a:xfrm>
            <a:off x="16320901" y="553618"/>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49" name="Google Shape;49;p6"/>
          <p:cNvSpPr txBox="1"/>
          <p:nvPr/>
        </p:nvSpPr>
        <p:spPr>
          <a:xfrm>
            <a:off x="11685804" y="553618"/>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50" name="Google Shape;50;p6"/>
          <p:cNvSpPr txBox="1"/>
          <p:nvPr/>
        </p:nvSpPr>
        <p:spPr>
          <a:xfrm>
            <a:off x="9486239" y="553618"/>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51" name="Google Shape;51;p6"/>
          <p:cNvSpPr txBox="1"/>
          <p:nvPr/>
        </p:nvSpPr>
        <p:spPr>
          <a:xfrm>
            <a:off x="2123060" y="553618"/>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pic>
        <p:nvPicPr>
          <p:cNvPr id="52" name="Google Shape;52;p6"/>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53" name="Google Shape;53;p6"/>
          <p:cNvPicPr preferRelativeResize="0"/>
          <p:nvPr/>
        </p:nvPicPr>
        <p:blipFill>
          <a:blip r:embed="rId3">
            <a:alphaModFix/>
          </a:blip>
          <a:stretch>
            <a:fillRect/>
          </a:stretch>
        </p:blipFill>
        <p:spPr>
          <a:xfrm>
            <a:off x="17296316" y="7446770"/>
            <a:ext cx="2145501" cy="20325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7"/>
          <p:cNvSpPr txBox="1"/>
          <p:nvPr>
            <p:ph type="title"/>
          </p:nvPr>
        </p:nvSpPr>
        <p:spPr>
          <a:xfrm>
            <a:off x="1042800" y="2113275"/>
            <a:ext cx="99900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7"/>
          <p:cNvSpPr txBox="1"/>
          <p:nvPr>
            <p:ph idx="1" type="body"/>
          </p:nvPr>
        </p:nvSpPr>
        <p:spPr>
          <a:xfrm>
            <a:off x="4048875" y="4829600"/>
            <a:ext cx="52785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
        <p:nvSpPr>
          <p:cNvPr id="57" name="Google Shape;57;p7"/>
          <p:cNvSpPr txBox="1"/>
          <p:nvPr>
            <p:ph idx="2" type="body"/>
          </p:nvPr>
        </p:nvSpPr>
        <p:spPr>
          <a:xfrm>
            <a:off x="9520428" y="4829600"/>
            <a:ext cx="5280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a:lvl1pPr>
            <a:lvl2pPr indent="-381000" lvl="1" marL="914400" algn="l">
              <a:spcBef>
                <a:spcPts val="400"/>
              </a:spcBef>
              <a:spcAft>
                <a:spcPts val="0"/>
              </a:spcAft>
              <a:buClr>
                <a:schemeClr val="dk1"/>
              </a:buClr>
              <a:buSzPts val="2400"/>
              <a:buChar char="–"/>
              <a:defRPr/>
            </a:lvl2pPr>
            <a:lvl3pPr indent="-381000" lvl="2" marL="1371600" algn="l">
              <a:spcBef>
                <a:spcPts val="360"/>
              </a:spcBef>
              <a:spcAft>
                <a:spcPts val="0"/>
              </a:spcAft>
              <a:buClr>
                <a:schemeClr val="dk1"/>
              </a:buClr>
              <a:buSzPts val="2400"/>
              <a:buChar char="•"/>
              <a:defRPr/>
            </a:lvl3pPr>
            <a:lvl4pPr indent="-381000" lvl="3" marL="1828800" algn="l">
              <a:spcBef>
                <a:spcPts val="320"/>
              </a:spcBef>
              <a:spcAft>
                <a:spcPts val="0"/>
              </a:spcAft>
              <a:buClr>
                <a:schemeClr val="dk1"/>
              </a:buClr>
              <a:buSzPts val="2400"/>
              <a:buChar char="–"/>
              <a:defRPr/>
            </a:lvl4pPr>
            <a:lvl5pPr indent="-381000" lvl="4" marL="2286000" algn="l">
              <a:spcBef>
                <a:spcPts val="320"/>
              </a:spcBef>
              <a:spcAft>
                <a:spcPts val="0"/>
              </a:spcAft>
              <a:buClr>
                <a:schemeClr val="dk1"/>
              </a:buClr>
              <a:buSzPts val="2400"/>
              <a:buChar char="»"/>
              <a:defRPr/>
            </a:lvl5pPr>
            <a:lvl6pPr indent="-381000" lvl="5" marL="2743200" algn="l">
              <a:spcBef>
                <a:spcPts val="320"/>
              </a:spcBef>
              <a:spcAft>
                <a:spcPts val="0"/>
              </a:spcAft>
              <a:buClr>
                <a:schemeClr val="dk1"/>
              </a:buClr>
              <a:buSzPts val="2400"/>
              <a:buChar char="•"/>
              <a:defRPr/>
            </a:lvl6pPr>
            <a:lvl7pPr indent="-381000" lvl="6" marL="3200400" algn="l">
              <a:spcBef>
                <a:spcPts val="320"/>
              </a:spcBef>
              <a:spcAft>
                <a:spcPts val="0"/>
              </a:spcAft>
              <a:buClr>
                <a:schemeClr val="dk1"/>
              </a:buClr>
              <a:buSzPts val="2400"/>
              <a:buChar char="•"/>
              <a:defRPr/>
            </a:lvl7pPr>
            <a:lvl8pPr indent="-381000" lvl="7" marL="3657600" algn="l">
              <a:spcBef>
                <a:spcPts val="320"/>
              </a:spcBef>
              <a:spcAft>
                <a:spcPts val="0"/>
              </a:spcAft>
              <a:buClr>
                <a:schemeClr val="dk1"/>
              </a:buClr>
              <a:buSzPts val="2400"/>
              <a:buChar char="•"/>
              <a:defRPr/>
            </a:lvl8pPr>
            <a:lvl9pPr indent="-381000" lvl="8" marL="4114800" algn="l">
              <a:spcBef>
                <a:spcPts val="320"/>
              </a:spcBef>
              <a:spcAft>
                <a:spcPts val="0"/>
              </a:spcAft>
              <a:buClr>
                <a:schemeClr val="dk1"/>
              </a:buClr>
              <a:buSzPts val="2400"/>
              <a:buChar char="•"/>
              <a:defRPr/>
            </a:lvl9pPr>
          </a:lstStyle>
          <a:p/>
        </p:txBody>
      </p:sp>
      <p:sp>
        <p:nvSpPr>
          <p:cNvPr id="58" name="Google Shape;58;p7"/>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2">
              <a:alphaModFix/>
            </a:blip>
            <a:stretch>
              <a:fillRect b="0" l="0" r="0" t="0"/>
            </a:stretch>
          </a:blipFill>
          <a:ln>
            <a:noFill/>
          </a:ln>
        </p:spPr>
      </p:sp>
      <p:sp>
        <p:nvSpPr>
          <p:cNvPr id="59" name="Google Shape;59;p7"/>
          <p:cNvSpPr txBox="1"/>
          <p:nvPr/>
        </p:nvSpPr>
        <p:spPr>
          <a:xfrm>
            <a:off x="13939729" y="553618"/>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60" name="Google Shape;60;p7"/>
          <p:cNvSpPr txBox="1"/>
          <p:nvPr/>
        </p:nvSpPr>
        <p:spPr>
          <a:xfrm>
            <a:off x="16320901" y="553618"/>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61" name="Google Shape;61;p7"/>
          <p:cNvSpPr txBox="1"/>
          <p:nvPr/>
        </p:nvSpPr>
        <p:spPr>
          <a:xfrm>
            <a:off x="11685804" y="553618"/>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62" name="Google Shape;62;p7"/>
          <p:cNvSpPr txBox="1"/>
          <p:nvPr/>
        </p:nvSpPr>
        <p:spPr>
          <a:xfrm>
            <a:off x="9486239" y="553618"/>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63" name="Google Shape;63;p7"/>
          <p:cNvSpPr txBox="1"/>
          <p:nvPr/>
        </p:nvSpPr>
        <p:spPr>
          <a:xfrm>
            <a:off x="2123060" y="553618"/>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pic>
        <p:nvPicPr>
          <p:cNvPr id="64" name="Google Shape;64;p7"/>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65" name="Google Shape;65;p7"/>
          <p:cNvPicPr preferRelativeResize="0"/>
          <p:nvPr/>
        </p:nvPicPr>
        <p:blipFill>
          <a:blip r:embed="rId3">
            <a:alphaModFix/>
          </a:blip>
          <a:stretch>
            <a:fillRect/>
          </a:stretch>
        </p:blipFill>
        <p:spPr>
          <a:xfrm>
            <a:off x="17296316" y="7446770"/>
            <a:ext cx="2145501" cy="203258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8"/>
          <p:cNvSpPr txBox="1"/>
          <p:nvPr>
            <p:ph type="title"/>
          </p:nvPr>
        </p:nvSpPr>
        <p:spPr>
          <a:xfrm>
            <a:off x="1042800" y="2113275"/>
            <a:ext cx="9990000" cy="1143000"/>
          </a:xfrm>
          <a:prstGeom prst="rect">
            <a:avLst/>
          </a:prstGeom>
          <a:noFill/>
          <a:ln>
            <a:noFill/>
          </a:ln>
        </p:spPr>
        <p:txBody>
          <a:bodyPr anchorCtr="0" anchor="ctr" bIns="45700" lIns="91425" spcFirstLastPara="1" rIns="91425" wrap="square" tIns="45700">
            <a:normAutofit/>
          </a:bodyPr>
          <a:lstStyle>
            <a:lvl1pPr lvl="0">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2">
              <a:alphaModFix/>
            </a:blip>
            <a:stretch>
              <a:fillRect b="0" l="0" r="0" t="0"/>
            </a:stretch>
          </a:blipFill>
          <a:ln>
            <a:noFill/>
          </a:ln>
        </p:spPr>
      </p:sp>
      <p:sp>
        <p:nvSpPr>
          <p:cNvPr id="69" name="Google Shape;69;p8"/>
          <p:cNvSpPr txBox="1"/>
          <p:nvPr/>
        </p:nvSpPr>
        <p:spPr>
          <a:xfrm>
            <a:off x="13939729" y="553618"/>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70" name="Google Shape;70;p8"/>
          <p:cNvSpPr txBox="1"/>
          <p:nvPr/>
        </p:nvSpPr>
        <p:spPr>
          <a:xfrm>
            <a:off x="16320901" y="553618"/>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71" name="Google Shape;71;p8"/>
          <p:cNvSpPr txBox="1"/>
          <p:nvPr/>
        </p:nvSpPr>
        <p:spPr>
          <a:xfrm>
            <a:off x="11685804" y="553618"/>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72" name="Google Shape;72;p8"/>
          <p:cNvSpPr txBox="1"/>
          <p:nvPr/>
        </p:nvSpPr>
        <p:spPr>
          <a:xfrm>
            <a:off x="9486239" y="553618"/>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73" name="Google Shape;73;p8"/>
          <p:cNvSpPr txBox="1"/>
          <p:nvPr/>
        </p:nvSpPr>
        <p:spPr>
          <a:xfrm>
            <a:off x="2123060" y="553618"/>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pic>
        <p:nvPicPr>
          <p:cNvPr id="74" name="Google Shape;74;p8"/>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75" name="Google Shape;75;p8"/>
          <p:cNvPicPr preferRelativeResize="0"/>
          <p:nvPr/>
        </p:nvPicPr>
        <p:blipFill>
          <a:blip r:embed="rId3">
            <a:alphaModFix/>
          </a:blip>
          <a:stretch>
            <a:fillRect/>
          </a:stretch>
        </p:blipFill>
        <p:spPr>
          <a:xfrm>
            <a:off x="17296316" y="7446770"/>
            <a:ext cx="2145501" cy="203258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idx="1" type="body"/>
          </p:nvPr>
        </p:nvSpPr>
        <p:spPr>
          <a:xfrm>
            <a:off x="9548125" y="4441175"/>
            <a:ext cx="5111700" cy="4208700"/>
          </a:xfrm>
          <a:prstGeom prst="rect">
            <a:avLst/>
          </a:prstGeom>
          <a:noFill/>
          <a:ln>
            <a:noFill/>
          </a:ln>
        </p:spPr>
        <p:txBody>
          <a:bodyPr anchorCtr="0" anchor="t" bIns="45700" lIns="91425" spcFirstLastPara="1" rIns="91425" wrap="square" tIns="45700">
            <a:normAutofit/>
          </a:bodyPr>
          <a:lstStyle>
            <a:lvl1pPr indent="-381000" lvl="0" marL="457200" algn="l">
              <a:spcBef>
                <a:spcPts val="640"/>
              </a:spcBef>
              <a:spcAft>
                <a:spcPts val="0"/>
              </a:spcAft>
              <a:buClr>
                <a:schemeClr val="dk1"/>
              </a:buClr>
              <a:buSzPts val="2400"/>
              <a:buChar char="•"/>
              <a:defRPr/>
            </a:lvl1pPr>
            <a:lvl2pPr indent="-381000" lvl="1" marL="914400" algn="l">
              <a:spcBef>
                <a:spcPts val="560"/>
              </a:spcBef>
              <a:spcAft>
                <a:spcPts val="0"/>
              </a:spcAft>
              <a:buClr>
                <a:schemeClr val="dk1"/>
              </a:buClr>
              <a:buSzPts val="2400"/>
              <a:buChar char="–"/>
              <a:defRPr/>
            </a:lvl2pPr>
            <a:lvl3pPr indent="-381000" lvl="2" marL="1371600" algn="l">
              <a:spcBef>
                <a:spcPts val="480"/>
              </a:spcBef>
              <a:spcAft>
                <a:spcPts val="0"/>
              </a:spcAft>
              <a:buClr>
                <a:schemeClr val="dk1"/>
              </a:buClr>
              <a:buSzPts val="2400"/>
              <a:buChar char="•"/>
              <a:defRPr/>
            </a:lvl3pPr>
            <a:lvl4pPr indent="-381000" lvl="3" marL="1828800" algn="l">
              <a:spcBef>
                <a:spcPts val="400"/>
              </a:spcBef>
              <a:spcAft>
                <a:spcPts val="0"/>
              </a:spcAft>
              <a:buClr>
                <a:schemeClr val="dk1"/>
              </a:buClr>
              <a:buSzPts val="2400"/>
              <a:buChar char="–"/>
              <a:defRPr/>
            </a:lvl4pPr>
            <a:lvl5pPr indent="-381000" lvl="4" marL="2286000" algn="l">
              <a:spcBef>
                <a:spcPts val="400"/>
              </a:spcBef>
              <a:spcAft>
                <a:spcPts val="0"/>
              </a:spcAft>
              <a:buClr>
                <a:schemeClr val="dk1"/>
              </a:buClr>
              <a:buSzPts val="2400"/>
              <a:buChar char="»"/>
              <a:defRPr/>
            </a:lvl5pPr>
            <a:lvl6pPr indent="-381000" lvl="5" marL="2743200" algn="l">
              <a:spcBef>
                <a:spcPts val="400"/>
              </a:spcBef>
              <a:spcAft>
                <a:spcPts val="0"/>
              </a:spcAft>
              <a:buClr>
                <a:schemeClr val="dk1"/>
              </a:buClr>
              <a:buSzPts val="2400"/>
              <a:buChar char="•"/>
              <a:defRPr/>
            </a:lvl6pPr>
            <a:lvl7pPr indent="-381000" lvl="6" marL="3200400" algn="l">
              <a:spcBef>
                <a:spcPts val="400"/>
              </a:spcBef>
              <a:spcAft>
                <a:spcPts val="0"/>
              </a:spcAft>
              <a:buClr>
                <a:schemeClr val="dk1"/>
              </a:buClr>
              <a:buSzPts val="2400"/>
              <a:buChar char="•"/>
              <a:defRPr/>
            </a:lvl7pPr>
            <a:lvl8pPr indent="-381000" lvl="7" marL="3657600" algn="l">
              <a:spcBef>
                <a:spcPts val="400"/>
              </a:spcBef>
              <a:spcAft>
                <a:spcPts val="0"/>
              </a:spcAft>
              <a:buClr>
                <a:schemeClr val="dk1"/>
              </a:buClr>
              <a:buSzPts val="2400"/>
              <a:buChar char="•"/>
              <a:defRPr/>
            </a:lvl8pPr>
            <a:lvl9pPr indent="-381000" lvl="8" marL="4114800" algn="l">
              <a:spcBef>
                <a:spcPts val="400"/>
              </a:spcBef>
              <a:spcAft>
                <a:spcPts val="0"/>
              </a:spcAft>
              <a:buClr>
                <a:schemeClr val="dk1"/>
              </a:buClr>
              <a:buSzPts val="2400"/>
              <a:buChar char="•"/>
              <a:defRPr/>
            </a:lvl9pPr>
          </a:lstStyle>
          <a:p/>
        </p:txBody>
      </p:sp>
      <p:sp>
        <p:nvSpPr>
          <p:cNvPr id="78" name="Google Shape;78;p9"/>
          <p:cNvSpPr txBox="1"/>
          <p:nvPr>
            <p:ph idx="2" type="body"/>
          </p:nvPr>
        </p:nvSpPr>
        <p:spPr>
          <a:xfrm>
            <a:off x="4591100" y="4441175"/>
            <a:ext cx="55047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sp>
        <p:nvSpPr>
          <p:cNvPr id="79" name="Google Shape;79;p9"/>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2">
              <a:alphaModFix/>
            </a:blip>
            <a:stretch>
              <a:fillRect b="0" l="0" r="0" t="0"/>
            </a:stretch>
          </a:blipFill>
          <a:ln>
            <a:noFill/>
          </a:ln>
        </p:spPr>
      </p:sp>
      <p:sp>
        <p:nvSpPr>
          <p:cNvPr id="80" name="Google Shape;80;p9"/>
          <p:cNvSpPr txBox="1"/>
          <p:nvPr/>
        </p:nvSpPr>
        <p:spPr>
          <a:xfrm>
            <a:off x="13939729" y="553618"/>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81" name="Google Shape;81;p9"/>
          <p:cNvSpPr txBox="1"/>
          <p:nvPr/>
        </p:nvSpPr>
        <p:spPr>
          <a:xfrm>
            <a:off x="16320901" y="553618"/>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82" name="Google Shape;82;p9"/>
          <p:cNvSpPr txBox="1"/>
          <p:nvPr/>
        </p:nvSpPr>
        <p:spPr>
          <a:xfrm>
            <a:off x="11685804" y="553618"/>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83" name="Google Shape;83;p9"/>
          <p:cNvSpPr txBox="1"/>
          <p:nvPr/>
        </p:nvSpPr>
        <p:spPr>
          <a:xfrm>
            <a:off x="9486239" y="553618"/>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84" name="Google Shape;84;p9"/>
          <p:cNvSpPr txBox="1"/>
          <p:nvPr/>
        </p:nvSpPr>
        <p:spPr>
          <a:xfrm>
            <a:off x="2123060" y="553618"/>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85" name="Google Shape;85;p9"/>
          <p:cNvSpPr txBox="1"/>
          <p:nvPr>
            <p:ph type="title"/>
          </p:nvPr>
        </p:nvSpPr>
        <p:spPr>
          <a:xfrm>
            <a:off x="1042800" y="2113275"/>
            <a:ext cx="99900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7000"/>
              <a:buFont typeface="Archivo Black"/>
              <a:buNone/>
              <a:defRPr i="0" sz="70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86" name="Google Shape;86;p9"/>
          <p:cNvPicPr preferRelativeResize="0"/>
          <p:nvPr/>
        </p:nvPicPr>
        <p:blipFill>
          <a:blip r:embed="rId3">
            <a:alphaModFix/>
          </a:blip>
          <a:stretch>
            <a:fillRect/>
          </a:stretch>
        </p:blipFill>
        <p:spPr>
          <a:xfrm>
            <a:off x="17296316" y="898770"/>
            <a:ext cx="2145501" cy="2032580"/>
          </a:xfrm>
          <a:prstGeom prst="rect">
            <a:avLst/>
          </a:prstGeom>
          <a:noFill/>
          <a:ln>
            <a:noFill/>
          </a:ln>
        </p:spPr>
      </p:pic>
      <p:pic>
        <p:nvPicPr>
          <p:cNvPr id="87" name="Google Shape;87;p9"/>
          <p:cNvPicPr preferRelativeResize="0"/>
          <p:nvPr/>
        </p:nvPicPr>
        <p:blipFill>
          <a:blip r:embed="rId3">
            <a:alphaModFix/>
          </a:blip>
          <a:stretch>
            <a:fillRect/>
          </a:stretch>
        </p:blipFill>
        <p:spPr>
          <a:xfrm>
            <a:off x="-505959" y="2441845"/>
            <a:ext cx="2145501" cy="203258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8" name="Shape 88"/>
        <p:cNvGrpSpPr/>
        <p:nvPr/>
      </p:nvGrpSpPr>
      <p:grpSpPr>
        <a:xfrm>
          <a:off x="0" y="0"/>
          <a:ext cx="0" cy="0"/>
          <a:chOff x="0" y="0"/>
          <a:chExt cx="0" cy="0"/>
        </a:xfrm>
      </p:grpSpPr>
      <p:sp>
        <p:nvSpPr>
          <p:cNvPr id="89" name="Google Shape;89;p10"/>
          <p:cNvSpPr/>
          <p:nvPr>
            <p:ph idx="2" type="pic"/>
          </p:nvPr>
        </p:nvSpPr>
        <p:spPr>
          <a:xfrm>
            <a:off x="10799473" y="4518925"/>
            <a:ext cx="4700100" cy="3525300"/>
          </a:xfrm>
          <a:prstGeom prst="rect">
            <a:avLst/>
          </a:prstGeom>
          <a:noFill/>
          <a:ln>
            <a:noFill/>
          </a:ln>
        </p:spPr>
      </p:sp>
      <p:sp>
        <p:nvSpPr>
          <p:cNvPr id="90" name="Google Shape;90;p10"/>
          <p:cNvSpPr txBox="1"/>
          <p:nvPr>
            <p:ph idx="1" type="body"/>
          </p:nvPr>
        </p:nvSpPr>
        <p:spPr>
          <a:xfrm>
            <a:off x="1811813" y="4898713"/>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a:lvl1pPr>
            <a:lvl2pPr indent="-228600" lvl="1" marL="914400" algn="l">
              <a:spcBef>
                <a:spcPts val="240"/>
              </a:spcBef>
              <a:spcAft>
                <a:spcPts val="0"/>
              </a:spcAft>
              <a:buClr>
                <a:schemeClr val="dk1"/>
              </a:buClr>
              <a:buSzPts val="2400"/>
              <a:buNone/>
              <a:defRPr/>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a:lvl4pPr>
            <a:lvl5pPr indent="-228600" lvl="4" marL="2286000" algn="l">
              <a:spcBef>
                <a:spcPts val="180"/>
              </a:spcBef>
              <a:spcAft>
                <a:spcPts val="0"/>
              </a:spcAft>
              <a:buClr>
                <a:schemeClr val="dk1"/>
              </a:buClr>
              <a:buSzPts val="2400"/>
              <a:buNone/>
              <a:defRPr/>
            </a:lvl5pPr>
            <a:lvl6pPr indent="-228600" lvl="5" marL="2743200" algn="l">
              <a:spcBef>
                <a:spcPts val="180"/>
              </a:spcBef>
              <a:spcAft>
                <a:spcPts val="0"/>
              </a:spcAft>
              <a:buClr>
                <a:schemeClr val="dk1"/>
              </a:buClr>
              <a:buSzPts val="2400"/>
              <a:buNone/>
              <a:defRPr/>
            </a:lvl6pPr>
            <a:lvl7pPr indent="-228600" lvl="6" marL="3200400" algn="l">
              <a:spcBef>
                <a:spcPts val="180"/>
              </a:spcBef>
              <a:spcAft>
                <a:spcPts val="0"/>
              </a:spcAft>
              <a:buClr>
                <a:schemeClr val="dk1"/>
              </a:buClr>
              <a:buSzPts val="2400"/>
              <a:buNone/>
              <a:defRPr/>
            </a:lvl7pPr>
            <a:lvl8pPr indent="-228600" lvl="7" marL="3657600" algn="l">
              <a:spcBef>
                <a:spcPts val="180"/>
              </a:spcBef>
              <a:spcAft>
                <a:spcPts val="0"/>
              </a:spcAft>
              <a:buClr>
                <a:schemeClr val="dk1"/>
              </a:buClr>
              <a:buSzPts val="2400"/>
              <a:buNone/>
              <a:defRPr/>
            </a:lvl8pPr>
            <a:lvl9pPr indent="-228600" lvl="8" marL="4114800" algn="l">
              <a:spcBef>
                <a:spcPts val="180"/>
              </a:spcBef>
              <a:spcAft>
                <a:spcPts val="0"/>
              </a:spcAft>
              <a:buClr>
                <a:schemeClr val="dk1"/>
              </a:buClr>
              <a:buSzPts val="2400"/>
              <a:buNone/>
              <a:defRPr/>
            </a:lvl9pPr>
          </a:lstStyle>
          <a:p/>
        </p:txBody>
      </p:sp>
      <p:sp>
        <p:nvSpPr>
          <p:cNvPr id="91" name="Google Shape;91;p10"/>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2">
              <a:alphaModFix/>
            </a:blip>
            <a:stretch>
              <a:fillRect b="0" l="0" r="0" t="0"/>
            </a:stretch>
          </a:blipFill>
          <a:ln>
            <a:noFill/>
          </a:ln>
        </p:spPr>
      </p:sp>
      <p:sp>
        <p:nvSpPr>
          <p:cNvPr id="92" name="Google Shape;92;p10"/>
          <p:cNvSpPr txBox="1"/>
          <p:nvPr/>
        </p:nvSpPr>
        <p:spPr>
          <a:xfrm>
            <a:off x="13939729" y="553618"/>
            <a:ext cx="861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93" name="Google Shape;93;p10"/>
          <p:cNvSpPr txBox="1"/>
          <p:nvPr/>
        </p:nvSpPr>
        <p:spPr>
          <a:xfrm>
            <a:off x="16320901" y="553618"/>
            <a:ext cx="975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94" name="Google Shape;94;p10"/>
          <p:cNvSpPr txBox="1"/>
          <p:nvPr/>
        </p:nvSpPr>
        <p:spPr>
          <a:xfrm>
            <a:off x="11685804" y="553618"/>
            <a:ext cx="7203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95" name="Google Shape;95;p10"/>
          <p:cNvSpPr txBox="1"/>
          <p:nvPr/>
        </p:nvSpPr>
        <p:spPr>
          <a:xfrm>
            <a:off x="9486239" y="553618"/>
            <a:ext cx="6246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96" name="Google Shape;96;p10"/>
          <p:cNvSpPr txBox="1"/>
          <p:nvPr/>
        </p:nvSpPr>
        <p:spPr>
          <a:xfrm>
            <a:off x="2123060" y="553618"/>
            <a:ext cx="583500" cy="2310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97" name="Google Shape;97;p10"/>
          <p:cNvSpPr txBox="1"/>
          <p:nvPr>
            <p:ph type="title"/>
          </p:nvPr>
        </p:nvSpPr>
        <p:spPr>
          <a:xfrm>
            <a:off x="1042800" y="2113275"/>
            <a:ext cx="9990000" cy="1143000"/>
          </a:xfrm>
          <a:prstGeom prst="rect">
            <a:avLst/>
          </a:prstGeom>
          <a:noFill/>
          <a:ln>
            <a:noFill/>
          </a:ln>
        </p:spPr>
        <p:txBody>
          <a:bodyPr anchorCtr="0" anchor="ctr" bIns="45700" lIns="91425" spcFirstLastPara="1" rIns="91425" wrap="square" tIns="45700">
            <a:normAutofit/>
          </a:bodyPr>
          <a:lstStyle>
            <a:lvl1pPr lvl="0" marR="0">
              <a:spcBef>
                <a:spcPts val="0"/>
              </a:spcBef>
              <a:spcAft>
                <a:spcPts val="0"/>
              </a:spcAft>
              <a:buClr>
                <a:schemeClr val="dk1"/>
              </a:buClr>
              <a:buSzPts val="7000"/>
              <a:buFont typeface="Archivo Black"/>
              <a:buNone/>
              <a:defRPr i="0" sz="70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98" name="Google Shape;98;p10"/>
          <p:cNvPicPr preferRelativeResize="0"/>
          <p:nvPr/>
        </p:nvPicPr>
        <p:blipFill>
          <a:blip r:embed="rId3">
            <a:alphaModFix/>
          </a:blip>
          <a:stretch>
            <a:fillRect/>
          </a:stretch>
        </p:blipFill>
        <p:spPr>
          <a:xfrm>
            <a:off x="5253516" y="-1055480"/>
            <a:ext cx="2145501" cy="2032580"/>
          </a:xfrm>
          <a:prstGeom prst="rect">
            <a:avLst/>
          </a:prstGeom>
          <a:noFill/>
          <a:ln>
            <a:noFill/>
          </a:ln>
        </p:spPr>
      </p:pic>
      <p:pic>
        <p:nvPicPr>
          <p:cNvPr id="99" name="Google Shape;99;p10"/>
          <p:cNvPicPr preferRelativeResize="0"/>
          <p:nvPr/>
        </p:nvPicPr>
        <p:blipFill>
          <a:blip r:embed="rId3">
            <a:alphaModFix/>
          </a:blip>
          <a:stretch>
            <a:fillRect/>
          </a:stretch>
        </p:blipFill>
        <p:spPr>
          <a:xfrm>
            <a:off x="8071241" y="8664908"/>
            <a:ext cx="2145501" cy="203258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42800" y="2113275"/>
            <a:ext cx="9990000" cy="1143000"/>
          </a:xfrm>
          <a:prstGeom prst="rect">
            <a:avLst/>
          </a:prstGeom>
          <a:noFill/>
          <a:ln>
            <a:noFill/>
          </a:ln>
        </p:spPr>
        <p:txBody>
          <a:bodyPr anchorCtr="0" anchor="ctr" bIns="45700" lIns="91425" spcFirstLastPara="1" rIns="91425" wrap="square" tIns="45700">
            <a:normAutofit/>
          </a:bodyPr>
          <a:lstStyle>
            <a:lvl1pPr lvl="0" marR="0" rtl="0">
              <a:spcBef>
                <a:spcPts val="0"/>
              </a:spcBef>
              <a:spcAft>
                <a:spcPts val="0"/>
              </a:spcAft>
              <a:buClr>
                <a:schemeClr val="dk1"/>
              </a:buClr>
              <a:buSzPts val="7000"/>
              <a:buFont typeface="Archivo Black"/>
              <a:buNone/>
              <a:defRPr i="0" sz="7000" u="none" cap="none" strike="noStrike">
                <a:solidFill>
                  <a:schemeClr val="dk1"/>
                </a:solidFill>
                <a:latin typeface="Archivo Black"/>
                <a:ea typeface="Archivo Black"/>
                <a:cs typeface="Archivo Black"/>
                <a:sym typeface="Archiv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244075" y="4352500"/>
            <a:ext cx="8229600" cy="45261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64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1pPr>
            <a:lvl2pPr indent="-381000" lvl="1" marL="914400" marR="0" rtl="0" algn="l">
              <a:spcBef>
                <a:spcPts val="56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2pPr>
            <a:lvl3pPr indent="-381000" lvl="2" marL="1371600" marR="0" rtl="0" algn="l">
              <a:spcBef>
                <a:spcPts val="48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3pPr>
            <a:lvl4pPr indent="-381000" lvl="3" marL="18288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4pPr>
            <a:lvl5pPr indent="-381000" lvl="4" marL="22860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5pPr>
            <a:lvl6pPr indent="-381000" lvl="5" marL="27432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6pPr>
            <a:lvl7pPr indent="-381000" lvl="6" marL="32004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7pPr>
            <a:lvl8pPr indent="-381000" lvl="7" marL="36576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8pPr>
            <a:lvl9pPr indent="-381000" lvl="8" marL="4114800" marR="0" rtl="0" algn="l">
              <a:spcBef>
                <a:spcPts val="400"/>
              </a:spcBef>
              <a:spcAft>
                <a:spcPts val="0"/>
              </a:spcAft>
              <a:buClr>
                <a:schemeClr val="dk1"/>
              </a:buClr>
              <a:buSzPts val="2400"/>
              <a:buFont typeface="Archivo Black"/>
              <a:buChar char="•"/>
              <a:defRPr i="0" sz="2400" u="none" cap="none" strike="noStrike">
                <a:solidFill>
                  <a:schemeClr val="dk1"/>
                </a:solidFill>
                <a:latin typeface="Archivo Black"/>
                <a:ea typeface="Archivo Black"/>
                <a:cs typeface="Archivo Black"/>
                <a:sym typeface="Archivo Black"/>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1.png"/><Relationship Id="rId6"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9.png"/><Relationship Id="rId9" Type="http://schemas.openxmlformats.org/officeDocument/2006/relationships/image" Target="../media/image3.png"/><Relationship Id="rId5" Type="http://schemas.openxmlformats.org/officeDocument/2006/relationships/image" Target="../media/image33.png"/><Relationship Id="rId6" Type="http://schemas.openxmlformats.org/officeDocument/2006/relationships/image" Target="../media/image36.png"/><Relationship Id="rId7" Type="http://schemas.openxmlformats.org/officeDocument/2006/relationships/image" Target="../media/image48.png"/><Relationship Id="rId8"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40.png"/><Relationship Id="rId5" Type="http://schemas.openxmlformats.org/officeDocument/2006/relationships/image" Target="../media/image47.png"/><Relationship Id="rId6" Type="http://schemas.openxmlformats.org/officeDocument/2006/relationships/image" Target="../media/image38.png"/><Relationship Id="rId7"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4.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1.png"/><Relationship Id="rId7"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6.png"/><Relationship Id="rId6" Type="http://schemas.openxmlformats.org/officeDocument/2006/relationships/image" Target="../media/image45.png"/><Relationship Id="rId7"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1.png"/><Relationship Id="rId4" Type="http://schemas.openxmlformats.org/officeDocument/2006/relationships/image" Target="../media/image1.pn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29.png"/><Relationship Id="rId5" Type="http://schemas.openxmlformats.org/officeDocument/2006/relationships/image" Target="../media/image1.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3.png"/><Relationship Id="rId9" Type="http://schemas.openxmlformats.org/officeDocument/2006/relationships/image" Target="../media/image20.png"/><Relationship Id="rId5" Type="http://schemas.openxmlformats.org/officeDocument/2006/relationships/image" Target="../media/image3.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35.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 Id="rId11" Type="http://schemas.openxmlformats.org/officeDocument/2006/relationships/image" Target="../media/image37.png"/><Relationship Id="rId10" Type="http://schemas.openxmlformats.org/officeDocument/2006/relationships/image" Target="../media/image23.png"/><Relationship Id="rId12" Type="http://schemas.openxmlformats.org/officeDocument/2006/relationships/image" Target="../media/image28.png"/><Relationship Id="rId9"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7.png"/><Relationship Id="rId8"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24.png"/><Relationship Id="rId8"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103" name="Shape 103"/>
        <p:cNvGrpSpPr/>
        <p:nvPr/>
      </p:nvGrpSpPr>
      <p:grpSpPr>
        <a:xfrm>
          <a:off x="0" y="0"/>
          <a:ext cx="0" cy="0"/>
          <a:chOff x="0" y="0"/>
          <a:chExt cx="0" cy="0"/>
        </a:xfrm>
      </p:grpSpPr>
      <p:pic>
        <p:nvPicPr>
          <p:cNvPr id="104" name="Google Shape;104;p11"/>
          <p:cNvPicPr preferRelativeResize="0"/>
          <p:nvPr/>
        </p:nvPicPr>
        <p:blipFill>
          <a:blip r:embed="rId3">
            <a:alphaModFix/>
          </a:blip>
          <a:stretch>
            <a:fillRect/>
          </a:stretch>
        </p:blipFill>
        <p:spPr>
          <a:xfrm>
            <a:off x="-1171300" y="977102"/>
            <a:ext cx="2200000" cy="2083848"/>
          </a:xfrm>
          <a:prstGeom prst="rect">
            <a:avLst/>
          </a:prstGeom>
          <a:noFill/>
          <a:ln>
            <a:noFill/>
          </a:ln>
        </p:spPr>
      </p:pic>
      <p:pic>
        <p:nvPicPr>
          <p:cNvPr id="105" name="Google Shape;105;p11"/>
          <p:cNvPicPr preferRelativeResize="0"/>
          <p:nvPr/>
        </p:nvPicPr>
        <p:blipFill>
          <a:blip r:embed="rId4">
            <a:alphaModFix/>
          </a:blip>
          <a:stretch>
            <a:fillRect/>
          </a:stretch>
        </p:blipFill>
        <p:spPr>
          <a:xfrm>
            <a:off x="9100675" y="1524575"/>
            <a:ext cx="8830699" cy="7733724"/>
          </a:xfrm>
          <a:prstGeom prst="rect">
            <a:avLst/>
          </a:prstGeom>
          <a:noFill/>
          <a:ln>
            <a:noFill/>
          </a:ln>
        </p:spPr>
      </p:pic>
      <p:sp>
        <p:nvSpPr>
          <p:cNvPr id="106" name="Google Shape;106;p11"/>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5">
              <a:alphaModFix/>
            </a:blip>
            <a:stretch>
              <a:fillRect b="0" l="0" r="0" t="0"/>
            </a:stretch>
          </a:blipFill>
          <a:ln>
            <a:noFill/>
          </a:ln>
        </p:spPr>
      </p:sp>
      <p:grpSp>
        <p:nvGrpSpPr>
          <p:cNvPr id="107" name="Google Shape;107;p11"/>
          <p:cNvGrpSpPr/>
          <p:nvPr/>
        </p:nvGrpSpPr>
        <p:grpSpPr>
          <a:xfrm>
            <a:off x="1028700" y="6130600"/>
            <a:ext cx="2199984" cy="870581"/>
            <a:chOff x="0" y="-38100"/>
            <a:chExt cx="579419" cy="229289"/>
          </a:xfrm>
        </p:grpSpPr>
        <p:sp>
          <p:nvSpPr>
            <p:cNvPr id="108" name="Google Shape;108;p11"/>
            <p:cNvSpPr/>
            <p:nvPr/>
          </p:nvSpPr>
          <p:spPr>
            <a:xfrm>
              <a:off x="0" y="0"/>
              <a:ext cx="579419" cy="191189"/>
            </a:xfrm>
            <a:custGeom>
              <a:rect b="b" l="l" r="r" t="t"/>
              <a:pathLst>
                <a:path extrusionOk="0" h="191189" w="579419">
                  <a:moveTo>
                    <a:pt x="42229" y="0"/>
                  </a:moveTo>
                  <a:lnTo>
                    <a:pt x="537189" y="0"/>
                  </a:lnTo>
                  <a:cubicBezTo>
                    <a:pt x="548389" y="0"/>
                    <a:pt x="559130" y="4449"/>
                    <a:pt x="567050" y="12369"/>
                  </a:cubicBezTo>
                  <a:cubicBezTo>
                    <a:pt x="574969" y="20288"/>
                    <a:pt x="579419" y="31029"/>
                    <a:pt x="579419" y="42229"/>
                  </a:cubicBezTo>
                  <a:lnTo>
                    <a:pt x="579419" y="148960"/>
                  </a:lnTo>
                  <a:cubicBezTo>
                    <a:pt x="579419" y="160160"/>
                    <a:pt x="574969" y="170901"/>
                    <a:pt x="567050" y="178820"/>
                  </a:cubicBezTo>
                  <a:cubicBezTo>
                    <a:pt x="559130" y="186740"/>
                    <a:pt x="548389" y="191189"/>
                    <a:pt x="537189" y="191189"/>
                  </a:cubicBezTo>
                  <a:lnTo>
                    <a:pt x="42229" y="191189"/>
                  </a:lnTo>
                  <a:cubicBezTo>
                    <a:pt x="31029" y="191189"/>
                    <a:pt x="20288" y="186740"/>
                    <a:pt x="12369" y="178820"/>
                  </a:cubicBezTo>
                  <a:cubicBezTo>
                    <a:pt x="4449" y="170901"/>
                    <a:pt x="0" y="160160"/>
                    <a:pt x="0" y="148960"/>
                  </a:cubicBezTo>
                  <a:lnTo>
                    <a:pt x="0" y="42229"/>
                  </a:lnTo>
                  <a:cubicBezTo>
                    <a:pt x="0" y="31029"/>
                    <a:pt x="4449" y="20288"/>
                    <a:pt x="12369" y="12369"/>
                  </a:cubicBezTo>
                  <a:cubicBezTo>
                    <a:pt x="20288" y="4449"/>
                    <a:pt x="31029" y="0"/>
                    <a:pt x="42229"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txBox="1"/>
            <p:nvPr/>
          </p:nvSpPr>
          <p:spPr>
            <a:xfrm>
              <a:off x="0" y="-38100"/>
              <a:ext cx="579418" cy="22928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11"/>
          <p:cNvSpPr txBox="1"/>
          <p:nvPr/>
        </p:nvSpPr>
        <p:spPr>
          <a:xfrm>
            <a:off x="1028700" y="3017364"/>
            <a:ext cx="7700400" cy="155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048" u="none" cap="none" strike="noStrike">
                <a:solidFill>
                  <a:srgbClr val="000000"/>
                </a:solidFill>
                <a:latin typeface="Archivo Black"/>
                <a:ea typeface="Archivo Black"/>
                <a:cs typeface="Archivo Black"/>
                <a:sym typeface="Archivo Black"/>
              </a:rPr>
              <a:t>GO-TO-MARKET PLAN INFOGRAPHIC</a:t>
            </a:r>
            <a:endParaRPr/>
          </a:p>
        </p:txBody>
      </p:sp>
      <p:sp>
        <p:nvSpPr>
          <p:cNvPr id="111" name="Google Shape;111;p11"/>
          <p:cNvSpPr txBox="1"/>
          <p:nvPr/>
        </p:nvSpPr>
        <p:spPr>
          <a:xfrm>
            <a:off x="1361049" y="6419150"/>
            <a:ext cx="1631100" cy="461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000" u="none" cap="none" strike="noStrike">
                <a:solidFill>
                  <a:srgbClr val="FFFFFF"/>
                </a:solidFill>
                <a:latin typeface="Archivo Black"/>
                <a:ea typeface="Archivo Black"/>
                <a:cs typeface="Archivo Black"/>
                <a:sym typeface="Archivo Black"/>
              </a:rPr>
              <a:t>SLIDES</a:t>
            </a:r>
            <a:endParaRPr/>
          </a:p>
        </p:txBody>
      </p:sp>
      <p:sp>
        <p:nvSpPr>
          <p:cNvPr id="112" name="Google Shape;112;p11"/>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113" name="Google Shape;113;p11"/>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114" name="Google Shape;114;p11"/>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115" name="Google Shape;115;p11"/>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116" name="Google Shape;116;p11"/>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117" name="Google Shape;117;p11"/>
          <p:cNvSpPr txBox="1"/>
          <p:nvPr/>
        </p:nvSpPr>
        <p:spPr>
          <a:xfrm>
            <a:off x="1028700" y="4882130"/>
            <a:ext cx="5520000" cy="936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Comprehensive Go-To-Market Strategy: A Visual Guide to Effectively Launching and Positioning Your Product in a Competitive Market.</a:t>
            </a:r>
            <a:endParaRPr/>
          </a:p>
        </p:txBody>
      </p:sp>
      <p:pic>
        <p:nvPicPr>
          <p:cNvPr id="118" name="Google Shape;118;p11"/>
          <p:cNvPicPr preferRelativeResize="0"/>
          <p:nvPr/>
        </p:nvPicPr>
        <p:blipFill>
          <a:blip r:embed="rId3">
            <a:alphaModFix/>
          </a:blip>
          <a:stretch>
            <a:fillRect/>
          </a:stretch>
        </p:blipFill>
        <p:spPr>
          <a:xfrm>
            <a:off x="5621375" y="9202365"/>
            <a:ext cx="2200000" cy="20838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628" name="Shape 628"/>
        <p:cNvGrpSpPr/>
        <p:nvPr/>
      </p:nvGrpSpPr>
      <p:grpSpPr>
        <a:xfrm>
          <a:off x="0" y="0"/>
          <a:ext cx="0" cy="0"/>
          <a:chOff x="0" y="0"/>
          <a:chExt cx="0" cy="0"/>
        </a:xfrm>
      </p:grpSpPr>
      <p:pic>
        <p:nvPicPr>
          <p:cNvPr id="629" name="Google Shape;629;p20"/>
          <p:cNvPicPr preferRelativeResize="0"/>
          <p:nvPr/>
        </p:nvPicPr>
        <p:blipFill>
          <a:blip r:embed="rId3">
            <a:alphaModFix/>
          </a:blip>
          <a:stretch>
            <a:fillRect/>
          </a:stretch>
        </p:blipFill>
        <p:spPr>
          <a:xfrm>
            <a:off x="15065800" y="1335450"/>
            <a:ext cx="3693850" cy="1662541"/>
          </a:xfrm>
          <a:prstGeom prst="rect">
            <a:avLst/>
          </a:prstGeom>
          <a:noFill/>
          <a:ln>
            <a:noFill/>
          </a:ln>
        </p:spPr>
      </p:pic>
      <p:pic>
        <p:nvPicPr>
          <p:cNvPr id="630" name="Google Shape;630;p20"/>
          <p:cNvPicPr preferRelativeResize="0"/>
          <p:nvPr/>
        </p:nvPicPr>
        <p:blipFill>
          <a:blip r:embed="rId4">
            <a:alphaModFix/>
          </a:blip>
          <a:stretch>
            <a:fillRect/>
          </a:stretch>
        </p:blipFill>
        <p:spPr>
          <a:xfrm>
            <a:off x="9175875" y="1891825"/>
            <a:ext cx="5889924" cy="8438549"/>
          </a:xfrm>
          <a:prstGeom prst="rect">
            <a:avLst/>
          </a:prstGeom>
          <a:noFill/>
          <a:ln>
            <a:noFill/>
          </a:ln>
        </p:spPr>
      </p:pic>
      <p:sp>
        <p:nvSpPr>
          <p:cNvPr id="631" name="Google Shape;631;p20"/>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5">
              <a:alphaModFix/>
            </a:blip>
            <a:stretch>
              <a:fillRect b="0" l="0" r="0" t="0"/>
            </a:stretch>
          </a:blipFill>
          <a:ln>
            <a:noFill/>
          </a:ln>
        </p:spPr>
      </p:sp>
      <p:sp>
        <p:nvSpPr>
          <p:cNvPr id="632" name="Google Shape;632;p20"/>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633" name="Google Shape;633;p20"/>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634" name="Google Shape;634;p20"/>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635" name="Google Shape;635;p20"/>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636" name="Google Shape;636;p20"/>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637" name="Google Shape;637;p20"/>
          <p:cNvSpPr txBox="1"/>
          <p:nvPr/>
        </p:nvSpPr>
        <p:spPr>
          <a:xfrm>
            <a:off x="1179313" y="1974728"/>
            <a:ext cx="5469586"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ABOUT US</a:t>
            </a:r>
            <a:endParaRPr/>
          </a:p>
        </p:txBody>
      </p:sp>
      <p:sp>
        <p:nvSpPr>
          <p:cNvPr id="638" name="Google Shape;638;p20"/>
          <p:cNvSpPr txBox="1"/>
          <p:nvPr/>
        </p:nvSpPr>
        <p:spPr>
          <a:xfrm>
            <a:off x="1262346" y="3321603"/>
            <a:ext cx="5303400" cy="517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We are a team of passionate individuals dedicated to providing exceptional service and creating memorable experiences for our clients. With a commitment to excellence and a focus on innovation, we strive to exceed expectations and deliver top-notch results. Our goal is to build lasting relationships with our clients and make a positive impact in everything we do. Thank you for choosing us to be a part of your journey.</a:t>
            </a:r>
            <a:endParaRPr/>
          </a:p>
        </p:txBody>
      </p:sp>
      <p:pic>
        <p:nvPicPr>
          <p:cNvPr id="639" name="Google Shape;639;p20"/>
          <p:cNvPicPr preferRelativeResize="0"/>
          <p:nvPr/>
        </p:nvPicPr>
        <p:blipFill>
          <a:blip r:embed="rId6">
            <a:alphaModFix/>
          </a:blip>
          <a:stretch>
            <a:fillRect/>
          </a:stretch>
        </p:blipFill>
        <p:spPr>
          <a:xfrm>
            <a:off x="5253516" y="-1055480"/>
            <a:ext cx="2145501" cy="2032580"/>
          </a:xfrm>
          <a:prstGeom prst="rect">
            <a:avLst/>
          </a:prstGeom>
          <a:noFill/>
          <a:ln>
            <a:noFill/>
          </a:ln>
        </p:spPr>
      </p:pic>
      <p:pic>
        <p:nvPicPr>
          <p:cNvPr id="640" name="Google Shape;640;p20"/>
          <p:cNvPicPr preferRelativeResize="0"/>
          <p:nvPr/>
        </p:nvPicPr>
        <p:blipFill>
          <a:blip r:embed="rId6">
            <a:alphaModFix/>
          </a:blip>
          <a:stretch>
            <a:fillRect/>
          </a:stretch>
        </p:blipFill>
        <p:spPr>
          <a:xfrm>
            <a:off x="16614141" y="7492695"/>
            <a:ext cx="2145501" cy="20325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pic>
        <p:nvPicPr>
          <p:cNvPr id="645" name="Google Shape;645;p21"/>
          <p:cNvPicPr preferRelativeResize="0"/>
          <p:nvPr/>
        </p:nvPicPr>
        <p:blipFill>
          <a:blip r:embed="rId3">
            <a:alphaModFix/>
          </a:blip>
          <a:stretch>
            <a:fillRect/>
          </a:stretch>
        </p:blipFill>
        <p:spPr>
          <a:xfrm>
            <a:off x="0" y="0"/>
            <a:ext cx="18288000" cy="10287000"/>
          </a:xfrm>
          <a:prstGeom prst="rect">
            <a:avLst/>
          </a:prstGeom>
          <a:noFill/>
          <a:ln>
            <a:noFill/>
          </a:ln>
        </p:spPr>
      </p:pic>
      <p:grpSp>
        <p:nvGrpSpPr>
          <p:cNvPr id="646" name="Google Shape;646;p21"/>
          <p:cNvGrpSpPr/>
          <p:nvPr/>
        </p:nvGrpSpPr>
        <p:grpSpPr>
          <a:xfrm>
            <a:off x="-837452" y="-3556001"/>
            <a:ext cx="20509499" cy="6440645"/>
            <a:chOff x="-1" y="-895143"/>
            <a:chExt cx="27345999" cy="8587526"/>
          </a:xfrm>
        </p:grpSpPr>
        <p:grpSp>
          <p:nvGrpSpPr>
            <p:cNvPr id="647" name="Google Shape;647;p21"/>
            <p:cNvGrpSpPr/>
            <p:nvPr/>
          </p:nvGrpSpPr>
          <p:grpSpPr>
            <a:xfrm rot="5400000">
              <a:off x="9826808" y="-9826808"/>
              <a:ext cx="7692383" cy="27345999"/>
              <a:chOff x="0" y="-38100"/>
              <a:chExt cx="242861" cy="863358"/>
            </a:xfrm>
          </p:grpSpPr>
          <p:sp>
            <p:nvSpPr>
              <p:cNvPr id="648" name="Google Shape;648;p21"/>
              <p:cNvSpPr/>
              <p:nvPr/>
            </p:nvSpPr>
            <p:spPr>
              <a:xfrm>
                <a:off x="0" y="0"/>
                <a:ext cx="242861" cy="825258"/>
              </a:xfrm>
              <a:custGeom>
                <a:rect b="b" l="l" r="r" t="t"/>
                <a:pathLst>
                  <a:path extrusionOk="0" h="825258" w="242861">
                    <a:moveTo>
                      <a:pt x="110670" y="0"/>
                    </a:moveTo>
                    <a:lnTo>
                      <a:pt x="132191" y="0"/>
                    </a:lnTo>
                    <a:cubicBezTo>
                      <a:pt x="161543" y="0"/>
                      <a:pt x="189692" y="11660"/>
                      <a:pt x="210447" y="32414"/>
                    </a:cubicBezTo>
                    <a:cubicBezTo>
                      <a:pt x="231201" y="53169"/>
                      <a:pt x="242861" y="81318"/>
                      <a:pt x="242861" y="110670"/>
                    </a:cubicBezTo>
                    <a:lnTo>
                      <a:pt x="242861" y="714588"/>
                    </a:lnTo>
                    <a:cubicBezTo>
                      <a:pt x="242861" y="743939"/>
                      <a:pt x="231201" y="772089"/>
                      <a:pt x="210447" y="792843"/>
                    </a:cubicBezTo>
                    <a:cubicBezTo>
                      <a:pt x="189692" y="813598"/>
                      <a:pt x="161543" y="825258"/>
                      <a:pt x="132191" y="825258"/>
                    </a:cubicBezTo>
                    <a:lnTo>
                      <a:pt x="110670" y="825258"/>
                    </a:lnTo>
                    <a:cubicBezTo>
                      <a:pt x="81318" y="825258"/>
                      <a:pt x="53169" y="813598"/>
                      <a:pt x="32414" y="792843"/>
                    </a:cubicBezTo>
                    <a:cubicBezTo>
                      <a:pt x="11660" y="772089"/>
                      <a:pt x="0" y="743939"/>
                      <a:pt x="0" y="714588"/>
                    </a:cubicBezTo>
                    <a:lnTo>
                      <a:pt x="0" y="110670"/>
                    </a:lnTo>
                    <a:cubicBezTo>
                      <a:pt x="0" y="81318"/>
                      <a:pt x="11660" y="53169"/>
                      <a:pt x="32414" y="32414"/>
                    </a:cubicBezTo>
                    <a:cubicBezTo>
                      <a:pt x="53169" y="11660"/>
                      <a:pt x="81318" y="0"/>
                      <a:pt x="110670" y="0"/>
                    </a:cubicBezTo>
                    <a:close/>
                  </a:path>
                </a:pathLst>
              </a:custGeom>
              <a:solidFill>
                <a:srgbClr val="000000">
                  <a:alpha val="0"/>
                </a:srgbClr>
              </a:solidFill>
              <a:ln cap="rnd"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1"/>
              <p:cNvSpPr txBox="1"/>
              <p:nvPr/>
            </p:nvSpPr>
            <p:spPr>
              <a:xfrm>
                <a:off x="0" y="-38100"/>
                <a:ext cx="242861" cy="86335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50" name="Google Shape;650;p21"/>
            <p:cNvGrpSpPr/>
            <p:nvPr/>
          </p:nvGrpSpPr>
          <p:grpSpPr>
            <a:xfrm>
              <a:off x="515785" y="-895143"/>
              <a:ext cx="25107650" cy="8338336"/>
              <a:chOff x="0" y="-38100"/>
              <a:chExt cx="792689" cy="263255"/>
            </a:xfrm>
          </p:grpSpPr>
          <p:sp>
            <p:nvSpPr>
              <p:cNvPr id="651" name="Google Shape;651;p21"/>
              <p:cNvSpPr/>
              <p:nvPr/>
            </p:nvSpPr>
            <p:spPr>
              <a:xfrm>
                <a:off x="0" y="0"/>
                <a:ext cx="792689" cy="225155"/>
              </a:xfrm>
              <a:custGeom>
                <a:rect b="b" l="l" r="r" t="t"/>
                <a:pathLst>
                  <a:path extrusionOk="0" h="225155" w="792689">
                    <a:moveTo>
                      <a:pt x="33907" y="0"/>
                    </a:moveTo>
                    <a:lnTo>
                      <a:pt x="758783" y="0"/>
                    </a:lnTo>
                    <a:cubicBezTo>
                      <a:pt x="767775" y="0"/>
                      <a:pt x="776400" y="3572"/>
                      <a:pt x="782758" y="9931"/>
                    </a:cubicBezTo>
                    <a:cubicBezTo>
                      <a:pt x="789117" y="16290"/>
                      <a:pt x="792689" y="24914"/>
                      <a:pt x="792689" y="33907"/>
                    </a:cubicBezTo>
                    <a:lnTo>
                      <a:pt x="792689" y="191248"/>
                    </a:lnTo>
                    <a:cubicBezTo>
                      <a:pt x="792689" y="200241"/>
                      <a:pt x="789117" y="208865"/>
                      <a:pt x="782758" y="215224"/>
                    </a:cubicBezTo>
                    <a:cubicBezTo>
                      <a:pt x="776400" y="221583"/>
                      <a:pt x="767775" y="225155"/>
                      <a:pt x="758783" y="225155"/>
                    </a:cubicBezTo>
                    <a:lnTo>
                      <a:pt x="33907" y="225155"/>
                    </a:lnTo>
                    <a:cubicBezTo>
                      <a:pt x="15181" y="225155"/>
                      <a:pt x="0" y="209974"/>
                      <a:pt x="0" y="191248"/>
                    </a:cubicBezTo>
                    <a:lnTo>
                      <a:pt x="0" y="33907"/>
                    </a:lnTo>
                    <a:cubicBezTo>
                      <a:pt x="0" y="24914"/>
                      <a:pt x="3572" y="16290"/>
                      <a:pt x="9931" y="9931"/>
                    </a:cubicBezTo>
                    <a:cubicBezTo>
                      <a:pt x="16290" y="3572"/>
                      <a:pt x="24914" y="0"/>
                      <a:pt x="33907"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1"/>
              <p:cNvSpPr txBox="1"/>
              <p:nvPr/>
            </p:nvSpPr>
            <p:spPr>
              <a:xfrm>
                <a:off x="0" y="-38100"/>
                <a:ext cx="792689" cy="26325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53" name="Google Shape;653;p21"/>
          <p:cNvSpPr txBox="1"/>
          <p:nvPr/>
        </p:nvSpPr>
        <p:spPr>
          <a:xfrm>
            <a:off x="3359095" y="323142"/>
            <a:ext cx="11569800" cy="2154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A PICTURE IS WORTH A THOUSAND WORDS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657" name="Shape 657"/>
        <p:cNvGrpSpPr/>
        <p:nvPr/>
      </p:nvGrpSpPr>
      <p:grpSpPr>
        <a:xfrm>
          <a:off x="0" y="0"/>
          <a:ext cx="0" cy="0"/>
          <a:chOff x="0" y="0"/>
          <a:chExt cx="0" cy="0"/>
        </a:xfrm>
      </p:grpSpPr>
      <p:sp>
        <p:nvSpPr>
          <p:cNvPr id="658" name="Google Shape;658;p22"/>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3">
              <a:alphaModFix/>
            </a:blip>
            <a:stretch>
              <a:fillRect b="0" l="0" r="0" t="0"/>
            </a:stretch>
          </a:blipFill>
          <a:ln>
            <a:noFill/>
          </a:ln>
        </p:spPr>
      </p:sp>
      <p:sp>
        <p:nvSpPr>
          <p:cNvPr id="659" name="Google Shape;659;p22"/>
          <p:cNvSpPr txBox="1"/>
          <p:nvPr/>
        </p:nvSpPr>
        <p:spPr>
          <a:xfrm>
            <a:off x="1440241" y="1505467"/>
            <a:ext cx="15407518" cy="8191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chivo Black"/>
                <a:ea typeface="Archivo Black"/>
                <a:cs typeface="Archivo Black"/>
                <a:sym typeface="Archivo Black"/>
              </a:rPr>
              <a:t>GO-TO-MARKET PLAN INFOGRAPHIC</a:t>
            </a:r>
            <a:endParaRPr/>
          </a:p>
        </p:txBody>
      </p:sp>
      <p:sp>
        <p:nvSpPr>
          <p:cNvPr id="660" name="Google Shape;660;p22"/>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661" name="Google Shape;661;p22"/>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662" name="Google Shape;662;p22"/>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663" name="Google Shape;663;p22"/>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664" name="Google Shape;664;p22"/>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grpSp>
        <p:nvGrpSpPr>
          <p:cNvPr id="665" name="Google Shape;665;p22"/>
          <p:cNvGrpSpPr/>
          <p:nvPr/>
        </p:nvGrpSpPr>
        <p:grpSpPr>
          <a:xfrm>
            <a:off x="1028700" y="3912362"/>
            <a:ext cx="6019137" cy="761390"/>
            <a:chOff x="0" y="-38100"/>
            <a:chExt cx="1585287" cy="200531"/>
          </a:xfrm>
        </p:grpSpPr>
        <p:sp>
          <p:nvSpPr>
            <p:cNvPr id="666" name="Google Shape;666;p22"/>
            <p:cNvSpPr/>
            <p:nvPr/>
          </p:nvSpPr>
          <p:spPr>
            <a:xfrm>
              <a:off x="0" y="0"/>
              <a:ext cx="1585287" cy="162431"/>
            </a:xfrm>
            <a:custGeom>
              <a:rect b="b" l="l" r="r" t="t"/>
              <a:pathLst>
                <a:path extrusionOk="0" h="162431" w="1585287">
                  <a:moveTo>
                    <a:pt x="18007" y="0"/>
                  </a:moveTo>
                  <a:lnTo>
                    <a:pt x="1567280" y="0"/>
                  </a:lnTo>
                  <a:cubicBezTo>
                    <a:pt x="1577225" y="0"/>
                    <a:pt x="1585287" y="8062"/>
                    <a:pt x="1585287" y="18007"/>
                  </a:cubicBezTo>
                  <a:lnTo>
                    <a:pt x="1585287" y="144424"/>
                  </a:lnTo>
                  <a:cubicBezTo>
                    <a:pt x="1585287" y="154369"/>
                    <a:pt x="1577225" y="162431"/>
                    <a:pt x="1567280" y="162431"/>
                  </a:cubicBezTo>
                  <a:lnTo>
                    <a:pt x="18007" y="162431"/>
                  </a:lnTo>
                  <a:cubicBezTo>
                    <a:pt x="8062" y="162431"/>
                    <a:pt x="0" y="154369"/>
                    <a:pt x="0" y="144424"/>
                  </a:cubicBezTo>
                  <a:lnTo>
                    <a:pt x="0" y="18007"/>
                  </a:lnTo>
                  <a:cubicBezTo>
                    <a:pt x="0" y="8062"/>
                    <a:pt x="8062" y="0"/>
                    <a:pt x="18007"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2"/>
            <p:cNvSpPr txBox="1"/>
            <p:nvPr/>
          </p:nvSpPr>
          <p:spPr>
            <a:xfrm>
              <a:off x="0" y="-38100"/>
              <a:ext cx="1585287" cy="20053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68" name="Google Shape;668;p22"/>
          <p:cNvGrpSpPr/>
          <p:nvPr/>
        </p:nvGrpSpPr>
        <p:grpSpPr>
          <a:xfrm>
            <a:off x="10736165" y="3710861"/>
            <a:ext cx="1740507" cy="5547439"/>
            <a:chOff x="0" y="-38100"/>
            <a:chExt cx="458405" cy="1461054"/>
          </a:xfrm>
        </p:grpSpPr>
        <p:sp>
          <p:nvSpPr>
            <p:cNvPr id="669" name="Google Shape;669;p22"/>
            <p:cNvSpPr/>
            <p:nvPr/>
          </p:nvSpPr>
          <p:spPr>
            <a:xfrm>
              <a:off x="0" y="0"/>
              <a:ext cx="458405" cy="1422954"/>
            </a:xfrm>
            <a:custGeom>
              <a:rect b="b" l="l" r="r" t="t"/>
              <a:pathLst>
                <a:path extrusionOk="0" h="1422954" w="458405">
                  <a:moveTo>
                    <a:pt x="120098" y="0"/>
                  </a:moveTo>
                  <a:lnTo>
                    <a:pt x="338307" y="0"/>
                  </a:lnTo>
                  <a:cubicBezTo>
                    <a:pt x="404635" y="0"/>
                    <a:pt x="458405" y="53770"/>
                    <a:pt x="458405" y="120098"/>
                  </a:cubicBezTo>
                  <a:lnTo>
                    <a:pt x="458405" y="1302856"/>
                  </a:lnTo>
                  <a:cubicBezTo>
                    <a:pt x="458405" y="1334708"/>
                    <a:pt x="445752" y="1365255"/>
                    <a:pt x="423229" y="1387778"/>
                  </a:cubicBezTo>
                  <a:cubicBezTo>
                    <a:pt x="400706" y="1410301"/>
                    <a:pt x="370159" y="1422954"/>
                    <a:pt x="338307" y="1422954"/>
                  </a:cubicBezTo>
                  <a:lnTo>
                    <a:pt x="120098" y="1422954"/>
                  </a:lnTo>
                  <a:cubicBezTo>
                    <a:pt x="88246" y="1422954"/>
                    <a:pt x="57699" y="1410301"/>
                    <a:pt x="35176" y="1387778"/>
                  </a:cubicBezTo>
                  <a:cubicBezTo>
                    <a:pt x="12653" y="1365255"/>
                    <a:pt x="0" y="1334708"/>
                    <a:pt x="0" y="1302856"/>
                  </a:cubicBezTo>
                  <a:lnTo>
                    <a:pt x="0" y="120098"/>
                  </a:lnTo>
                  <a:cubicBezTo>
                    <a:pt x="0" y="88246"/>
                    <a:pt x="12653" y="57699"/>
                    <a:pt x="35176" y="35176"/>
                  </a:cubicBezTo>
                  <a:cubicBezTo>
                    <a:pt x="57699" y="12653"/>
                    <a:pt x="88246" y="0"/>
                    <a:pt x="1200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txBox="1"/>
            <p:nvPr/>
          </p:nvSpPr>
          <p:spPr>
            <a:xfrm>
              <a:off x="0" y="-38100"/>
              <a:ext cx="458405" cy="1461054"/>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1" name="Google Shape;671;p22"/>
          <p:cNvGrpSpPr/>
          <p:nvPr/>
        </p:nvGrpSpPr>
        <p:grpSpPr>
          <a:xfrm>
            <a:off x="15894556" y="3710861"/>
            <a:ext cx="1799716" cy="5547439"/>
            <a:chOff x="0" y="-38100"/>
            <a:chExt cx="473999" cy="1461054"/>
          </a:xfrm>
        </p:grpSpPr>
        <p:sp>
          <p:nvSpPr>
            <p:cNvPr id="672" name="Google Shape;672;p22"/>
            <p:cNvSpPr/>
            <p:nvPr/>
          </p:nvSpPr>
          <p:spPr>
            <a:xfrm>
              <a:off x="0" y="0"/>
              <a:ext cx="473999" cy="1422954"/>
            </a:xfrm>
            <a:custGeom>
              <a:rect b="b" l="l" r="r" t="t"/>
              <a:pathLst>
                <a:path extrusionOk="0" h="1422954" w="473999">
                  <a:moveTo>
                    <a:pt x="116147" y="0"/>
                  </a:moveTo>
                  <a:lnTo>
                    <a:pt x="357852" y="0"/>
                  </a:lnTo>
                  <a:cubicBezTo>
                    <a:pt x="388656" y="0"/>
                    <a:pt x="418199" y="12237"/>
                    <a:pt x="439981" y="34019"/>
                  </a:cubicBezTo>
                  <a:cubicBezTo>
                    <a:pt x="461763" y="55801"/>
                    <a:pt x="473999" y="85343"/>
                    <a:pt x="473999" y="116147"/>
                  </a:cubicBezTo>
                  <a:lnTo>
                    <a:pt x="473999" y="1306807"/>
                  </a:lnTo>
                  <a:cubicBezTo>
                    <a:pt x="473999" y="1370953"/>
                    <a:pt x="421999" y="1422954"/>
                    <a:pt x="357852" y="1422954"/>
                  </a:cubicBezTo>
                  <a:lnTo>
                    <a:pt x="116147" y="1422954"/>
                  </a:lnTo>
                  <a:cubicBezTo>
                    <a:pt x="52001" y="1422954"/>
                    <a:pt x="0" y="1370953"/>
                    <a:pt x="0" y="1306807"/>
                  </a:cubicBezTo>
                  <a:lnTo>
                    <a:pt x="0" y="116147"/>
                  </a:lnTo>
                  <a:cubicBezTo>
                    <a:pt x="0" y="52001"/>
                    <a:pt x="52001" y="0"/>
                    <a:pt x="11614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txBox="1"/>
            <p:nvPr/>
          </p:nvSpPr>
          <p:spPr>
            <a:xfrm>
              <a:off x="0" y="-38100"/>
              <a:ext cx="473999" cy="1461054"/>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4" name="Google Shape;674;p22"/>
          <p:cNvGrpSpPr/>
          <p:nvPr/>
        </p:nvGrpSpPr>
        <p:grpSpPr>
          <a:xfrm rot="5400000">
            <a:off x="11317823" y="3073458"/>
            <a:ext cx="719052" cy="1986182"/>
            <a:chOff x="0" y="-38100"/>
            <a:chExt cx="189380" cy="523110"/>
          </a:xfrm>
        </p:grpSpPr>
        <p:sp>
          <p:nvSpPr>
            <p:cNvPr id="675" name="Google Shape;675;p22"/>
            <p:cNvSpPr/>
            <p:nvPr/>
          </p:nvSpPr>
          <p:spPr>
            <a:xfrm>
              <a:off x="0" y="0"/>
              <a:ext cx="189380" cy="485010"/>
            </a:xfrm>
            <a:custGeom>
              <a:rect b="b" l="l" r="r" t="t"/>
              <a:pathLst>
                <a:path extrusionOk="0" h="485010" w="189380">
                  <a:moveTo>
                    <a:pt x="94690" y="0"/>
                  </a:moveTo>
                  <a:lnTo>
                    <a:pt x="94690" y="0"/>
                  </a:lnTo>
                  <a:cubicBezTo>
                    <a:pt x="119803" y="0"/>
                    <a:pt x="143888" y="9976"/>
                    <a:pt x="161646" y="27734"/>
                  </a:cubicBezTo>
                  <a:cubicBezTo>
                    <a:pt x="179404" y="45492"/>
                    <a:pt x="189380" y="69577"/>
                    <a:pt x="189380" y="94690"/>
                  </a:cubicBezTo>
                  <a:lnTo>
                    <a:pt x="189380" y="390320"/>
                  </a:lnTo>
                  <a:cubicBezTo>
                    <a:pt x="189380" y="415433"/>
                    <a:pt x="179404" y="439518"/>
                    <a:pt x="161646" y="457275"/>
                  </a:cubicBezTo>
                  <a:cubicBezTo>
                    <a:pt x="143888" y="475033"/>
                    <a:pt x="119803" y="485010"/>
                    <a:pt x="94690" y="485010"/>
                  </a:cubicBezTo>
                  <a:lnTo>
                    <a:pt x="94690" y="485010"/>
                  </a:lnTo>
                  <a:cubicBezTo>
                    <a:pt x="69577" y="485010"/>
                    <a:pt x="45492" y="475033"/>
                    <a:pt x="27734" y="457275"/>
                  </a:cubicBezTo>
                  <a:cubicBezTo>
                    <a:pt x="9976" y="439518"/>
                    <a:pt x="0" y="415433"/>
                    <a:pt x="0" y="390320"/>
                  </a:cubicBezTo>
                  <a:lnTo>
                    <a:pt x="0" y="94690"/>
                  </a:lnTo>
                  <a:cubicBezTo>
                    <a:pt x="0" y="69577"/>
                    <a:pt x="9976" y="45492"/>
                    <a:pt x="27734" y="27734"/>
                  </a:cubicBezTo>
                  <a:cubicBezTo>
                    <a:pt x="45492" y="9976"/>
                    <a:pt x="69577" y="0"/>
                    <a:pt x="94690" y="0"/>
                  </a:cubicBezTo>
                  <a:close/>
                </a:path>
              </a:pathLst>
            </a:custGeom>
            <a:solidFill>
              <a:srgbClr val="000000">
                <a:alpha val="0"/>
              </a:srgbClr>
            </a:solidFill>
            <a:ln cap="sq" cmpd="sng" w="19050">
              <a:solidFill>
                <a:srgbClr val="000000"/>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2"/>
            <p:cNvSpPr txBox="1"/>
            <p:nvPr/>
          </p:nvSpPr>
          <p:spPr>
            <a:xfrm>
              <a:off x="0" y="-38100"/>
              <a:ext cx="189380" cy="52311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77" name="Google Shape;677;p22"/>
          <p:cNvGrpSpPr/>
          <p:nvPr/>
        </p:nvGrpSpPr>
        <p:grpSpPr>
          <a:xfrm rot="5400000">
            <a:off x="3708773" y="-51030"/>
            <a:ext cx="871452" cy="6944606"/>
            <a:chOff x="0" y="-38100"/>
            <a:chExt cx="229518" cy="1829032"/>
          </a:xfrm>
        </p:grpSpPr>
        <p:sp>
          <p:nvSpPr>
            <p:cNvPr id="678" name="Google Shape;678;p22"/>
            <p:cNvSpPr/>
            <p:nvPr/>
          </p:nvSpPr>
          <p:spPr>
            <a:xfrm>
              <a:off x="0" y="0"/>
              <a:ext cx="229518" cy="1790932"/>
            </a:xfrm>
            <a:custGeom>
              <a:rect b="b" l="l" r="r" t="t"/>
              <a:pathLst>
                <a:path extrusionOk="0" h="1790932" w="229518">
                  <a:moveTo>
                    <a:pt x="114759" y="0"/>
                  </a:moveTo>
                  <a:lnTo>
                    <a:pt x="114759" y="0"/>
                  </a:lnTo>
                  <a:cubicBezTo>
                    <a:pt x="178139" y="0"/>
                    <a:pt x="229518" y="51379"/>
                    <a:pt x="229518" y="114759"/>
                  </a:cubicBezTo>
                  <a:lnTo>
                    <a:pt x="229518" y="1676173"/>
                  </a:lnTo>
                  <a:cubicBezTo>
                    <a:pt x="229518" y="1706609"/>
                    <a:pt x="217428" y="1735799"/>
                    <a:pt x="195906" y="1757320"/>
                  </a:cubicBezTo>
                  <a:cubicBezTo>
                    <a:pt x="174385" y="1778841"/>
                    <a:pt x="145195" y="1790932"/>
                    <a:pt x="114759" y="1790932"/>
                  </a:cubicBezTo>
                  <a:lnTo>
                    <a:pt x="114759" y="1790932"/>
                  </a:lnTo>
                  <a:cubicBezTo>
                    <a:pt x="84323" y="1790932"/>
                    <a:pt x="55134" y="1778841"/>
                    <a:pt x="33612" y="1757320"/>
                  </a:cubicBezTo>
                  <a:cubicBezTo>
                    <a:pt x="12091" y="1735799"/>
                    <a:pt x="0" y="1706609"/>
                    <a:pt x="0" y="1676173"/>
                  </a:cubicBezTo>
                  <a:lnTo>
                    <a:pt x="0" y="114759"/>
                  </a:lnTo>
                  <a:cubicBezTo>
                    <a:pt x="0" y="84323"/>
                    <a:pt x="12091" y="55134"/>
                    <a:pt x="33612" y="33612"/>
                  </a:cubicBezTo>
                  <a:cubicBezTo>
                    <a:pt x="55134" y="12091"/>
                    <a:pt x="84323" y="0"/>
                    <a:pt x="114759" y="0"/>
                  </a:cubicBezTo>
                  <a:close/>
                </a:path>
              </a:pathLst>
            </a:custGeom>
            <a:solidFill>
              <a:srgbClr val="000000">
                <a:alpha val="0"/>
              </a:srgbClr>
            </a:solidFill>
            <a:ln cap="sq" cmpd="sng" w="19050">
              <a:solidFill>
                <a:srgbClr val="000000"/>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2"/>
            <p:cNvSpPr txBox="1"/>
            <p:nvPr/>
          </p:nvSpPr>
          <p:spPr>
            <a:xfrm>
              <a:off x="0" y="-38100"/>
              <a:ext cx="229518" cy="1829032"/>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0" name="Google Shape;680;p22"/>
          <p:cNvGrpSpPr/>
          <p:nvPr/>
        </p:nvGrpSpPr>
        <p:grpSpPr>
          <a:xfrm>
            <a:off x="10736165" y="3613523"/>
            <a:ext cx="1737708" cy="761390"/>
            <a:chOff x="0" y="-38100"/>
            <a:chExt cx="457668" cy="200531"/>
          </a:xfrm>
        </p:grpSpPr>
        <p:sp>
          <p:nvSpPr>
            <p:cNvPr id="681" name="Google Shape;681;p22"/>
            <p:cNvSpPr/>
            <p:nvPr/>
          </p:nvSpPr>
          <p:spPr>
            <a:xfrm>
              <a:off x="0" y="0"/>
              <a:ext cx="457668" cy="162431"/>
            </a:xfrm>
            <a:custGeom>
              <a:rect b="b" l="l" r="r" t="t"/>
              <a:pathLst>
                <a:path extrusionOk="0" h="162431" w="457668">
                  <a:moveTo>
                    <a:pt x="62373" y="0"/>
                  </a:moveTo>
                  <a:lnTo>
                    <a:pt x="395294" y="0"/>
                  </a:lnTo>
                  <a:cubicBezTo>
                    <a:pt x="429742" y="0"/>
                    <a:pt x="457668" y="27926"/>
                    <a:pt x="457668" y="62373"/>
                  </a:cubicBezTo>
                  <a:lnTo>
                    <a:pt x="457668" y="100057"/>
                  </a:lnTo>
                  <a:cubicBezTo>
                    <a:pt x="457668" y="116600"/>
                    <a:pt x="451096" y="132465"/>
                    <a:pt x="439399" y="144162"/>
                  </a:cubicBezTo>
                  <a:cubicBezTo>
                    <a:pt x="427702" y="155859"/>
                    <a:pt x="411837" y="162431"/>
                    <a:pt x="395294" y="162431"/>
                  </a:cubicBezTo>
                  <a:lnTo>
                    <a:pt x="62373" y="162431"/>
                  </a:lnTo>
                  <a:cubicBezTo>
                    <a:pt x="27926" y="162431"/>
                    <a:pt x="0" y="134505"/>
                    <a:pt x="0" y="100057"/>
                  </a:cubicBezTo>
                  <a:lnTo>
                    <a:pt x="0" y="62373"/>
                  </a:lnTo>
                  <a:cubicBezTo>
                    <a:pt x="0" y="27926"/>
                    <a:pt x="27926" y="0"/>
                    <a:pt x="6237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txBox="1"/>
            <p:nvPr/>
          </p:nvSpPr>
          <p:spPr>
            <a:xfrm>
              <a:off x="0" y="-38100"/>
              <a:ext cx="457668" cy="20053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3" name="Google Shape;683;p22"/>
          <p:cNvGrpSpPr/>
          <p:nvPr/>
        </p:nvGrpSpPr>
        <p:grpSpPr>
          <a:xfrm rot="5400000">
            <a:off x="13866051" y="2961113"/>
            <a:ext cx="719052" cy="2210871"/>
            <a:chOff x="0" y="-38100"/>
            <a:chExt cx="189380" cy="582287"/>
          </a:xfrm>
        </p:grpSpPr>
        <p:sp>
          <p:nvSpPr>
            <p:cNvPr id="684" name="Google Shape;684;p22"/>
            <p:cNvSpPr/>
            <p:nvPr/>
          </p:nvSpPr>
          <p:spPr>
            <a:xfrm>
              <a:off x="0" y="0"/>
              <a:ext cx="189380" cy="544187"/>
            </a:xfrm>
            <a:custGeom>
              <a:rect b="b" l="l" r="r" t="t"/>
              <a:pathLst>
                <a:path extrusionOk="0" h="544187" w="189380">
                  <a:moveTo>
                    <a:pt x="94690" y="0"/>
                  </a:moveTo>
                  <a:lnTo>
                    <a:pt x="94690" y="0"/>
                  </a:lnTo>
                  <a:cubicBezTo>
                    <a:pt x="119803" y="0"/>
                    <a:pt x="143888" y="9976"/>
                    <a:pt x="161646" y="27734"/>
                  </a:cubicBezTo>
                  <a:cubicBezTo>
                    <a:pt x="179404" y="45492"/>
                    <a:pt x="189380" y="69577"/>
                    <a:pt x="189380" y="94690"/>
                  </a:cubicBezTo>
                  <a:lnTo>
                    <a:pt x="189380" y="449497"/>
                  </a:lnTo>
                  <a:cubicBezTo>
                    <a:pt x="189380" y="474610"/>
                    <a:pt x="179404" y="498695"/>
                    <a:pt x="161646" y="516453"/>
                  </a:cubicBezTo>
                  <a:cubicBezTo>
                    <a:pt x="143888" y="534211"/>
                    <a:pt x="119803" y="544187"/>
                    <a:pt x="94690" y="544187"/>
                  </a:cubicBezTo>
                  <a:lnTo>
                    <a:pt x="94690" y="544187"/>
                  </a:lnTo>
                  <a:cubicBezTo>
                    <a:pt x="69577" y="544187"/>
                    <a:pt x="45492" y="534211"/>
                    <a:pt x="27734" y="516453"/>
                  </a:cubicBezTo>
                  <a:cubicBezTo>
                    <a:pt x="9976" y="498695"/>
                    <a:pt x="0" y="474610"/>
                    <a:pt x="0" y="449497"/>
                  </a:cubicBezTo>
                  <a:lnTo>
                    <a:pt x="0" y="94690"/>
                  </a:lnTo>
                  <a:cubicBezTo>
                    <a:pt x="0" y="69577"/>
                    <a:pt x="9976" y="45492"/>
                    <a:pt x="27734" y="27734"/>
                  </a:cubicBezTo>
                  <a:cubicBezTo>
                    <a:pt x="45492" y="9976"/>
                    <a:pt x="69577" y="0"/>
                    <a:pt x="94690" y="0"/>
                  </a:cubicBezTo>
                  <a:close/>
                </a:path>
              </a:pathLst>
            </a:custGeom>
            <a:solidFill>
              <a:srgbClr val="000000">
                <a:alpha val="0"/>
              </a:srgbClr>
            </a:solidFill>
            <a:ln cap="sq" cmpd="sng" w="19050">
              <a:solidFill>
                <a:srgbClr val="000000"/>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2"/>
            <p:cNvSpPr txBox="1"/>
            <p:nvPr/>
          </p:nvSpPr>
          <p:spPr>
            <a:xfrm>
              <a:off x="0" y="-38100"/>
              <a:ext cx="189380" cy="582287"/>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6" name="Google Shape;686;p22"/>
          <p:cNvGrpSpPr/>
          <p:nvPr/>
        </p:nvGrpSpPr>
        <p:grpSpPr>
          <a:xfrm rot="5400000">
            <a:off x="16507218" y="3049291"/>
            <a:ext cx="719052" cy="2034516"/>
            <a:chOff x="0" y="-38100"/>
            <a:chExt cx="189380" cy="535840"/>
          </a:xfrm>
        </p:grpSpPr>
        <p:sp>
          <p:nvSpPr>
            <p:cNvPr id="687" name="Google Shape;687;p22"/>
            <p:cNvSpPr/>
            <p:nvPr/>
          </p:nvSpPr>
          <p:spPr>
            <a:xfrm>
              <a:off x="0" y="0"/>
              <a:ext cx="189380" cy="497740"/>
            </a:xfrm>
            <a:custGeom>
              <a:rect b="b" l="l" r="r" t="t"/>
              <a:pathLst>
                <a:path extrusionOk="0" h="497740" w="189380">
                  <a:moveTo>
                    <a:pt x="94690" y="0"/>
                  </a:moveTo>
                  <a:lnTo>
                    <a:pt x="94690" y="0"/>
                  </a:lnTo>
                  <a:cubicBezTo>
                    <a:pt x="119803" y="0"/>
                    <a:pt x="143888" y="9976"/>
                    <a:pt x="161646" y="27734"/>
                  </a:cubicBezTo>
                  <a:cubicBezTo>
                    <a:pt x="179404" y="45492"/>
                    <a:pt x="189380" y="69577"/>
                    <a:pt x="189380" y="94690"/>
                  </a:cubicBezTo>
                  <a:lnTo>
                    <a:pt x="189380" y="403050"/>
                  </a:lnTo>
                  <a:cubicBezTo>
                    <a:pt x="189380" y="428163"/>
                    <a:pt x="179404" y="452248"/>
                    <a:pt x="161646" y="470005"/>
                  </a:cubicBezTo>
                  <a:cubicBezTo>
                    <a:pt x="143888" y="487763"/>
                    <a:pt x="119803" y="497740"/>
                    <a:pt x="94690" y="497740"/>
                  </a:cubicBezTo>
                  <a:lnTo>
                    <a:pt x="94690" y="497740"/>
                  </a:lnTo>
                  <a:cubicBezTo>
                    <a:pt x="69577" y="497740"/>
                    <a:pt x="45492" y="487763"/>
                    <a:pt x="27734" y="470005"/>
                  </a:cubicBezTo>
                  <a:cubicBezTo>
                    <a:pt x="9976" y="452248"/>
                    <a:pt x="0" y="428163"/>
                    <a:pt x="0" y="403050"/>
                  </a:cubicBezTo>
                  <a:lnTo>
                    <a:pt x="0" y="94690"/>
                  </a:lnTo>
                  <a:cubicBezTo>
                    <a:pt x="0" y="69577"/>
                    <a:pt x="9976" y="45492"/>
                    <a:pt x="27734" y="27734"/>
                  </a:cubicBezTo>
                  <a:cubicBezTo>
                    <a:pt x="45492" y="9976"/>
                    <a:pt x="69577" y="0"/>
                    <a:pt x="94690" y="0"/>
                  </a:cubicBezTo>
                  <a:close/>
                </a:path>
              </a:pathLst>
            </a:custGeom>
            <a:solidFill>
              <a:srgbClr val="000000">
                <a:alpha val="0"/>
              </a:srgbClr>
            </a:solidFill>
            <a:ln cap="sq" cmpd="sng" w="19050">
              <a:solidFill>
                <a:srgbClr val="000000"/>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2"/>
            <p:cNvSpPr txBox="1"/>
            <p:nvPr/>
          </p:nvSpPr>
          <p:spPr>
            <a:xfrm>
              <a:off x="0" y="-38100"/>
              <a:ext cx="189380" cy="53584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89" name="Google Shape;689;p22"/>
          <p:cNvGrpSpPr/>
          <p:nvPr/>
        </p:nvGrpSpPr>
        <p:grpSpPr>
          <a:xfrm>
            <a:off x="13173630" y="3603998"/>
            <a:ext cx="1959234" cy="761390"/>
            <a:chOff x="0" y="-38100"/>
            <a:chExt cx="516012" cy="200531"/>
          </a:xfrm>
        </p:grpSpPr>
        <p:sp>
          <p:nvSpPr>
            <p:cNvPr id="690" name="Google Shape;690;p22"/>
            <p:cNvSpPr/>
            <p:nvPr/>
          </p:nvSpPr>
          <p:spPr>
            <a:xfrm>
              <a:off x="0" y="0"/>
              <a:ext cx="516012" cy="162431"/>
            </a:xfrm>
            <a:custGeom>
              <a:rect b="b" l="l" r="r" t="t"/>
              <a:pathLst>
                <a:path extrusionOk="0" h="162431" w="516012">
                  <a:moveTo>
                    <a:pt x="55321" y="0"/>
                  </a:moveTo>
                  <a:lnTo>
                    <a:pt x="460691" y="0"/>
                  </a:lnTo>
                  <a:cubicBezTo>
                    <a:pt x="491244" y="0"/>
                    <a:pt x="516012" y="24768"/>
                    <a:pt x="516012" y="55321"/>
                  </a:cubicBezTo>
                  <a:lnTo>
                    <a:pt x="516012" y="107110"/>
                  </a:lnTo>
                  <a:cubicBezTo>
                    <a:pt x="516012" y="121782"/>
                    <a:pt x="510184" y="135853"/>
                    <a:pt x="499809" y="146227"/>
                  </a:cubicBezTo>
                  <a:cubicBezTo>
                    <a:pt x="489434" y="156602"/>
                    <a:pt x="475363" y="162431"/>
                    <a:pt x="460691" y="162431"/>
                  </a:cubicBezTo>
                  <a:lnTo>
                    <a:pt x="55321" y="162431"/>
                  </a:lnTo>
                  <a:cubicBezTo>
                    <a:pt x="40649" y="162431"/>
                    <a:pt x="26578" y="156602"/>
                    <a:pt x="16203" y="146227"/>
                  </a:cubicBezTo>
                  <a:cubicBezTo>
                    <a:pt x="5828" y="135853"/>
                    <a:pt x="0" y="121782"/>
                    <a:pt x="0" y="107110"/>
                  </a:cubicBezTo>
                  <a:lnTo>
                    <a:pt x="0" y="55321"/>
                  </a:lnTo>
                  <a:cubicBezTo>
                    <a:pt x="0" y="40649"/>
                    <a:pt x="5828" y="26578"/>
                    <a:pt x="16203" y="16203"/>
                  </a:cubicBezTo>
                  <a:cubicBezTo>
                    <a:pt x="26578" y="5828"/>
                    <a:pt x="40649" y="0"/>
                    <a:pt x="55321"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txBox="1"/>
            <p:nvPr/>
          </p:nvSpPr>
          <p:spPr>
            <a:xfrm>
              <a:off x="0" y="-38100"/>
              <a:ext cx="516012" cy="20053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2" name="Google Shape;692;p22"/>
          <p:cNvGrpSpPr/>
          <p:nvPr/>
        </p:nvGrpSpPr>
        <p:grpSpPr>
          <a:xfrm>
            <a:off x="15894556" y="3613523"/>
            <a:ext cx="1799716" cy="761390"/>
            <a:chOff x="0" y="-38100"/>
            <a:chExt cx="473999" cy="200531"/>
          </a:xfrm>
        </p:grpSpPr>
        <p:sp>
          <p:nvSpPr>
            <p:cNvPr id="693" name="Google Shape;693;p22"/>
            <p:cNvSpPr/>
            <p:nvPr/>
          </p:nvSpPr>
          <p:spPr>
            <a:xfrm>
              <a:off x="0" y="0"/>
              <a:ext cx="473999" cy="162431"/>
            </a:xfrm>
            <a:custGeom>
              <a:rect b="b" l="l" r="r" t="t"/>
              <a:pathLst>
                <a:path extrusionOk="0" h="162431" w="473999">
                  <a:moveTo>
                    <a:pt x="60224" y="0"/>
                  </a:moveTo>
                  <a:lnTo>
                    <a:pt x="413775" y="0"/>
                  </a:lnTo>
                  <a:cubicBezTo>
                    <a:pt x="447036" y="0"/>
                    <a:pt x="473999" y="26963"/>
                    <a:pt x="473999" y="60224"/>
                  </a:cubicBezTo>
                  <a:lnTo>
                    <a:pt x="473999" y="102206"/>
                  </a:lnTo>
                  <a:cubicBezTo>
                    <a:pt x="473999" y="135467"/>
                    <a:pt x="447036" y="162431"/>
                    <a:pt x="413775" y="162431"/>
                  </a:cubicBezTo>
                  <a:lnTo>
                    <a:pt x="60224" y="162431"/>
                  </a:lnTo>
                  <a:cubicBezTo>
                    <a:pt x="26963" y="162431"/>
                    <a:pt x="0" y="135467"/>
                    <a:pt x="0" y="102206"/>
                  </a:cubicBezTo>
                  <a:lnTo>
                    <a:pt x="0" y="60224"/>
                  </a:lnTo>
                  <a:cubicBezTo>
                    <a:pt x="0" y="26963"/>
                    <a:pt x="26963" y="0"/>
                    <a:pt x="60224"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2"/>
            <p:cNvSpPr txBox="1"/>
            <p:nvPr/>
          </p:nvSpPr>
          <p:spPr>
            <a:xfrm>
              <a:off x="0" y="-38100"/>
              <a:ext cx="473999" cy="20053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5" name="Google Shape;695;p22"/>
          <p:cNvGrpSpPr/>
          <p:nvPr/>
        </p:nvGrpSpPr>
        <p:grpSpPr>
          <a:xfrm>
            <a:off x="1369262" y="4677911"/>
            <a:ext cx="5338013" cy="761390"/>
            <a:chOff x="0" y="-38100"/>
            <a:chExt cx="1405897" cy="200531"/>
          </a:xfrm>
        </p:grpSpPr>
        <p:sp>
          <p:nvSpPr>
            <p:cNvPr id="696" name="Google Shape;696;p22"/>
            <p:cNvSpPr/>
            <p:nvPr/>
          </p:nvSpPr>
          <p:spPr>
            <a:xfrm>
              <a:off x="0" y="0"/>
              <a:ext cx="1405897" cy="162431"/>
            </a:xfrm>
            <a:custGeom>
              <a:rect b="b" l="l" r="r" t="t"/>
              <a:pathLst>
                <a:path extrusionOk="0" h="162431" w="1405897">
                  <a:moveTo>
                    <a:pt x="20305" y="0"/>
                  </a:moveTo>
                  <a:lnTo>
                    <a:pt x="1385592" y="0"/>
                  </a:lnTo>
                  <a:cubicBezTo>
                    <a:pt x="1390977" y="0"/>
                    <a:pt x="1396142" y="2139"/>
                    <a:pt x="1399949" y="5947"/>
                  </a:cubicBezTo>
                  <a:cubicBezTo>
                    <a:pt x="1403757" y="9755"/>
                    <a:pt x="1405897" y="14920"/>
                    <a:pt x="1405897" y="20305"/>
                  </a:cubicBezTo>
                  <a:lnTo>
                    <a:pt x="1405897" y="142126"/>
                  </a:lnTo>
                  <a:cubicBezTo>
                    <a:pt x="1405897" y="147511"/>
                    <a:pt x="1403757" y="152676"/>
                    <a:pt x="1399949" y="156483"/>
                  </a:cubicBezTo>
                  <a:cubicBezTo>
                    <a:pt x="1396142" y="160291"/>
                    <a:pt x="1390977" y="162431"/>
                    <a:pt x="1385592" y="162431"/>
                  </a:cubicBezTo>
                  <a:lnTo>
                    <a:pt x="20305" y="162431"/>
                  </a:lnTo>
                  <a:cubicBezTo>
                    <a:pt x="14920" y="162431"/>
                    <a:pt x="9755" y="160291"/>
                    <a:pt x="5947" y="156483"/>
                  </a:cubicBezTo>
                  <a:cubicBezTo>
                    <a:pt x="2139" y="152676"/>
                    <a:pt x="0" y="147511"/>
                    <a:pt x="0" y="142126"/>
                  </a:cubicBezTo>
                  <a:lnTo>
                    <a:pt x="0" y="20305"/>
                  </a:lnTo>
                  <a:cubicBezTo>
                    <a:pt x="0" y="14920"/>
                    <a:pt x="2139" y="9755"/>
                    <a:pt x="5947" y="5947"/>
                  </a:cubicBezTo>
                  <a:cubicBezTo>
                    <a:pt x="9755" y="2139"/>
                    <a:pt x="14920" y="0"/>
                    <a:pt x="20305"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2"/>
            <p:cNvSpPr txBox="1"/>
            <p:nvPr/>
          </p:nvSpPr>
          <p:spPr>
            <a:xfrm>
              <a:off x="0" y="-38100"/>
              <a:ext cx="1405897" cy="20053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698" name="Google Shape;698;p22"/>
          <p:cNvGrpSpPr/>
          <p:nvPr/>
        </p:nvGrpSpPr>
        <p:grpSpPr>
          <a:xfrm>
            <a:off x="1561373" y="5443460"/>
            <a:ext cx="4953790" cy="761390"/>
            <a:chOff x="0" y="-38100"/>
            <a:chExt cx="1304702" cy="200531"/>
          </a:xfrm>
        </p:grpSpPr>
        <p:sp>
          <p:nvSpPr>
            <p:cNvPr id="699" name="Google Shape;699;p22"/>
            <p:cNvSpPr/>
            <p:nvPr/>
          </p:nvSpPr>
          <p:spPr>
            <a:xfrm>
              <a:off x="0" y="0"/>
              <a:ext cx="1304702" cy="162431"/>
            </a:xfrm>
            <a:custGeom>
              <a:rect b="b" l="l" r="r" t="t"/>
              <a:pathLst>
                <a:path extrusionOk="0" h="162431" w="1304702">
                  <a:moveTo>
                    <a:pt x="21880" y="0"/>
                  </a:moveTo>
                  <a:lnTo>
                    <a:pt x="1282822" y="0"/>
                  </a:lnTo>
                  <a:cubicBezTo>
                    <a:pt x="1294906" y="0"/>
                    <a:pt x="1304702" y="9796"/>
                    <a:pt x="1304702" y="21880"/>
                  </a:cubicBezTo>
                  <a:lnTo>
                    <a:pt x="1304702" y="140551"/>
                  </a:lnTo>
                  <a:cubicBezTo>
                    <a:pt x="1304702" y="152635"/>
                    <a:pt x="1294906" y="162431"/>
                    <a:pt x="1282822" y="162431"/>
                  </a:cubicBezTo>
                  <a:lnTo>
                    <a:pt x="21880" y="162431"/>
                  </a:lnTo>
                  <a:cubicBezTo>
                    <a:pt x="9796" y="162431"/>
                    <a:pt x="0" y="152635"/>
                    <a:pt x="0" y="140551"/>
                  </a:cubicBezTo>
                  <a:lnTo>
                    <a:pt x="0" y="21880"/>
                  </a:lnTo>
                  <a:cubicBezTo>
                    <a:pt x="0" y="9796"/>
                    <a:pt x="9796" y="0"/>
                    <a:pt x="2188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2"/>
            <p:cNvSpPr txBox="1"/>
            <p:nvPr/>
          </p:nvSpPr>
          <p:spPr>
            <a:xfrm>
              <a:off x="0" y="-38100"/>
              <a:ext cx="1304702" cy="20053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1" name="Google Shape;701;p22"/>
          <p:cNvGrpSpPr/>
          <p:nvPr/>
        </p:nvGrpSpPr>
        <p:grpSpPr>
          <a:xfrm>
            <a:off x="1779682" y="6209009"/>
            <a:ext cx="4517172" cy="761390"/>
            <a:chOff x="0" y="-38100"/>
            <a:chExt cx="1189708" cy="200531"/>
          </a:xfrm>
        </p:grpSpPr>
        <p:sp>
          <p:nvSpPr>
            <p:cNvPr id="702" name="Google Shape;702;p22"/>
            <p:cNvSpPr/>
            <p:nvPr/>
          </p:nvSpPr>
          <p:spPr>
            <a:xfrm>
              <a:off x="0" y="0"/>
              <a:ext cx="1189708" cy="162431"/>
            </a:xfrm>
            <a:custGeom>
              <a:rect b="b" l="l" r="r" t="t"/>
              <a:pathLst>
                <a:path extrusionOk="0" h="162431" w="1189708">
                  <a:moveTo>
                    <a:pt x="23994" y="0"/>
                  </a:moveTo>
                  <a:lnTo>
                    <a:pt x="1165714" y="0"/>
                  </a:lnTo>
                  <a:cubicBezTo>
                    <a:pt x="1172077" y="0"/>
                    <a:pt x="1178180" y="2528"/>
                    <a:pt x="1182680" y="7028"/>
                  </a:cubicBezTo>
                  <a:cubicBezTo>
                    <a:pt x="1187180" y="11528"/>
                    <a:pt x="1189708" y="17631"/>
                    <a:pt x="1189708" y="23994"/>
                  </a:cubicBezTo>
                  <a:lnTo>
                    <a:pt x="1189708" y="138436"/>
                  </a:lnTo>
                  <a:cubicBezTo>
                    <a:pt x="1189708" y="144800"/>
                    <a:pt x="1187180" y="150903"/>
                    <a:pt x="1182680" y="155403"/>
                  </a:cubicBezTo>
                  <a:cubicBezTo>
                    <a:pt x="1178180" y="159903"/>
                    <a:pt x="1172077" y="162431"/>
                    <a:pt x="1165714" y="162431"/>
                  </a:cubicBezTo>
                  <a:lnTo>
                    <a:pt x="23994" y="162431"/>
                  </a:lnTo>
                  <a:cubicBezTo>
                    <a:pt x="17631" y="162431"/>
                    <a:pt x="11528" y="159903"/>
                    <a:pt x="7028" y="155403"/>
                  </a:cubicBezTo>
                  <a:cubicBezTo>
                    <a:pt x="2528" y="150903"/>
                    <a:pt x="0" y="144800"/>
                    <a:pt x="0" y="138436"/>
                  </a:cubicBezTo>
                  <a:lnTo>
                    <a:pt x="0" y="23994"/>
                  </a:lnTo>
                  <a:cubicBezTo>
                    <a:pt x="0" y="17631"/>
                    <a:pt x="2528" y="11528"/>
                    <a:pt x="7028" y="7028"/>
                  </a:cubicBezTo>
                  <a:cubicBezTo>
                    <a:pt x="11528" y="2528"/>
                    <a:pt x="17631" y="0"/>
                    <a:pt x="23994"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2"/>
            <p:cNvSpPr txBox="1"/>
            <p:nvPr/>
          </p:nvSpPr>
          <p:spPr>
            <a:xfrm>
              <a:off x="0" y="-38100"/>
              <a:ext cx="1189708" cy="20053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4" name="Google Shape;704;p22"/>
          <p:cNvGrpSpPr/>
          <p:nvPr/>
        </p:nvGrpSpPr>
        <p:grpSpPr>
          <a:xfrm>
            <a:off x="1980526" y="6974558"/>
            <a:ext cx="4115484" cy="761390"/>
            <a:chOff x="0" y="-38100"/>
            <a:chExt cx="1083914" cy="200531"/>
          </a:xfrm>
        </p:grpSpPr>
        <p:sp>
          <p:nvSpPr>
            <p:cNvPr id="705" name="Google Shape;705;p22"/>
            <p:cNvSpPr/>
            <p:nvPr/>
          </p:nvSpPr>
          <p:spPr>
            <a:xfrm>
              <a:off x="0" y="0"/>
              <a:ext cx="1083914" cy="162431"/>
            </a:xfrm>
            <a:custGeom>
              <a:rect b="b" l="l" r="r" t="t"/>
              <a:pathLst>
                <a:path extrusionOk="0" h="162431" w="1083914">
                  <a:moveTo>
                    <a:pt x="26336" y="0"/>
                  </a:moveTo>
                  <a:lnTo>
                    <a:pt x="1057577" y="0"/>
                  </a:lnTo>
                  <a:cubicBezTo>
                    <a:pt x="1072122" y="0"/>
                    <a:pt x="1083914" y="11791"/>
                    <a:pt x="1083914" y="26336"/>
                  </a:cubicBezTo>
                  <a:lnTo>
                    <a:pt x="1083914" y="136094"/>
                  </a:lnTo>
                  <a:cubicBezTo>
                    <a:pt x="1083914" y="143079"/>
                    <a:pt x="1081139" y="149778"/>
                    <a:pt x="1076200" y="154717"/>
                  </a:cubicBezTo>
                  <a:cubicBezTo>
                    <a:pt x="1071261" y="159656"/>
                    <a:pt x="1064562" y="162431"/>
                    <a:pt x="1057577" y="162431"/>
                  </a:cubicBezTo>
                  <a:lnTo>
                    <a:pt x="26336" y="162431"/>
                  </a:lnTo>
                  <a:cubicBezTo>
                    <a:pt x="11791" y="162431"/>
                    <a:pt x="0" y="150639"/>
                    <a:pt x="0" y="136094"/>
                  </a:cubicBezTo>
                  <a:lnTo>
                    <a:pt x="0" y="26336"/>
                  </a:lnTo>
                  <a:cubicBezTo>
                    <a:pt x="0" y="11791"/>
                    <a:pt x="11791" y="0"/>
                    <a:pt x="26336"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2"/>
            <p:cNvSpPr txBox="1"/>
            <p:nvPr/>
          </p:nvSpPr>
          <p:spPr>
            <a:xfrm>
              <a:off x="0" y="-38100"/>
              <a:ext cx="1083914" cy="20053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07" name="Google Shape;707;p22"/>
          <p:cNvGrpSpPr/>
          <p:nvPr/>
        </p:nvGrpSpPr>
        <p:grpSpPr>
          <a:xfrm>
            <a:off x="2186089" y="7740107"/>
            <a:ext cx="3704360" cy="761390"/>
            <a:chOff x="0" y="-38100"/>
            <a:chExt cx="975634" cy="200531"/>
          </a:xfrm>
        </p:grpSpPr>
        <p:sp>
          <p:nvSpPr>
            <p:cNvPr id="708" name="Google Shape;708;p22"/>
            <p:cNvSpPr/>
            <p:nvPr/>
          </p:nvSpPr>
          <p:spPr>
            <a:xfrm>
              <a:off x="0" y="0"/>
              <a:ext cx="975634" cy="162431"/>
            </a:xfrm>
            <a:custGeom>
              <a:rect b="b" l="l" r="r" t="t"/>
              <a:pathLst>
                <a:path extrusionOk="0" h="162431" w="975634">
                  <a:moveTo>
                    <a:pt x="29259" y="0"/>
                  </a:moveTo>
                  <a:lnTo>
                    <a:pt x="946375" y="0"/>
                  </a:lnTo>
                  <a:cubicBezTo>
                    <a:pt x="962534" y="0"/>
                    <a:pt x="975634" y="13100"/>
                    <a:pt x="975634" y="29259"/>
                  </a:cubicBezTo>
                  <a:lnTo>
                    <a:pt x="975634" y="133171"/>
                  </a:lnTo>
                  <a:cubicBezTo>
                    <a:pt x="975634" y="140931"/>
                    <a:pt x="972551" y="148374"/>
                    <a:pt x="967064" y="153861"/>
                  </a:cubicBezTo>
                  <a:cubicBezTo>
                    <a:pt x="961577" y="159348"/>
                    <a:pt x="954134" y="162431"/>
                    <a:pt x="946375" y="162431"/>
                  </a:cubicBezTo>
                  <a:lnTo>
                    <a:pt x="29259" y="162431"/>
                  </a:lnTo>
                  <a:cubicBezTo>
                    <a:pt x="13100" y="162431"/>
                    <a:pt x="0" y="149331"/>
                    <a:pt x="0" y="133171"/>
                  </a:cubicBezTo>
                  <a:lnTo>
                    <a:pt x="0" y="29259"/>
                  </a:lnTo>
                  <a:cubicBezTo>
                    <a:pt x="0" y="13100"/>
                    <a:pt x="13100" y="0"/>
                    <a:pt x="29259"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2"/>
            <p:cNvSpPr txBox="1"/>
            <p:nvPr/>
          </p:nvSpPr>
          <p:spPr>
            <a:xfrm>
              <a:off x="0" y="-38100"/>
              <a:ext cx="975634" cy="20053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0" name="Google Shape;710;p22"/>
          <p:cNvGrpSpPr/>
          <p:nvPr/>
        </p:nvGrpSpPr>
        <p:grpSpPr>
          <a:xfrm>
            <a:off x="2475150" y="8505656"/>
            <a:ext cx="3126236" cy="752644"/>
            <a:chOff x="0" y="-38100"/>
            <a:chExt cx="823371" cy="198227"/>
          </a:xfrm>
        </p:grpSpPr>
        <p:sp>
          <p:nvSpPr>
            <p:cNvPr id="711" name="Google Shape;711;p22"/>
            <p:cNvSpPr/>
            <p:nvPr/>
          </p:nvSpPr>
          <p:spPr>
            <a:xfrm>
              <a:off x="0" y="0"/>
              <a:ext cx="823371" cy="160127"/>
            </a:xfrm>
            <a:custGeom>
              <a:rect b="b" l="l" r="r" t="t"/>
              <a:pathLst>
                <a:path extrusionOk="0" h="160127" w="823371">
                  <a:moveTo>
                    <a:pt x="34670" y="0"/>
                  </a:moveTo>
                  <a:lnTo>
                    <a:pt x="788701" y="0"/>
                  </a:lnTo>
                  <a:cubicBezTo>
                    <a:pt x="797896" y="0"/>
                    <a:pt x="806714" y="3653"/>
                    <a:pt x="813216" y="10155"/>
                  </a:cubicBezTo>
                  <a:cubicBezTo>
                    <a:pt x="819718" y="16657"/>
                    <a:pt x="823371" y="25475"/>
                    <a:pt x="823371" y="34670"/>
                  </a:cubicBezTo>
                  <a:lnTo>
                    <a:pt x="823371" y="125457"/>
                  </a:lnTo>
                  <a:cubicBezTo>
                    <a:pt x="823371" y="134652"/>
                    <a:pt x="819718" y="143471"/>
                    <a:pt x="813216" y="149973"/>
                  </a:cubicBezTo>
                  <a:cubicBezTo>
                    <a:pt x="806714" y="156474"/>
                    <a:pt x="797896" y="160127"/>
                    <a:pt x="788701" y="160127"/>
                  </a:cubicBezTo>
                  <a:lnTo>
                    <a:pt x="34670" y="160127"/>
                  </a:lnTo>
                  <a:cubicBezTo>
                    <a:pt x="15522" y="160127"/>
                    <a:pt x="0" y="144605"/>
                    <a:pt x="0" y="125457"/>
                  </a:cubicBezTo>
                  <a:lnTo>
                    <a:pt x="0" y="34670"/>
                  </a:lnTo>
                  <a:cubicBezTo>
                    <a:pt x="0" y="25475"/>
                    <a:pt x="3653" y="16657"/>
                    <a:pt x="10155" y="10155"/>
                  </a:cubicBezTo>
                  <a:cubicBezTo>
                    <a:pt x="16657" y="3653"/>
                    <a:pt x="25475" y="0"/>
                    <a:pt x="3467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2"/>
            <p:cNvSpPr txBox="1"/>
            <p:nvPr/>
          </p:nvSpPr>
          <p:spPr>
            <a:xfrm>
              <a:off x="0" y="-38100"/>
              <a:ext cx="823371" cy="198227"/>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13" name="Google Shape;713;p22"/>
          <p:cNvSpPr txBox="1"/>
          <p:nvPr/>
        </p:nvSpPr>
        <p:spPr>
          <a:xfrm>
            <a:off x="1369262" y="3035510"/>
            <a:ext cx="5405814" cy="76200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0" i="0" lang="en-US" sz="4999" u="none" cap="none" strike="noStrike">
                <a:solidFill>
                  <a:srgbClr val="8FA022"/>
                </a:solidFill>
                <a:latin typeface="Archivo Black"/>
                <a:ea typeface="Archivo Black"/>
                <a:cs typeface="Archivo Black"/>
                <a:sym typeface="Archivo Black"/>
              </a:rPr>
              <a:t>GTM FUNNEL</a:t>
            </a:r>
            <a:endParaRPr/>
          </a:p>
        </p:txBody>
      </p:sp>
      <p:cxnSp>
        <p:nvCxnSpPr>
          <p:cNvPr id="714" name="Google Shape;714;p22"/>
          <p:cNvCxnSpPr/>
          <p:nvPr/>
        </p:nvCxnSpPr>
        <p:spPr>
          <a:xfrm flipH="1" rot="10800000">
            <a:off x="7448787" y="4374913"/>
            <a:ext cx="6316" cy="1521573"/>
          </a:xfrm>
          <a:prstGeom prst="straightConnector1">
            <a:avLst/>
          </a:prstGeom>
          <a:noFill/>
          <a:ln cap="flat" cmpd="sng" w="19050">
            <a:solidFill>
              <a:srgbClr val="000000"/>
            </a:solidFill>
            <a:prstDash val="lgDash"/>
            <a:round/>
            <a:headEnd len="lg" w="lg" type="diamond"/>
            <a:tailEnd len="lg" w="lg" type="diamond"/>
          </a:ln>
        </p:spPr>
      </p:cxnSp>
      <p:cxnSp>
        <p:nvCxnSpPr>
          <p:cNvPr id="715" name="Google Shape;715;p22"/>
          <p:cNvCxnSpPr/>
          <p:nvPr/>
        </p:nvCxnSpPr>
        <p:spPr>
          <a:xfrm rot="10800000">
            <a:off x="7445578" y="6503745"/>
            <a:ext cx="3209" cy="923838"/>
          </a:xfrm>
          <a:prstGeom prst="straightConnector1">
            <a:avLst/>
          </a:prstGeom>
          <a:noFill/>
          <a:ln cap="flat" cmpd="sng" w="19050">
            <a:solidFill>
              <a:srgbClr val="000000"/>
            </a:solidFill>
            <a:prstDash val="lgDash"/>
            <a:round/>
            <a:headEnd len="lg" w="lg" type="diamond"/>
            <a:tailEnd len="lg" w="lg" type="diamond"/>
          </a:ln>
        </p:spPr>
      </p:cxnSp>
      <p:cxnSp>
        <p:nvCxnSpPr>
          <p:cNvPr id="716" name="Google Shape;716;p22"/>
          <p:cNvCxnSpPr/>
          <p:nvPr/>
        </p:nvCxnSpPr>
        <p:spPr>
          <a:xfrm rot="10800000">
            <a:off x="7436053" y="8188398"/>
            <a:ext cx="3209" cy="923838"/>
          </a:xfrm>
          <a:prstGeom prst="straightConnector1">
            <a:avLst/>
          </a:prstGeom>
          <a:noFill/>
          <a:ln cap="flat" cmpd="sng" w="19050">
            <a:solidFill>
              <a:srgbClr val="000000"/>
            </a:solidFill>
            <a:prstDash val="lgDash"/>
            <a:round/>
            <a:headEnd len="lg" w="lg" type="diamond"/>
            <a:tailEnd len="lg" w="lg" type="diamond"/>
          </a:ln>
        </p:spPr>
      </p:cxnSp>
      <p:cxnSp>
        <p:nvCxnSpPr>
          <p:cNvPr id="717" name="Google Shape;717;p22"/>
          <p:cNvCxnSpPr/>
          <p:nvPr/>
        </p:nvCxnSpPr>
        <p:spPr>
          <a:xfrm>
            <a:off x="7838816" y="5140462"/>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718" name="Google Shape;718;p22"/>
          <p:cNvCxnSpPr/>
          <p:nvPr/>
        </p:nvCxnSpPr>
        <p:spPr>
          <a:xfrm>
            <a:off x="7838816" y="6979924"/>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719" name="Google Shape;719;p22"/>
          <p:cNvCxnSpPr/>
          <p:nvPr/>
        </p:nvCxnSpPr>
        <p:spPr>
          <a:xfrm>
            <a:off x="7838816" y="8659842"/>
            <a:ext cx="298422" cy="0"/>
          </a:xfrm>
          <a:prstGeom prst="straightConnector1">
            <a:avLst/>
          </a:prstGeom>
          <a:noFill/>
          <a:ln cap="flat" cmpd="sng" w="19050">
            <a:solidFill>
              <a:srgbClr val="000000"/>
            </a:solidFill>
            <a:prstDash val="lgDash"/>
            <a:round/>
            <a:headEnd len="sm" w="sm" type="none"/>
            <a:tailEnd len="lg" w="lg" type="diamond"/>
          </a:ln>
        </p:spPr>
      </p:cxnSp>
      <p:sp>
        <p:nvSpPr>
          <p:cNvPr id="720" name="Google Shape;720;p22"/>
          <p:cNvSpPr txBox="1"/>
          <p:nvPr/>
        </p:nvSpPr>
        <p:spPr>
          <a:xfrm>
            <a:off x="2799843" y="4146313"/>
            <a:ext cx="2476850"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Awareness</a:t>
            </a:r>
            <a:endParaRPr/>
          </a:p>
        </p:txBody>
      </p:sp>
      <p:sp>
        <p:nvSpPr>
          <p:cNvPr id="721" name="Google Shape;721;p22"/>
          <p:cNvSpPr txBox="1"/>
          <p:nvPr/>
        </p:nvSpPr>
        <p:spPr>
          <a:xfrm>
            <a:off x="10366594" y="3847473"/>
            <a:ext cx="2476850"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Goal</a:t>
            </a:r>
            <a:endParaRPr/>
          </a:p>
        </p:txBody>
      </p:sp>
      <p:sp>
        <p:nvSpPr>
          <p:cNvPr id="722" name="Google Shape;722;p22"/>
          <p:cNvSpPr txBox="1"/>
          <p:nvPr/>
        </p:nvSpPr>
        <p:spPr>
          <a:xfrm>
            <a:off x="12914822" y="3847473"/>
            <a:ext cx="2476850"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Actions</a:t>
            </a:r>
            <a:endParaRPr/>
          </a:p>
        </p:txBody>
      </p:sp>
      <p:sp>
        <p:nvSpPr>
          <p:cNvPr id="723" name="Google Shape;723;p22"/>
          <p:cNvSpPr txBox="1"/>
          <p:nvPr/>
        </p:nvSpPr>
        <p:spPr>
          <a:xfrm>
            <a:off x="15570186" y="3847473"/>
            <a:ext cx="2476850"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Metrics</a:t>
            </a:r>
            <a:endParaRPr/>
          </a:p>
        </p:txBody>
      </p:sp>
      <p:sp>
        <p:nvSpPr>
          <p:cNvPr id="724" name="Google Shape;724;p22"/>
          <p:cNvSpPr txBox="1"/>
          <p:nvPr/>
        </p:nvSpPr>
        <p:spPr>
          <a:xfrm>
            <a:off x="8375723" y="4924425"/>
            <a:ext cx="2476850"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Marketing</a:t>
            </a:r>
            <a:endParaRPr/>
          </a:p>
        </p:txBody>
      </p:sp>
      <p:sp>
        <p:nvSpPr>
          <p:cNvPr id="725" name="Google Shape;725;p22"/>
          <p:cNvSpPr txBox="1"/>
          <p:nvPr/>
        </p:nvSpPr>
        <p:spPr>
          <a:xfrm>
            <a:off x="8375723" y="6760849"/>
            <a:ext cx="2476850"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Sales</a:t>
            </a:r>
            <a:endParaRPr/>
          </a:p>
        </p:txBody>
      </p:sp>
      <p:sp>
        <p:nvSpPr>
          <p:cNvPr id="726" name="Google Shape;726;p22"/>
          <p:cNvSpPr txBox="1"/>
          <p:nvPr/>
        </p:nvSpPr>
        <p:spPr>
          <a:xfrm>
            <a:off x="8375723" y="8440767"/>
            <a:ext cx="2476850"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Success</a:t>
            </a:r>
            <a:endParaRPr/>
          </a:p>
        </p:txBody>
      </p:sp>
      <p:sp>
        <p:nvSpPr>
          <p:cNvPr id="727" name="Google Shape;727;p22"/>
          <p:cNvSpPr txBox="1"/>
          <p:nvPr/>
        </p:nvSpPr>
        <p:spPr>
          <a:xfrm>
            <a:off x="2799843" y="4921387"/>
            <a:ext cx="2476850"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Interest</a:t>
            </a:r>
            <a:endParaRPr/>
          </a:p>
        </p:txBody>
      </p:sp>
      <p:sp>
        <p:nvSpPr>
          <p:cNvPr id="728" name="Google Shape;728;p22"/>
          <p:cNvSpPr txBox="1"/>
          <p:nvPr/>
        </p:nvSpPr>
        <p:spPr>
          <a:xfrm>
            <a:off x="2590883" y="5686951"/>
            <a:ext cx="289477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Consideration</a:t>
            </a:r>
            <a:endParaRPr/>
          </a:p>
        </p:txBody>
      </p:sp>
      <p:sp>
        <p:nvSpPr>
          <p:cNvPr id="729" name="Google Shape;729;p22"/>
          <p:cNvSpPr txBox="1"/>
          <p:nvPr/>
        </p:nvSpPr>
        <p:spPr>
          <a:xfrm>
            <a:off x="2590883" y="6452500"/>
            <a:ext cx="289477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Evaluation</a:t>
            </a:r>
            <a:endParaRPr/>
          </a:p>
        </p:txBody>
      </p:sp>
      <p:sp>
        <p:nvSpPr>
          <p:cNvPr id="730" name="Google Shape;730;p22"/>
          <p:cNvSpPr txBox="1"/>
          <p:nvPr/>
        </p:nvSpPr>
        <p:spPr>
          <a:xfrm>
            <a:off x="2475150" y="7218049"/>
            <a:ext cx="289477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Purchase</a:t>
            </a:r>
            <a:endParaRPr/>
          </a:p>
        </p:txBody>
      </p:sp>
      <p:sp>
        <p:nvSpPr>
          <p:cNvPr id="731" name="Google Shape;731;p22"/>
          <p:cNvSpPr txBox="1"/>
          <p:nvPr/>
        </p:nvSpPr>
        <p:spPr>
          <a:xfrm>
            <a:off x="2590883" y="7983598"/>
            <a:ext cx="289477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Activation</a:t>
            </a:r>
            <a:endParaRPr/>
          </a:p>
        </p:txBody>
      </p:sp>
      <p:sp>
        <p:nvSpPr>
          <p:cNvPr id="732" name="Google Shape;732;p22"/>
          <p:cNvSpPr txBox="1"/>
          <p:nvPr/>
        </p:nvSpPr>
        <p:spPr>
          <a:xfrm>
            <a:off x="2590883" y="8749147"/>
            <a:ext cx="289477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Grow</a:t>
            </a:r>
            <a:endParaRPr/>
          </a:p>
        </p:txBody>
      </p:sp>
      <p:sp>
        <p:nvSpPr>
          <p:cNvPr id="733" name="Google Shape;733;p22"/>
          <p:cNvSpPr txBox="1"/>
          <p:nvPr/>
        </p:nvSpPr>
        <p:spPr>
          <a:xfrm>
            <a:off x="13235578" y="4793997"/>
            <a:ext cx="1835338" cy="81660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734" name="Google Shape;734;p22"/>
          <p:cNvSpPr txBox="1"/>
          <p:nvPr/>
        </p:nvSpPr>
        <p:spPr>
          <a:xfrm>
            <a:off x="13235578" y="6695444"/>
            <a:ext cx="1835338" cy="81660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735" name="Google Shape;735;p22"/>
          <p:cNvSpPr txBox="1"/>
          <p:nvPr/>
        </p:nvSpPr>
        <p:spPr>
          <a:xfrm>
            <a:off x="13235578" y="8427837"/>
            <a:ext cx="1835338" cy="81660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736" name="Google Shape;736;p22"/>
          <p:cNvSpPr txBox="1"/>
          <p:nvPr/>
        </p:nvSpPr>
        <p:spPr>
          <a:xfrm>
            <a:off x="10785180" y="5687135"/>
            <a:ext cx="1639679" cy="81660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737" name="Google Shape;737;p22"/>
          <p:cNvSpPr txBox="1"/>
          <p:nvPr/>
        </p:nvSpPr>
        <p:spPr>
          <a:xfrm>
            <a:off x="15998893" y="5645415"/>
            <a:ext cx="1619436" cy="81660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738" name="Google Shape;738;p22"/>
          <p:cNvSpPr txBox="1"/>
          <p:nvPr/>
        </p:nvSpPr>
        <p:spPr>
          <a:xfrm>
            <a:off x="10852573" y="7761045"/>
            <a:ext cx="1528189" cy="81660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pic>
        <p:nvPicPr>
          <p:cNvPr id="739" name="Google Shape;739;p22"/>
          <p:cNvPicPr preferRelativeResize="0"/>
          <p:nvPr/>
        </p:nvPicPr>
        <p:blipFill>
          <a:blip r:embed="rId4">
            <a:alphaModFix/>
          </a:blip>
          <a:stretch>
            <a:fillRect/>
          </a:stretch>
        </p:blipFill>
        <p:spPr>
          <a:xfrm>
            <a:off x="5253516" y="-1055480"/>
            <a:ext cx="2145501" cy="2032580"/>
          </a:xfrm>
          <a:prstGeom prst="rect">
            <a:avLst/>
          </a:prstGeom>
          <a:noFill/>
          <a:ln>
            <a:noFill/>
          </a:ln>
        </p:spPr>
      </p:pic>
      <p:pic>
        <p:nvPicPr>
          <p:cNvPr id="740" name="Google Shape;740;p22"/>
          <p:cNvPicPr preferRelativeResize="0"/>
          <p:nvPr/>
        </p:nvPicPr>
        <p:blipFill>
          <a:blip r:embed="rId4">
            <a:alphaModFix/>
          </a:blip>
          <a:stretch>
            <a:fillRect/>
          </a:stretch>
        </p:blipFill>
        <p:spPr>
          <a:xfrm>
            <a:off x="17296316" y="898770"/>
            <a:ext cx="2145501" cy="20325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744" name="Shape 744"/>
        <p:cNvGrpSpPr/>
        <p:nvPr/>
      </p:nvGrpSpPr>
      <p:grpSpPr>
        <a:xfrm>
          <a:off x="0" y="0"/>
          <a:ext cx="0" cy="0"/>
          <a:chOff x="0" y="0"/>
          <a:chExt cx="0" cy="0"/>
        </a:xfrm>
      </p:grpSpPr>
      <p:sp>
        <p:nvSpPr>
          <p:cNvPr id="745" name="Google Shape;745;p23"/>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3">
              <a:alphaModFix/>
            </a:blip>
            <a:stretch>
              <a:fillRect b="0" l="0" r="0" t="0"/>
            </a:stretch>
          </a:blipFill>
          <a:ln>
            <a:noFill/>
          </a:ln>
        </p:spPr>
      </p:sp>
      <p:cxnSp>
        <p:nvCxnSpPr>
          <p:cNvPr id="746" name="Google Shape;746;p23"/>
          <p:cNvCxnSpPr/>
          <p:nvPr/>
        </p:nvCxnSpPr>
        <p:spPr>
          <a:xfrm flipH="1" rot="10800000">
            <a:off x="6378691" y="3449382"/>
            <a:ext cx="9483072" cy="17501"/>
          </a:xfrm>
          <a:prstGeom prst="straightConnector1">
            <a:avLst/>
          </a:prstGeom>
          <a:noFill/>
          <a:ln cap="flat" cmpd="sng" w="19050">
            <a:solidFill>
              <a:srgbClr val="000000"/>
            </a:solidFill>
            <a:prstDash val="lgDash"/>
            <a:round/>
            <a:headEnd len="sm" w="sm" type="none"/>
            <a:tailEnd len="lg" w="lg" type="diamond"/>
          </a:ln>
        </p:spPr>
      </p:cxnSp>
      <p:grpSp>
        <p:nvGrpSpPr>
          <p:cNvPr id="747" name="Google Shape;747;p23"/>
          <p:cNvGrpSpPr/>
          <p:nvPr/>
        </p:nvGrpSpPr>
        <p:grpSpPr>
          <a:xfrm rot="2700000">
            <a:off x="4865843" y="2620200"/>
            <a:ext cx="1449513" cy="1594174"/>
            <a:chOff x="0" y="-38100"/>
            <a:chExt cx="381765" cy="419865"/>
          </a:xfrm>
        </p:grpSpPr>
        <p:sp>
          <p:nvSpPr>
            <p:cNvPr id="748" name="Google Shape;748;p23"/>
            <p:cNvSpPr/>
            <p:nvPr/>
          </p:nvSpPr>
          <p:spPr>
            <a:xfrm>
              <a:off x="0" y="0"/>
              <a:ext cx="381765" cy="381765"/>
            </a:xfrm>
            <a:custGeom>
              <a:rect b="b" l="l" r="r" t="t"/>
              <a:pathLst>
                <a:path extrusionOk="0" h="381765" w="381765">
                  <a:moveTo>
                    <a:pt x="101480" y="0"/>
                  </a:moveTo>
                  <a:lnTo>
                    <a:pt x="280285" y="0"/>
                  </a:lnTo>
                  <a:cubicBezTo>
                    <a:pt x="336331" y="0"/>
                    <a:pt x="381765" y="45434"/>
                    <a:pt x="381765" y="101480"/>
                  </a:cubicBezTo>
                  <a:lnTo>
                    <a:pt x="381765" y="280285"/>
                  </a:lnTo>
                  <a:cubicBezTo>
                    <a:pt x="381765" y="307199"/>
                    <a:pt x="371073" y="333011"/>
                    <a:pt x="352042" y="352042"/>
                  </a:cubicBezTo>
                  <a:cubicBezTo>
                    <a:pt x="333011" y="371073"/>
                    <a:pt x="307199" y="381765"/>
                    <a:pt x="280285" y="381765"/>
                  </a:cubicBezTo>
                  <a:lnTo>
                    <a:pt x="101480" y="381765"/>
                  </a:lnTo>
                  <a:cubicBezTo>
                    <a:pt x="74566" y="381765"/>
                    <a:pt x="48754" y="371073"/>
                    <a:pt x="29723" y="352042"/>
                  </a:cubicBezTo>
                  <a:cubicBezTo>
                    <a:pt x="10692" y="333011"/>
                    <a:pt x="0" y="307199"/>
                    <a:pt x="0" y="280285"/>
                  </a:cubicBezTo>
                  <a:lnTo>
                    <a:pt x="0" y="101480"/>
                  </a:lnTo>
                  <a:cubicBezTo>
                    <a:pt x="0" y="74566"/>
                    <a:pt x="10692" y="48754"/>
                    <a:pt x="29723" y="29723"/>
                  </a:cubicBezTo>
                  <a:cubicBezTo>
                    <a:pt x="48754" y="10692"/>
                    <a:pt x="74566" y="0"/>
                    <a:pt x="101480" y="0"/>
                  </a:cubicBezTo>
                  <a:close/>
                </a:path>
              </a:pathLst>
            </a:custGeom>
            <a:solidFill>
              <a:srgbClr val="000000">
                <a:alpha val="0"/>
              </a:srgbClr>
            </a:solidFill>
            <a:ln cap="sq" cmpd="sng" w="19050">
              <a:solidFill>
                <a:srgbClr val="000000"/>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3"/>
            <p:cNvSpPr txBox="1"/>
            <p:nvPr/>
          </p:nvSpPr>
          <p:spPr>
            <a:xfrm>
              <a:off x="0" y="-38100"/>
              <a:ext cx="381765" cy="41986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0" name="Google Shape;750;p23"/>
          <p:cNvGrpSpPr/>
          <p:nvPr/>
        </p:nvGrpSpPr>
        <p:grpSpPr>
          <a:xfrm rot="2700000">
            <a:off x="7515150" y="2620200"/>
            <a:ext cx="1449513" cy="1594174"/>
            <a:chOff x="0" y="-38100"/>
            <a:chExt cx="381765" cy="419865"/>
          </a:xfrm>
        </p:grpSpPr>
        <p:sp>
          <p:nvSpPr>
            <p:cNvPr id="751" name="Google Shape;751;p23"/>
            <p:cNvSpPr/>
            <p:nvPr/>
          </p:nvSpPr>
          <p:spPr>
            <a:xfrm>
              <a:off x="0" y="0"/>
              <a:ext cx="381765" cy="381765"/>
            </a:xfrm>
            <a:custGeom>
              <a:rect b="b" l="l" r="r" t="t"/>
              <a:pathLst>
                <a:path extrusionOk="0" h="381765" w="381765">
                  <a:moveTo>
                    <a:pt x="101480" y="0"/>
                  </a:moveTo>
                  <a:lnTo>
                    <a:pt x="280285" y="0"/>
                  </a:lnTo>
                  <a:cubicBezTo>
                    <a:pt x="336331" y="0"/>
                    <a:pt x="381765" y="45434"/>
                    <a:pt x="381765" y="101480"/>
                  </a:cubicBezTo>
                  <a:lnTo>
                    <a:pt x="381765" y="280285"/>
                  </a:lnTo>
                  <a:cubicBezTo>
                    <a:pt x="381765" y="307199"/>
                    <a:pt x="371073" y="333011"/>
                    <a:pt x="352042" y="352042"/>
                  </a:cubicBezTo>
                  <a:cubicBezTo>
                    <a:pt x="333011" y="371073"/>
                    <a:pt x="307199" y="381765"/>
                    <a:pt x="280285" y="381765"/>
                  </a:cubicBezTo>
                  <a:lnTo>
                    <a:pt x="101480" y="381765"/>
                  </a:lnTo>
                  <a:cubicBezTo>
                    <a:pt x="74566" y="381765"/>
                    <a:pt x="48754" y="371073"/>
                    <a:pt x="29723" y="352042"/>
                  </a:cubicBezTo>
                  <a:cubicBezTo>
                    <a:pt x="10692" y="333011"/>
                    <a:pt x="0" y="307199"/>
                    <a:pt x="0" y="280285"/>
                  </a:cubicBezTo>
                  <a:lnTo>
                    <a:pt x="0" y="101480"/>
                  </a:lnTo>
                  <a:cubicBezTo>
                    <a:pt x="0" y="74566"/>
                    <a:pt x="10692" y="48754"/>
                    <a:pt x="29723" y="29723"/>
                  </a:cubicBezTo>
                  <a:cubicBezTo>
                    <a:pt x="48754" y="10692"/>
                    <a:pt x="74566" y="0"/>
                    <a:pt x="101480" y="0"/>
                  </a:cubicBezTo>
                  <a:close/>
                </a:path>
              </a:pathLst>
            </a:custGeom>
            <a:solidFill>
              <a:srgbClr val="000000">
                <a:alpha val="0"/>
              </a:srgbClr>
            </a:solidFill>
            <a:ln cap="sq" cmpd="sng" w="19050">
              <a:solidFill>
                <a:srgbClr val="000000"/>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3"/>
            <p:cNvSpPr txBox="1"/>
            <p:nvPr/>
          </p:nvSpPr>
          <p:spPr>
            <a:xfrm>
              <a:off x="0" y="-38100"/>
              <a:ext cx="381765" cy="41986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3" name="Google Shape;753;p23"/>
          <p:cNvGrpSpPr/>
          <p:nvPr/>
        </p:nvGrpSpPr>
        <p:grpSpPr>
          <a:xfrm rot="2700000">
            <a:off x="4944158" y="2698515"/>
            <a:ext cx="1292882" cy="1437543"/>
            <a:chOff x="0" y="-38100"/>
            <a:chExt cx="340512" cy="378612"/>
          </a:xfrm>
        </p:grpSpPr>
        <p:sp>
          <p:nvSpPr>
            <p:cNvPr id="754" name="Google Shape;754;p23"/>
            <p:cNvSpPr/>
            <p:nvPr/>
          </p:nvSpPr>
          <p:spPr>
            <a:xfrm>
              <a:off x="0" y="0"/>
              <a:ext cx="340512" cy="340512"/>
            </a:xfrm>
            <a:custGeom>
              <a:rect b="b" l="l" r="r" t="t"/>
              <a:pathLst>
                <a:path extrusionOk="0" h="340512" w="340512">
                  <a:moveTo>
                    <a:pt x="113774" y="0"/>
                  </a:moveTo>
                  <a:lnTo>
                    <a:pt x="226738" y="0"/>
                  </a:lnTo>
                  <a:cubicBezTo>
                    <a:pt x="256913" y="0"/>
                    <a:pt x="285852" y="11987"/>
                    <a:pt x="307189" y="33324"/>
                  </a:cubicBezTo>
                  <a:cubicBezTo>
                    <a:pt x="328525" y="54660"/>
                    <a:pt x="340512" y="83599"/>
                    <a:pt x="340512" y="113774"/>
                  </a:cubicBezTo>
                  <a:lnTo>
                    <a:pt x="340512" y="226738"/>
                  </a:lnTo>
                  <a:cubicBezTo>
                    <a:pt x="340512" y="289574"/>
                    <a:pt x="289574" y="340512"/>
                    <a:pt x="226738" y="340512"/>
                  </a:cubicBezTo>
                  <a:lnTo>
                    <a:pt x="113774" y="340512"/>
                  </a:lnTo>
                  <a:cubicBezTo>
                    <a:pt x="50938" y="340512"/>
                    <a:pt x="0" y="289574"/>
                    <a:pt x="0" y="226738"/>
                  </a:cubicBezTo>
                  <a:lnTo>
                    <a:pt x="0" y="113774"/>
                  </a:lnTo>
                  <a:cubicBezTo>
                    <a:pt x="0" y="50938"/>
                    <a:pt x="50938" y="0"/>
                    <a:pt x="113774"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3"/>
            <p:cNvSpPr txBox="1"/>
            <p:nvPr/>
          </p:nvSpPr>
          <p:spPr>
            <a:xfrm>
              <a:off x="0" y="-38100"/>
              <a:ext cx="340512" cy="378612"/>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6" name="Google Shape;756;p23"/>
          <p:cNvGrpSpPr/>
          <p:nvPr/>
        </p:nvGrpSpPr>
        <p:grpSpPr>
          <a:xfrm rot="2700000">
            <a:off x="7593465" y="2698515"/>
            <a:ext cx="1292882" cy="1437543"/>
            <a:chOff x="0" y="-38100"/>
            <a:chExt cx="340512" cy="378612"/>
          </a:xfrm>
        </p:grpSpPr>
        <p:sp>
          <p:nvSpPr>
            <p:cNvPr id="757" name="Google Shape;757;p23"/>
            <p:cNvSpPr/>
            <p:nvPr/>
          </p:nvSpPr>
          <p:spPr>
            <a:xfrm>
              <a:off x="0" y="0"/>
              <a:ext cx="340512" cy="340512"/>
            </a:xfrm>
            <a:custGeom>
              <a:rect b="b" l="l" r="r" t="t"/>
              <a:pathLst>
                <a:path extrusionOk="0" h="340512" w="340512">
                  <a:moveTo>
                    <a:pt x="113774" y="0"/>
                  </a:moveTo>
                  <a:lnTo>
                    <a:pt x="226738" y="0"/>
                  </a:lnTo>
                  <a:cubicBezTo>
                    <a:pt x="256913" y="0"/>
                    <a:pt x="285852" y="11987"/>
                    <a:pt x="307189" y="33324"/>
                  </a:cubicBezTo>
                  <a:cubicBezTo>
                    <a:pt x="328525" y="54660"/>
                    <a:pt x="340512" y="83599"/>
                    <a:pt x="340512" y="113774"/>
                  </a:cubicBezTo>
                  <a:lnTo>
                    <a:pt x="340512" y="226738"/>
                  </a:lnTo>
                  <a:cubicBezTo>
                    <a:pt x="340512" y="289574"/>
                    <a:pt x="289574" y="340512"/>
                    <a:pt x="226738" y="340512"/>
                  </a:cubicBezTo>
                  <a:lnTo>
                    <a:pt x="113774" y="340512"/>
                  </a:lnTo>
                  <a:cubicBezTo>
                    <a:pt x="50938" y="340512"/>
                    <a:pt x="0" y="289574"/>
                    <a:pt x="0" y="226738"/>
                  </a:cubicBezTo>
                  <a:lnTo>
                    <a:pt x="0" y="113774"/>
                  </a:lnTo>
                  <a:cubicBezTo>
                    <a:pt x="0" y="50938"/>
                    <a:pt x="50938" y="0"/>
                    <a:pt x="113774"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3"/>
            <p:cNvSpPr txBox="1"/>
            <p:nvPr/>
          </p:nvSpPr>
          <p:spPr>
            <a:xfrm>
              <a:off x="0" y="-38100"/>
              <a:ext cx="340512" cy="378612"/>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59" name="Google Shape;759;p23"/>
          <p:cNvGrpSpPr/>
          <p:nvPr/>
        </p:nvGrpSpPr>
        <p:grpSpPr>
          <a:xfrm rot="2700000">
            <a:off x="15546997" y="2698515"/>
            <a:ext cx="1292882" cy="1437543"/>
            <a:chOff x="0" y="-38100"/>
            <a:chExt cx="340512" cy="378612"/>
          </a:xfrm>
        </p:grpSpPr>
        <p:sp>
          <p:nvSpPr>
            <p:cNvPr id="760" name="Google Shape;760;p23"/>
            <p:cNvSpPr/>
            <p:nvPr/>
          </p:nvSpPr>
          <p:spPr>
            <a:xfrm>
              <a:off x="0" y="0"/>
              <a:ext cx="340512" cy="340512"/>
            </a:xfrm>
            <a:custGeom>
              <a:rect b="b" l="l" r="r" t="t"/>
              <a:pathLst>
                <a:path extrusionOk="0" h="340512" w="340512">
                  <a:moveTo>
                    <a:pt x="113774" y="0"/>
                  </a:moveTo>
                  <a:lnTo>
                    <a:pt x="226738" y="0"/>
                  </a:lnTo>
                  <a:cubicBezTo>
                    <a:pt x="256913" y="0"/>
                    <a:pt x="285852" y="11987"/>
                    <a:pt x="307189" y="33324"/>
                  </a:cubicBezTo>
                  <a:cubicBezTo>
                    <a:pt x="328525" y="54660"/>
                    <a:pt x="340512" y="83599"/>
                    <a:pt x="340512" y="113774"/>
                  </a:cubicBezTo>
                  <a:lnTo>
                    <a:pt x="340512" y="226738"/>
                  </a:lnTo>
                  <a:cubicBezTo>
                    <a:pt x="340512" y="289574"/>
                    <a:pt x="289574" y="340512"/>
                    <a:pt x="226738" y="340512"/>
                  </a:cubicBezTo>
                  <a:lnTo>
                    <a:pt x="113774" y="340512"/>
                  </a:lnTo>
                  <a:cubicBezTo>
                    <a:pt x="50938" y="340512"/>
                    <a:pt x="0" y="289574"/>
                    <a:pt x="0" y="226738"/>
                  </a:cubicBezTo>
                  <a:lnTo>
                    <a:pt x="0" y="113774"/>
                  </a:lnTo>
                  <a:cubicBezTo>
                    <a:pt x="0" y="50938"/>
                    <a:pt x="50938" y="0"/>
                    <a:pt x="113774"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3"/>
            <p:cNvSpPr txBox="1"/>
            <p:nvPr/>
          </p:nvSpPr>
          <p:spPr>
            <a:xfrm>
              <a:off x="0" y="-38100"/>
              <a:ext cx="340512" cy="378612"/>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2" name="Google Shape;762;p23"/>
          <p:cNvGrpSpPr/>
          <p:nvPr/>
        </p:nvGrpSpPr>
        <p:grpSpPr>
          <a:xfrm rot="2700000">
            <a:off x="10165145" y="2620200"/>
            <a:ext cx="1449513" cy="1594174"/>
            <a:chOff x="0" y="-38100"/>
            <a:chExt cx="381765" cy="419865"/>
          </a:xfrm>
        </p:grpSpPr>
        <p:sp>
          <p:nvSpPr>
            <p:cNvPr id="763" name="Google Shape;763;p23"/>
            <p:cNvSpPr/>
            <p:nvPr/>
          </p:nvSpPr>
          <p:spPr>
            <a:xfrm>
              <a:off x="0" y="0"/>
              <a:ext cx="381765" cy="381765"/>
            </a:xfrm>
            <a:custGeom>
              <a:rect b="b" l="l" r="r" t="t"/>
              <a:pathLst>
                <a:path extrusionOk="0" h="381765" w="381765">
                  <a:moveTo>
                    <a:pt x="101480" y="0"/>
                  </a:moveTo>
                  <a:lnTo>
                    <a:pt x="280285" y="0"/>
                  </a:lnTo>
                  <a:cubicBezTo>
                    <a:pt x="336331" y="0"/>
                    <a:pt x="381765" y="45434"/>
                    <a:pt x="381765" y="101480"/>
                  </a:cubicBezTo>
                  <a:lnTo>
                    <a:pt x="381765" y="280285"/>
                  </a:lnTo>
                  <a:cubicBezTo>
                    <a:pt x="381765" y="307199"/>
                    <a:pt x="371073" y="333011"/>
                    <a:pt x="352042" y="352042"/>
                  </a:cubicBezTo>
                  <a:cubicBezTo>
                    <a:pt x="333011" y="371073"/>
                    <a:pt x="307199" y="381765"/>
                    <a:pt x="280285" y="381765"/>
                  </a:cubicBezTo>
                  <a:lnTo>
                    <a:pt x="101480" y="381765"/>
                  </a:lnTo>
                  <a:cubicBezTo>
                    <a:pt x="74566" y="381765"/>
                    <a:pt x="48754" y="371073"/>
                    <a:pt x="29723" y="352042"/>
                  </a:cubicBezTo>
                  <a:cubicBezTo>
                    <a:pt x="10692" y="333011"/>
                    <a:pt x="0" y="307199"/>
                    <a:pt x="0" y="280285"/>
                  </a:cubicBezTo>
                  <a:lnTo>
                    <a:pt x="0" y="101480"/>
                  </a:lnTo>
                  <a:cubicBezTo>
                    <a:pt x="0" y="74566"/>
                    <a:pt x="10692" y="48754"/>
                    <a:pt x="29723" y="29723"/>
                  </a:cubicBezTo>
                  <a:cubicBezTo>
                    <a:pt x="48754" y="10692"/>
                    <a:pt x="74566" y="0"/>
                    <a:pt x="101480" y="0"/>
                  </a:cubicBezTo>
                  <a:close/>
                </a:path>
              </a:pathLst>
            </a:custGeom>
            <a:solidFill>
              <a:srgbClr val="000000">
                <a:alpha val="0"/>
              </a:srgbClr>
            </a:solidFill>
            <a:ln cap="sq" cmpd="sng" w="19050">
              <a:solidFill>
                <a:srgbClr val="000000"/>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3"/>
            <p:cNvSpPr txBox="1"/>
            <p:nvPr/>
          </p:nvSpPr>
          <p:spPr>
            <a:xfrm>
              <a:off x="0" y="-38100"/>
              <a:ext cx="381765" cy="41986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5" name="Google Shape;765;p23"/>
          <p:cNvGrpSpPr/>
          <p:nvPr/>
        </p:nvGrpSpPr>
        <p:grpSpPr>
          <a:xfrm rot="2700000">
            <a:off x="10243460" y="2698515"/>
            <a:ext cx="1292882" cy="1437543"/>
            <a:chOff x="0" y="-38100"/>
            <a:chExt cx="340512" cy="378612"/>
          </a:xfrm>
        </p:grpSpPr>
        <p:sp>
          <p:nvSpPr>
            <p:cNvPr id="766" name="Google Shape;766;p23"/>
            <p:cNvSpPr/>
            <p:nvPr/>
          </p:nvSpPr>
          <p:spPr>
            <a:xfrm>
              <a:off x="0" y="0"/>
              <a:ext cx="340512" cy="340512"/>
            </a:xfrm>
            <a:custGeom>
              <a:rect b="b" l="l" r="r" t="t"/>
              <a:pathLst>
                <a:path extrusionOk="0" h="340512" w="340512">
                  <a:moveTo>
                    <a:pt x="113774" y="0"/>
                  </a:moveTo>
                  <a:lnTo>
                    <a:pt x="226738" y="0"/>
                  </a:lnTo>
                  <a:cubicBezTo>
                    <a:pt x="256913" y="0"/>
                    <a:pt x="285852" y="11987"/>
                    <a:pt x="307189" y="33324"/>
                  </a:cubicBezTo>
                  <a:cubicBezTo>
                    <a:pt x="328525" y="54660"/>
                    <a:pt x="340512" y="83599"/>
                    <a:pt x="340512" y="113774"/>
                  </a:cubicBezTo>
                  <a:lnTo>
                    <a:pt x="340512" y="226738"/>
                  </a:lnTo>
                  <a:cubicBezTo>
                    <a:pt x="340512" y="289574"/>
                    <a:pt x="289574" y="340512"/>
                    <a:pt x="226738" y="340512"/>
                  </a:cubicBezTo>
                  <a:lnTo>
                    <a:pt x="113774" y="340512"/>
                  </a:lnTo>
                  <a:cubicBezTo>
                    <a:pt x="50938" y="340512"/>
                    <a:pt x="0" y="289574"/>
                    <a:pt x="0" y="226738"/>
                  </a:cubicBezTo>
                  <a:lnTo>
                    <a:pt x="0" y="113774"/>
                  </a:lnTo>
                  <a:cubicBezTo>
                    <a:pt x="0" y="50938"/>
                    <a:pt x="50938" y="0"/>
                    <a:pt x="113774"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3"/>
            <p:cNvSpPr txBox="1"/>
            <p:nvPr/>
          </p:nvSpPr>
          <p:spPr>
            <a:xfrm>
              <a:off x="0" y="-38100"/>
              <a:ext cx="340512" cy="378612"/>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68" name="Google Shape;768;p23"/>
          <p:cNvGrpSpPr/>
          <p:nvPr/>
        </p:nvGrpSpPr>
        <p:grpSpPr>
          <a:xfrm rot="2700000">
            <a:off x="12897001" y="2698515"/>
            <a:ext cx="1292882" cy="1437543"/>
            <a:chOff x="0" y="-38100"/>
            <a:chExt cx="340512" cy="378612"/>
          </a:xfrm>
        </p:grpSpPr>
        <p:sp>
          <p:nvSpPr>
            <p:cNvPr id="769" name="Google Shape;769;p23"/>
            <p:cNvSpPr/>
            <p:nvPr/>
          </p:nvSpPr>
          <p:spPr>
            <a:xfrm>
              <a:off x="0" y="0"/>
              <a:ext cx="340512" cy="340512"/>
            </a:xfrm>
            <a:custGeom>
              <a:rect b="b" l="l" r="r" t="t"/>
              <a:pathLst>
                <a:path extrusionOk="0" h="340512" w="340512">
                  <a:moveTo>
                    <a:pt x="113774" y="0"/>
                  </a:moveTo>
                  <a:lnTo>
                    <a:pt x="226738" y="0"/>
                  </a:lnTo>
                  <a:cubicBezTo>
                    <a:pt x="256913" y="0"/>
                    <a:pt x="285852" y="11987"/>
                    <a:pt x="307189" y="33324"/>
                  </a:cubicBezTo>
                  <a:cubicBezTo>
                    <a:pt x="328525" y="54660"/>
                    <a:pt x="340512" y="83599"/>
                    <a:pt x="340512" y="113774"/>
                  </a:cubicBezTo>
                  <a:lnTo>
                    <a:pt x="340512" y="226738"/>
                  </a:lnTo>
                  <a:cubicBezTo>
                    <a:pt x="340512" y="289574"/>
                    <a:pt x="289574" y="340512"/>
                    <a:pt x="226738" y="340512"/>
                  </a:cubicBezTo>
                  <a:lnTo>
                    <a:pt x="113774" y="340512"/>
                  </a:lnTo>
                  <a:cubicBezTo>
                    <a:pt x="50938" y="340512"/>
                    <a:pt x="0" y="289574"/>
                    <a:pt x="0" y="226738"/>
                  </a:cubicBezTo>
                  <a:lnTo>
                    <a:pt x="0" y="113774"/>
                  </a:lnTo>
                  <a:cubicBezTo>
                    <a:pt x="0" y="50938"/>
                    <a:pt x="50938" y="0"/>
                    <a:pt x="113774"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3"/>
            <p:cNvSpPr txBox="1"/>
            <p:nvPr/>
          </p:nvSpPr>
          <p:spPr>
            <a:xfrm>
              <a:off x="0" y="-38100"/>
              <a:ext cx="340512" cy="378612"/>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1" name="Google Shape;771;p23"/>
          <p:cNvGrpSpPr/>
          <p:nvPr/>
        </p:nvGrpSpPr>
        <p:grpSpPr>
          <a:xfrm rot="2700000">
            <a:off x="12815141" y="2620200"/>
            <a:ext cx="1449513" cy="1594174"/>
            <a:chOff x="0" y="-38100"/>
            <a:chExt cx="381765" cy="419865"/>
          </a:xfrm>
        </p:grpSpPr>
        <p:sp>
          <p:nvSpPr>
            <p:cNvPr id="772" name="Google Shape;772;p23"/>
            <p:cNvSpPr/>
            <p:nvPr/>
          </p:nvSpPr>
          <p:spPr>
            <a:xfrm>
              <a:off x="0" y="0"/>
              <a:ext cx="381765" cy="381765"/>
            </a:xfrm>
            <a:custGeom>
              <a:rect b="b" l="l" r="r" t="t"/>
              <a:pathLst>
                <a:path extrusionOk="0" h="381765" w="381765">
                  <a:moveTo>
                    <a:pt x="101480" y="0"/>
                  </a:moveTo>
                  <a:lnTo>
                    <a:pt x="280285" y="0"/>
                  </a:lnTo>
                  <a:cubicBezTo>
                    <a:pt x="336331" y="0"/>
                    <a:pt x="381765" y="45434"/>
                    <a:pt x="381765" y="101480"/>
                  </a:cubicBezTo>
                  <a:lnTo>
                    <a:pt x="381765" y="280285"/>
                  </a:lnTo>
                  <a:cubicBezTo>
                    <a:pt x="381765" y="307199"/>
                    <a:pt x="371073" y="333011"/>
                    <a:pt x="352042" y="352042"/>
                  </a:cubicBezTo>
                  <a:cubicBezTo>
                    <a:pt x="333011" y="371073"/>
                    <a:pt x="307199" y="381765"/>
                    <a:pt x="280285" y="381765"/>
                  </a:cubicBezTo>
                  <a:lnTo>
                    <a:pt x="101480" y="381765"/>
                  </a:lnTo>
                  <a:cubicBezTo>
                    <a:pt x="74566" y="381765"/>
                    <a:pt x="48754" y="371073"/>
                    <a:pt x="29723" y="352042"/>
                  </a:cubicBezTo>
                  <a:cubicBezTo>
                    <a:pt x="10692" y="333011"/>
                    <a:pt x="0" y="307199"/>
                    <a:pt x="0" y="280285"/>
                  </a:cubicBezTo>
                  <a:lnTo>
                    <a:pt x="0" y="101480"/>
                  </a:lnTo>
                  <a:cubicBezTo>
                    <a:pt x="0" y="74566"/>
                    <a:pt x="10692" y="48754"/>
                    <a:pt x="29723" y="29723"/>
                  </a:cubicBezTo>
                  <a:cubicBezTo>
                    <a:pt x="48754" y="10692"/>
                    <a:pt x="74566" y="0"/>
                    <a:pt x="101480" y="0"/>
                  </a:cubicBezTo>
                  <a:close/>
                </a:path>
              </a:pathLst>
            </a:custGeom>
            <a:solidFill>
              <a:srgbClr val="000000">
                <a:alpha val="0"/>
              </a:srgbClr>
            </a:solidFill>
            <a:ln cap="sq" cmpd="sng" w="19050">
              <a:solidFill>
                <a:srgbClr val="000000"/>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3"/>
            <p:cNvSpPr txBox="1"/>
            <p:nvPr/>
          </p:nvSpPr>
          <p:spPr>
            <a:xfrm>
              <a:off x="0" y="-38100"/>
              <a:ext cx="381765" cy="41986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4" name="Google Shape;774;p23"/>
          <p:cNvGrpSpPr/>
          <p:nvPr/>
        </p:nvGrpSpPr>
        <p:grpSpPr>
          <a:xfrm rot="2700000">
            <a:off x="15465136" y="2620200"/>
            <a:ext cx="1449513" cy="1594174"/>
            <a:chOff x="0" y="-38100"/>
            <a:chExt cx="381765" cy="419865"/>
          </a:xfrm>
        </p:grpSpPr>
        <p:sp>
          <p:nvSpPr>
            <p:cNvPr id="775" name="Google Shape;775;p23"/>
            <p:cNvSpPr/>
            <p:nvPr/>
          </p:nvSpPr>
          <p:spPr>
            <a:xfrm>
              <a:off x="0" y="0"/>
              <a:ext cx="381765" cy="381765"/>
            </a:xfrm>
            <a:custGeom>
              <a:rect b="b" l="l" r="r" t="t"/>
              <a:pathLst>
                <a:path extrusionOk="0" h="381765" w="381765">
                  <a:moveTo>
                    <a:pt x="101480" y="0"/>
                  </a:moveTo>
                  <a:lnTo>
                    <a:pt x="280285" y="0"/>
                  </a:lnTo>
                  <a:cubicBezTo>
                    <a:pt x="336331" y="0"/>
                    <a:pt x="381765" y="45434"/>
                    <a:pt x="381765" y="101480"/>
                  </a:cubicBezTo>
                  <a:lnTo>
                    <a:pt x="381765" y="280285"/>
                  </a:lnTo>
                  <a:cubicBezTo>
                    <a:pt x="381765" y="307199"/>
                    <a:pt x="371073" y="333011"/>
                    <a:pt x="352042" y="352042"/>
                  </a:cubicBezTo>
                  <a:cubicBezTo>
                    <a:pt x="333011" y="371073"/>
                    <a:pt x="307199" y="381765"/>
                    <a:pt x="280285" y="381765"/>
                  </a:cubicBezTo>
                  <a:lnTo>
                    <a:pt x="101480" y="381765"/>
                  </a:lnTo>
                  <a:cubicBezTo>
                    <a:pt x="74566" y="381765"/>
                    <a:pt x="48754" y="371073"/>
                    <a:pt x="29723" y="352042"/>
                  </a:cubicBezTo>
                  <a:cubicBezTo>
                    <a:pt x="10692" y="333011"/>
                    <a:pt x="0" y="307199"/>
                    <a:pt x="0" y="280285"/>
                  </a:cubicBezTo>
                  <a:lnTo>
                    <a:pt x="0" y="101480"/>
                  </a:lnTo>
                  <a:cubicBezTo>
                    <a:pt x="0" y="74566"/>
                    <a:pt x="10692" y="48754"/>
                    <a:pt x="29723" y="29723"/>
                  </a:cubicBezTo>
                  <a:cubicBezTo>
                    <a:pt x="48754" y="10692"/>
                    <a:pt x="74566" y="0"/>
                    <a:pt x="101480" y="0"/>
                  </a:cubicBezTo>
                  <a:close/>
                </a:path>
              </a:pathLst>
            </a:custGeom>
            <a:solidFill>
              <a:srgbClr val="000000">
                <a:alpha val="0"/>
              </a:srgbClr>
            </a:solidFill>
            <a:ln cap="sq" cmpd="sng" w="19050">
              <a:solidFill>
                <a:srgbClr val="000000"/>
              </a:solidFill>
              <a:prstDash val="lgDash"/>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3"/>
            <p:cNvSpPr txBox="1"/>
            <p:nvPr/>
          </p:nvSpPr>
          <p:spPr>
            <a:xfrm>
              <a:off x="0" y="-38100"/>
              <a:ext cx="381765" cy="41986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77" name="Google Shape;777;p23"/>
          <p:cNvGrpSpPr/>
          <p:nvPr/>
        </p:nvGrpSpPr>
        <p:grpSpPr>
          <a:xfrm>
            <a:off x="363928" y="5204457"/>
            <a:ext cx="3430773" cy="988150"/>
            <a:chOff x="0" y="-38100"/>
            <a:chExt cx="903578" cy="260253"/>
          </a:xfrm>
        </p:grpSpPr>
        <p:sp>
          <p:nvSpPr>
            <p:cNvPr id="778" name="Google Shape;778;p23"/>
            <p:cNvSpPr/>
            <p:nvPr/>
          </p:nvSpPr>
          <p:spPr>
            <a:xfrm>
              <a:off x="0" y="0"/>
              <a:ext cx="903578" cy="222153"/>
            </a:xfrm>
            <a:custGeom>
              <a:rect b="b" l="l" r="r" t="t"/>
              <a:pathLst>
                <a:path extrusionOk="0" h="222153" w="903578">
                  <a:moveTo>
                    <a:pt x="36106" y="0"/>
                  </a:moveTo>
                  <a:lnTo>
                    <a:pt x="867472" y="0"/>
                  </a:lnTo>
                  <a:cubicBezTo>
                    <a:pt x="887413" y="0"/>
                    <a:pt x="903578" y="16165"/>
                    <a:pt x="903578" y="36106"/>
                  </a:cubicBezTo>
                  <a:lnTo>
                    <a:pt x="903578" y="186048"/>
                  </a:lnTo>
                  <a:cubicBezTo>
                    <a:pt x="903578" y="205988"/>
                    <a:pt x="887413" y="222153"/>
                    <a:pt x="867472" y="222153"/>
                  </a:cubicBezTo>
                  <a:lnTo>
                    <a:pt x="36106" y="222153"/>
                  </a:lnTo>
                  <a:cubicBezTo>
                    <a:pt x="16165" y="222153"/>
                    <a:pt x="0" y="205988"/>
                    <a:pt x="0" y="186048"/>
                  </a:cubicBezTo>
                  <a:lnTo>
                    <a:pt x="0" y="36106"/>
                  </a:lnTo>
                  <a:cubicBezTo>
                    <a:pt x="0" y="16165"/>
                    <a:pt x="16165" y="0"/>
                    <a:pt x="36106"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3"/>
            <p:cNvSpPr txBox="1"/>
            <p:nvPr/>
          </p:nvSpPr>
          <p:spPr>
            <a:xfrm>
              <a:off x="0" y="-38100"/>
              <a:ext cx="903578" cy="26025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0" name="Google Shape;780;p23"/>
          <p:cNvGrpSpPr/>
          <p:nvPr/>
        </p:nvGrpSpPr>
        <p:grpSpPr>
          <a:xfrm>
            <a:off x="363928" y="6385574"/>
            <a:ext cx="3430773" cy="988150"/>
            <a:chOff x="0" y="-38100"/>
            <a:chExt cx="903578" cy="260253"/>
          </a:xfrm>
        </p:grpSpPr>
        <p:sp>
          <p:nvSpPr>
            <p:cNvPr id="781" name="Google Shape;781;p23"/>
            <p:cNvSpPr/>
            <p:nvPr/>
          </p:nvSpPr>
          <p:spPr>
            <a:xfrm>
              <a:off x="0" y="0"/>
              <a:ext cx="903578" cy="222153"/>
            </a:xfrm>
            <a:custGeom>
              <a:rect b="b" l="l" r="r" t="t"/>
              <a:pathLst>
                <a:path extrusionOk="0" h="222153" w="903578">
                  <a:moveTo>
                    <a:pt x="36106" y="0"/>
                  </a:moveTo>
                  <a:lnTo>
                    <a:pt x="867472" y="0"/>
                  </a:lnTo>
                  <a:cubicBezTo>
                    <a:pt x="887413" y="0"/>
                    <a:pt x="903578" y="16165"/>
                    <a:pt x="903578" y="36106"/>
                  </a:cubicBezTo>
                  <a:lnTo>
                    <a:pt x="903578" y="186048"/>
                  </a:lnTo>
                  <a:cubicBezTo>
                    <a:pt x="903578" y="205988"/>
                    <a:pt x="887413" y="222153"/>
                    <a:pt x="867472" y="222153"/>
                  </a:cubicBezTo>
                  <a:lnTo>
                    <a:pt x="36106" y="222153"/>
                  </a:lnTo>
                  <a:cubicBezTo>
                    <a:pt x="16165" y="222153"/>
                    <a:pt x="0" y="205988"/>
                    <a:pt x="0" y="186048"/>
                  </a:cubicBezTo>
                  <a:lnTo>
                    <a:pt x="0" y="36106"/>
                  </a:lnTo>
                  <a:cubicBezTo>
                    <a:pt x="0" y="16165"/>
                    <a:pt x="16165" y="0"/>
                    <a:pt x="36106"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3"/>
            <p:cNvSpPr txBox="1"/>
            <p:nvPr/>
          </p:nvSpPr>
          <p:spPr>
            <a:xfrm>
              <a:off x="0" y="-38100"/>
              <a:ext cx="903578" cy="26025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3" name="Google Shape;783;p23"/>
          <p:cNvGrpSpPr/>
          <p:nvPr/>
        </p:nvGrpSpPr>
        <p:grpSpPr>
          <a:xfrm>
            <a:off x="363928" y="7564564"/>
            <a:ext cx="3430773" cy="988150"/>
            <a:chOff x="0" y="-38100"/>
            <a:chExt cx="903578" cy="260253"/>
          </a:xfrm>
        </p:grpSpPr>
        <p:sp>
          <p:nvSpPr>
            <p:cNvPr id="784" name="Google Shape;784;p23"/>
            <p:cNvSpPr/>
            <p:nvPr/>
          </p:nvSpPr>
          <p:spPr>
            <a:xfrm>
              <a:off x="0" y="0"/>
              <a:ext cx="903578" cy="222153"/>
            </a:xfrm>
            <a:custGeom>
              <a:rect b="b" l="l" r="r" t="t"/>
              <a:pathLst>
                <a:path extrusionOk="0" h="222153" w="903578">
                  <a:moveTo>
                    <a:pt x="36106" y="0"/>
                  </a:moveTo>
                  <a:lnTo>
                    <a:pt x="867472" y="0"/>
                  </a:lnTo>
                  <a:cubicBezTo>
                    <a:pt x="887413" y="0"/>
                    <a:pt x="903578" y="16165"/>
                    <a:pt x="903578" y="36106"/>
                  </a:cubicBezTo>
                  <a:lnTo>
                    <a:pt x="903578" y="186048"/>
                  </a:lnTo>
                  <a:cubicBezTo>
                    <a:pt x="903578" y="205988"/>
                    <a:pt x="887413" y="222153"/>
                    <a:pt x="867472" y="222153"/>
                  </a:cubicBezTo>
                  <a:lnTo>
                    <a:pt x="36106" y="222153"/>
                  </a:lnTo>
                  <a:cubicBezTo>
                    <a:pt x="16165" y="222153"/>
                    <a:pt x="0" y="205988"/>
                    <a:pt x="0" y="186048"/>
                  </a:cubicBezTo>
                  <a:lnTo>
                    <a:pt x="0" y="36106"/>
                  </a:lnTo>
                  <a:cubicBezTo>
                    <a:pt x="0" y="16165"/>
                    <a:pt x="16165" y="0"/>
                    <a:pt x="36106"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3"/>
            <p:cNvSpPr txBox="1"/>
            <p:nvPr/>
          </p:nvSpPr>
          <p:spPr>
            <a:xfrm>
              <a:off x="0" y="-38100"/>
              <a:ext cx="903578" cy="26025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86" name="Google Shape;786;p23"/>
          <p:cNvGrpSpPr/>
          <p:nvPr/>
        </p:nvGrpSpPr>
        <p:grpSpPr>
          <a:xfrm>
            <a:off x="363928" y="8743554"/>
            <a:ext cx="3430773" cy="988150"/>
            <a:chOff x="0" y="-38100"/>
            <a:chExt cx="903578" cy="260253"/>
          </a:xfrm>
        </p:grpSpPr>
        <p:sp>
          <p:nvSpPr>
            <p:cNvPr id="787" name="Google Shape;787;p23"/>
            <p:cNvSpPr/>
            <p:nvPr/>
          </p:nvSpPr>
          <p:spPr>
            <a:xfrm>
              <a:off x="0" y="0"/>
              <a:ext cx="903578" cy="222153"/>
            </a:xfrm>
            <a:custGeom>
              <a:rect b="b" l="l" r="r" t="t"/>
              <a:pathLst>
                <a:path extrusionOk="0" h="222153" w="903578">
                  <a:moveTo>
                    <a:pt x="36106" y="0"/>
                  </a:moveTo>
                  <a:lnTo>
                    <a:pt x="867472" y="0"/>
                  </a:lnTo>
                  <a:cubicBezTo>
                    <a:pt x="887413" y="0"/>
                    <a:pt x="903578" y="16165"/>
                    <a:pt x="903578" y="36106"/>
                  </a:cubicBezTo>
                  <a:lnTo>
                    <a:pt x="903578" y="186048"/>
                  </a:lnTo>
                  <a:cubicBezTo>
                    <a:pt x="903578" y="205988"/>
                    <a:pt x="887413" y="222153"/>
                    <a:pt x="867472" y="222153"/>
                  </a:cubicBezTo>
                  <a:lnTo>
                    <a:pt x="36106" y="222153"/>
                  </a:lnTo>
                  <a:cubicBezTo>
                    <a:pt x="16165" y="222153"/>
                    <a:pt x="0" y="205988"/>
                    <a:pt x="0" y="186048"/>
                  </a:cubicBezTo>
                  <a:lnTo>
                    <a:pt x="0" y="36106"/>
                  </a:lnTo>
                  <a:cubicBezTo>
                    <a:pt x="0" y="16165"/>
                    <a:pt x="16165" y="0"/>
                    <a:pt x="36106"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3"/>
            <p:cNvSpPr txBox="1"/>
            <p:nvPr/>
          </p:nvSpPr>
          <p:spPr>
            <a:xfrm>
              <a:off x="0" y="-38100"/>
              <a:ext cx="903578" cy="26025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789" name="Google Shape;789;p23"/>
          <p:cNvCxnSpPr/>
          <p:nvPr/>
        </p:nvCxnSpPr>
        <p:spPr>
          <a:xfrm>
            <a:off x="3976141" y="5761337"/>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790" name="Google Shape;790;p23"/>
          <p:cNvCxnSpPr/>
          <p:nvPr/>
        </p:nvCxnSpPr>
        <p:spPr>
          <a:xfrm>
            <a:off x="3976141" y="6961505"/>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791" name="Google Shape;791;p23"/>
          <p:cNvCxnSpPr/>
          <p:nvPr/>
        </p:nvCxnSpPr>
        <p:spPr>
          <a:xfrm>
            <a:off x="3976141" y="8126199"/>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792" name="Google Shape;792;p23"/>
          <p:cNvCxnSpPr/>
          <p:nvPr/>
        </p:nvCxnSpPr>
        <p:spPr>
          <a:xfrm>
            <a:off x="3976141" y="9279697"/>
            <a:ext cx="298422" cy="0"/>
          </a:xfrm>
          <a:prstGeom prst="straightConnector1">
            <a:avLst/>
          </a:prstGeom>
          <a:noFill/>
          <a:ln cap="flat" cmpd="sng" w="19050">
            <a:solidFill>
              <a:srgbClr val="000000"/>
            </a:solidFill>
            <a:prstDash val="lgDash"/>
            <a:round/>
            <a:headEnd len="sm" w="sm" type="none"/>
            <a:tailEnd len="lg" w="lg" type="diamond"/>
          </a:ln>
        </p:spPr>
      </p:cxnSp>
      <p:grpSp>
        <p:nvGrpSpPr>
          <p:cNvPr id="793" name="Google Shape;793;p23"/>
          <p:cNvGrpSpPr/>
          <p:nvPr/>
        </p:nvGrpSpPr>
        <p:grpSpPr>
          <a:xfrm>
            <a:off x="4514494" y="4851777"/>
            <a:ext cx="1939166" cy="5127762"/>
            <a:chOff x="0" y="-38100"/>
            <a:chExt cx="510727" cy="1350522"/>
          </a:xfrm>
        </p:grpSpPr>
        <p:sp>
          <p:nvSpPr>
            <p:cNvPr id="794" name="Google Shape;794;p23"/>
            <p:cNvSpPr/>
            <p:nvPr/>
          </p:nvSpPr>
          <p:spPr>
            <a:xfrm>
              <a:off x="0" y="0"/>
              <a:ext cx="510727" cy="1312422"/>
            </a:xfrm>
            <a:custGeom>
              <a:rect b="b" l="l" r="r" t="t"/>
              <a:pathLst>
                <a:path extrusionOk="0" h="1312422" w="510727">
                  <a:moveTo>
                    <a:pt x="107795" y="0"/>
                  </a:moveTo>
                  <a:lnTo>
                    <a:pt x="402932" y="0"/>
                  </a:lnTo>
                  <a:cubicBezTo>
                    <a:pt x="431521" y="0"/>
                    <a:pt x="458939" y="11357"/>
                    <a:pt x="479155" y="31572"/>
                  </a:cubicBezTo>
                  <a:cubicBezTo>
                    <a:pt x="499370" y="51788"/>
                    <a:pt x="510727" y="79206"/>
                    <a:pt x="510727" y="107795"/>
                  </a:cubicBezTo>
                  <a:lnTo>
                    <a:pt x="510727" y="1204627"/>
                  </a:lnTo>
                  <a:cubicBezTo>
                    <a:pt x="510727" y="1233216"/>
                    <a:pt x="499370" y="1260634"/>
                    <a:pt x="479155" y="1280849"/>
                  </a:cubicBezTo>
                  <a:cubicBezTo>
                    <a:pt x="458939" y="1301065"/>
                    <a:pt x="431521" y="1312422"/>
                    <a:pt x="402932" y="1312422"/>
                  </a:cubicBezTo>
                  <a:lnTo>
                    <a:pt x="107795" y="1312422"/>
                  </a:lnTo>
                  <a:cubicBezTo>
                    <a:pt x="79206" y="1312422"/>
                    <a:pt x="51788" y="1301065"/>
                    <a:pt x="31572" y="1280849"/>
                  </a:cubicBezTo>
                  <a:cubicBezTo>
                    <a:pt x="11357" y="1260634"/>
                    <a:pt x="0" y="1233216"/>
                    <a:pt x="0" y="1204627"/>
                  </a:cubicBezTo>
                  <a:lnTo>
                    <a:pt x="0" y="107795"/>
                  </a:lnTo>
                  <a:cubicBezTo>
                    <a:pt x="0" y="79206"/>
                    <a:pt x="11357" y="51788"/>
                    <a:pt x="31572" y="31572"/>
                  </a:cubicBezTo>
                  <a:cubicBezTo>
                    <a:pt x="51788" y="11357"/>
                    <a:pt x="79206" y="0"/>
                    <a:pt x="1077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3"/>
            <p:cNvSpPr txBox="1"/>
            <p:nvPr/>
          </p:nvSpPr>
          <p:spPr>
            <a:xfrm>
              <a:off x="0" y="-38100"/>
              <a:ext cx="510727" cy="1350522"/>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6" name="Google Shape;796;p23"/>
          <p:cNvGrpSpPr/>
          <p:nvPr/>
        </p:nvGrpSpPr>
        <p:grpSpPr>
          <a:xfrm>
            <a:off x="9924551" y="4851777"/>
            <a:ext cx="1939166" cy="5127762"/>
            <a:chOff x="0" y="-38100"/>
            <a:chExt cx="510727" cy="1350522"/>
          </a:xfrm>
        </p:grpSpPr>
        <p:sp>
          <p:nvSpPr>
            <p:cNvPr id="797" name="Google Shape;797;p23"/>
            <p:cNvSpPr/>
            <p:nvPr/>
          </p:nvSpPr>
          <p:spPr>
            <a:xfrm>
              <a:off x="0" y="0"/>
              <a:ext cx="510727" cy="1312422"/>
            </a:xfrm>
            <a:custGeom>
              <a:rect b="b" l="l" r="r" t="t"/>
              <a:pathLst>
                <a:path extrusionOk="0" h="1312422" w="510727">
                  <a:moveTo>
                    <a:pt x="107795" y="0"/>
                  </a:moveTo>
                  <a:lnTo>
                    <a:pt x="402932" y="0"/>
                  </a:lnTo>
                  <a:cubicBezTo>
                    <a:pt x="431521" y="0"/>
                    <a:pt x="458939" y="11357"/>
                    <a:pt x="479155" y="31572"/>
                  </a:cubicBezTo>
                  <a:cubicBezTo>
                    <a:pt x="499370" y="51788"/>
                    <a:pt x="510727" y="79206"/>
                    <a:pt x="510727" y="107795"/>
                  </a:cubicBezTo>
                  <a:lnTo>
                    <a:pt x="510727" y="1204627"/>
                  </a:lnTo>
                  <a:cubicBezTo>
                    <a:pt x="510727" y="1233216"/>
                    <a:pt x="499370" y="1260634"/>
                    <a:pt x="479155" y="1280849"/>
                  </a:cubicBezTo>
                  <a:cubicBezTo>
                    <a:pt x="458939" y="1301065"/>
                    <a:pt x="431521" y="1312422"/>
                    <a:pt x="402932" y="1312422"/>
                  </a:cubicBezTo>
                  <a:lnTo>
                    <a:pt x="107795" y="1312422"/>
                  </a:lnTo>
                  <a:cubicBezTo>
                    <a:pt x="79206" y="1312422"/>
                    <a:pt x="51788" y="1301065"/>
                    <a:pt x="31572" y="1280849"/>
                  </a:cubicBezTo>
                  <a:cubicBezTo>
                    <a:pt x="11357" y="1260634"/>
                    <a:pt x="0" y="1233216"/>
                    <a:pt x="0" y="1204627"/>
                  </a:cubicBezTo>
                  <a:lnTo>
                    <a:pt x="0" y="107795"/>
                  </a:lnTo>
                  <a:cubicBezTo>
                    <a:pt x="0" y="79206"/>
                    <a:pt x="11357" y="51788"/>
                    <a:pt x="31572" y="31572"/>
                  </a:cubicBezTo>
                  <a:cubicBezTo>
                    <a:pt x="51788" y="11357"/>
                    <a:pt x="79206" y="0"/>
                    <a:pt x="1077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3"/>
            <p:cNvSpPr txBox="1"/>
            <p:nvPr/>
          </p:nvSpPr>
          <p:spPr>
            <a:xfrm>
              <a:off x="0" y="-38100"/>
              <a:ext cx="510727" cy="1350522"/>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99" name="Google Shape;799;p23"/>
          <p:cNvGrpSpPr/>
          <p:nvPr/>
        </p:nvGrpSpPr>
        <p:grpSpPr>
          <a:xfrm>
            <a:off x="15113787" y="4805931"/>
            <a:ext cx="1939166" cy="5173607"/>
            <a:chOff x="0" y="-38100"/>
            <a:chExt cx="510727" cy="1362596"/>
          </a:xfrm>
        </p:grpSpPr>
        <p:sp>
          <p:nvSpPr>
            <p:cNvPr id="800" name="Google Shape;800;p23"/>
            <p:cNvSpPr/>
            <p:nvPr/>
          </p:nvSpPr>
          <p:spPr>
            <a:xfrm>
              <a:off x="0" y="0"/>
              <a:ext cx="510727" cy="1324496"/>
            </a:xfrm>
            <a:custGeom>
              <a:rect b="b" l="l" r="r" t="t"/>
              <a:pathLst>
                <a:path extrusionOk="0" h="1324496" w="510727">
                  <a:moveTo>
                    <a:pt x="107795" y="0"/>
                  </a:moveTo>
                  <a:lnTo>
                    <a:pt x="402932" y="0"/>
                  </a:lnTo>
                  <a:cubicBezTo>
                    <a:pt x="431521" y="0"/>
                    <a:pt x="458939" y="11357"/>
                    <a:pt x="479155" y="31572"/>
                  </a:cubicBezTo>
                  <a:cubicBezTo>
                    <a:pt x="499370" y="51788"/>
                    <a:pt x="510727" y="79206"/>
                    <a:pt x="510727" y="107795"/>
                  </a:cubicBezTo>
                  <a:lnTo>
                    <a:pt x="510727" y="1216701"/>
                  </a:lnTo>
                  <a:cubicBezTo>
                    <a:pt x="510727" y="1276235"/>
                    <a:pt x="462466" y="1324496"/>
                    <a:pt x="402932" y="1324496"/>
                  </a:cubicBezTo>
                  <a:lnTo>
                    <a:pt x="107795" y="1324496"/>
                  </a:lnTo>
                  <a:cubicBezTo>
                    <a:pt x="79206" y="1324496"/>
                    <a:pt x="51788" y="1313139"/>
                    <a:pt x="31572" y="1292924"/>
                  </a:cubicBezTo>
                  <a:cubicBezTo>
                    <a:pt x="11357" y="1272708"/>
                    <a:pt x="0" y="1245290"/>
                    <a:pt x="0" y="1216701"/>
                  </a:cubicBezTo>
                  <a:lnTo>
                    <a:pt x="0" y="107795"/>
                  </a:lnTo>
                  <a:cubicBezTo>
                    <a:pt x="0" y="79206"/>
                    <a:pt x="11357" y="51788"/>
                    <a:pt x="31572" y="31572"/>
                  </a:cubicBezTo>
                  <a:cubicBezTo>
                    <a:pt x="51788" y="11357"/>
                    <a:pt x="79206" y="0"/>
                    <a:pt x="1077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3"/>
            <p:cNvSpPr txBox="1"/>
            <p:nvPr/>
          </p:nvSpPr>
          <p:spPr>
            <a:xfrm>
              <a:off x="0" y="-38100"/>
              <a:ext cx="510727" cy="136259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2" name="Google Shape;802;p23"/>
          <p:cNvSpPr/>
          <p:nvPr/>
        </p:nvSpPr>
        <p:spPr>
          <a:xfrm>
            <a:off x="5159330" y="3064358"/>
            <a:ext cx="760248" cy="770049"/>
          </a:xfrm>
          <a:custGeom>
            <a:rect b="b" l="l" r="r" t="t"/>
            <a:pathLst>
              <a:path extrusionOk="0" h="770049" w="760248">
                <a:moveTo>
                  <a:pt x="0" y="0"/>
                </a:moveTo>
                <a:lnTo>
                  <a:pt x="760248" y="0"/>
                </a:lnTo>
                <a:lnTo>
                  <a:pt x="760248" y="770048"/>
                </a:lnTo>
                <a:lnTo>
                  <a:pt x="0" y="770048"/>
                </a:lnTo>
                <a:lnTo>
                  <a:pt x="0" y="0"/>
                </a:lnTo>
                <a:close/>
              </a:path>
            </a:pathLst>
          </a:custGeom>
          <a:blipFill rotWithShape="1">
            <a:blip r:embed="rId4">
              <a:alphaModFix/>
            </a:blip>
            <a:stretch>
              <a:fillRect b="0" l="0" r="0" t="0"/>
            </a:stretch>
          </a:blipFill>
          <a:ln>
            <a:noFill/>
          </a:ln>
        </p:spPr>
      </p:sp>
      <p:sp>
        <p:nvSpPr>
          <p:cNvPr id="803" name="Google Shape;803;p23"/>
          <p:cNvSpPr/>
          <p:nvPr/>
        </p:nvSpPr>
        <p:spPr>
          <a:xfrm>
            <a:off x="7749996" y="3000684"/>
            <a:ext cx="878219" cy="831913"/>
          </a:xfrm>
          <a:custGeom>
            <a:rect b="b" l="l" r="r" t="t"/>
            <a:pathLst>
              <a:path extrusionOk="0" h="831913" w="878219">
                <a:moveTo>
                  <a:pt x="0" y="0"/>
                </a:moveTo>
                <a:lnTo>
                  <a:pt x="878219" y="0"/>
                </a:lnTo>
                <a:lnTo>
                  <a:pt x="878219" y="831912"/>
                </a:lnTo>
                <a:lnTo>
                  <a:pt x="0" y="831912"/>
                </a:lnTo>
                <a:lnTo>
                  <a:pt x="0" y="0"/>
                </a:lnTo>
                <a:close/>
              </a:path>
            </a:pathLst>
          </a:custGeom>
          <a:blipFill rotWithShape="1">
            <a:blip r:embed="rId5">
              <a:alphaModFix/>
            </a:blip>
            <a:stretch>
              <a:fillRect b="0" l="0" r="0" t="0"/>
            </a:stretch>
          </a:blipFill>
          <a:ln>
            <a:noFill/>
          </a:ln>
        </p:spPr>
      </p:sp>
      <p:sp>
        <p:nvSpPr>
          <p:cNvPr id="804" name="Google Shape;804;p23"/>
          <p:cNvSpPr/>
          <p:nvPr/>
        </p:nvSpPr>
        <p:spPr>
          <a:xfrm>
            <a:off x="15761487" y="3035927"/>
            <a:ext cx="825175" cy="796669"/>
          </a:xfrm>
          <a:custGeom>
            <a:rect b="b" l="l" r="r" t="t"/>
            <a:pathLst>
              <a:path extrusionOk="0" h="796669" w="825175">
                <a:moveTo>
                  <a:pt x="0" y="0"/>
                </a:moveTo>
                <a:lnTo>
                  <a:pt x="825175" y="0"/>
                </a:lnTo>
                <a:lnTo>
                  <a:pt x="825175" y="796669"/>
                </a:lnTo>
                <a:lnTo>
                  <a:pt x="0" y="796669"/>
                </a:lnTo>
                <a:lnTo>
                  <a:pt x="0" y="0"/>
                </a:lnTo>
                <a:close/>
              </a:path>
            </a:pathLst>
          </a:custGeom>
          <a:blipFill rotWithShape="1">
            <a:blip r:embed="rId6">
              <a:alphaModFix/>
            </a:blip>
            <a:stretch>
              <a:fillRect b="0" l="0" r="0" t="0"/>
            </a:stretch>
          </a:blipFill>
          <a:ln>
            <a:noFill/>
          </a:ln>
        </p:spPr>
      </p:sp>
      <p:sp>
        <p:nvSpPr>
          <p:cNvPr id="805" name="Google Shape;805;p23"/>
          <p:cNvSpPr txBox="1"/>
          <p:nvPr/>
        </p:nvSpPr>
        <p:spPr>
          <a:xfrm>
            <a:off x="1401094" y="1428483"/>
            <a:ext cx="15407518" cy="8191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chivo Black"/>
                <a:ea typeface="Archivo Black"/>
                <a:cs typeface="Archivo Black"/>
                <a:sym typeface="Archivo Black"/>
              </a:rPr>
              <a:t>GO-TO-MARKET PLAN INFOGRAPHIC</a:t>
            </a:r>
            <a:endParaRPr/>
          </a:p>
        </p:txBody>
      </p:sp>
      <p:sp>
        <p:nvSpPr>
          <p:cNvPr id="806" name="Google Shape;806;p23"/>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807" name="Google Shape;807;p23"/>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808" name="Google Shape;808;p23"/>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809" name="Google Shape;809;p23"/>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810" name="Google Shape;810;p23"/>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811" name="Google Shape;811;p23"/>
          <p:cNvSpPr txBox="1"/>
          <p:nvPr/>
        </p:nvSpPr>
        <p:spPr>
          <a:xfrm>
            <a:off x="604330" y="5551787"/>
            <a:ext cx="2949969" cy="4286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Key Questions</a:t>
            </a:r>
            <a:endParaRPr/>
          </a:p>
        </p:txBody>
      </p:sp>
      <p:sp>
        <p:nvSpPr>
          <p:cNvPr id="812" name="Google Shape;812;p23"/>
          <p:cNvSpPr txBox="1"/>
          <p:nvPr/>
        </p:nvSpPr>
        <p:spPr>
          <a:xfrm>
            <a:off x="604330" y="6732905"/>
            <a:ext cx="2949969"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Focus</a:t>
            </a:r>
            <a:endParaRPr/>
          </a:p>
        </p:txBody>
      </p:sp>
      <p:sp>
        <p:nvSpPr>
          <p:cNvPr id="813" name="Google Shape;813;p23"/>
          <p:cNvSpPr txBox="1"/>
          <p:nvPr/>
        </p:nvSpPr>
        <p:spPr>
          <a:xfrm>
            <a:off x="585708" y="7916649"/>
            <a:ext cx="2949969"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Inputs/Tasks</a:t>
            </a:r>
            <a:endParaRPr/>
          </a:p>
        </p:txBody>
      </p:sp>
      <p:sp>
        <p:nvSpPr>
          <p:cNvPr id="814" name="Google Shape;814;p23"/>
          <p:cNvSpPr txBox="1"/>
          <p:nvPr/>
        </p:nvSpPr>
        <p:spPr>
          <a:xfrm>
            <a:off x="585708" y="9095639"/>
            <a:ext cx="2949969"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Outcomes</a:t>
            </a:r>
            <a:endParaRPr/>
          </a:p>
        </p:txBody>
      </p:sp>
      <p:sp>
        <p:nvSpPr>
          <p:cNvPr id="815" name="Google Shape;815;p23"/>
          <p:cNvSpPr txBox="1"/>
          <p:nvPr/>
        </p:nvSpPr>
        <p:spPr>
          <a:xfrm>
            <a:off x="4719983" y="5532737"/>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16" name="Google Shape;816;p23"/>
          <p:cNvSpPr txBox="1"/>
          <p:nvPr/>
        </p:nvSpPr>
        <p:spPr>
          <a:xfrm>
            <a:off x="10133674" y="5532737"/>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17" name="Google Shape;817;p23"/>
          <p:cNvSpPr txBox="1"/>
          <p:nvPr/>
        </p:nvSpPr>
        <p:spPr>
          <a:xfrm>
            <a:off x="15320737" y="5532737"/>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18" name="Google Shape;818;p23"/>
          <p:cNvSpPr txBox="1"/>
          <p:nvPr/>
        </p:nvSpPr>
        <p:spPr>
          <a:xfrm>
            <a:off x="6911759" y="5555623"/>
            <a:ext cx="21912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19" name="Google Shape;819;p23"/>
          <p:cNvSpPr txBox="1"/>
          <p:nvPr/>
        </p:nvSpPr>
        <p:spPr>
          <a:xfrm>
            <a:off x="12398360" y="5555623"/>
            <a:ext cx="21912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0" name="Google Shape;820;p23"/>
          <p:cNvSpPr txBox="1"/>
          <p:nvPr/>
        </p:nvSpPr>
        <p:spPr>
          <a:xfrm>
            <a:off x="4712713" y="6610393"/>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1" name="Google Shape;821;p23"/>
          <p:cNvSpPr txBox="1"/>
          <p:nvPr/>
        </p:nvSpPr>
        <p:spPr>
          <a:xfrm>
            <a:off x="10126404" y="6610393"/>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2" name="Google Shape;822;p23"/>
          <p:cNvSpPr txBox="1"/>
          <p:nvPr/>
        </p:nvSpPr>
        <p:spPr>
          <a:xfrm>
            <a:off x="15313468" y="6610393"/>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3" name="Google Shape;823;p23"/>
          <p:cNvSpPr txBox="1"/>
          <p:nvPr/>
        </p:nvSpPr>
        <p:spPr>
          <a:xfrm>
            <a:off x="6901335" y="6633279"/>
            <a:ext cx="21912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4" name="Google Shape;824;p23"/>
          <p:cNvSpPr txBox="1"/>
          <p:nvPr/>
        </p:nvSpPr>
        <p:spPr>
          <a:xfrm>
            <a:off x="12387936" y="6633279"/>
            <a:ext cx="21912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5" name="Google Shape;825;p23"/>
          <p:cNvSpPr txBox="1"/>
          <p:nvPr/>
        </p:nvSpPr>
        <p:spPr>
          <a:xfrm>
            <a:off x="4712713" y="7688049"/>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6" name="Google Shape;826;p23"/>
          <p:cNvSpPr txBox="1"/>
          <p:nvPr/>
        </p:nvSpPr>
        <p:spPr>
          <a:xfrm>
            <a:off x="10126404" y="7688049"/>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7" name="Google Shape;827;p23"/>
          <p:cNvSpPr txBox="1"/>
          <p:nvPr/>
        </p:nvSpPr>
        <p:spPr>
          <a:xfrm>
            <a:off x="15313468" y="7688049"/>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8" name="Google Shape;828;p23"/>
          <p:cNvSpPr txBox="1"/>
          <p:nvPr/>
        </p:nvSpPr>
        <p:spPr>
          <a:xfrm>
            <a:off x="6901335" y="7710934"/>
            <a:ext cx="21912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29" name="Google Shape;829;p23"/>
          <p:cNvSpPr txBox="1"/>
          <p:nvPr/>
        </p:nvSpPr>
        <p:spPr>
          <a:xfrm>
            <a:off x="12387936" y="7710934"/>
            <a:ext cx="21912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30" name="Google Shape;830;p23"/>
          <p:cNvSpPr txBox="1"/>
          <p:nvPr/>
        </p:nvSpPr>
        <p:spPr>
          <a:xfrm>
            <a:off x="4712713" y="8828509"/>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31" name="Google Shape;831;p23"/>
          <p:cNvSpPr txBox="1"/>
          <p:nvPr/>
        </p:nvSpPr>
        <p:spPr>
          <a:xfrm>
            <a:off x="10126404" y="8828509"/>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32" name="Google Shape;832;p23"/>
          <p:cNvSpPr txBox="1"/>
          <p:nvPr/>
        </p:nvSpPr>
        <p:spPr>
          <a:xfrm>
            <a:off x="15313468" y="8828509"/>
            <a:ext cx="15282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33" name="Google Shape;833;p23"/>
          <p:cNvSpPr txBox="1"/>
          <p:nvPr/>
        </p:nvSpPr>
        <p:spPr>
          <a:xfrm>
            <a:off x="6901335" y="8851394"/>
            <a:ext cx="21912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34" name="Google Shape;834;p23"/>
          <p:cNvSpPr txBox="1"/>
          <p:nvPr/>
        </p:nvSpPr>
        <p:spPr>
          <a:xfrm>
            <a:off x="12387936" y="8851394"/>
            <a:ext cx="21912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835" name="Google Shape;835;p23"/>
          <p:cNvSpPr txBox="1"/>
          <p:nvPr/>
        </p:nvSpPr>
        <p:spPr>
          <a:xfrm>
            <a:off x="4049178" y="4470463"/>
            <a:ext cx="279916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Provocations</a:t>
            </a:r>
            <a:endParaRPr/>
          </a:p>
        </p:txBody>
      </p:sp>
      <p:sp>
        <p:nvSpPr>
          <p:cNvPr id="836" name="Google Shape;836;p23"/>
          <p:cNvSpPr txBox="1"/>
          <p:nvPr/>
        </p:nvSpPr>
        <p:spPr>
          <a:xfrm>
            <a:off x="6789180" y="4470463"/>
            <a:ext cx="279916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8FA022"/>
                </a:solidFill>
                <a:latin typeface="Archivo Black"/>
                <a:ea typeface="Archivo Black"/>
                <a:cs typeface="Archivo Black"/>
                <a:sym typeface="Archivo Black"/>
              </a:rPr>
              <a:t>Discovery</a:t>
            </a:r>
            <a:endParaRPr/>
          </a:p>
        </p:txBody>
      </p:sp>
      <p:sp>
        <p:nvSpPr>
          <p:cNvPr id="837" name="Google Shape;837;p23"/>
          <p:cNvSpPr txBox="1"/>
          <p:nvPr/>
        </p:nvSpPr>
        <p:spPr>
          <a:xfrm>
            <a:off x="9390646" y="4470463"/>
            <a:ext cx="279916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Diagnostic</a:t>
            </a:r>
            <a:endParaRPr/>
          </a:p>
        </p:txBody>
      </p:sp>
      <p:sp>
        <p:nvSpPr>
          <p:cNvPr id="838" name="Google Shape;838;p23"/>
          <p:cNvSpPr txBox="1"/>
          <p:nvPr/>
        </p:nvSpPr>
        <p:spPr>
          <a:xfrm>
            <a:off x="12002059" y="4470463"/>
            <a:ext cx="279916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8FA022"/>
                </a:solidFill>
                <a:latin typeface="Archivo Black"/>
                <a:ea typeface="Archivo Black"/>
                <a:cs typeface="Archivo Black"/>
                <a:sym typeface="Archivo Black"/>
              </a:rPr>
              <a:t>Design</a:t>
            </a:r>
            <a:endParaRPr/>
          </a:p>
        </p:txBody>
      </p:sp>
      <p:sp>
        <p:nvSpPr>
          <p:cNvPr id="839" name="Google Shape;839;p23"/>
          <p:cNvSpPr txBox="1"/>
          <p:nvPr/>
        </p:nvSpPr>
        <p:spPr>
          <a:xfrm>
            <a:off x="14579144" y="4470463"/>
            <a:ext cx="3514426"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Recommendation</a:t>
            </a:r>
            <a:endParaRPr/>
          </a:p>
        </p:txBody>
      </p:sp>
      <p:pic>
        <p:nvPicPr>
          <p:cNvPr id="840" name="Google Shape;840;p23"/>
          <p:cNvPicPr preferRelativeResize="0"/>
          <p:nvPr/>
        </p:nvPicPr>
        <p:blipFill>
          <a:blip r:embed="rId7">
            <a:alphaModFix/>
          </a:blip>
          <a:stretch>
            <a:fillRect/>
          </a:stretch>
        </p:blipFill>
        <p:spPr>
          <a:xfrm>
            <a:off x="10346812" y="3064350"/>
            <a:ext cx="975425" cy="872751"/>
          </a:xfrm>
          <a:prstGeom prst="rect">
            <a:avLst/>
          </a:prstGeom>
          <a:noFill/>
          <a:ln>
            <a:noFill/>
          </a:ln>
        </p:spPr>
      </p:pic>
      <p:pic>
        <p:nvPicPr>
          <p:cNvPr id="841" name="Google Shape;841;p23"/>
          <p:cNvPicPr preferRelativeResize="0"/>
          <p:nvPr/>
        </p:nvPicPr>
        <p:blipFill>
          <a:blip r:embed="rId8">
            <a:alphaModFix/>
          </a:blip>
          <a:stretch>
            <a:fillRect/>
          </a:stretch>
        </p:blipFill>
        <p:spPr>
          <a:xfrm>
            <a:off x="13104387" y="2942082"/>
            <a:ext cx="760250" cy="998618"/>
          </a:xfrm>
          <a:prstGeom prst="rect">
            <a:avLst/>
          </a:prstGeom>
          <a:noFill/>
          <a:ln>
            <a:noFill/>
          </a:ln>
        </p:spPr>
      </p:pic>
      <p:pic>
        <p:nvPicPr>
          <p:cNvPr id="842" name="Google Shape;842;p23"/>
          <p:cNvPicPr preferRelativeResize="0"/>
          <p:nvPr/>
        </p:nvPicPr>
        <p:blipFill>
          <a:blip r:embed="rId9">
            <a:alphaModFix/>
          </a:blip>
          <a:stretch>
            <a:fillRect/>
          </a:stretch>
        </p:blipFill>
        <p:spPr>
          <a:xfrm>
            <a:off x="17296316" y="898770"/>
            <a:ext cx="2145501" cy="2032580"/>
          </a:xfrm>
          <a:prstGeom prst="rect">
            <a:avLst/>
          </a:prstGeom>
          <a:noFill/>
          <a:ln>
            <a:noFill/>
          </a:ln>
        </p:spPr>
      </p:pic>
      <p:pic>
        <p:nvPicPr>
          <p:cNvPr id="843" name="Google Shape;843;p23"/>
          <p:cNvPicPr preferRelativeResize="0"/>
          <p:nvPr/>
        </p:nvPicPr>
        <p:blipFill>
          <a:blip r:embed="rId9">
            <a:alphaModFix/>
          </a:blip>
          <a:stretch>
            <a:fillRect/>
          </a:stretch>
        </p:blipFill>
        <p:spPr>
          <a:xfrm>
            <a:off x="-505959" y="2441845"/>
            <a:ext cx="2145501" cy="20325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847" name="Shape 847"/>
        <p:cNvGrpSpPr/>
        <p:nvPr/>
      </p:nvGrpSpPr>
      <p:grpSpPr>
        <a:xfrm>
          <a:off x="0" y="0"/>
          <a:ext cx="0" cy="0"/>
          <a:chOff x="0" y="0"/>
          <a:chExt cx="0" cy="0"/>
        </a:xfrm>
      </p:grpSpPr>
      <p:sp>
        <p:nvSpPr>
          <p:cNvPr id="848" name="Google Shape;848;p24"/>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3">
              <a:alphaModFix/>
            </a:blip>
            <a:stretch>
              <a:fillRect b="0" l="0" r="0" t="0"/>
            </a:stretch>
          </a:blipFill>
          <a:ln>
            <a:noFill/>
          </a:ln>
        </p:spPr>
      </p:sp>
      <p:sp>
        <p:nvSpPr>
          <p:cNvPr id="849" name="Google Shape;849;p24"/>
          <p:cNvSpPr txBox="1"/>
          <p:nvPr/>
        </p:nvSpPr>
        <p:spPr>
          <a:xfrm>
            <a:off x="1179313" y="1560721"/>
            <a:ext cx="1540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MARKET RESEARCH</a:t>
            </a:r>
            <a:endParaRPr/>
          </a:p>
        </p:txBody>
      </p:sp>
      <p:sp>
        <p:nvSpPr>
          <p:cNvPr id="850" name="Google Shape;850;p24"/>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851" name="Google Shape;851;p24"/>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852" name="Google Shape;852;p24"/>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853" name="Google Shape;853;p24"/>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854" name="Google Shape;854;p24"/>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855" name="Google Shape;855;p24"/>
          <p:cNvSpPr txBox="1"/>
          <p:nvPr/>
        </p:nvSpPr>
        <p:spPr>
          <a:xfrm>
            <a:off x="1397209" y="7787640"/>
            <a:ext cx="35388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the featured statistic.</a:t>
            </a:r>
            <a:endParaRPr/>
          </a:p>
        </p:txBody>
      </p:sp>
      <p:sp>
        <p:nvSpPr>
          <p:cNvPr id="856" name="Google Shape;856;p24"/>
          <p:cNvSpPr txBox="1"/>
          <p:nvPr/>
        </p:nvSpPr>
        <p:spPr>
          <a:xfrm>
            <a:off x="13351913" y="7787640"/>
            <a:ext cx="35388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the featured statistic.</a:t>
            </a:r>
            <a:endParaRPr/>
          </a:p>
        </p:txBody>
      </p:sp>
      <p:sp>
        <p:nvSpPr>
          <p:cNvPr id="857" name="Google Shape;857;p24"/>
          <p:cNvSpPr txBox="1"/>
          <p:nvPr/>
        </p:nvSpPr>
        <p:spPr>
          <a:xfrm>
            <a:off x="7374561" y="7787640"/>
            <a:ext cx="35388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the featured statistic.</a:t>
            </a:r>
            <a:endParaRPr/>
          </a:p>
        </p:txBody>
      </p:sp>
      <p:sp>
        <p:nvSpPr>
          <p:cNvPr id="858" name="Google Shape;858;p24"/>
          <p:cNvSpPr txBox="1"/>
          <p:nvPr/>
        </p:nvSpPr>
        <p:spPr>
          <a:xfrm>
            <a:off x="1194928" y="2704356"/>
            <a:ext cx="12322393" cy="3962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the featured statistic.</a:t>
            </a:r>
            <a:endParaRPr/>
          </a:p>
        </p:txBody>
      </p:sp>
      <p:pic>
        <p:nvPicPr>
          <p:cNvPr id="859" name="Google Shape;859;p24"/>
          <p:cNvPicPr preferRelativeResize="0"/>
          <p:nvPr/>
        </p:nvPicPr>
        <p:blipFill rotWithShape="1">
          <a:blip r:embed="rId4">
            <a:alphaModFix/>
          </a:blip>
          <a:srcRect b="0" l="0" r="0" t="0"/>
          <a:stretch/>
        </p:blipFill>
        <p:spPr>
          <a:xfrm>
            <a:off x="1013292" y="3748258"/>
            <a:ext cx="4607000" cy="3429820"/>
          </a:xfrm>
          <a:prstGeom prst="rect">
            <a:avLst/>
          </a:prstGeom>
          <a:noFill/>
          <a:ln>
            <a:noFill/>
          </a:ln>
        </p:spPr>
      </p:pic>
      <p:pic>
        <p:nvPicPr>
          <p:cNvPr id="860" name="Google Shape;860;p24"/>
          <p:cNvPicPr preferRelativeResize="0"/>
          <p:nvPr/>
        </p:nvPicPr>
        <p:blipFill rotWithShape="1">
          <a:blip r:embed="rId5">
            <a:alphaModFix/>
          </a:blip>
          <a:srcRect b="0" l="0" r="0" t="0"/>
          <a:stretch/>
        </p:blipFill>
        <p:spPr>
          <a:xfrm>
            <a:off x="6840499" y="3748258"/>
            <a:ext cx="4607000" cy="3429820"/>
          </a:xfrm>
          <a:prstGeom prst="rect">
            <a:avLst/>
          </a:prstGeom>
          <a:noFill/>
          <a:ln>
            <a:noFill/>
          </a:ln>
        </p:spPr>
      </p:pic>
      <p:pic>
        <p:nvPicPr>
          <p:cNvPr id="861" name="Google Shape;861;p24"/>
          <p:cNvPicPr preferRelativeResize="0"/>
          <p:nvPr/>
        </p:nvPicPr>
        <p:blipFill rotWithShape="1">
          <a:blip r:embed="rId6">
            <a:alphaModFix/>
          </a:blip>
          <a:srcRect b="0" l="0" r="0" t="0"/>
          <a:stretch/>
        </p:blipFill>
        <p:spPr>
          <a:xfrm>
            <a:off x="12817851" y="3748258"/>
            <a:ext cx="4607000" cy="2080369"/>
          </a:xfrm>
          <a:prstGeom prst="rect">
            <a:avLst/>
          </a:prstGeom>
          <a:noFill/>
          <a:ln>
            <a:noFill/>
          </a:ln>
        </p:spPr>
      </p:pic>
      <p:pic>
        <p:nvPicPr>
          <p:cNvPr id="862" name="Google Shape;862;p24"/>
          <p:cNvPicPr preferRelativeResize="0"/>
          <p:nvPr/>
        </p:nvPicPr>
        <p:blipFill>
          <a:blip r:embed="rId7">
            <a:alphaModFix/>
          </a:blip>
          <a:stretch>
            <a:fillRect/>
          </a:stretch>
        </p:blipFill>
        <p:spPr>
          <a:xfrm>
            <a:off x="17296316" y="898770"/>
            <a:ext cx="2145501" cy="2032580"/>
          </a:xfrm>
          <a:prstGeom prst="rect">
            <a:avLst/>
          </a:prstGeom>
          <a:noFill/>
          <a:ln>
            <a:noFill/>
          </a:ln>
        </p:spPr>
      </p:pic>
      <p:pic>
        <p:nvPicPr>
          <p:cNvPr id="863" name="Google Shape;863;p24"/>
          <p:cNvPicPr preferRelativeResize="0"/>
          <p:nvPr/>
        </p:nvPicPr>
        <p:blipFill>
          <a:blip r:embed="rId7">
            <a:alphaModFix/>
          </a:blip>
          <a:stretch>
            <a:fillRect/>
          </a:stretch>
        </p:blipFill>
        <p:spPr>
          <a:xfrm>
            <a:off x="1319426" y="9437779"/>
            <a:ext cx="1623575" cy="15381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867" name="Shape 867"/>
        <p:cNvGrpSpPr/>
        <p:nvPr/>
      </p:nvGrpSpPr>
      <p:grpSpPr>
        <a:xfrm>
          <a:off x="0" y="0"/>
          <a:ext cx="0" cy="0"/>
          <a:chOff x="0" y="0"/>
          <a:chExt cx="0" cy="0"/>
        </a:xfrm>
      </p:grpSpPr>
      <p:pic>
        <p:nvPicPr>
          <p:cNvPr id="868" name="Google Shape;868;p25"/>
          <p:cNvPicPr preferRelativeResize="0"/>
          <p:nvPr/>
        </p:nvPicPr>
        <p:blipFill>
          <a:blip r:embed="rId3">
            <a:alphaModFix/>
          </a:blip>
          <a:stretch>
            <a:fillRect/>
          </a:stretch>
        </p:blipFill>
        <p:spPr>
          <a:xfrm>
            <a:off x="13833950" y="3578149"/>
            <a:ext cx="2982050" cy="3732059"/>
          </a:xfrm>
          <a:prstGeom prst="rect">
            <a:avLst/>
          </a:prstGeom>
          <a:noFill/>
          <a:ln>
            <a:noFill/>
          </a:ln>
        </p:spPr>
      </p:pic>
      <p:pic>
        <p:nvPicPr>
          <p:cNvPr id="869" name="Google Shape;869;p25"/>
          <p:cNvPicPr preferRelativeResize="0"/>
          <p:nvPr/>
        </p:nvPicPr>
        <p:blipFill>
          <a:blip r:embed="rId4">
            <a:alphaModFix/>
          </a:blip>
          <a:stretch>
            <a:fillRect/>
          </a:stretch>
        </p:blipFill>
        <p:spPr>
          <a:xfrm>
            <a:off x="7995201" y="3578150"/>
            <a:ext cx="2982050" cy="3732073"/>
          </a:xfrm>
          <a:prstGeom prst="rect">
            <a:avLst/>
          </a:prstGeom>
          <a:noFill/>
          <a:ln>
            <a:noFill/>
          </a:ln>
        </p:spPr>
      </p:pic>
      <p:pic>
        <p:nvPicPr>
          <p:cNvPr id="870" name="Google Shape;870;p25"/>
          <p:cNvPicPr preferRelativeResize="0"/>
          <p:nvPr/>
        </p:nvPicPr>
        <p:blipFill>
          <a:blip r:embed="rId5">
            <a:alphaModFix/>
          </a:blip>
          <a:stretch>
            <a:fillRect/>
          </a:stretch>
        </p:blipFill>
        <p:spPr>
          <a:xfrm>
            <a:off x="1594225" y="3578150"/>
            <a:ext cx="2982050" cy="3732059"/>
          </a:xfrm>
          <a:prstGeom prst="rect">
            <a:avLst/>
          </a:prstGeom>
          <a:noFill/>
          <a:ln>
            <a:noFill/>
          </a:ln>
        </p:spPr>
      </p:pic>
      <p:sp>
        <p:nvSpPr>
          <p:cNvPr id="871" name="Google Shape;871;p25"/>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6">
              <a:alphaModFix/>
            </a:blip>
            <a:stretch>
              <a:fillRect b="0" l="0" r="0" t="0"/>
            </a:stretch>
          </a:blipFill>
          <a:ln>
            <a:noFill/>
          </a:ln>
        </p:spPr>
      </p:sp>
      <p:grpSp>
        <p:nvGrpSpPr>
          <p:cNvPr id="872" name="Google Shape;872;p25"/>
          <p:cNvGrpSpPr/>
          <p:nvPr/>
        </p:nvGrpSpPr>
        <p:grpSpPr>
          <a:xfrm>
            <a:off x="1499679" y="3323837"/>
            <a:ext cx="3209302" cy="4097692"/>
            <a:chOff x="0" y="-38100"/>
            <a:chExt cx="845248" cy="1079228"/>
          </a:xfrm>
        </p:grpSpPr>
        <p:sp>
          <p:nvSpPr>
            <p:cNvPr id="873" name="Google Shape;873;p25"/>
            <p:cNvSpPr/>
            <p:nvPr/>
          </p:nvSpPr>
          <p:spPr>
            <a:xfrm>
              <a:off x="0" y="0"/>
              <a:ext cx="845248" cy="1041128"/>
            </a:xfrm>
            <a:custGeom>
              <a:rect b="b" l="l" r="r" t="t"/>
              <a:pathLst>
                <a:path extrusionOk="0" h="1041128" w="845248">
                  <a:moveTo>
                    <a:pt x="123029" y="0"/>
                  </a:moveTo>
                  <a:lnTo>
                    <a:pt x="722219" y="0"/>
                  </a:lnTo>
                  <a:cubicBezTo>
                    <a:pt x="754848" y="0"/>
                    <a:pt x="786141" y="12962"/>
                    <a:pt x="809214" y="36034"/>
                  </a:cubicBezTo>
                  <a:cubicBezTo>
                    <a:pt x="832286" y="59107"/>
                    <a:pt x="845248" y="90400"/>
                    <a:pt x="845248" y="123029"/>
                  </a:cubicBezTo>
                  <a:lnTo>
                    <a:pt x="845248" y="918098"/>
                  </a:lnTo>
                  <a:cubicBezTo>
                    <a:pt x="845248" y="986046"/>
                    <a:pt x="790166" y="1041128"/>
                    <a:pt x="722219" y="1041128"/>
                  </a:cubicBezTo>
                  <a:lnTo>
                    <a:pt x="123029" y="1041128"/>
                  </a:lnTo>
                  <a:cubicBezTo>
                    <a:pt x="90400" y="1041128"/>
                    <a:pt x="59107" y="1028166"/>
                    <a:pt x="36034" y="1005093"/>
                  </a:cubicBezTo>
                  <a:cubicBezTo>
                    <a:pt x="12962" y="982021"/>
                    <a:pt x="0" y="950728"/>
                    <a:pt x="0" y="918098"/>
                  </a:cubicBezTo>
                  <a:lnTo>
                    <a:pt x="0" y="123029"/>
                  </a:lnTo>
                  <a:cubicBezTo>
                    <a:pt x="0" y="55082"/>
                    <a:pt x="55082" y="0"/>
                    <a:pt x="123029" y="0"/>
                  </a:cubicBezTo>
                  <a:close/>
                </a:path>
              </a:pathLst>
            </a:custGeom>
            <a:solidFill>
              <a:srgbClr val="000000">
                <a:alpha val="0"/>
              </a:srgbClr>
            </a:solidFill>
            <a:ln cap="rnd"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5"/>
            <p:cNvSpPr txBox="1"/>
            <p:nvPr/>
          </p:nvSpPr>
          <p:spPr>
            <a:xfrm>
              <a:off x="0" y="-38100"/>
              <a:ext cx="845248" cy="107922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5" name="Google Shape;875;p25"/>
          <p:cNvGrpSpPr/>
          <p:nvPr/>
        </p:nvGrpSpPr>
        <p:grpSpPr>
          <a:xfrm>
            <a:off x="7881588" y="3323837"/>
            <a:ext cx="3209302" cy="4097692"/>
            <a:chOff x="0" y="-38100"/>
            <a:chExt cx="845248" cy="1079228"/>
          </a:xfrm>
        </p:grpSpPr>
        <p:sp>
          <p:nvSpPr>
            <p:cNvPr id="876" name="Google Shape;876;p25"/>
            <p:cNvSpPr/>
            <p:nvPr/>
          </p:nvSpPr>
          <p:spPr>
            <a:xfrm>
              <a:off x="0" y="0"/>
              <a:ext cx="845248" cy="1041128"/>
            </a:xfrm>
            <a:custGeom>
              <a:rect b="b" l="l" r="r" t="t"/>
              <a:pathLst>
                <a:path extrusionOk="0" h="1041128" w="845248">
                  <a:moveTo>
                    <a:pt x="123029" y="0"/>
                  </a:moveTo>
                  <a:lnTo>
                    <a:pt x="722219" y="0"/>
                  </a:lnTo>
                  <a:cubicBezTo>
                    <a:pt x="754848" y="0"/>
                    <a:pt x="786141" y="12962"/>
                    <a:pt x="809214" y="36034"/>
                  </a:cubicBezTo>
                  <a:cubicBezTo>
                    <a:pt x="832286" y="59107"/>
                    <a:pt x="845248" y="90400"/>
                    <a:pt x="845248" y="123029"/>
                  </a:cubicBezTo>
                  <a:lnTo>
                    <a:pt x="845248" y="918098"/>
                  </a:lnTo>
                  <a:cubicBezTo>
                    <a:pt x="845248" y="986046"/>
                    <a:pt x="790166" y="1041128"/>
                    <a:pt x="722219" y="1041128"/>
                  </a:cubicBezTo>
                  <a:lnTo>
                    <a:pt x="123029" y="1041128"/>
                  </a:lnTo>
                  <a:cubicBezTo>
                    <a:pt x="90400" y="1041128"/>
                    <a:pt x="59107" y="1028166"/>
                    <a:pt x="36034" y="1005093"/>
                  </a:cubicBezTo>
                  <a:cubicBezTo>
                    <a:pt x="12962" y="982021"/>
                    <a:pt x="0" y="950728"/>
                    <a:pt x="0" y="918098"/>
                  </a:cubicBezTo>
                  <a:lnTo>
                    <a:pt x="0" y="123029"/>
                  </a:lnTo>
                  <a:cubicBezTo>
                    <a:pt x="0" y="55082"/>
                    <a:pt x="55082" y="0"/>
                    <a:pt x="123029" y="0"/>
                  </a:cubicBezTo>
                  <a:close/>
                </a:path>
              </a:pathLst>
            </a:custGeom>
            <a:solidFill>
              <a:srgbClr val="000000">
                <a:alpha val="0"/>
              </a:srgbClr>
            </a:solidFill>
            <a:ln cap="rnd"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5"/>
            <p:cNvSpPr txBox="1"/>
            <p:nvPr/>
          </p:nvSpPr>
          <p:spPr>
            <a:xfrm>
              <a:off x="0" y="-38100"/>
              <a:ext cx="845248" cy="107922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8" name="Google Shape;878;p25"/>
          <p:cNvGrpSpPr/>
          <p:nvPr/>
        </p:nvGrpSpPr>
        <p:grpSpPr>
          <a:xfrm>
            <a:off x="13712929" y="3323837"/>
            <a:ext cx="3209302" cy="4097692"/>
            <a:chOff x="0" y="-38100"/>
            <a:chExt cx="845248" cy="1079228"/>
          </a:xfrm>
        </p:grpSpPr>
        <p:sp>
          <p:nvSpPr>
            <p:cNvPr id="879" name="Google Shape;879;p25"/>
            <p:cNvSpPr/>
            <p:nvPr/>
          </p:nvSpPr>
          <p:spPr>
            <a:xfrm>
              <a:off x="0" y="0"/>
              <a:ext cx="845248" cy="1041128"/>
            </a:xfrm>
            <a:custGeom>
              <a:rect b="b" l="l" r="r" t="t"/>
              <a:pathLst>
                <a:path extrusionOk="0" h="1041128" w="845248">
                  <a:moveTo>
                    <a:pt x="123029" y="0"/>
                  </a:moveTo>
                  <a:lnTo>
                    <a:pt x="722219" y="0"/>
                  </a:lnTo>
                  <a:cubicBezTo>
                    <a:pt x="754848" y="0"/>
                    <a:pt x="786141" y="12962"/>
                    <a:pt x="809214" y="36034"/>
                  </a:cubicBezTo>
                  <a:cubicBezTo>
                    <a:pt x="832286" y="59107"/>
                    <a:pt x="845248" y="90400"/>
                    <a:pt x="845248" y="123029"/>
                  </a:cubicBezTo>
                  <a:lnTo>
                    <a:pt x="845248" y="918098"/>
                  </a:lnTo>
                  <a:cubicBezTo>
                    <a:pt x="845248" y="986046"/>
                    <a:pt x="790166" y="1041128"/>
                    <a:pt x="722219" y="1041128"/>
                  </a:cubicBezTo>
                  <a:lnTo>
                    <a:pt x="123029" y="1041128"/>
                  </a:lnTo>
                  <a:cubicBezTo>
                    <a:pt x="90400" y="1041128"/>
                    <a:pt x="59107" y="1028166"/>
                    <a:pt x="36034" y="1005093"/>
                  </a:cubicBezTo>
                  <a:cubicBezTo>
                    <a:pt x="12962" y="982021"/>
                    <a:pt x="0" y="950728"/>
                    <a:pt x="0" y="918098"/>
                  </a:cubicBezTo>
                  <a:lnTo>
                    <a:pt x="0" y="123029"/>
                  </a:lnTo>
                  <a:cubicBezTo>
                    <a:pt x="0" y="55082"/>
                    <a:pt x="55082" y="0"/>
                    <a:pt x="123029" y="0"/>
                  </a:cubicBezTo>
                  <a:close/>
                </a:path>
              </a:pathLst>
            </a:custGeom>
            <a:solidFill>
              <a:srgbClr val="000000">
                <a:alpha val="0"/>
              </a:srgbClr>
            </a:solidFill>
            <a:ln cap="rnd"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5"/>
            <p:cNvSpPr txBox="1"/>
            <p:nvPr/>
          </p:nvSpPr>
          <p:spPr>
            <a:xfrm>
              <a:off x="0" y="-38100"/>
              <a:ext cx="845248" cy="107922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81" name="Google Shape;881;p25"/>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882" name="Google Shape;882;p25"/>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883" name="Google Shape;883;p25"/>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884" name="Google Shape;884;p25"/>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885" name="Google Shape;885;p25"/>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886" name="Google Shape;886;p25"/>
          <p:cNvSpPr txBox="1"/>
          <p:nvPr/>
        </p:nvSpPr>
        <p:spPr>
          <a:xfrm>
            <a:off x="1028700" y="1921585"/>
            <a:ext cx="7858333"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TESTIMONIALS</a:t>
            </a:r>
            <a:endParaRPr/>
          </a:p>
        </p:txBody>
      </p:sp>
      <p:sp>
        <p:nvSpPr>
          <p:cNvPr id="887" name="Google Shape;887;p25"/>
          <p:cNvSpPr txBox="1"/>
          <p:nvPr/>
        </p:nvSpPr>
        <p:spPr>
          <a:xfrm>
            <a:off x="1613299" y="8019118"/>
            <a:ext cx="330607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Archivo Black"/>
                <a:ea typeface="Archivo Black"/>
                <a:cs typeface="Archivo Black"/>
                <a:sym typeface="Archivo Black"/>
              </a:rPr>
              <a:t>CLIENT NAME</a:t>
            </a:r>
            <a:endParaRPr/>
          </a:p>
        </p:txBody>
      </p:sp>
      <p:sp>
        <p:nvSpPr>
          <p:cNvPr id="888" name="Google Shape;888;p25"/>
          <p:cNvSpPr txBox="1"/>
          <p:nvPr/>
        </p:nvSpPr>
        <p:spPr>
          <a:xfrm>
            <a:off x="7956282" y="8019118"/>
            <a:ext cx="330607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Archivo Black"/>
                <a:ea typeface="Archivo Black"/>
                <a:cs typeface="Archivo Black"/>
                <a:sym typeface="Archivo Black"/>
              </a:rPr>
              <a:t>CLIENT NAME</a:t>
            </a:r>
            <a:endParaRPr/>
          </a:p>
        </p:txBody>
      </p:sp>
      <p:sp>
        <p:nvSpPr>
          <p:cNvPr id="889" name="Google Shape;889;p25"/>
          <p:cNvSpPr txBox="1"/>
          <p:nvPr/>
        </p:nvSpPr>
        <p:spPr>
          <a:xfrm>
            <a:off x="13833947" y="8019118"/>
            <a:ext cx="330607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Archivo Black"/>
                <a:ea typeface="Archivo Black"/>
                <a:cs typeface="Archivo Black"/>
                <a:sym typeface="Archivo Black"/>
              </a:rPr>
              <a:t>CLIENT NAME</a:t>
            </a:r>
            <a:endParaRPr/>
          </a:p>
        </p:txBody>
      </p:sp>
      <p:sp>
        <p:nvSpPr>
          <p:cNvPr id="890" name="Google Shape;890;p25"/>
          <p:cNvSpPr txBox="1"/>
          <p:nvPr/>
        </p:nvSpPr>
        <p:spPr>
          <a:xfrm>
            <a:off x="1380639" y="8673730"/>
            <a:ext cx="35388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891" name="Google Shape;891;p25"/>
          <p:cNvSpPr txBox="1"/>
          <p:nvPr/>
        </p:nvSpPr>
        <p:spPr>
          <a:xfrm>
            <a:off x="7672586" y="8673730"/>
            <a:ext cx="36273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892" name="Google Shape;892;p25"/>
          <p:cNvSpPr txBox="1"/>
          <p:nvPr/>
        </p:nvSpPr>
        <p:spPr>
          <a:xfrm>
            <a:off x="13581416" y="8673730"/>
            <a:ext cx="3558600" cy="738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pic>
        <p:nvPicPr>
          <p:cNvPr id="893" name="Google Shape;893;p25"/>
          <p:cNvPicPr preferRelativeResize="0"/>
          <p:nvPr/>
        </p:nvPicPr>
        <p:blipFill>
          <a:blip r:embed="rId7">
            <a:alphaModFix/>
          </a:blip>
          <a:stretch>
            <a:fillRect/>
          </a:stretch>
        </p:blipFill>
        <p:spPr>
          <a:xfrm>
            <a:off x="16922241" y="1291257"/>
            <a:ext cx="2145501" cy="2032580"/>
          </a:xfrm>
          <a:prstGeom prst="rect">
            <a:avLst/>
          </a:prstGeom>
          <a:noFill/>
          <a:ln>
            <a:noFill/>
          </a:ln>
        </p:spPr>
      </p:pic>
      <p:pic>
        <p:nvPicPr>
          <p:cNvPr id="894" name="Google Shape;894;p25"/>
          <p:cNvPicPr preferRelativeResize="0"/>
          <p:nvPr/>
        </p:nvPicPr>
        <p:blipFill>
          <a:blip r:embed="rId7">
            <a:alphaModFix/>
          </a:blip>
          <a:stretch>
            <a:fillRect/>
          </a:stretch>
        </p:blipFill>
        <p:spPr>
          <a:xfrm>
            <a:off x="5253516" y="-1055480"/>
            <a:ext cx="2145501" cy="20325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898" name="Shape 898"/>
        <p:cNvGrpSpPr/>
        <p:nvPr/>
      </p:nvGrpSpPr>
      <p:grpSpPr>
        <a:xfrm>
          <a:off x="0" y="0"/>
          <a:ext cx="0" cy="0"/>
          <a:chOff x="0" y="0"/>
          <a:chExt cx="0" cy="0"/>
        </a:xfrm>
      </p:grpSpPr>
      <p:sp>
        <p:nvSpPr>
          <p:cNvPr id="899" name="Google Shape;899;p26"/>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3">
              <a:alphaModFix/>
            </a:blip>
            <a:stretch>
              <a:fillRect b="0" l="0" r="0" t="0"/>
            </a:stretch>
          </a:blipFill>
          <a:ln>
            <a:noFill/>
          </a:ln>
        </p:spPr>
      </p:sp>
      <p:cxnSp>
        <p:nvCxnSpPr>
          <p:cNvPr id="900" name="Google Shape;900;p26"/>
          <p:cNvCxnSpPr/>
          <p:nvPr/>
        </p:nvCxnSpPr>
        <p:spPr>
          <a:xfrm>
            <a:off x="1028700" y="4848002"/>
            <a:ext cx="16267621" cy="0"/>
          </a:xfrm>
          <a:prstGeom prst="straightConnector1">
            <a:avLst/>
          </a:prstGeom>
          <a:noFill/>
          <a:ln cap="flat" cmpd="sng" w="19050">
            <a:solidFill>
              <a:srgbClr val="000000"/>
            </a:solidFill>
            <a:prstDash val="lgDash"/>
            <a:round/>
            <a:headEnd len="sm" w="sm" type="none"/>
            <a:tailEnd len="lg" w="lg" type="diamond"/>
          </a:ln>
        </p:spPr>
      </p:cxnSp>
      <p:grpSp>
        <p:nvGrpSpPr>
          <p:cNvPr id="901" name="Google Shape;901;p26"/>
          <p:cNvGrpSpPr/>
          <p:nvPr/>
        </p:nvGrpSpPr>
        <p:grpSpPr>
          <a:xfrm>
            <a:off x="811980" y="3537629"/>
            <a:ext cx="5575132" cy="2889533"/>
            <a:chOff x="0" y="-401597"/>
            <a:chExt cx="7433511" cy="3852710"/>
          </a:xfrm>
        </p:grpSpPr>
        <p:grpSp>
          <p:nvGrpSpPr>
            <p:cNvPr id="902" name="Google Shape;902;p26"/>
            <p:cNvGrpSpPr/>
            <p:nvPr/>
          </p:nvGrpSpPr>
          <p:grpSpPr>
            <a:xfrm rot="5400000">
              <a:off x="1991199" y="-1991199"/>
              <a:ext cx="3451113" cy="7433511"/>
              <a:chOff x="0" y="-38100"/>
              <a:chExt cx="242861" cy="523110"/>
            </a:xfrm>
          </p:grpSpPr>
          <p:sp>
            <p:nvSpPr>
              <p:cNvPr id="903" name="Google Shape;903;p26"/>
              <p:cNvSpPr/>
              <p:nvPr/>
            </p:nvSpPr>
            <p:spPr>
              <a:xfrm>
                <a:off x="0" y="0"/>
                <a:ext cx="242861" cy="485010"/>
              </a:xfrm>
              <a:custGeom>
                <a:rect b="b" l="l" r="r" t="t"/>
                <a:pathLst>
                  <a:path extrusionOk="0" h="485010" w="242861">
                    <a:moveTo>
                      <a:pt x="110670" y="0"/>
                    </a:moveTo>
                    <a:lnTo>
                      <a:pt x="132191" y="0"/>
                    </a:lnTo>
                    <a:cubicBezTo>
                      <a:pt x="161543" y="0"/>
                      <a:pt x="189692" y="11660"/>
                      <a:pt x="210447" y="32414"/>
                    </a:cubicBezTo>
                    <a:cubicBezTo>
                      <a:pt x="231201" y="53169"/>
                      <a:pt x="242861" y="81318"/>
                      <a:pt x="242861" y="110670"/>
                    </a:cubicBezTo>
                    <a:lnTo>
                      <a:pt x="242861" y="374340"/>
                    </a:lnTo>
                    <a:cubicBezTo>
                      <a:pt x="242861" y="403691"/>
                      <a:pt x="231201" y="431840"/>
                      <a:pt x="210447" y="452595"/>
                    </a:cubicBezTo>
                    <a:cubicBezTo>
                      <a:pt x="189692" y="473350"/>
                      <a:pt x="161543" y="485010"/>
                      <a:pt x="132191" y="485010"/>
                    </a:cubicBezTo>
                    <a:lnTo>
                      <a:pt x="110670" y="485010"/>
                    </a:lnTo>
                    <a:cubicBezTo>
                      <a:pt x="81318" y="485010"/>
                      <a:pt x="53169" y="473350"/>
                      <a:pt x="32414" y="452595"/>
                    </a:cubicBezTo>
                    <a:cubicBezTo>
                      <a:pt x="11660" y="431840"/>
                      <a:pt x="0" y="403691"/>
                      <a:pt x="0" y="374340"/>
                    </a:cubicBezTo>
                    <a:lnTo>
                      <a:pt x="0" y="110670"/>
                    </a:lnTo>
                    <a:cubicBezTo>
                      <a:pt x="0" y="81318"/>
                      <a:pt x="11660" y="53169"/>
                      <a:pt x="32414" y="32414"/>
                    </a:cubicBezTo>
                    <a:cubicBezTo>
                      <a:pt x="53169" y="11660"/>
                      <a:pt x="81318" y="0"/>
                      <a:pt x="110670" y="0"/>
                    </a:cubicBezTo>
                    <a:close/>
                  </a:path>
                </a:pathLst>
              </a:custGeom>
              <a:solidFill>
                <a:srgbClr val="000000">
                  <a:alpha val="0"/>
                </a:srgbClr>
              </a:solidFill>
              <a:ln cap="rnd"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26"/>
              <p:cNvSpPr txBox="1"/>
              <p:nvPr/>
            </p:nvSpPr>
            <p:spPr>
              <a:xfrm>
                <a:off x="0" y="-38100"/>
                <a:ext cx="242861" cy="52311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5" name="Google Shape;905;p26"/>
            <p:cNvGrpSpPr/>
            <p:nvPr/>
          </p:nvGrpSpPr>
          <p:grpSpPr>
            <a:xfrm>
              <a:off x="135997" y="-401597"/>
              <a:ext cx="6620108" cy="3740914"/>
              <a:chOff x="0" y="-38100"/>
              <a:chExt cx="465869" cy="263255"/>
            </a:xfrm>
          </p:grpSpPr>
          <p:sp>
            <p:nvSpPr>
              <p:cNvPr id="906" name="Google Shape;906;p26"/>
              <p:cNvSpPr/>
              <p:nvPr/>
            </p:nvSpPr>
            <p:spPr>
              <a:xfrm>
                <a:off x="0" y="0"/>
                <a:ext cx="465869" cy="225155"/>
              </a:xfrm>
              <a:custGeom>
                <a:rect b="b" l="l" r="r" t="t"/>
                <a:pathLst>
                  <a:path extrusionOk="0" h="225155" w="465869">
                    <a:moveTo>
                      <a:pt x="57693" y="0"/>
                    </a:moveTo>
                    <a:lnTo>
                      <a:pt x="408176" y="0"/>
                    </a:lnTo>
                    <a:cubicBezTo>
                      <a:pt x="423477" y="0"/>
                      <a:pt x="438151" y="6078"/>
                      <a:pt x="448971" y="16898"/>
                    </a:cubicBezTo>
                    <a:cubicBezTo>
                      <a:pt x="459791" y="27717"/>
                      <a:pt x="465869" y="42392"/>
                      <a:pt x="465869" y="57693"/>
                    </a:cubicBezTo>
                    <a:lnTo>
                      <a:pt x="465869" y="167462"/>
                    </a:lnTo>
                    <a:cubicBezTo>
                      <a:pt x="465869" y="182763"/>
                      <a:pt x="459791" y="197437"/>
                      <a:pt x="448971" y="208257"/>
                    </a:cubicBezTo>
                    <a:cubicBezTo>
                      <a:pt x="438151" y="219077"/>
                      <a:pt x="423477" y="225155"/>
                      <a:pt x="408176" y="225155"/>
                    </a:cubicBezTo>
                    <a:lnTo>
                      <a:pt x="57693" y="225155"/>
                    </a:lnTo>
                    <a:cubicBezTo>
                      <a:pt x="42392" y="225155"/>
                      <a:pt x="27717" y="219077"/>
                      <a:pt x="16898" y="208257"/>
                    </a:cubicBezTo>
                    <a:cubicBezTo>
                      <a:pt x="6078" y="197437"/>
                      <a:pt x="0" y="182763"/>
                      <a:pt x="0" y="167462"/>
                    </a:cubicBezTo>
                    <a:lnTo>
                      <a:pt x="0" y="57693"/>
                    </a:lnTo>
                    <a:cubicBezTo>
                      <a:pt x="0" y="42392"/>
                      <a:pt x="6078" y="27717"/>
                      <a:pt x="16898" y="16898"/>
                    </a:cubicBezTo>
                    <a:cubicBezTo>
                      <a:pt x="27717" y="6078"/>
                      <a:pt x="42392" y="0"/>
                      <a:pt x="5769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26"/>
              <p:cNvSpPr txBox="1"/>
              <p:nvPr/>
            </p:nvSpPr>
            <p:spPr>
              <a:xfrm>
                <a:off x="0" y="-38100"/>
                <a:ext cx="465869" cy="26325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908" name="Google Shape;908;p26"/>
          <p:cNvGrpSpPr/>
          <p:nvPr/>
        </p:nvGrpSpPr>
        <p:grpSpPr>
          <a:xfrm>
            <a:off x="6609056" y="3537629"/>
            <a:ext cx="5575132" cy="2889533"/>
            <a:chOff x="0" y="-401597"/>
            <a:chExt cx="7433511" cy="3852710"/>
          </a:xfrm>
        </p:grpSpPr>
        <p:grpSp>
          <p:nvGrpSpPr>
            <p:cNvPr id="909" name="Google Shape;909;p26"/>
            <p:cNvGrpSpPr/>
            <p:nvPr/>
          </p:nvGrpSpPr>
          <p:grpSpPr>
            <a:xfrm rot="5400000">
              <a:off x="1991199" y="-1991199"/>
              <a:ext cx="3451113" cy="7433511"/>
              <a:chOff x="0" y="-38100"/>
              <a:chExt cx="242861" cy="523110"/>
            </a:xfrm>
          </p:grpSpPr>
          <p:sp>
            <p:nvSpPr>
              <p:cNvPr id="910" name="Google Shape;910;p26"/>
              <p:cNvSpPr/>
              <p:nvPr/>
            </p:nvSpPr>
            <p:spPr>
              <a:xfrm>
                <a:off x="0" y="0"/>
                <a:ext cx="242861" cy="485010"/>
              </a:xfrm>
              <a:custGeom>
                <a:rect b="b" l="l" r="r" t="t"/>
                <a:pathLst>
                  <a:path extrusionOk="0" h="485010" w="242861">
                    <a:moveTo>
                      <a:pt x="110670" y="0"/>
                    </a:moveTo>
                    <a:lnTo>
                      <a:pt x="132191" y="0"/>
                    </a:lnTo>
                    <a:cubicBezTo>
                      <a:pt x="161543" y="0"/>
                      <a:pt x="189692" y="11660"/>
                      <a:pt x="210447" y="32414"/>
                    </a:cubicBezTo>
                    <a:cubicBezTo>
                      <a:pt x="231201" y="53169"/>
                      <a:pt x="242861" y="81318"/>
                      <a:pt x="242861" y="110670"/>
                    </a:cubicBezTo>
                    <a:lnTo>
                      <a:pt x="242861" y="374340"/>
                    </a:lnTo>
                    <a:cubicBezTo>
                      <a:pt x="242861" y="403691"/>
                      <a:pt x="231201" y="431840"/>
                      <a:pt x="210447" y="452595"/>
                    </a:cubicBezTo>
                    <a:cubicBezTo>
                      <a:pt x="189692" y="473350"/>
                      <a:pt x="161543" y="485010"/>
                      <a:pt x="132191" y="485010"/>
                    </a:cubicBezTo>
                    <a:lnTo>
                      <a:pt x="110670" y="485010"/>
                    </a:lnTo>
                    <a:cubicBezTo>
                      <a:pt x="81318" y="485010"/>
                      <a:pt x="53169" y="473350"/>
                      <a:pt x="32414" y="452595"/>
                    </a:cubicBezTo>
                    <a:cubicBezTo>
                      <a:pt x="11660" y="431840"/>
                      <a:pt x="0" y="403691"/>
                      <a:pt x="0" y="374340"/>
                    </a:cubicBezTo>
                    <a:lnTo>
                      <a:pt x="0" y="110670"/>
                    </a:lnTo>
                    <a:cubicBezTo>
                      <a:pt x="0" y="81318"/>
                      <a:pt x="11660" y="53169"/>
                      <a:pt x="32414" y="32414"/>
                    </a:cubicBezTo>
                    <a:cubicBezTo>
                      <a:pt x="53169" y="11660"/>
                      <a:pt x="81318" y="0"/>
                      <a:pt x="110670" y="0"/>
                    </a:cubicBezTo>
                    <a:close/>
                  </a:path>
                </a:pathLst>
              </a:custGeom>
              <a:solidFill>
                <a:srgbClr val="000000">
                  <a:alpha val="0"/>
                </a:srgbClr>
              </a:solidFill>
              <a:ln cap="rnd"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6"/>
              <p:cNvSpPr txBox="1"/>
              <p:nvPr/>
            </p:nvSpPr>
            <p:spPr>
              <a:xfrm>
                <a:off x="0" y="-38100"/>
                <a:ext cx="242861" cy="52311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2" name="Google Shape;912;p26"/>
            <p:cNvGrpSpPr/>
            <p:nvPr/>
          </p:nvGrpSpPr>
          <p:grpSpPr>
            <a:xfrm>
              <a:off x="135997" y="-401597"/>
              <a:ext cx="6620108" cy="3740914"/>
              <a:chOff x="0" y="-38100"/>
              <a:chExt cx="465869" cy="263255"/>
            </a:xfrm>
          </p:grpSpPr>
          <p:sp>
            <p:nvSpPr>
              <p:cNvPr id="913" name="Google Shape;913;p26"/>
              <p:cNvSpPr/>
              <p:nvPr/>
            </p:nvSpPr>
            <p:spPr>
              <a:xfrm>
                <a:off x="0" y="0"/>
                <a:ext cx="465869" cy="225155"/>
              </a:xfrm>
              <a:custGeom>
                <a:rect b="b" l="l" r="r" t="t"/>
                <a:pathLst>
                  <a:path extrusionOk="0" h="225155" w="465869">
                    <a:moveTo>
                      <a:pt x="57693" y="0"/>
                    </a:moveTo>
                    <a:lnTo>
                      <a:pt x="408176" y="0"/>
                    </a:lnTo>
                    <a:cubicBezTo>
                      <a:pt x="423477" y="0"/>
                      <a:pt x="438151" y="6078"/>
                      <a:pt x="448971" y="16898"/>
                    </a:cubicBezTo>
                    <a:cubicBezTo>
                      <a:pt x="459791" y="27717"/>
                      <a:pt x="465869" y="42392"/>
                      <a:pt x="465869" y="57693"/>
                    </a:cubicBezTo>
                    <a:lnTo>
                      <a:pt x="465869" y="167462"/>
                    </a:lnTo>
                    <a:cubicBezTo>
                      <a:pt x="465869" y="182763"/>
                      <a:pt x="459791" y="197437"/>
                      <a:pt x="448971" y="208257"/>
                    </a:cubicBezTo>
                    <a:cubicBezTo>
                      <a:pt x="438151" y="219077"/>
                      <a:pt x="423477" y="225155"/>
                      <a:pt x="408176" y="225155"/>
                    </a:cubicBezTo>
                    <a:lnTo>
                      <a:pt x="57693" y="225155"/>
                    </a:lnTo>
                    <a:cubicBezTo>
                      <a:pt x="42392" y="225155"/>
                      <a:pt x="27717" y="219077"/>
                      <a:pt x="16898" y="208257"/>
                    </a:cubicBezTo>
                    <a:cubicBezTo>
                      <a:pt x="6078" y="197437"/>
                      <a:pt x="0" y="182763"/>
                      <a:pt x="0" y="167462"/>
                    </a:cubicBezTo>
                    <a:lnTo>
                      <a:pt x="0" y="57693"/>
                    </a:lnTo>
                    <a:cubicBezTo>
                      <a:pt x="0" y="42392"/>
                      <a:pt x="6078" y="27717"/>
                      <a:pt x="16898" y="16898"/>
                    </a:cubicBezTo>
                    <a:cubicBezTo>
                      <a:pt x="27717" y="6078"/>
                      <a:pt x="42392" y="0"/>
                      <a:pt x="5769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6"/>
              <p:cNvSpPr txBox="1"/>
              <p:nvPr/>
            </p:nvSpPr>
            <p:spPr>
              <a:xfrm>
                <a:off x="0" y="-38100"/>
                <a:ext cx="465869" cy="26325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915" name="Google Shape;915;p26"/>
          <p:cNvGrpSpPr/>
          <p:nvPr/>
        </p:nvGrpSpPr>
        <p:grpSpPr>
          <a:xfrm>
            <a:off x="12406132" y="3537629"/>
            <a:ext cx="5575132" cy="2889533"/>
            <a:chOff x="0" y="-401597"/>
            <a:chExt cx="7433511" cy="3852710"/>
          </a:xfrm>
        </p:grpSpPr>
        <p:grpSp>
          <p:nvGrpSpPr>
            <p:cNvPr id="916" name="Google Shape;916;p26"/>
            <p:cNvGrpSpPr/>
            <p:nvPr/>
          </p:nvGrpSpPr>
          <p:grpSpPr>
            <a:xfrm rot="5400000">
              <a:off x="1991199" y="-1991199"/>
              <a:ext cx="3451113" cy="7433511"/>
              <a:chOff x="0" y="-38100"/>
              <a:chExt cx="242861" cy="523110"/>
            </a:xfrm>
          </p:grpSpPr>
          <p:sp>
            <p:nvSpPr>
              <p:cNvPr id="917" name="Google Shape;917;p26"/>
              <p:cNvSpPr/>
              <p:nvPr/>
            </p:nvSpPr>
            <p:spPr>
              <a:xfrm>
                <a:off x="0" y="0"/>
                <a:ext cx="242861" cy="485010"/>
              </a:xfrm>
              <a:custGeom>
                <a:rect b="b" l="l" r="r" t="t"/>
                <a:pathLst>
                  <a:path extrusionOk="0" h="485010" w="242861">
                    <a:moveTo>
                      <a:pt x="110670" y="0"/>
                    </a:moveTo>
                    <a:lnTo>
                      <a:pt x="132191" y="0"/>
                    </a:lnTo>
                    <a:cubicBezTo>
                      <a:pt x="161543" y="0"/>
                      <a:pt x="189692" y="11660"/>
                      <a:pt x="210447" y="32414"/>
                    </a:cubicBezTo>
                    <a:cubicBezTo>
                      <a:pt x="231201" y="53169"/>
                      <a:pt x="242861" y="81318"/>
                      <a:pt x="242861" y="110670"/>
                    </a:cubicBezTo>
                    <a:lnTo>
                      <a:pt x="242861" y="374340"/>
                    </a:lnTo>
                    <a:cubicBezTo>
                      <a:pt x="242861" y="403691"/>
                      <a:pt x="231201" y="431840"/>
                      <a:pt x="210447" y="452595"/>
                    </a:cubicBezTo>
                    <a:cubicBezTo>
                      <a:pt x="189692" y="473350"/>
                      <a:pt x="161543" y="485010"/>
                      <a:pt x="132191" y="485010"/>
                    </a:cubicBezTo>
                    <a:lnTo>
                      <a:pt x="110670" y="485010"/>
                    </a:lnTo>
                    <a:cubicBezTo>
                      <a:pt x="81318" y="485010"/>
                      <a:pt x="53169" y="473350"/>
                      <a:pt x="32414" y="452595"/>
                    </a:cubicBezTo>
                    <a:cubicBezTo>
                      <a:pt x="11660" y="431840"/>
                      <a:pt x="0" y="403691"/>
                      <a:pt x="0" y="374340"/>
                    </a:cubicBezTo>
                    <a:lnTo>
                      <a:pt x="0" y="110670"/>
                    </a:lnTo>
                    <a:cubicBezTo>
                      <a:pt x="0" y="81318"/>
                      <a:pt x="11660" y="53169"/>
                      <a:pt x="32414" y="32414"/>
                    </a:cubicBezTo>
                    <a:cubicBezTo>
                      <a:pt x="53169" y="11660"/>
                      <a:pt x="81318" y="0"/>
                      <a:pt x="110670" y="0"/>
                    </a:cubicBezTo>
                    <a:close/>
                  </a:path>
                </a:pathLst>
              </a:custGeom>
              <a:solidFill>
                <a:srgbClr val="000000">
                  <a:alpha val="0"/>
                </a:srgbClr>
              </a:solidFill>
              <a:ln cap="rnd"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26"/>
              <p:cNvSpPr txBox="1"/>
              <p:nvPr/>
            </p:nvSpPr>
            <p:spPr>
              <a:xfrm>
                <a:off x="0" y="-38100"/>
                <a:ext cx="242861" cy="52311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9" name="Google Shape;919;p26"/>
            <p:cNvGrpSpPr/>
            <p:nvPr/>
          </p:nvGrpSpPr>
          <p:grpSpPr>
            <a:xfrm>
              <a:off x="135997" y="-401597"/>
              <a:ext cx="6620108" cy="3740914"/>
              <a:chOff x="0" y="-38100"/>
              <a:chExt cx="465869" cy="263255"/>
            </a:xfrm>
          </p:grpSpPr>
          <p:sp>
            <p:nvSpPr>
              <p:cNvPr id="920" name="Google Shape;920;p26"/>
              <p:cNvSpPr/>
              <p:nvPr/>
            </p:nvSpPr>
            <p:spPr>
              <a:xfrm>
                <a:off x="0" y="0"/>
                <a:ext cx="465869" cy="225155"/>
              </a:xfrm>
              <a:custGeom>
                <a:rect b="b" l="l" r="r" t="t"/>
                <a:pathLst>
                  <a:path extrusionOk="0" h="225155" w="465869">
                    <a:moveTo>
                      <a:pt x="57693" y="0"/>
                    </a:moveTo>
                    <a:lnTo>
                      <a:pt x="408176" y="0"/>
                    </a:lnTo>
                    <a:cubicBezTo>
                      <a:pt x="423477" y="0"/>
                      <a:pt x="438151" y="6078"/>
                      <a:pt x="448971" y="16898"/>
                    </a:cubicBezTo>
                    <a:cubicBezTo>
                      <a:pt x="459791" y="27717"/>
                      <a:pt x="465869" y="42392"/>
                      <a:pt x="465869" y="57693"/>
                    </a:cubicBezTo>
                    <a:lnTo>
                      <a:pt x="465869" y="167462"/>
                    </a:lnTo>
                    <a:cubicBezTo>
                      <a:pt x="465869" y="182763"/>
                      <a:pt x="459791" y="197437"/>
                      <a:pt x="448971" y="208257"/>
                    </a:cubicBezTo>
                    <a:cubicBezTo>
                      <a:pt x="438151" y="219077"/>
                      <a:pt x="423477" y="225155"/>
                      <a:pt x="408176" y="225155"/>
                    </a:cubicBezTo>
                    <a:lnTo>
                      <a:pt x="57693" y="225155"/>
                    </a:lnTo>
                    <a:cubicBezTo>
                      <a:pt x="42392" y="225155"/>
                      <a:pt x="27717" y="219077"/>
                      <a:pt x="16898" y="208257"/>
                    </a:cubicBezTo>
                    <a:cubicBezTo>
                      <a:pt x="6078" y="197437"/>
                      <a:pt x="0" y="182763"/>
                      <a:pt x="0" y="167462"/>
                    </a:cubicBezTo>
                    <a:lnTo>
                      <a:pt x="0" y="57693"/>
                    </a:lnTo>
                    <a:cubicBezTo>
                      <a:pt x="0" y="42392"/>
                      <a:pt x="6078" y="27717"/>
                      <a:pt x="16898" y="16898"/>
                    </a:cubicBezTo>
                    <a:cubicBezTo>
                      <a:pt x="27717" y="6078"/>
                      <a:pt x="42392" y="0"/>
                      <a:pt x="5769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6"/>
              <p:cNvSpPr txBox="1"/>
              <p:nvPr/>
            </p:nvSpPr>
            <p:spPr>
              <a:xfrm>
                <a:off x="0" y="-38100"/>
                <a:ext cx="465869" cy="263255"/>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922" name="Google Shape;922;p26"/>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923" name="Google Shape;923;p26"/>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924" name="Google Shape;924;p26"/>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925" name="Google Shape;925;p26"/>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926" name="Google Shape;926;p26"/>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927" name="Google Shape;927;p26"/>
          <p:cNvSpPr txBox="1"/>
          <p:nvPr/>
        </p:nvSpPr>
        <p:spPr>
          <a:xfrm>
            <a:off x="1028700" y="7499795"/>
            <a:ext cx="4447655"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000000"/>
                </a:solidFill>
                <a:latin typeface="Archivo Black"/>
                <a:ea typeface="Archivo Black"/>
                <a:cs typeface="Archivo Black"/>
                <a:sym typeface="Archivo Black"/>
              </a:rPr>
              <a:t>ADD A MAIN POINT</a:t>
            </a:r>
            <a:endParaRPr/>
          </a:p>
        </p:txBody>
      </p:sp>
      <p:sp>
        <p:nvSpPr>
          <p:cNvPr id="928" name="Google Shape;928;p26"/>
          <p:cNvSpPr txBox="1"/>
          <p:nvPr/>
        </p:nvSpPr>
        <p:spPr>
          <a:xfrm>
            <a:off x="6969766" y="7463600"/>
            <a:ext cx="4447655"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000000"/>
                </a:solidFill>
                <a:latin typeface="Archivo Black"/>
                <a:ea typeface="Archivo Black"/>
                <a:cs typeface="Archivo Black"/>
                <a:sym typeface="Archivo Black"/>
              </a:rPr>
              <a:t>ADD A MAIN POINT</a:t>
            </a:r>
            <a:endParaRPr/>
          </a:p>
        </p:txBody>
      </p:sp>
      <p:sp>
        <p:nvSpPr>
          <p:cNvPr id="929" name="Google Shape;929;p26"/>
          <p:cNvSpPr txBox="1"/>
          <p:nvPr/>
        </p:nvSpPr>
        <p:spPr>
          <a:xfrm>
            <a:off x="12577393" y="7463600"/>
            <a:ext cx="4447655" cy="466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000000"/>
                </a:solidFill>
                <a:latin typeface="Archivo Black"/>
                <a:ea typeface="Archivo Black"/>
                <a:cs typeface="Archivo Black"/>
                <a:sym typeface="Archivo Black"/>
              </a:rPr>
              <a:t>ADD A MAIN POINT</a:t>
            </a:r>
            <a:endParaRPr/>
          </a:p>
        </p:txBody>
      </p:sp>
      <p:sp>
        <p:nvSpPr>
          <p:cNvPr id="930" name="Google Shape;930;p26"/>
          <p:cNvSpPr txBox="1"/>
          <p:nvPr/>
        </p:nvSpPr>
        <p:spPr>
          <a:xfrm>
            <a:off x="1028700" y="8176070"/>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931" name="Google Shape;931;p26"/>
          <p:cNvSpPr txBox="1"/>
          <p:nvPr/>
        </p:nvSpPr>
        <p:spPr>
          <a:xfrm>
            <a:off x="6969766" y="8139875"/>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932" name="Google Shape;932;p26"/>
          <p:cNvSpPr txBox="1"/>
          <p:nvPr/>
        </p:nvSpPr>
        <p:spPr>
          <a:xfrm>
            <a:off x="12577393" y="8139875"/>
            <a:ext cx="33648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933" name="Google Shape;933;p26"/>
          <p:cNvSpPr txBox="1"/>
          <p:nvPr/>
        </p:nvSpPr>
        <p:spPr>
          <a:xfrm>
            <a:off x="811980" y="2117753"/>
            <a:ext cx="7111916"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OUR HISTORY</a:t>
            </a:r>
            <a:endParaRPr/>
          </a:p>
        </p:txBody>
      </p:sp>
      <p:pic>
        <p:nvPicPr>
          <p:cNvPr id="934" name="Google Shape;934;p26"/>
          <p:cNvPicPr preferRelativeResize="0"/>
          <p:nvPr/>
        </p:nvPicPr>
        <p:blipFill>
          <a:blip r:embed="rId4">
            <a:alphaModFix/>
          </a:blip>
          <a:stretch>
            <a:fillRect/>
          </a:stretch>
        </p:blipFill>
        <p:spPr>
          <a:xfrm>
            <a:off x="5253516" y="-1055480"/>
            <a:ext cx="2145501" cy="2032580"/>
          </a:xfrm>
          <a:prstGeom prst="rect">
            <a:avLst/>
          </a:prstGeom>
          <a:noFill/>
          <a:ln>
            <a:noFill/>
          </a:ln>
        </p:spPr>
      </p:pic>
      <p:pic>
        <p:nvPicPr>
          <p:cNvPr id="935" name="Google Shape;935;p26"/>
          <p:cNvPicPr preferRelativeResize="0"/>
          <p:nvPr/>
        </p:nvPicPr>
        <p:blipFill>
          <a:blip r:embed="rId4">
            <a:alphaModFix/>
          </a:blip>
          <a:stretch>
            <a:fillRect/>
          </a:stretch>
        </p:blipFill>
        <p:spPr>
          <a:xfrm>
            <a:off x="16922241" y="1291257"/>
            <a:ext cx="2145501" cy="2032580"/>
          </a:xfrm>
          <a:prstGeom prst="rect">
            <a:avLst/>
          </a:prstGeom>
          <a:noFill/>
          <a:ln>
            <a:noFill/>
          </a:ln>
        </p:spPr>
      </p:pic>
      <p:pic>
        <p:nvPicPr>
          <p:cNvPr id="936" name="Google Shape;936;p26"/>
          <p:cNvPicPr preferRelativeResize="0"/>
          <p:nvPr/>
        </p:nvPicPr>
        <p:blipFill>
          <a:blip r:embed="rId5">
            <a:alphaModFix/>
          </a:blip>
          <a:stretch>
            <a:fillRect/>
          </a:stretch>
        </p:blipFill>
        <p:spPr>
          <a:xfrm>
            <a:off x="2563700" y="4079575"/>
            <a:ext cx="1960325" cy="1907175"/>
          </a:xfrm>
          <a:prstGeom prst="rect">
            <a:avLst/>
          </a:prstGeom>
          <a:noFill/>
          <a:ln>
            <a:noFill/>
          </a:ln>
        </p:spPr>
      </p:pic>
      <p:pic>
        <p:nvPicPr>
          <p:cNvPr id="937" name="Google Shape;937;p26"/>
          <p:cNvPicPr preferRelativeResize="0"/>
          <p:nvPr/>
        </p:nvPicPr>
        <p:blipFill>
          <a:blip r:embed="rId6">
            <a:alphaModFix/>
          </a:blip>
          <a:stretch>
            <a:fillRect/>
          </a:stretch>
        </p:blipFill>
        <p:spPr>
          <a:xfrm>
            <a:off x="8538050" y="4247400"/>
            <a:ext cx="1752125" cy="1691707"/>
          </a:xfrm>
          <a:prstGeom prst="rect">
            <a:avLst/>
          </a:prstGeom>
          <a:noFill/>
          <a:ln>
            <a:noFill/>
          </a:ln>
        </p:spPr>
      </p:pic>
      <p:pic>
        <p:nvPicPr>
          <p:cNvPr id="938" name="Google Shape;938;p26"/>
          <p:cNvPicPr preferRelativeResize="0"/>
          <p:nvPr/>
        </p:nvPicPr>
        <p:blipFill>
          <a:blip r:embed="rId7">
            <a:alphaModFix/>
          </a:blip>
          <a:stretch>
            <a:fillRect/>
          </a:stretch>
        </p:blipFill>
        <p:spPr>
          <a:xfrm>
            <a:off x="14205674" y="4270179"/>
            <a:ext cx="1790300" cy="17466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942" name="Shape 942"/>
        <p:cNvGrpSpPr/>
        <p:nvPr/>
      </p:nvGrpSpPr>
      <p:grpSpPr>
        <a:xfrm>
          <a:off x="0" y="0"/>
          <a:ext cx="0" cy="0"/>
          <a:chOff x="0" y="0"/>
          <a:chExt cx="0" cy="0"/>
        </a:xfrm>
      </p:grpSpPr>
      <p:pic>
        <p:nvPicPr>
          <p:cNvPr id="943" name="Google Shape;943;p27"/>
          <p:cNvPicPr preferRelativeResize="0"/>
          <p:nvPr/>
        </p:nvPicPr>
        <p:blipFill>
          <a:blip r:embed="rId3">
            <a:alphaModFix/>
          </a:blip>
          <a:stretch>
            <a:fillRect/>
          </a:stretch>
        </p:blipFill>
        <p:spPr>
          <a:xfrm>
            <a:off x="11021700" y="1597875"/>
            <a:ext cx="6697551" cy="8690443"/>
          </a:xfrm>
          <a:prstGeom prst="rect">
            <a:avLst/>
          </a:prstGeom>
          <a:noFill/>
          <a:ln>
            <a:noFill/>
          </a:ln>
        </p:spPr>
      </p:pic>
      <p:sp>
        <p:nvSpPr>
          <p:cNvPr id="944" name="Google Shape;944;p27"/>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4">
              <a:alphaModFix/>
            </a:blip>
            <a:stretch>
              <a:fillRect b="0" l="0" r="0" t="0"/>
            </a:stretch>
          </a:blipFill>
          <a:ln>
            <a:noFill/>
          </a:ln>
        </p:spPr>
      </p:sp>
      <p:sp>
        <p:nvSpPr>
          <p:cNvPr id="945" name="Google Shape;945;p27"/>
          <p:cNvSpPr txBox="1"/>
          <p:nvPr/>
        </p:nvSpPr>
        <p:spPr>
          <a:xfrm>
            <a:off x="1158887" y="2439914"/>
            <a:ext cx="9759000" cy="430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WRITE AN ORIGINAL STATEMENT OR INSPIRING QUOTE</a:t>
            </a:r>
            <a:endParaRPr/>
          </a:p>
        </p:txBody>
      </p:sp>
      <p:sp>
        <p:nvSpPr>
          <p:cNvPr id="946" name="Google Shape;946;p27"/>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947" name="Google Shape;947;p27"/>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948" name="Google Shape;948;p27"/>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949" name="Google Shape;949;p27"/>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950" name="Google Shape;950;p27"/>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951" name="Google Shape;951;p27"/>
          <p:cNvSpPr txBox="1"/>
          <p:nvPr/>
        </p:nvSpPr>
        <p:spPr>
          <a:xfrm>
            <a:off x="1028700" y="7117471"/>
            <a:ext cx="12804900" cy="36930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 Include a credit, citation, or supporting message</a:t>
            </a:r>
            <a:endParaRPr/>
          </a:p>
        </p:txBody>
      </p:sp>
      <p:pic>
        <p:nvPicPr>
          <p:cNvPr id="952" name="Google Shape;952;p27"/>
          <p:cNvPicPr preferRelativeResize="0"/>
          <p:nvPr/>
        </p:nvPicPr>
        <p:blipFill>
          <a:blip r:embed="rId5">
            <a:alphaModFix/>
          </a:blip>
          <a:stretch>
            <a:fillRect/>
          </a:stretch>
        </p:blipFill>
        <p:spPr>
          <a:xfrm>
            <a:off x="5253516" y="-1055480"/>
            <a:ext cx="2145501" cy="2032580"/>
          </a:xfrm>
          <a:prstGeom prst="rect">
            <a:avLst/>
          </a:prstGeom>
          <a:noFill/>
          <a:ln>
            <a:noFill/>
          </a:ln>
        </p:spPr>
      </p:pic>
      <p:pic>
        <p:nvPicPr>
          <p:cNvPr id="953" name="Google Shape;953;p27"/>
          <p:cNvPicPr preferRelativeResize="0"/>
          <p:nvPr/>
        </p:nvPicPr>
        <p:blipFill>
          <a:blip r:embed="rId5">
            <a:alphaModFix/>
          </a:blip>
          <a:stretch>
            <a:fillRect/>
          </a:stretch>
        </p:blipFill>
        <p:spPr>
          <a:xfrm>
            <a:off x="8071241" y="8664908"/>
            <a:ext cx="2145501" cy="20325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957" name="Shape 957"/>
        <p:cNvGrpSpPr/>
        <p:nvPr/>
      </p:nvGrpSpPr>
      <p:grpSpPr>
        <a:xfrm>
          <a:off x="0" y="0"/>
          <a:ext cx="0" cy="0"/>
          <a:chOff x="0" y="0"/>
          <a:chExt cx="0" cy="0"/>
        </a:xfrm>
      </p:grpSpPr>
      <p:pic>
        <p:nvPicPr>
          <p:cNvPr id="958" name="Google Shape;958;p28"/>
          <p:cNvPicPr preferRelativeResize="0"/>
          <p:nvPr/>
        </p:nvPicPr>
        <p:blipFill>
          <a:blip r:embed="rId3">
            <a:alphaModFix/>
          </a:blip>
          <a:stretch>
            <a:fillRect/>
          </a:stretch>
        </p:blipFill>
        <p:spPr>
          <a:xfrm>
            <a:off x="9962950" y="703507"/>
            <a:ext cx="7229401" cy="8769467"/>
          </a:xfrm>
          <a:prstGeom prst="rect">
            <a:avLst/>
          </a:prstGeom>
          <a:noFill/>
          <a:ln>
            <a:noFill/>
          </a:ln>
        </p:spPr>
      </p:pic>
      <p:sp>
        <p:nvSpPr>
          <p:cNvPr id="959" name="Google Shape;959;p28"/>
          <p:cNvSpPr txBox="1"/>
          <p:nvPr/>
        </p:nvSpPr>
        <p:spPr>
          <a:xfrm>
            <a:off x="1028700" y="899101"/>
            <a:ext cx="5806962" cy="182562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RESOURCE </a:t>
            </a:r>
            <a:endParaRPr/>
          </a:p>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PAGE</a:t>
            </a:r>
            <a:endParaRPr/>
          </a:p>
        </p:txBody>
      </p:sp>
      <p:sp>
        <p:nvSpPr>
          <p:cNvPr id="960" name="Google Shape;960;p28"/>
          <p:cNvSpPr txBox="1"/>
          <p:nvPr/>
        </p:nvSpPr>
        <p:spPr>
          <a:xfrm>
            <a:off x="1028700" y="3411855"/>
            <a:ext cx="5059200" cy="554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Use these design resources in your Canva Presentation.</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You can find these fonts online too. Happy designing!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Don't forget to delete this page before presenting. </a:t>
            </a:r>
            <a:endParaRPr/>
          </a:p>
        </p:txBody>
      </p:sp>
      <p:sp>
        <p:nvSpPr>
          <p:cNvPr id="961" name="Google Shape;961;p28"/>
          <p:cNvSpPr txBox="1"/>
          <p:nvPr/>
        </p:nvSpPr>
        <p:spPr>
          <a:xfrm>
            <a:off x="1028700" y="4694491"/>
            <a:ext cx="4676700" cy="7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27" u="none" cap="none" strike="noStrike">
                <a:solidFill>
                  <a:srgbClr val="000000"/>
                </a:solidFill>
                <a:latin typeface="Montserrat"/>
                <a:ea typeface="Montserrat"/>
                <a:cs typeface="Montserrat"/>
                <a:sym typeface="Montserrat"/>
              </a:rPr>
              <a:t>This presentation template uses the following free fonts:</a:t>
            </a:r>
            <a:endParaRPr/>
          </a:p>
        </p:txBody>
      </p:sp>
      <p:sp>
        <p:nvSpPr>
          <p:cNvPr id="962" name="Google Shape;962;p28"/>
          <p:cNvSpPr txBox="1"/>
          <p:nvPr/>
        </p:nvSpPr>
        <p:spPr>
          <a:xfrm>
            <a:off x="1028700" y="5890639"/>
            <a:ext cx="5059200" cy="767400"/>
          </a:xfrm>
          <a:prstGeom prst="rect">
            <a:avLst/>
          </a:prstGeom>
          <a:noFill/>
          <a:ln>
            <a:noFill/>
          </a:ln>
        </p:spPr>
        <p:txBody>
          <a:bodyPr anchorCtr="0" anchor="t" bIns="0" lIns="0" spcFirstLastPara="1" rIns="0" wrap="square" tIns="0">
            <a:spAutoFit/>
          </a:bodyPr>
          <a:lstStyle/>
          <a:p>
            <a:pPr indent="-179433" lvl="1" marL="358866" marR="0" rtl="0" algn="l">
              <a:lnSpc>
                <a:spcPct val="100000"/>
              </a:lnSpc>
              <a:spcBef>
                <a:spcPts val="0"/>
              </a:spcBef>
              <a:spcAft>
                <a:spcPts val="0"/>
              </a:spcAft>
              <a:buClr>
                <a:srgbClr val="000000"/>
              </a:buClr>
              <a:buSzPts val="1662"/>
              <a:buFont typeface="Arial"/>
              <a:buAutoNum type="arabicPeriod"/>
            </a:pPr>
            <a:r>
              <a:rPr b="0" i="0" lang="en-US" sz="1662" u="none" cap="none" strike="noStrike">
                <a:solidFill>
                  <a:srgbClr val="000000"/>
                </a:solidFill>
                <a:latin typeface="Arial"/>
                <a:ea typeface="Arial"/>
                <a:cs typeface="Arial"/>
                <a:sym typeface="Arial"/>
              </a:rPr>
              <a:t>Titles: Archivo Black</a:t>
            </a:r>
            <a:endParaRPr/>
          </a:p>
          <a:p>
            <a:pPr indent="-179433" lvl="1" marL="358866" marR="0" rtl="0" algn="l">
              <a:lnSpc>
                <a:spcPct val="100000"/>
              </a:lnSpc>
              <a:spcBef>
                <a:spcPts val="0"/>
              </a:spcBef>
              <a:spcAft>
                <a:spcPts val="0"/>
              </a:spcAft>
              <a:buClr>
                <a:srgbClr val="000000"/>
              </a:buClr>
              <a:buSzPts val="1662"/>
              <a:buFont typeface="Arial"/>
              <a:buAutoNum type="arabicPeriod"/>
            </a:pPr>
            <a:r>
              <a:rPr b="0" i="0" lang="en-US" sz="1662" u="none" cap="none" strike="noStrike">
                <a:solidFill>
                  <a:srgbClr val="000000"/>
                </a:solidFill>
                <a:latin typeface="Arial"/>
                <a:ea typeface="Arial"/>
                <a:cs typeface="Arial"/>
                <a:sym typeface="Arial"/>
              </a:rPr>
              <a:t>Headers: Archivo Black</a:t>
            </a:r>
            <a:endParaRPr/>
          </a:p>
          <a:p>
            <a:pPr indent="-179433" lvl="1" marL="358867" marR="0" rtl="0" algn="l">
              <a:lnSpc>
                <a:spcPct val="100000"/>
              </a:lnSpc>
              <a:spcBef>
                <a:spcPts val="0"/>
              </a:spcBef>
              <a:spcAft>
                <a:spcPts val="0"/>
              </a:spcAft>
              <a:buClr>
                <a:srgbClr val="000000"/>
              </a:buClr>
              <a:buSzPts val="1662"/>
              <a:buFont typeface="Arial"/>
              <a:buAutoNum type="arabicPeriod"/>
            </a:pPr>
            <a:r>
              <a:rPr b="0" i="0" lang="en-US" sz="1662" u="none" cap="none" strike="noStrike">
                <a:solidFill>
                  <a:srgbClr val="000000"/>
                </a:solidFill>
                <a:latin typeface="Arial"/>
                <a:ea typeface="Arial"/>
                <a:cs typeface="Arial"/>
                <a:sym typeface="Arial"/>
              </a:rPr>
              <a:t>Body Copy: Montserrat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966" name="Shape 966"/>
        <p:cNvGrpSpPr/>
        <p:nvPr/>
      </p:nvGrpSpPr>
      <p:grpSpPr>
        <a:xfrm>
          <a:off x="0" y="0"/>
          <a:ext cx="0" cy="0"/>
          <a:chOff x="0" y="0"/>
          <a:chExt cx="0" cy="0"/>
        </a:xfrm>
      </p:grpSpPr>
      <p:pic>
        <p:nvPicPr>
          <p:cNvPr id="967" name="Google Shape;967;p29"/>
          <p:cNvPicPr preferRelativeResize="0"/>
          <p:nvPr/>
        </p:nvPicPr>
        <p:blipFill>
          <a:blip r:embed="rId3">
            <a:alphaModFix/>
          </a:blip>
          <a:stretch>
            <a:fillRect/>
          </a:stretch>
        </p:blipFill>
        <p:spPr>
          <a:xfrm>
            <a:off x="6131250" y="2439296"/>
            <a:ext cx="6025501" cy="1506375"/>
          </a:xfrm>
          <a:prstGeom prst="rect">
            <a:avLst/>
          </a:prstGeom>
          <a:noFill/>
          <a:ln>
            <a:noFill/>
          </a:ln>
        </p:spPr>
      </p:pic>
      <p:sp>
        <p:nvSpPr>
          <p:cNvPr id="968" name="Google Shape;968;p29"/>
          <p:cNvSpPr txBox="1"/>
          <p:nvPr/>
        </p:nvSpPr>
        <p:spPr>
          <a:xfrm>
            <a:off x="5280936" y="946531"/>
            <a:ext cx="7726128" cy="9397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CREDITS</a:t>
            </a:r>
            <a:endParaRPr/>
          </a:p>
        </p:txBody>
      </p:sp>
      <p:sp>
        <p:nvSpPr>
          <p:cNvPr id="969" name="Google Shape;969;p29"/>
          <p:cNvSpPr txBox="1"/>
          <p:nvPr/>
        </p:nvSpPr>
        <p:spPr>
          <a:xfrm>
            <a:off x="3143698" y="4720950"/>
            <a:ext cx="11810379" cy="1393190"/>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US" sz="4299" u="none" cap="none" strike="noStrike">
                <a:solidFill>
                  <a:srgbClr val="000000"/>
                </a:solidFill>
                <a:latin typeface="Montserrat"/>
                <a:ea typeface="Montserrat"/>
                <a:cs typeface="Montserrat"/>
                <a:sym typeface="Montserrat"/>
              </a:rPr>
              <a:t>This presentation template is free for everyone to use thanks to the following:</a:t>
            </a:r>
            <a:endParaRPr/>
          </a:p>
        </p:txBody>
      </p:sp>
      <p:sp>
        <p:nvSpPr>
          <p:cNvPr id="970" name="Google Shape;970;p29"/>
          <p:cNvSpPr txBox="1"/>
          <p:nvPr/>
        </p:nvSpPr>
        <p:spPr>
          <a:xfrm>
            <a:off x="2818025" y="6889413"/>
            <a:ext cx="12651949" cy="850900"/>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000000"/>
                </a:solidFill>
                <a:latin typeface="Montserrat"/>
                <a:ea typeface="Montserrat"/>
                <a:cs typeface="Montserrat"/>
                <a:sym typeface="Montserrat"/>
              </a:rPr>
              <a:t>SlidesCarnival for the presentation template</a:t>
            </a:r>
            <a:endParaRPr/>
          </a:p>
          <a:p>
            <a:pPr indent="0" lvl="0" marL="0" marR="0" rtl="0" algn="ctr">
              <a:lnSpc>
                <a:spcPct val="140000"/>
              </a:lnSpc>
              <a:spcBef>
                <a:spcPts val="0"/>
              </a:spcBef>
              <a:spcAft>
                <a:spcPts val="0"/>
              </a:spcAft>
              <a:buNone/>
            </a:pPr>
            <a:r>
              <a:rPr b="0" i="0" lang="en-US" sz="2500" u="none" cap="none" strike="noStrike">
                <a:solidFill>
                  <a:srgbClr val="000000"/>
                </a:solidFill>
                <a:latin typeface="Montserrat"/>
                <a:ea typeface="Montserrat"/>
                <a:cs typeface="Montserrat"/>
                <a:sym typeface="Montserrat"/>
              </a:rPr>
              <a:t>Pexels for the photos</a:t>
            </a:r>
            <a:endParaRPr/>
          </a:p>
        </p:txBody>
      </p:sp>
      <p:sp>
        <p:nvSpPr>
          <p:cNvPr id="971" name="Google Shape;971;p29"/>
          <p:cNvSpPr txBox="1"/>
          <p:nvPr/>
        </p:nvSpPr>
        <p:spPr>
          <a:xfrm>
            <a:off x="2818025" y="8308638"/>
            <a:ext cx="12651949"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00000"/>
                </a:solidFill>
                <a:latin typeface="Montserrat"/>
                <a:ea typeface="Montserrat"/>
                <a:cs typeface="Montserrat"/>
                <a:sym typeface="Montserrat"/>
              </a:rPr>
              <a:t>Happy designing! </a:t>
            </a:r>
            <a:endParaRPr/>
          </a:p>
        </p:txBody>
      </p:sp>
      <p:pic>
        <p:nvPicPr>
          <p:cNvPr id="972" name="Google Shape;972;p29"/>
          <p:cNvPicPr preferRelativeResize="0"/>
          <p:nvPr/>
        </p:nvPicPr>
        <p:blipFill>
          <a:blip r:embed="rId4">
            <a:alphaModFix/>
          </a:blip>
          <a:stretch>
            <a:fillRect/>
          </a:stretch>
        </p:blipFill>
        <p:spPr>
          <a:xfrm>
            <a:off x="-1087434" y="946520"/>
            <a:ext cx="2145501" cy="2032580"/>
          </a:xfrm>
          <a:prstGeom prst="rect">
            <a:avLst/>
          </a:prstGeom>
          <a:noFill/>
          <a:ln>
            <a:noFill/>
          </a:ln>
        </p:spPr>
      </p:pic>
      <p:pic>
        <p:nvPicPr>
          <p:cNvPr id="973" name="Google Shape;973;p29"/>
          <p:cNvPicPr preferRelativeResize="0"/>
          <p:nvPr/>
        </p:nvPicPr>
        <p:blipFill>
          <a:blip r:embed="rId4">
            <a:alphaModFix/>
          </a:blip>
          <a:stretch>
            <a:fillRect/>
          </a:stretch>
        </p:blipFill>
        <p:spPr>
          <a:xfrm>
            <a:off x="16142491" y="8607195"/>
            <a:ext cx="2145501" cy="20325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122" name="Shape 122"/>
        <p:cNvGrpSpPr/>
        <p:nvPr/>
      </p:nvGrpSpPr>
      <p:grpSpPr>
        <a:xfrm>
          <a:off x="0" y="0"/>
          <a:ext cx="0" cy="0"/>
          <a:chOff x="0" y="0"/>
          <a:chExt cx="0" cy="0"/>
        </a:xfrm>
      </p:grpSpPr>
      <p:sp>
        <p:nvSpPr>
          <p:cNvPr id="123" name="Google Shape;123;p12"/>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3">
              <a:alphaModFix/>
            </a:blip>
            <a:stretch>
              <a:fillRect b="0" l="0" r="0" t="0"/>
            </a:stretch>
          </a:blipFill>
          <a:ln>
            <a:noFill/>
          </a:ln>
        </p:spPr>
      </p:sp>
      <p:grpSp>
        <p:nvGrpSpPr>
          <p:cNvPr id="124" name="Google Shape;124;p12"/>
          <p:cNvGrpSpPr/>
          <p:nvPr/>
        </p:nvGrpSpPr>
        <p:grpSpPr>
          <a:xfrm>
            <a:off x="1053579" y="3277357"/>
            <a:ext cx="3306074" cy="3587624"/>
            <a:chOff x="0" y="-38100"/>
            <a:chExt cx="870735" cy="944889"/>
          </a:xfrm>
        </p:grpSpPr>
        <p:sp>
          <p:nvSpPr>
            <p:cNvPr id="125" name="Google Shape;125;p12"/>
            <p:cNvSpPr/>
            <p:nvPr/>
          </p:nvSpPr>
          <p:spPr>
            <a:xfrm>
              <a:off x="0" y="0"/>
              <a:ext cx="870735" cy="906789"/>
            </a:xfrm>
            <a:custGeom>
              <a:rect b="b" l="l" r="r" t="t"/>
              <a:pathLst>
                <a:path extrusionOk="0" h="906789" w="870735">
                  <a:moveTo>
                    <a:pt x="74935" y="0"/>
                  </a:moveTo>
                  <a:lnTo>
                    <a:pt x="795800" y="0"/>
                  </a:lnTo>
                  <a:cubicBezTo>
                    <a:pt x="815674" y="0"/>
                    <a:pt x="834734" y="7895"/>
                    <a:pt x="848787" y="21948"/>
                  </a:cubicBezTo>
                  <a:cubicBezTo>
                    <a:pt x="862840" y="36001"/>
                    <a:pt x="870735" y="55061"/>
                    <a:pt x="870735" y="74935"/>
                  </a:cubicBezTo>
                  <a:lnTo>
                    <a:pt x="870735" y="831853"/>
                  </a:lnTo>
                  <a:cubicBezTo>
                    <a:pt x="870735" y="851727"/>
                    <a:pt x="862840" y="870788"/>
                    <a:pt x="848787" y="884841"/>
                  </a:cubicBezTo>
                  <a:cubicBezTo>
                    <a:pt x="834734" y="898894"/>
                    <a:pt x="815674" y="906789"/>
                    <a:pt x="795800" y="906789"/>
                  </a:cubicBezTo>
                  <a:lnTo>
                    <a:pt x="74935" y="906789"/>
                  </a:lnTo>
                  <a:cubicBezTo>
                    <a:pt x="55061" y="906789"/>
                    <a:pt x="36001" y="898894"/>
                    <a:pt x="21948" y="884841"/>
                  </a:cubicBezTo>
                  <a:cubicBezTo>
                    <a:pt x="7895" y="870788"/>
                    <a:pt x="0" y="851727"/>
                    <a:pt x="0" y="831853"/>
                  </a:cubicBezTo>
                  <a:lnTo>
                    <a:pt x="0" y="74935"/>
                  </a:lnTo>
                  <a:cubicBezTo>
                    <a:pt x="0" y="55061"/>
                    <a:pt x="7895" y="36001"/>
                    <a:pt x="21948" y="21948"/>
                  </a:cubicBezTo>
                  <a:cubicBezTo>
                    <a:pt x="36001" y="7895"/>
                    <a:pt x="55061" y="0"/>
                    <a:pt x="74935"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2"/>
            <p:cNvSpPr txBox="1"/>
            <p:nvPr/>
          </p:nvSpPr>
          <p:spPr>
            <a:xfrm>
              <a:off x="0" y="-38100"/>
              <a:ext cx="870735" cy="94488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12"/>
          <p:cNvGrpSpPr/>
          <p:nvPr/>
        </p:nvGrpSpPr>
        <p:grpSpPr>
          <a:xfrm>
            <a:off x="6804648" y="3277357"/>
            <a:ext cx="3306074" cy="3587624"/>
            <a:chOff x="0" y="-38100"/>
            <a:chExt cx="870735" cy="944889"/>
          </a:xfrm>
        </p:grpSpPr>
        <p:sp>
          <p:nvSpPr>
            <p:cNvPr id="128" name="Google Shape;128;p12"/>
            <p:cNvSpPr/>
            <p:nvPr/>
          </p:nvSpPr>
          <p:spPr>
            <a:xfrm>
              <a:off x="0" y="0"/>
              <a:ext cx="870735" cy="906789"/>
            </a:xfrm>
            <a:custGeom>
              <a:rect b="b" l="l" r="r" t="t"/>
              <a:pathLst>
                <a:path extrusionOk="0" h="906789" w="870735">
                  <a:moveTo>
                    <a:pt x="74935" y="0"/>
                  </a:moveTo>
                  <a:lnTo>
                    <a:pt x="795800" y="0"/>
                  </a:lnTo>
                  <a:cubicBezTo>
                    <a:pt x="815674" y="0"/>
                    <a:pt x="834734" y="7895"/>
                    <a:pt x="848787" y="21948"/>
                  </a:cubicBezTo>
                  <a:cubicBezTo>
                    <a:pt x="862840" y="36001"/>
                    <a:pt x="870735" y="55061"/>
                    <a:pt x="870735" y="74935"/>
                  </a:cubicBezTo>
                  <a:lnTo>
                    <a:pt x="870735" y="831853"/>
                  </a:lnTo>
                  <a:cubicBezTo>
                    <a:pt x="870735" y="851727"/>
                    <a:pt x="862840" y="870788"/>
                    <a:pt x="848787" y="884841"/>
                  </a:cubicBezTo>
                  <a:cubicBezTo>
                    <a:pt x="834734" y="898894"/>
                    <a:pt x="815674" y="906789"/>
                    <a:pt x="795800" y="906789"/>
                  </a:cubicBezTo>
                  <a:lnTo>
                    <a:pt x="74935" y="906789"/>
                  </a:lnTo>
                  <a:cubicBezTo>
                    <a:pt x="55061" y="906789"/>
                    <a:pt x="36001" y="898894"/>
                    <a:pt x="21948" y="884841"/>
                  </a:cubicBezTo>
                  <a:cubicBezTo>
                    <a:pt x="7895" y="870788"/>
                    <a:pt x="0" y="851727"/>
                    <a:pt x="0" y="831853"/>
                  </a:cubicBezTo>
                  <a:lnTo>
                    <a:pt x="0" y="74935"/>
                  </a:lnTo>
                  <a:cubicBezTo>
                    <a:pt x="0" y="55061"/>
                    <a:pt x="7895" y="36001"/>
                    <a:pt x="21948" y="21948"/>
                  </a:cubicBezTo>
                  <a:cubicBezTo>
                    <a:pt x="36001" y="7895"/>
                    <a:pt x="55061" y="0"/>
                    <a:pt x="74935"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2"/>
            <p:cNvSpPr txBox="1"/>
            <p:nvPr/>
          </p:nvSpPr>
          <p:spPr>
            <a:xfrm>
              <a:off x="0" y="-38100"/>
              <a:ext cx="870735" cy="94488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0" name="Google Shape;130;p12"/>
          <p:cNvGrpSpPr/>
          <p:nvPr/>
        </p:nvGrpSpPr>
        <p:grpSpPr>
          <a:xfrm>
            <a:off x="12558646" y="3277357"/>
            <a:ext cx="3306074" cy="3587624"/>
            <a:chOff x="0" y="-38100"/>
            <a:chExt cx="870735" cy="944889"/>
          </a:xfrm>
        </p:grpSpPr>
        <p:sp>
          <p:nvSpPr>
            <p:cNvPr id="131" name="Google Shape;131;p12"/>
            <p:cNvSpPr/>
            <p:nvPr/>
          </p:nvSpPr>
          <p:spPr>
            <a:xfrm>
              <a:off x="0" y="0"/>
              <a:ext cx="870735" cy="906789"/>
            </a:xfrm>
            <a:custGeom>
              <a:rect b="b" l="l" r="r" t="t"/>
              <a:pathLst>
                <a:path extrusionOk="0" h="906789" w="870735">
                  <a:moveTo>
                    <a:pt x="74935" y="0"/>
                  </a:moveTo>
                  <a:lnTo>
                    <a:pt x="795800" y="0"/>
                  </a:lnTo>
                  <a:cubicBezTo>
                    <a:pt x="815674" y="0"/>
                    <a:pt x="834734" y="7895"/>
                    <a:pt x="848787" y="21948"/>
                  </a:cubicBezTo>
                  <a:cubicBezTo>
                    <a:pt x="862840" y="36001"/>
                    <a:pt x="870735" y="55061"/>
                    <a:pt x="870735" y="74935"/>
                  </a:cubicBezTo>
                  <a:lnTo>
                    <a:pt x="870735" y="831853"/>
                  </a:lnTo>
                  <a:cubicBezTo>
                    <a:pt x="870735" y="851727"/>
                    <a:pt x="862840" y="870788"/>
                    <a:pt x="848787" y="884841"/>
                  </a:cubicBezTo>
                  <a:cubicBezTo>
                    <a:pt x="834734" y="898894"/>
                    <a:pt x="815674" y="906789"/>
                    <a:pt x="795800" y="906789"/>
                  </a:cubicBezTo>
                  <a:lnTo>
                    <a:pt x="74935" y="906789"/>
                  </a:lnTo>
                  <a:cubicBezTo>
                    <a:pt x="55061" y="906789"/>
                    <a:pt x="36001" y="898894"/>
                    <a:pt x="21948" y="884841"/>
                  </a:cubicBezTo>
                  <a:cubicBezTo>
                    <a:pt x="7895" y="870788"/>
                    <a:pt x="0" y="851727"/>
                    <a:pt x="0" y="831853"/>
                  </a:cubicBezTo>
                  <a:lnTo>
                    <a:pt x="0" y="74935"/>
                  </a:lnTo>
                  <a:cubicBezTo>
                    <a:pt x="0" y="55061"/>
                    <a:pt x="7895" y="36001"/>
                    <a:pt x="21948" y="21948"/>
                  </a:cubicBezTo>
                  <a:cubicBezTo>
                    <a:pt x="36001" y="7895"/>
                    <a:pt x="55061" y="0"/>
                    <a:pt x="74935"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2"/>
            <p:cNvSpPr txBox="1"/>
            <p:nvPr/>
          </p:nvSpPr>
          <p:spPr>
            <a:xfrm>
              <a:off x="0" y="-38100"/>
              <a:ext cx="870735" cy="94488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3" name="Google Shape;133;p12"/>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134" name="Google Shape;134;p12"/>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135" name="Google Shape;135;p12"/>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136" name="Google Shape;136;p12"/>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137" name="Google Shape;137;p12"/>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138" name="Google Shape;138;p12"/>
          <p:cNvSpPr txBox="1"/>
          <p:nvPr/>
        </p:nvSpPr>
        <p:spPr>
          <a:xfrm>
            <a:off x="7050673" y="7855582"/>
            <a:ext cx="4056526"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Archivo Black"/>
                <a:ea typeface="Archivo Black"/>
                <a:cs typeface="Archivo Black"/>
                <a:sym typeface="Archivo Black"/>
              </a:rPr>
              <a:t>OUR PROJECTS</a:t>
            </a:r>
            <a:endParaRPr/>
          </a:p>
        </p:txBody>
      </p:sp>
      <p:sp>
        <p:nvSpPr>
          <p:cNvPr id="139" name="Google Shape;139;p12"/>
          <p:cNvSpPr txBox="1"/>
          <p:nvPr/>
        </p:nvSpPr>
        <p:spPr>
          <a:xfrm>
            <a:off x="7050673" y="8456637"/>
            <a:ext cx="3306074"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140" name="Google Shape;140;p12"/>
          <p:cNvSpPr txBox="1"/>
          <p:nvPr/>
        </p:nvSpPr>
        <p:spPr>
          <a:xfrm>
            <a:off x="1015297" y="7841904"/>
            <a:ext cx="3813136"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Archivo Black"/>
                <a:ea typeface="Archivo Black"/>
                <a:cs typeface="Archivo Black"/>
                <a:sym typeface="Archivo Black"/>
              </a:rPr>
              <a:t>INTRODUCTION</a:t>
            </a:r>
            <a:endParaRPr/>
          </a:p>
        </p:txBody>
      </p:sp>
      <p:sp>
        <p:nvSpPr>
          <p:cNvPr id="141" name="Google Shape;141;p12"/>
          <p:cNvSpPr txBox="1"/>
          <p:nvPr/>
        </p:nvSpPr>
        <p:spPr>
          <a:xfrm>
            <a:off x="1015297" y="8442960"/>
            <a:ext cx="3306074"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142" name="Google Shape;142;p12"/>
          <p:cNvSpPr txBox="1"/>
          <p:nvPr/>
        </p:nvSpPr>
        <p:spPr>
          <a:xfrm>
            <a:off x="12903981" y="7841904"/>
            <a:ext cx="379447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000000"/>
                </a:solidFill>
                <a:latin typeface="Archivo Black"/>
                <a:ea typeface="Archivo Black"/>
                <a:cs typeface="Archivo Black"/>
                <a:sym typeface="Archivo Black"/>
              </a:rPr>
              <a:t>ABOUT US</a:t>
            </a:r>
            <a:endParaRPr/>
          </a:p>
        </p:txBody>
      </p:sp>
      <p:sp>
        <p:nvSpPr>
          <p:cNvPr id="143" name="Google Shape;143;p12"/>
          <p:cNvSpPr txBox="1"/>
          <p:nvPr/>
        </p:nvSpPr>
        <p:spPr>
          <a:xfrm>
            <a:off x="12903981" y="8442960"/>
            <a:ext cx="3306074" cy="81534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Elaborate on what you want to discuss. </a:t>
            </a:r>
            <a:endParaRPr/>
          </a:p>
        </p:txBody>
      </p:sp>
      <p:sp>
        <p:nvSpPr>
          <p:cNvPr id="144" name="Google Shape;144;p12"/>
          <p:cNvSpPr txBox="1"/>
          <p:nvPr/>
        </p:nvSpPr>
        <p:spPr>
          <a:xfrm>
            <a:off x="1179313" y="1948647"/>
            <a:ext cx="12075842"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TABLE OF CONTENTS</a:t>
            </a:r>
            <a:endParaRPr/>
          </a:p>
        </p:txBody>
      </p:sp>
      <p:sp>
        <p:nvSpPr>
          <p:cNvPr id="145" name="Google Shape;145;p12"/>
          <p:cNvSpPr txBox="1"/>
          <p:nvPr/>
        </p:nvSpPr>
        <p:spPr>
          <a:xfrm>
            <a:off x="1477873" y="4232818"/>
            <a:ext cx="2457600" cy="2018700"/>
          </a:xfrm>
          <a:prstGeom prst="rect">
            <a:avLst/>
          </a:prstGeom>
          <a:noFill/>
          <a:ln>
            <a:noFill/>
          </a:ln>
        </p:spPr>
        <p:txBody>
          <a:bodyPr anchorCtr="0" anchor="t" bIns="0" lIns="0" spcFirstLastPara="1" rIns="0" wrap="square" tIns="0">
            <a:spAutoFit/>
          </a:bodyPr>
          <a:lstStyle/>
          <a:p>
            <a:pPr indent="0" lvl="0" marL="0" marR="0" rtl="0" algn="l">
              <a:lnSpc>
                <a:spcPct val="100007"/>
              </a:lnSpc>
              <a:spcBef>
                <a:spcPts val="0"/>
              </a:spcBef>
              <a:spcAft>
                <a:spcPts val="0"/>
              </a:spcAft>
              <a:buNone/>
            </a:pPr>
            <a:r>
              <a:rPr b="0" i="0" lang="en-US" sz="13114" u="none" cap="none" strike="noStrike">
                <a:solidFill>
                  <a:srgbClr val="FFFFFF"/>
                </a:solidFill>
                <a:latin typeface="Archivo Black"/>
                <a:ea typeface="Archivo Black"/>
                <a:cs typeface="Archivo Black"/>
                <a:sym typeface="Archivo Black"/>
              </a:rPr>
              <a:t>01</a:t>
            </a:r>
            <a:endParaRPr/>
          </a:p>
        </p:txBody>
      </p:sp>
      <p:sp>
        <p:nvSpPr>
          <p:cNvPr id="146" name="Google Shape;146;p12"/>
          <p:cNvSpPr txBox="1"/>
          <p:nvPr/>
        </p:nvSpPr>
        <p:spPr>
          <a:xfrm>
            <a:off x="7283846" y="4232818"/>
            <a:ext cx="2457600" cy="2018700"/>
          </a:xfrm>
          <a:prstGeom prst="rect">
            <a:avLst/>
          </a:prstGeom>
          <a:noFill/>
          <a:ln>
            <a:noFill/>
          </a:ln>
        </p:spPr>
        <p:txBody>
          <a:bodyPr anchorCtr="0" anchor="t" bIns="0" lIns="0" spcFirstLastPara="1" rIns="0" wrap="square" tIns="0">
            <a:spAutoFit/>
          </a:bodyPr>
          <a:lstStyle/>
          <a:p>
            <a:pPr indent="0" lvl="0" marL="0" marR="0" rtl="0" algn="l">
              <a:lnSpc>
                <a:spcPct val="100007"/>
              </a:lnSpc>
              <a:spcBef>
                <a:spcPts val="0"/>
              </a:spcBef>
              <a:spcAft>
                <a:spcPts val="0"/>
              </a:spcAft>
              <a:buNone/>
            </a:pPr>
            <a:r>
              <a:rPr b="0" i="0" lang="en-US" sz="13114" u="none" cap="none" strike="noStrike">
                <a:solidFill>
                  <a:srgbClr val="FFFFFF"/>
                </a:solidFill>
                <a:latin typeface="Archivo Black"/>
                <a:ea typeface="Archivo Black"/>
                <a:cs typeface="Archivo Black"/>
                <a:sym typeface="Archivo Black"/>
              </a:rPr>
              <a:t>02</a:t>
            </a:r>
            <a:endParaRPr/>
          </a:p>
        </p:txBody>
      </p:sp>
      <p:sp>
        <p:nvSpPr>
          <p:cNvPr id="147" name="Google Shape;147;p12"/>
          <p:cNvSpPr txBox="1"/>
          <p:nvPr/>
        </p:nvSpPr>
        <p:spPr>
          <a:xfrm>
            <a:off x="13084583" y="4232818"/>
            <a:ext cx="2457600" cy="2018700"/>
          </a:xfrm>
          <a:prstGeom prst="rect">
            <a:avLst/>
          </a:prstGeom>
          <a:noFill/>
          <a:ln>
            <a:noFill/>
          </a:ln>
        </p:spPr>
        <p:txBody>
          <a:bodyPr anchorCtr="0" anchor="t" bIns="0" lIns="0" spcFirstLastPara="1" rIns="0" wrap="square" tIns="0">
            <a:spAutoFit/>
          </a:bodyPr>
          <a:lstStyle/>
          <a:p>
            <a:pPr indent="0" lvl="0" marL="0" marR="0" rtl="0" algn="l">
              <a:lnSpc>
                <a:spcPct val="100007"/>
              </a:lnSpc>
              <a:spcBef>
                <a:spcPts val="0"/>
              </a:spcBef>
              <a:spcAft>
                <a:spcPts val="0"/>
              </a:spcAft>
              <a:buNone/>
            </a:pPr>
            <a:r>
              <a:rPr b="0" i="0" lang="en-US" sz="13114" u="none" cap="none" strike="noStrike">
                <a:solidFill>
                  <a:srgbClr val="FFFFFF"/>
                </a:solidFill>
                <a:latin typeface="Archivo Black"/>
                <a:ea typeface="Archivo Black"/>
                <a:cs typeface="Archivo Black"/>
                <a:sym typeface="Archivo Black"/>
              </a:rPr>
              <a:t>03</a:t>
            </a:r>
            <a:endParaRPr/>
          </a:p>
        </p:txBody>
      </p:sp>
      <p:pic>
        <p:nvPicPr>
          <p:cNvPr id="148" name="Google Shape;148;p12"/>
          <p:cNvPicPr preferRelativeResize="0"/>
          <p:nvPr/>
        </p:nvPicPr>
        <p:blipFill>
          <a:blip r:embed="rId4">
            <a:alphaModFix/>
          </a:blip>
          <a:stretch>
            <a:fillRect/>
          </a:stretch>
        </p:blipFill>
        <p:spPr>
          <a:xfrm>
            <a:off x="15739359" y="1810215"/>
            <a:ext cx="2138500" cy="834685"/>
          </a:xfrm>
          <a:prstGeom prst="rect">
            <a:avLst/>
          </a:prstGeom>
          <a:noFill/>
          <a:ln>
            <a:noFill/>
          </a:ln>
        </p:spPr>
      </p:pic>
      <p:pic>
        <p:nvPicPr>
          <p:cNvPr id="149" name="Google Shape;149;p12"/>
          <p:cNvPicPr preferRelativeResize="0"/>
          <p:nvPr/>
        </p:nvPicPr>
        <p:blipFill>
          <a:blip r:embed="rId5">
            <a:alphaModFix/>
          </a:blip>
          <a:stretch>
            <a:fillRect/>
          </a:stretch>
        </p:blipFill>
        <p:spPr>
          <a:xfrm>
            <a:off x="-1209220" y="1198392"/>
            <a:ext cx="2179404" cy="2058326"/>
          </a:xfrm>
          <a:prstGeom prst="rect">
            <a:avLst/>
          </a:prstGeom>
          <a:noFill/>
          <a:ln>
            <a:noFill/>
          </a:ln>
        </p:spPr>
      </p:pic>
      <p:pic>
        <p:nvPicPr>
          <p:cNvPr id="150" name="Google Shape;150;p12"/>
          <p:cNvPicPr preferRelativeResize="0"/>
          <p:nvPr/>
        </p:nvPicPr>
        <p:blipFill>
          <a:blip r:embed="rId5">
            <a:alphaModFix/>
          </a:blip>
          <a:stretch>
            <a:fillRect/>
          </a:stretch>
        </p:blipFill>
        <p:spPr>
          <a:xfrm>
            <a:off x="16698455" y="6498717"/>
            <a:ext cx="2179404" cy="20583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154" name="Shape 154"/>
        <p:cNvGrpSpPr/>
        <p:nvPr/>
      </p:nvGrpSpPr>
      <p:grpSpPr>
        <a:xfrm>
          <a:off x="0" y="0"/>
          <a:ext cx="0" cy="0"/>
          <a:chOff x="0" y="0"/>
          <a:chExt cx="0" cy="0"/>
        </a:xfrm>
      </p:grpSpPr>
      <p:pic>
        <p:nvPicPr>
          <p:cNvPr id="155" name="Google Shape;155;p13"/>
          <p:cNvPicPr preferRelativeResize="0"/>
          <p:nvPr/>
        </p:nvPicPr>
        <p:blipFill>
          <a:blip r:embed="rId3">
            <a:alphaModFix/>
          </a:blip>
          <a:stretch>
            <a:fillRect/>
          </a:stretch>
        </p:blipFill>
        <p:spPr>
          <a:xfrm>
            <a:off x="-566951" y="1497747"/>
            <a:ext cx="4147425" cy="1808653"/>
          </a:xfrm>
          <a:prstGeom prst="rect">
            <a:avLst/>
          </a:prstGeom>
          <a:noFill/>
          <a:ln>
            <a:noFill/>
          </a:ln>
        </p:spPr>
      </p:pic>
      <p:pic>
        <p:nvPicPr>
          <p:cNvPr id="156" name="Google Shape;156;p13"/>
          <p:cNvPicPr preferRelativeResize="0"/>
          <p:nvPr/>
        </p:nvPicPr>
        <p:blipFill>
          <a:blip r:embed="rId4">
            <a:alphaModFix/>
          </a:blip>
          <a:stretch>
            <a:fillRect/>
          </a:stretch>
        </p:blipFill>
        <p:spPr>
          <a:xfrm>
            <a:off x="685841" y="1551345"/>
            <a:ext cx="7291226" cy="7932005"/>
          </a:xfrm>
          <a:prstGeom prst="rect">
            <a:avLst/>
          </a:prstGeom>
          <a:noFill/>
          <a:ln>
            <a:noFill/>
          </a:ln>
        </p:spPr>
      </p:pic>
      <p:sp>
        <p:nvSpPr>
          <p:cNvPr id="157" name="Google Shape;157;p13"/>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5">
              <a:alphaModFix/>
            </a:blip>
            <a:stretch>
              <a:fillRect b="0" l="0" r="0" t="0"/>
            </a:stretch>
          </a:blipFill>
          <a:ln>
            <a:noFill/>
          </a:ln>
        </p:spPr>
      </p:sp>
      <p:sp>
        <p:nvSpPr>
          <p:cNvPr id="158" name="Google Shape;158;p13"/>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159" name="Google Shape;159;p13"/>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160" name="Google Shape;160;p13"/>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161" name="Google Shape;161;p13"/>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162" name="Google Shape;162;p13"/>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163" name="Google Shape;163;p13"/>
          <p:cNvSpPr txBox="1"/>
          <p:nvPr/>
        </p:nvSpPr>
        <p:spPr>
          <a:xfrm>
            <a:off x="9486239" y="2028039"/>
            <a:ext cx="7810082"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INTRODUCTION</a:t>
            </a:r>
            <a:endParaRPr/>
          </a:p>
        </p:txBody>
      </p:sp>
      <p:sp>
        <p:nvSpPr>
          <p:cNvPr id="164" name="Google Shape;164;p13"/>
          <p:cNvSpPr txBox="1"/>
          <p:nvPr/>
        </p:nvSpPr>
        <p:spPr>
          <a:xfrm>
            <a:off x="9486239" y="3147220"/>
            <a:ext cx="7758900" cy="4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Welcome to a place where stories come alive and dreams take flight.To the world of creative writing, where imagination knows no bounds, and every word holds the power to transport you to new realms.</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Whether you're an aspiring author, a seasoned novelist, or someone who simply loves to weave tales, this journey promises to be an exhilarating one. Here, we will explore the art of storytelling, delve into the intricacies of character development, and unravel the secrets behind crafting compelling plots. </a:t>
            </a:r>
            <a:endParaRPr/>
          </a:p>
        </p:txBody>
      </p:sp>
      <p:grpSp>
        <p:nvGrpSpPr>
          <p:cNvPr id="165" name="Google Shape;165;p13"/>
          <p:cNvGrpSpPr/>
          <p:nvPr/>
        </p:nvGrpSpPr>
        <p:grpSpPr>
          <a:xfrm>
            <a:off x="502297" y="9465648"/>
            <a:ext cx="8641703" cy="0"/>
            <a:chOff x="0" y="19050"/>
            <a:chExt cx="11522271" cy="0"/>
          </a:xfrm>
        </p:grpSpPr>
        <p:cxnSp>
          <p:nvCxnSpPr>
            <p:cNvPr id="166" name="Google Shape;166;p13"/>
            <p:cNvCxnSpPr/>
            <p:nvPr/>
          </p:nvCxnSpPr>
          <p:spPr>
            <a:xfrm>
              <a:off x="0" y="19050"/>
              <a:ext cx="11522271" cy="0"/>
            </a:xfrm>
            <a:prstGeom prst="straightConnector1">
              <a:avLst/>
            </a:prstGeom>
            <a:noFill/>
            <a:ln cap="flat" cmpd="sng" w="38100">
              <a:solidFill>
                <a:srgbClr val="000000"/>
              </a:solidFill>
              <a:prstDash val="solid"/>
              <a:round/>
              <a:headEnd len="sm" w="sm" type="none"/>
              <a:tailEnd len="sm" w="sm" type="none"/>
            </a:ln>
          </p:spPr>
        </p:cxnSp>
        <p:cxnSp>
          <p:nvCxnSpPr>
            <p:cNvPr id="167" name="Google Shape;167;p13"/>
            <p:cNvCxnSpPr/>
            <p:nvPr/>
          </p:nvCxnSpPr>
          <p:spPr>
            <a:xfrm>
              <a:off x="447227" y="19050"/>
              <a:ext cx="9519137" cy="0"/>
            </a:xfrm>
            <a:prstGeom prst="straightConnector1">
              <a:avLst/>
            </a:prstGeom>
            <a:noFill/>
            <a:ln cap="flat" cmpd="sng" w="38100">
              <a:solidFill>
                <a:srgbClr val="000000"/>
              </a:solidFill>
              <a:prstDash val="solid"/>
              <a:round/>
              <a:headEnd len="sm" w="sm" type="none"/>
              <a:tailEnd len="sm" w="sm" type="none"/>
            </a:ln>
          </p:spPr>
        </p:cxnSp>
      </p:grpSp>
      <p:pic>
        <p:nvPicPr>
          <p:cNvPr id="168" name="Google Shape;168;p13"/>
          <p:cNvPicPr preferRelativeResize="0"/>
          <p:nvPr/>
        </p:nvPicPr>
        <p:blipFill>
          <a:blip r:embed="rId6">
            <a:alphaModFix/>
          </a:blip>
          <a:stretch>
            <a:fillRect/>
          </a:stretch>
        </p:blipFill>
        <p:spPr>
          <a:xfrm>
            <a:off x="16903116" y="8128995"/>
            <a:ext cx="2145501" cy="2032580"/>
          </a:xfrm>
          <a:prstGeom prst="rect">
            <a:avLst/>
          </a:prstGeom>
          <a:noFill/>
          <a:ln>
            <a:noFill/>
          </a:ln>
        </p:spPr>
      </p:pic>
      <p:pic>
        <p:nvPicPr>
          <p:cNvPr id="169" name="Google Shape;169;p13"/>
          <p:cNvPicPr preferRelativeResize="0"/>
          <p:nvPr/>
        </p:nvPicPr>
        <p:blipFill>
          <a:blip r:embed="rId6">
            <a:alphaModFix/>
          </a:blip>
          <a:stretch>
            <a:fillRect/>
          </a:stretch>
        </p:blipFill>
        <p:spPr>
          <a:xfrm>
            <a:off x="5269966" y="-1055467"/>
            <a:ext cx="2145501" cy="20325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173" name="Shape 173"/>
        <p:cNvGrpSpPr/>
        <p:nvPr/>
      </p:nvGrpSpPr>
      <p:grpSpPr>
        <a:xfrm>
          <a:off x="0" y="0"/>
          <a:ext cx="0" cy="0"/>
          <a:chOff x="0" y="0"/>
          <a:chExt cx="0" cy="0"/>
        </a:xfrm>
      </p:grpSpPr>
      <p:pic>
        <p:nvPicPr>
          <p:cNvPr id="174" name="Google Shape;174;p14"/>
          <p:cNvPicPr preferRelativeResize="0"/>
          <p:nvPr/>
        </p:nvPicPr>
        <p:blipFill>
          <a:blip r:embed="rId3">
            <a:alphaModFix/>
          </a:blip>
          <a:stretch>
            <a:fillRect/>
          </a:stretch>
        </p:blipFill>
        <p:spPr>
          <a:xfrm>
            <a:off x="1838712" y="3815075"/>
            <a:ext cx="14286198" cy="6159525"/>
          </a:xfrm>
          <a:prstGeom prst="rect">
            <a:avLst/>
          </a:prstGeom>
          <a:noFill/>
          <a:ln>
            <a:noFill/>
          </a:ln>
        </p:spPr>
      </p:pic>
      <p:sp>
        <p:nvSpPr>
          <p:cNvPr id="175" name="Google Shape;175;p14"/>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4">
              <a:alphaModFix/>
            </a:blip>
            <a:stretch>
              <a:fillRect b="0" l="0" r="0" t="0"/>
            </a:stretch>
          </a:blipFill>
          <a:ln>
            <a:noFill/>
          </a:ln>
        </p:spPr>
      </p:sp>
      <p:sp>
        <p:nvSpPr>
          <p:cNvPr id="176" name="Google Shape;176;p14"/>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177" name="Google Shape;177;p14"/>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178" name="Google Shape;178;p14"/>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179" name="Google Shape;179;p14"/>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180" name="Google Shape;180;p14"/>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181" name="Google Shape;181;p14"/>
          <p:cNvSpPr txBox="1"/>
          <p:nvPr/>
        </p:nvSpPr>
        <p:spPr>
          <a:xfrm>
            <a:off x="1365337" y="1779050"/>
            <a:ext cx="155574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WELCOME TO PRESENTATION</a:t>
            </a:r>
            <a:endParaRPr/>
          </a:p>
        </p:txBody>
      </p:sp>
      <p:sp>
        <p:nvSpPr>
          <p:cNvPr id="182" name="Google Shape;182;p14"/>
          <p:cNvSpPr txBox="1"/>
          <p:nvPr/>
        </p:nvSpPr>
        <p:spPr>
          <a:xfrm>
            <a:off x="1365337" y="3010893"/>
            <a:ext cx="15557326" cy="39624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I'm Rain, and I'll be sharing with you my beautiful ideas. Follow me at @reallygreatsite to learn more. </a:t>
            </a:r>
            <a:endParaRPr/>
          </a:p>
        </p:txBody>
      </p:sp>
      <p:pic>
        <p:nvPicPr>
          <p:cNvPr id="183" name="Google Shape;183;p14"/>
          <p:cNvPicPr preferRelativeResize="0"/>
          <p:nvPr/>
        </p:nvPicPr>
        <p:blipFill>
          <a:blip r:embed="rId5">
            <a:alphaModFix/>
          </a:blip>
          <a:stretch>
            <a:fillRect/>
          </a:stretch>
        </p:blipFill>
        <p:spPr>
          <a:xfrm>
            <a:off x="16730691" y="7462945"/>
            <a:ext cx="2145501" cy="2032580"/>
          </a:xfrm>
          <a:prstGeom prst="rect">
            <a:avLst/>
          </a:prstGeom>
          <a:noFill/>
          <a:ln>
            <a:noFill/>
          </a:ln>
        </p:spPr>
      </p:pic>
      <p:pic>
        <p:nvPicPr>
          <p:cNvPr id="184" name="Google Shape;184;p14"/>
          <p:cNvPicPr preferRelativeResize="0"/>
          <p:nvPr/>
        </p:nvPicPr>
        <p:blipFill>
          <a:blip r:embed="rId5">
            <a:alphaModFix/>
          </a:blip>
          <a:stretch>
            <a:fillRect/>
          </a:stretch>
        </p:blipFill>
        <p:spPr>
          <a:xfrm>
            <a:off x="5253516" y="-1055480"/>
            <a:ext cx="2145501" cy="2032580"/>
          </a:xfrm>
          <a:prstGeom prst="rect">
            <a:avLst/>
          </a:prstGeom>
          <a:noFill/>
          <a:ln>
            <a:noFill/>
          </a:ln>
        </p:spPr>
      </p:pic>
      <p:pic>
        <p:nvPicPr>
          <p:cNvPr id="185" name="Google Shape;185;p14"/>
          <p:cNvPicPr preferRelativeResize="0"/>
          <p:nvPr/>
        </p:nvPicPr>
        <p:blipFill>
          <a:blip r:embed="rId6">
            <a:alphaModFix/>
          </a:blip>
          <a:stretch>
            <a:fillRect/>
          </a:stretch>
        </p:blipFill>
        <p:spPr>
          <a:xfrm>
            <a:off x="4037788" y="7796036"/>
            <a:ext cx="1215725" cy="2054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189" name="Shape 189"/>
        <p:cNvGrpSpPr/>
        <p:nvPr/>
      </p:nvGrpSpPr>
      <p:grpSpPr>
        <a:xfrm>
          <a:off x="0" y="0"/>
          <a:ext cx="0" cy="0"/>
          <a:chOff x="0" y="0"/>
          <a:chExt cx="0" cy="0"/>
        </a:xfrm>
      </p:grpSpPr>
      <p:sp>
        <p:nvSpPr>
          <p:cNvPr id="190" name="Google Shape;190;p15"/>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3">
              <a:alphaModFix/>
            </a:blip>
            <a:stretch>
              <a:fillRect b="0" l="0" r="0" t="0"/>
            </a:stretch>
          </a:blipFill>
          <a:ln>
            <a:noFill/>
          </a:ln>
        </p:spPr>
      </p:sp>
      <p:grpSp>
        <p:nvGrpSpPr>
          <p:cNvPr id="191" name="Google Shape;191;p15"/>
          <p:cNvGrpSpPr/>
          <p:nvPr/>
        </p:nvGrpSpPr>
        <p:grpSpPr>
          <a:xfrm>
            <a:off x="3534716" y="2977119"/>
            <a:ext cx="2846423" cy="2846423"/>
            <a:chOff x="0" y="0"/>
            <a:chExt cx="3795231" cy="3795231"/>
          </a:xfrm>
        </p:grpSpPr>
        <p:grpSp>
          <p:nvGrpSpPr>
            <p:cNvPr id="192" name="Google Shape;192;p15"/>
            <p:cNvGrpSpPr/>
            <p:nvPr/>
          </p:nvGrpSpPr>
          <p:grpSpPr>
            <a:xfrm>
              <a:off x="226647" y="226647"/>
              <a:ext cx="3341937" cy="3341937"/>
              <a:chOff x="0" y="0"/>
              <a:chExt cx="812800" cy="812800"/>
            </a:xfrm>
          </p:grpSpPr>
          <p:sp>
            <p:nvSpPr>
              <p:cNvPr id="193" name="Google Shape;19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15"/>
            <p:cNvGrpSpPr/>
            <p:nvPr/>
          </p:nvGrpSpPr>
          <p:grpSpPr>
            <a:xfrm>
              <a:off x="0" y="0"/>
              <a:ext cx="3795231" cy="3795231"/>
              <a:chOff x="0" y="0"/>
              <a:chExt cx="812800" cy="812800"/>
            </a:xfrm>
          </p:grpSpPr>
          <p:sp>
            <p:nvSpPr>
              <p:cNvPr id="196" name="Google Shape;19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15"/>
            <p:cNvGrpSpPr/>
            <p:nvPr/>
          </p:nvGrpSpPr>
          <p:grpSpPr>
            <a:xfrm>
              <a:off x="390195" y="387189"/>
              <a:ext cx="3020853" cy="3020853"/>
              <a:chOff x="0" y="0"/>
              <a:chExt cx="812800" cy="812800"/>
            </a:xfrm>
          </p:grpSpPr>
          <p:sp>
            <p:nvSpPr>
              <p:cNvPr id="199" name="Google Shape;19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01" name="Google Shape;201;p15"/>
          <p:cNvGrpSpPr/>
          <p:nvPr/>
        </p:nvGrpSpPr>
        <p:grpSpPr>
          <a:xfrm>
            <a:off x="3534716" y="6661742"/>
            <a:ext cx="2846423" cy="2846423"/>
            <a:chOff x="0" y="0"/>
            <a:chExt cx="3795231" cy="3795231"/>
          </a:xfrm>
        </p:grpSpPr>
        <p:grpSp>
          <p:nvGrpSpPr>
            <p:cNvPr id="202" name="Google Shape;202;p15"/>
            <p:cNvGrpSpPr/>
            <p:nvPr/>
          </p:nvGrpSpPr>
          <p:grpSpPr>
            <a:xfrm>
              <a:off x="0" y="0"/>
              <a:ext cx="3795231" cy="3795231"/>
              <a:chOff x="0" y="0"/>
              <a:chExt cx="812800" cy="812800"/>
            </a:xfrm>
          </p:grpSpPr>
          <p:sp>
            <p:nvSpPr>
              <p:cNvPr id="203" name="Google Shape;20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5" name="Google Shape;205;p15"/>
            <p:cNvGrpSpPr/>
            <p:nvPr/>
          </p:nvGrpSpPr>
          <p:grpSpPr>
            <a:xfrm>
              <a:off x="226647" y="226647"/>
              <a:ext cx="3341937" cy="3341937"/>
              <a:chOff x="0" y="0"/>
              <a:chExt cx="812800" cy="812800"/>
            </a:xfrm>
          </p:grpSpPr>
          <p:sp>
            <p:nvSpPr>
              <p:cNvPr id="206" name="Google Shape;20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8" name="Google Shape;208;p15"/>
            <p:cNvGrpSpPr/>
            <p:nvPr/>
          </p:nvGrpSpPr>
          <p:grpSpPr>
            <a:xfrm>
              <a:off x="387189" y="387189"/>
              <a:ext cx="3020853" cy="3020853"/>
              <a:chOff x="0" y="0"/>
              <a:chExt cx="812800" cy="812800"/>
            </a:xfrm>
          </p:grpSpPr>
          <p:sp>
            <p:nvSpPr>
              <p:cNvPr id="209" name="Google Shape;20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11" name="Google Shape;211;p15"/>
          <p:cNvGrpSpPr/>
          <p:nvPr/>
        </p:nvGrpSpPr>
        <p:grpSpPr>
          <a:xfrm>
            <a:off x="11906861" y="2977119"/>
            <a:ext cx="2846423" cy="2846423"/>
            <a:chOff x="0" y="0"/>
            <a:chExt cx="3795231" cy="3795231"/>
          </a:xfrm>
        </p:grpSpPr>
        <p:grpSp>
          <p:nvGrpSpPr>
            <p:cNvPr id="212" name="Google Shape;212;p15"/>
            <p:cNvGrpSpPr/>
            <p:nvPr/>
          </p:nvGrpSpPr>
          <p:grpSpPr>
            <a:xfrm>
              <a:off x="0" y="0"/>
              <a:ext cx="3795231" cy="3795231"/>
              <a:chOff x="0" y="0"/>
              <a:chExt cx="812800" cy="812800"/>
            </a:xfrm>
          </p:grpSpPr>
          <p:sp>
            <p:nvSpPr>
              <p:cNvPr id="213" name="Google Shape;21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5" name="Google Shape;215;p15"/>
            <p:cNvGrpSpPr/>
            <p:nvPr/>
          </p:nvGrpSpPr>
          <p:grpSpPr>
            <a:xfrm>
              <a:off x="226647" y="226647"/>
              <a:ext cx="3341937" cy="3341937"/>
              <a:chOff x="0" y="0"/>
              <a:chExt cx="812800" cy="812800"/>
            </a:xfrm>
          </p:grpSpPr>
          <p:sp>
            <p:nvSpPr>
              <p:cNvPr id="216" name="Google Shape;21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8" name="Google Shape;218;p15"/>
            <p:cNvGrpSpPr/>
            <p:nvPr/>
          </p:nvGrpSpPr>
          <p:grpSpPr>
            <a:xfrm>
              <a:off x="387189" y="387189"/>
              <a:ext cx="3020853" cy="3020853"/>
              <a:chOff x="0" y="0"/>
              <a:chExt cx="812800" cy="812800"/>
            </a:xfrm>
          </p:grpSpPr>
          <p:sp>
            <p:nvSpPr>
              <p:cNvPr id="219" name="Google Shape;21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21" name="Google Shape;221;p15"/>
          <p:cNvGrpSpPr/>
          <p:nvPr/>
        </p:nvGrpSpPr>
        <p:grpSpPr>
          <a:xfrm>
            <a:off x="11906861" y="6661742"/>
            <a:ext cx="2846423" cy="2846423"/>
            <a:chOff x="0" y="0"/>
            <a:chExt cx="3795231" cy="3795231"/>
          </a:xfrm>
        </p:grpSpPr>
        <p:grpSp>
          <p:nvGrpSpPr>
            <p:cNvPr id="222" name="Google Shape;222;p15"/>
            <p:cNvGrpSpPr/>
            <p:nvPr/>
          </p:nvGrpSpPr>
          <p:grpSpPr>
            <a:xfrm>
              <a:off x="0" y="0"/>
              <a:ext cx="3795231" cy="3795231"/>
              <a:chOff x="0" y="0"/>
              <a:chExt cx="812800" cy="812800"/>
            </a:xfrm>
          </p:grpSpPr>
          <p:sp>
            <p:nvSpPr>
              <p:cNvPr id="223" name="Google Shape;223;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5" name="Google Shape;225;p15"/>
            <p:cNvGrpSpPr/>
            <p:nvPr/>
          </p:nvGrpSpPr>
          <p:grpSpPr>
            <a:xfrm>
              <a:off x="226647" y="226647"/>
              <a:ext cx="3341937" cy="3341937"/>
              <a:chOff x="0" y="0"/>
              <a:chExt cx="812800" cy="812800"/>
            </a:xfrm>
          </p:grpSpPr>
          <p:sp>
            <p:nvSpPr>
              <p:cNvPr id="226" name="Google Shape;226;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15"/>
            <p:cNvGrpSpPr/>
            <p:nvPr/>
          </p:nvGrpSpPr>
          <p:grpSpPr>
            <a:xfrm>
              <a:off x="387189" y="387189"/>
              <a:ext cx="3020853" cy="3020853"/>
              <a:chOff x="0" y="0"/>
              <a:chExt cx="812800" cy="812800"/>
            </a:xfrm>
          </p:grpSpPr>
          <p:sp>
            <p:nvSpPr>
              <p:cNvPr id="229" name="Google Shape;229;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31" name="Google Shape;231;p15"/>
          <p:cNvGrpSpPr/>
          <p:nvPr/>
        </p:nvGrpSpPr>
        <p:grpSpPr>
          <a:xfrm rot="2700000">
            <a:off x="7453161" y="4497866"/>
            <a:ext cx="3483967" cy="3628628"/>
            <a:chOff x="0" y="-38100"/>
            <a:chExt cx="917588" cy="955688"/>
          </a:xfrm>
        </p:grpSpPr>
        <p:sp>
          <p:nvSpPr>
            <p:cNvPr id="232" name="Google Shape;232;p15"/>
            <p:cNvSpPr/>
            <p:nvPr/>
          </p:nvSpPr>
          <p:spPr>
            <a:xfrm>
              <a:off x="0" y="0"/>
              <a:ext cx="917588" cy="917588"/>
            </a:xfrm>
            <a:custGeom>
              <a:rect b="b" l="l" r="r" t="t"/>
              <a:pathLst>
                <a:path extrusionOk="0" h="917588" w="917588">
                  <a:moveTo>
                    <a:pt x="113330" y="0"/>
                  </a:moveTo>
                  <a:lnTo>
                    <a:pt x="804258" y="0"/>
                  </a:lnTo>
                  <a:cubicBezTo>
                    <a:pt x="834315" y="0"/>
                    <a:pt x="863141" y="11940"/>
                    <a:pt x="884394" y="33194"/>
                  </a:cubicBezTo>
                  <a:cubicBezTo>
                    <a:pt x="905648" y="54447"/>
                    <a:pt x="917588" y="83273"/>
                    <a:pt x="917588" y="113330"/>
                  </a:cubicBezTo>
                  <a:lnTo>
                    <a:pt x="917588" y="804258"/>
                  </a:lnTo>
                  <a:cubicBezTo>
                    <a:pt x="917588" y="834315"/>
                    <a:pt x="905648" y="863141"/>
                    <a:pt x="884394" y="884394"/>
                  </a:cubicBezTo>
                  <a:cubicBezTo>
                    <a:pt x="863141" y="905648"/>
                    <a:pt x="834315" y="917588"/>
                    <a:pt x="804258" y="917588"/>
                  </a:cubicBezTo>
                  <a:lnTo>
                    <a:pt x="113330" y="917588"/>
                  </a:lnTo>
                  <a:cubicBezTo>
                    <a:pt x="50740" y="917588"/>
                    <a:pt x="0" y="866849"/>
                    <a:pt x="0" y="804258"/>
                  </a:cubicBezTo>
                  <a:lnTo>
                    <a:pt x="0" y="113330"/>
                  </a:lnTo>
                  <a:cubicBezTo>
                    <a:pt x="0" y="83273"/>
                    <a:pt x="11940" y="54447"/>
                    <a:pt x="33194" y="33194"/>
                  </a:cubicBezTo>
                  <a:cubicBezTo>
                    <a:pt x="54447" y="11940"/>
                    <a:pt x="83273" y="0"/>
                    <a:pt x="11333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5"/>
            <p:cNvSpPr txBox="1"/>
            <p:nvPr/>
          </p:nvSpPr>
          <p:spPr>
            <a:xfrm>
              <a:off x="0" y="-38100"/>
              <a:ext cx="917588" cy="95568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5"/>
          <p:cNvGrpSpPr/>
          <p:nvPr/>
        </p:nvGrpSpPr>
        <p:grpSpPr>
          <a:xfrm rot="2700000">
            <a:off x="7296445" y="4347378"/>
            <a:ext cx="3797399" cy="3942060"/>
            <a:chOff x="0" y="-38100"/>
            <a:chExt cx="1000138" cy="1038238"/>
          </a:xfrm>
        </p:grpSpPr>
        <p:sp>
          <p:nvSpPr>
            <p:cNvPr id="235" name="Google Shape;235;p15"/>
            <p:cNvSpPr/>
            <p:nvPr/>
          </p:nvSpPr>
          <p:spPr>
            <a:xfrm>
              <a:off x="0" y="0"/>
              <a:ext cx="1000138" cy="1000138"/>
            </a:xfrm>
            <a:custGeom>
              <a:rect b="b" l="l" r="r" t="t"/>
              <a:pathLst>
                <a:path extrusionOk="0" h="1000138" w="1000138">
                  <a:moveTo>
                    <a:pt x="103976" y="0"/>
                  </a:moveTo>
                  <a:lnTo>
                    <a:pt x="896162" y="0"/>
                  </a:lnTo>
                  <a:cubicBezTo>
                    <a:pt x="923738" y="0"/>
                    <a:pt x="950185" y="10955"/>
                    <a:pt x="969684" y="30454"/>
                  </a:cubicBezTo>
                  <a:cubicBezTo>
                    <a:pt x="989184" y="49953"/>
                    <a:pt x="1000138" y="76400"/>
                    <a:pt x="1000138" y="103976"/>
                  </a:cubicBezTo>
                  <a:lnTo>
                    <a:pt x="1000138" y="896162"/>
                  </a:lnTo>
                  <a:cubicBezTo>
                    <a:pt x="1000138" y="923738"/>
                    <a:pt x="989184" y="950185"/>
                    <a:pt x="969684" y="969684"/>
                  </a:cubicBezTo>
                  <a:cubicBezTo>
                    <a:pt x="950185" y="989184"/>
                    <a:pt x="923738" y="1000138"/>
                    <a:pt x="896162" y="1000138"/>
                  </a:cubicBezTo>
                  <a:lnTo>
                    <a:pt x="103976" y="1000138"/>
                  </a:lnTo>
                  <a:cubicBezTo>
                    <a:pt x="76400" y="1000138"/>
                    <a:pt x="49953" y="989184"/>
                    <a:pt x="30454" y="969684"/>
                  </a:cubicBezTo>
                  <a:cubicBezTo>
                    <a:pt x="10955" y="950185"/>
                    <a:pt x="0" y="923738"/>
                    <a:pt x="0" y="896162"/>
                  </a:cubicBezTo>
                  <a:lnTo>
                    <a:pt x="0" y="103976"/>
                  </a:lnTo>
                  <a:cubicBezTo>
                    <a:pt x="0" y="76400"/>
                    <a:pt x="10955" y="49953"/>
                    <a:pt x="30454" y="30454"/>
                  </a:cubicBezTo>
                  <a:cubicBezTo>
                    <a:pt x="49953" y="10955"/>
                    <a:pt x="76400" y="0"/>
                    <a:pt x="103976" y="0"/>
                  </a:cubicBezTo>
                  <a:close/>
                </a:path>
              </a:pathLst>
            </a:custGeom>
            <a:solidFill>
              <a:srgbClr val="000000">
                <a:alpha val="0"/>
              </a:srgbClr>
            </a:solidFill>
            <a:ln cap="rnd"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5"/>
            <p:cNvSpPr txBox="1"/>
            <p:nvPr/>
          </p:nvSpPr>
          <p:spPr>
            <a:xfrm>
              <a:off x="0" y="-38100"/>
              <a:ext cx="1000138" cy="103823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237" name="Google Shape;237;p15"/>
          <p:cNvCxnSpPr/>
          <p:nvPr/>
        </p:nvCxnSpPr>
        <p:spPr>
          <a:xfrm flipH="1" rot="10800000">
            <a:off x="2241170" y="3286738"/>
            <a:ext cx="1852181" cy="205524"/>
          </a:xfrm>
          <a:prstGeom prst="straightConnector1">
            <a:avLst/>
          </a:prstGeom>
          <a:noFill/>
          <a:ln cap="flat" cmpd="sng" w="19050">
            <a:solidFill>
              <a:srgbClr val="000000"/>
            </a:solidFill>
            <a:prstDash val="lgDash"/>
            <a:round/>
            <a:headEnd len="lg" w="lg" type="diamond"/>
            <a:tailEnd len="sm" w="sm" type="none"/>
          </a:ln>
        </p:spPr>
      </p:cxnSp>
      <p:cxnSp>
        <p:nvCxnSpPr>
          <p:cNvPr id="238" name="Google Shape;238;p15"/>
          <p:cNvCxnSpPr/>
          <p:nvPr/>
        </p:nvCxnSpPr>
        <p:spPr>
          <a:xfrm flipH="1" rot="10800000">
            <a:off x="2241170" y="6940679"/>
            <a:ext cx="1852181" cy="205524"/>
          </a:xfrm>
          <a:prstGeom prst="straightConnector1">
            <a:avLst/>
          </a:prstGeom>
          <a:noFill/>
          <a:ln cap="flat" cmpd="sng" w="19050">
            <a:solidFill>
              <a:srgbClr val="000000"/>
            </a:solidFill>
            <a:prstDash val="lgDash"/>
            <a:round/>
            <a:headEnd len="lg" w="lg" type="diamond"/>
            <a:tailEnd len="sm" w="sm" type="none"/>
          </a:ln>
        </p:spPr>
      </p:cxnSp>
      <p:cxnSp>
        <p:nvCxnSpPr>
          <p:cNvPr id="239" name="Google Shape;239;p15"/>
          <p:cNvCxnSpPr/>
          <p:nvPr/>
        </p:nvCxnSpPr>
        <p:spPr>
          <a:xfrm rot="10800000">
            <a:off x="14219959" y="3286738"/>
            <a:ext cx="1859409" cy="207238"/>
          </a:xfrm>
          <a:prstGeom prst="straightConnector1">
            <a:avLst/>
          </a:prstGeom>
          <a:noFill/>
          <a:ln cap="flat" cmpd="sng" w="19050">
            <a:solidFill>
              <a:srgbClr val="000000"/>
            </a:solidFill>
            <a:prstDash val="lgDash"/>
            <a:round/>
            <a:headEnd len="lg" w="lg" type="diamond"/>
            <a:tailEnd len="sm" w="sm" type="none"/>
          </a:ln>
        </p:spPr>
      </p:cxnSp>
      <p:cxnSp>
        <p:nvCxnSpPr>
          <p:cNvPr id="240" name="Google Shape;240;p15"/>
          <p:cNvCxnSpPr/>
          <p:nvPr/>
        </p:nvCxnSpPr>
        <p:spPr>
          <a:xfrm rot="10800000">
            <a:off x="14258059" y="6970163"/>
            <a:ext cx="1859409" cy="205232"/>
          </a:xfrm>
          <a:prstGeom prst="straightConnector1">
            <a:avLst/>
          </a:prstGeom>
          <a:noFill/>
          <a:ln cap="flat" cmpd="sng" w="19050">
            <a:solidFill>
              <a:srgbClr val="000000"/>
            </a:solidFill>
            <a:prstDash val="lgDash"/>
            <a:round/>
            <a:headEnd len="lg" w="lg" type="diamond"/>
            <a:tailEnd len="sm" w="sm" type="none"/>
          </a:ln>
        </p:spPr>
      </p:cxnSp>
      <p:grpSp>
        <p:nvGrpSpPr>
          <p:cNvPr id="241" name="Google Shape;241;p15"/>
          <p:cNvGrpSpPr/>
          <p:nvPr/>
        </p:nvGrpSpPr>
        <p:grpSpPr>
          <a:xfrm>
            <a:off x="1841230" y="3600450"/>
            <a:ext cx="799881" cy="799881"/>
            <a:chOff x="0" y="0"/>
            <a:chExt cx="812800" cy="812800"/>
          </a:xfrm>
        </p:grpSpPr>
        <p:sp>
          <p:nvSpPr>
            <p:cNvPr id="242" name="Google Shape;242;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4" name="Google Shape;244;p15"/>
          <p:cNvGrpSpPr/>
          <p:nvPr/>
        </p:nvGrpSpPr>
        <p:grpSpPr>
          <a:xfrm>
            <a:off x="15717528" y="3600450"/>
            <a:ext cx="799881" cy="799881"/>
            <a:chOff x="0" y="0"/>
            <a:chExt cx="812800" cy="812800"/>
          </a:xfrm>
        </p:grpSpPr>
        <p:sp>
          <p:nvSpPr>
            <p:cNvPr id="245" name="Google Shape;245;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7" name="Google Shape;247;p15"/>
          <p:cNvGrpSpPr/>
          <p:nvPr/>
        </p:nvGrpSpPr>
        <p:grpSpPr>
          <a:xfrm>
            <a:off x="1851782" y="7285073"/>
            <a:ext cx="799881" cy="799881"/>
            <a:chOff x="0" y="0"/>
            <a:chExt cx="812800" cy="812800"/>
          </a:xfrm>
        </p:grpSpPr>
        <p:sp>
          <p:nvSpPr>
            <p:cNvPr id="248" name="Google Shape;248;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0" name="Google Shape;250;p15"/>
          <p:cNvGrpSpPr/>
          <p:nvPr/>
        </p:nvGrpSpPr>
        <p:grpSpPr>
          <a:xfrm>
            <a:off x="15717528" y="7255497"/>
            <a:ext cx="799881" cy="799881"/>
            <a:chOff x="0" y="0"/>
            <a:chExt cx="812800" cy="812800"/>
          </a:xfrm>
        </p:grpSpPr>
        <p:sp>
          <p:nvSpPr>
            <p:cNvPr id="251" name="Google Shape;251;p1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3" name="Google Shape;253;p15"/>
          <p:cNvSpPr/>
          <p:nvPr/>
        </p:nvSpPr>
        <p:spPr>
          <a:xfrm>
            <a:off x="15852516" y="7386810"/>
            <a:ext cx="537254" cy="537254"/>
          </a:xfrm>
          <a:custGeom>
            <a:rect b="b" l="l" r="r" t="t"/>
            <a:pathLst>
              <a:path extrusionOk="0" h="537254" w="537254">
                <a:moveTo>
                  <a:pt x="0" y="0"/>
                </a:moveTo>
                <a:lnTo>
                  <a:pt x="537255" y="0"/>
                </a:lnTo>
                <a:lnTo>
                  <a:pt x="537255" y="537254"/>
                </a:lnTo>
                <a:lnTo>
                  <a:pt x="0" y="537254"/>
                </a:lnTo>
                <a:lnTo>
                  <a:pt x="0" y="0"/>
                </a:lnTo>
                <a:close/>
              </a:path>
            </a:pathLst>
          </a:custGeom>
          <a:blipFill rotWithShape="1">
            <a:blip r:embed="rId4">
              <a:alphaModFix/>
            </a:blip>
            <a:stretch>
              <a:fillRect b="0" l="0" r="0" t="0"/>
            </a:stretch>
          </a:blipFill>
          <a:ln>
            <a:noFill/>
          </a:ln>
        </p:spPr>
      </p:sp>
      <p:sp>
        <p:nvSpPr>
          <p:cNvPr id="254" name="Google Shape;254;p15"/>
          <p:cNvSpPr txBox="1"/>
          <p:nvPr/>
        </p:nvSpPr>
        <p:spPr>
          <a:xfrm>
            <a:off x="12133967" y="3762156"/>
            <a:ext cx="23943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Partner </a:t>
            </a:r>
            <a:endParaRPr/>
          </a:p>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Selection</a:t>
            </a:r>
            <a:endParaRPr/>
          </a:p>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Criteria</a:t>
            </a:r>
            <a:endParaRPr/>
          </a:p>
        </p:txBody>
      </p:sp>
      <p:sp>
        <p:nvSpPr>
          <p:cNvPr id="255" name="Google Shape;255;p15"/>
          <p:cNvSpPr txBox="1"/>
          <p:nvPr/>
        </p:nvSpPr>
        <p:spPr>
          <a:xfrm>
            <a:off x="12133967" y="7446779"/>
            <a:ext cx="23943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Partner</a:t>
            </a:r>
            <a:endParaRPr/>
          </a:p>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Process</a:t>
            </a:r>
            <a:endParaRPr/>
          </a:p>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Mgmt</a:t>
            </a:r>
            <a:endParaRPr/>
          </a:p>
        </p:txBody>
      </p:sp>
      <p:sp>
        <p:nvSpPr>
          <p:cNvPr id="256" name="Google Shape;256;p15"/>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257" name="Google Shape;257;p15"/>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258" name="Google Shape;258;p15"/>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259" name="Google Shape;259;p15"/>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260" name="Google Shape;260;p15"/>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261" name="Google Shape;261;p15"/>
          <p:cNvSpPr txBox="1"/>
          <p:nvPr/>
        </p:nvSpPr>
        <p:spPr>
          <a:xfrm>
            <a:off x="1440241" y="1619605"/>
            <a:ext cx="15407518" cy="8191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chivo Black"/>
                <a:ea typeface="Archivo Black"/>
                <a:cs typeface="Archivo Black"/>
                <a:sym typeface="Archivo Black"/>
              </a:rPr>
              <a:t>GO-TO-MARKET PLAN INFOGRAPHIC</a:t>
            </a:r>
            <a:endParaRPr/>
          </a:p>
        </p:txBody>
      </p:sp>
      <p:sp>
        <p:nvSpPr>
          <p:cNvPr id="262" name="Google Shape;262;p15"/>
          <p:cNvSpPr txBox="1"/>
          <p:nvPr/>
        </p:nvSpPr>
        <p:spPr>
          <a:xfrm>
            <a:off x="7946861" y="6971574"/>
            <a:ext cx="2394278"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F5F6F7"/>
                </a:solidFill>
                <a:latin typeface="Archivo Black"/>
                <a:ea typeface="Archivo Black"/>
                <a:cs typeface="Archivo Black"/>
                <a:sym typeface="Archivo Black"/>
              </a:rPr>
              <a:t>Planning</a:t>
            </a:r>
            <a:endParaRPr/>
          </a:p>
        </p:txBody>
      </p:sp>
      <p:sp>
        <p:nvSpPr>
          <p:cNvPr id="263" name="Google Shape;263;p15"/>
          <p:cNvSpPr txBox="1"/>
          <p:nvPr/>
        </p:nvSpPr>
        <p:spPr>
          <a:xfrm>
            <a:off x="3760789" y="3971706"/>
            <a:ext cx="23943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Value for Partner</a:t>
            </a:r>
            <a:endParaRPr/>
          </a:p>
        </p:txBody>
      </p:sp>
      <p:sp>
        <p:nvSpPr>
          <p:cNvPr id="264" name="Google Shape;264;p15"/>
          <p:cNvSpPr txBox="1"/>
          <p:nvPr/>
        </p:nvSpPr>
        <p:spPr>
          <a:xfrm>
            <a:off x="3760789" y="7548202"/>
            <a:ext cx="2394300" cy="129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Partner </a:t>
            </a:r>
            <a:endParaRPr/>
          </a:p>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Network &amp;</a:t>
            </a:r>
            <a:endParaRPr/>
          </a:p>
          <a:p>
            <a:pPr indent="0" lvl="0" marL="0" marR="0" rtl="0" algn="ctr">
              <a:lnSpc>
                <a:spcPct val="100000"/>
              </a:lnSpc>
              <a:spcBef>
                <a:spcPts val="0"/>
              </a:spcBef>
              <a:spcAft>
                <a:spcPts val="0"/>
              </a:spcAft>
              <a:buNone/>
            </a:pPr>
            <a:r>
              <a:rPr b="0" i="0" lang="en-US" sz="2800" u="none" cap="none" strike="noStrike">
                <a:solidFill>
                  <a:srgbClr val="000000"/>
                </a:solidFill>
                <a:latin typeface="Archivo Black"/>
                <a:ea typeface="Archivo Black"/>
                <a:cs typeface="Archivo Black"/>
                <a:sym typeface="Archivo Black"/>
              </a:rPr>
              <a:t>Profiles</a:t>
            </a:r>
            <a:endParaRPr/>
          </a:p>
        </p:txBody>
      </p:sp>
      <p:sp>
        <p:nvSpPr>
          <p:cNvPr id="265" name="Google Shape;265;p15"/>
          <p:cNvSpPr txBox="1"/>
          <p:nvPr/>
        </p:nvSpPr>
        <p:spPr>
          <a:xfrm>
            <a:off x="1230510" y="4602163"/>
            <a:ext cx="2042425" cy="1044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266" name="Google Shape;266;p15"/>
          <p:cNvSpPr txBox="1"/>
          <p:nvPr/>
        </p:nvSpPr>
        <p:spPr>
          <a:xfrm>
            <a:off x="15096256" y="4602163"/>
            <a:ext cx="2042425" cy="1044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267" name="Google Shape;267;p15"/>
          <p:cNvSpPr txBox="1"/>
          <p:nvPr/>
        </p:nvSpPr>
        <p:spPr>
          <a:xfrm>
            <a:off x="1179313" y="8284979"/>
            <a:ext cx="2042425" cy="1044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268" name="Google Shape;268;p15"/>
          <p:cNvSpPr txBox="1"/>
          <p:nvPr/>
        </p:nvSpPr>
        <p:spPr>
          <a:xfrm>
            <a:off x="15058084" y="8284979"/>
            <a:ext cx="2042425" cy="1044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pic>
        <p:nvPicPr>
          <p:cNvPr id="269" name="Google Shape;269;p15"/>
          <p:cNvPicPr preferRelativeResize="0"/>
          <p:nvPr/>
        </p:nvPicPr>
        <p:blipFill>
          <a:blip r:embed="rId5">
            <a:alphaModFix/>
          </a:blip>
          <a:stretch>
            <a:fillRect/>
          </a:stretch>
        </p:blipFill>
        <p:spPr>
          <a:xfrm>
            <a:off x="5253516" y="-1055480"/>
            <a:ext cx="2145501" cy="2032580"/>
          </a:xfrm>
          <a:prstGeom prst="rect">
            <a:avLst/>
          </a:prstGeom>
          <a:noFill/>
          <a:ln>
            <a:noFill/>
          </a:ln>
        </p:spPr>
      </p:pic>
      <p:pic>
        <p:nvPicPr>
          <p:cNvPr id="270" name="Google Shape;270;p15"/>
          <p:cNvPicPr preferRelativeResize="0"/>
          <p:nvPr/>
        </p:nvPicPr>
        <p:blipFill>
          <a:blip r:embed="rId5">
            <a:alphaModFix/>
          </a:blip>
          <a:stretch>
            <a:fillRect/>
          </a:stretch>
        </p:blipFill>
        <p:spPr>
          <a:xfrm>
            <a:off x="17296316" y="7446770"/>
            <a:ext cx="2145501" cy="2032580"/>
          </a:xfrm>
          <a:prstGeom prst="rect">
            <a:avLst/>
          </a:prstGeom>
          <a:noFill/>
          <a:ln>
            <a:noFill/>
          </a:ln>
        </p:spPr>
      </p:pic>
      <p:pic>
        <p:nvPicPr>
          <p:cNvPr id="271" name="Google Shape;271;p15"/>
          <p:cNvPicPr preferRelativeResize="0"/>
          <p:nvPr/>
        </p:nvPicPr>
        <p:blipFill>
          <a:blip r:embed="rId6">
            <a:alphaModFix/>
          </a:blip>
          <a:stretch>
            <a:fillRect/>
          </a:stretch>
        </p:blipFill>
        <p:spPr>
          <a:xfrm>
            <a:off x="8217900" y="5028975"/>
            <a:ext cx="1852175" cy="1639949"/>
          </a:xfrm>
          <a:prstGeom prst="rect">
            <a:avLst/>
          </a:prstGeom>
          <a:noFill/>
          <a:ln>
            <a:noFill/>
          </a:ln>
        </p:spPr>
      </p:pic>
      <p:pic>
        <p:nvPicPr>
          <p:cNvPr id="272" name="Google Shape;272;p15"/>
          <p:cNvPicPr preferRelativeResize="0"/>
          <p:nvPr/>
        </p:nvPicPr>
        <p:blipFill>
          <a:blip r:embed="rId7">
            <a:alphaModFix/>
          </a:blip>
          <a:stretch>
            <a:fillRect/>
          </a:stretch>
        </p:blipFill>
        <p:spPr>
          <a:xfrm>
            <a:off x="15840230" y="3710163"/>
            <a:ext cx="554470" cy="542150"/>
          </a:xfrm>
          <a:prstGeom prst="rect">
            <a:avLst/>
          </a:prstGeom>
          <a:noFill/>
          <a:ln>
            <a:noFill/>
          </a:ln>
        </p:spPr>
      </p:pic>
      <p:pic>
        <p:nvPicPr>
          <p:cNvPr id="273" name="Google Shape;273;p15"/>
          <p:cNvPicPr preferRelativeResize="0"/>
          <p:nvPr/>
        </p:nvPicPr>
        <p:blipFill>
          <a:blip r:embed="rId8">
            <a:alphaModFix/>
          </a:blip>
          <a:stretch>
            <a:fillRect/>
          </a:stretch>
        </p:blipFill>
        <p:spPr>
          <a:xfrm>
            <a:off x="2017033" y="7416808"/>
            <a:ext cx="469350" cy="536400"/>
          </a:xfrm>
          <a:prstGeom prst="rect">
            <a:avLst/>
          </a:prstGeom>
          <a:noFill/>
          <a:ln>
            <a:noFill/>
          </a:ln>
        </p:spPr>
      </p:pic>
      <p:pic>
        <p:nvPicPr>
          <p:cNvPr id="274" name="Google Shape;274;p15"/>
          <p:cNvPicPr preferRelativeResize="0"/>
          <p:nvPr/>
        </p:nvPicPr>
        <p:blipFill>
          <a:blip r:embed="rId9">
            <a:alphaModFix/>
          </a:blip>
          <a:stretch>
            <a:fillRect/>
          </a:stretch>
        </p:blipFill>
        <p:spPr>
          <a:xfrm>
            <a:off x="2017021" y="3757166"/>
            <a:ext cx="504675" cy="486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278" name="Shape 278"/>
        <p:cNvGrpSpPr/>
        <p:nvPr/>
      </p:nvGrpSpPr>
      <p:grpSpPr>
        <a:xfrm>
          <a:off x="0" y="0"/>
          <a:ext cx="0" cy="0"/>
          <a:chOff x="0" y="0"/>
          <a:chExt cx="0" cy="0"/>
        </a:xfrm>
      </p:grpSpPr>
      <p:sp>
        <p:nvSpPr>
          <p:cNvPr id="279" name="Google Shape;279;p16"/>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3">
              <a:alphaModFix/>
            </a:blip>
            <a:stretch>
              <a:fillRect b="0" l="0" r="0" t="0"/>
            </a:stretch>
          </a:blipFill>
          <a:ln>
            <a:noFill/>
          </a:ln>
        </p:spPr>
      </p:sp>
      <p:grpSp>
        <p:nvGrpSpPr>
          <p:cNvPr id="280" name="Google Shape;280;p16"/>
          <p:cNvGrpSpPr/>
          <p:nvPr/>
        </p:nvGrpSpPr>
        <p:grpSpPr>
          <a:xfrm>
            <a:off x="1969702" y="2544806"/>
            <a:ext cx="3086100" cy="1278634"/>
            <a:chOff x="0" y="-38100"/>
            <a:chExt cx="812800" cy="336759"/>
          </a:xfrm>
        </p:grpSpPr>
        <p:sp>
          <p:nvSpPr>
            <p:cNvPr id="281" name="Google Shape;281;p16"/>
            <p:cNvSpPr/>
            <p:nvPr/>
          </p:nvSpPr>
          <p:spPr>
            <a:xfrm>
              <a:off x="0" y="0"/>
              <a:ext cx="812800" cy="298659"/>
            </a:xfrm>
            <a:custGeom>
              <a:rect b="b" l="l" r="r" t="t"/>
              <a:pathLst>
                <a:path extrusionOk="0" h="298659" w="81280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6"/>
            <p:cNvSpPr txBox="1"/>
            <p:nvPr/>
          </p:nvSpPr>
          <p:spPr>
            <a:xfrm>
              <a:off x="0" y="-38100"/>
              <a:ext cx="812800"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3" name="Google Shape;283;p16"/>
          <p:cNvGrpSpPr/>
          <p:nvPr/>
        </p:nvGrpSpPr>
        <p:grpSpPr>
          <a:xfrm>
            <a:off x="5396993" y="2544806"/>
            <a:ext cx="11848241" cy="1278634"/>
            <a:chOff x="0" y="-38100"/>
            <a:chExt cx="3120524" cy="336759"/>
          </a:xfrm>
        </p:grpSpPr>
        <p:sp>
          <p:nvSpPr>
            <p:cNvPr id="284" name="Google Shape;284;p16"/>
            <p:cNvSpPr/>
            <p:nvPr/>
          </p:nvSpPr>
          <p:spPr>
            <a:xfrm>
              <a:off x="0" y="0"/>
              <a:ext cx="3120524" cy="298659"/>
            </a:xfrm>
            <a:custGeom>
              <a:rect b="b" l="l" r="r" t="t"/>
              <a:pathLst>
                <a:path extrusionOk="0" h="298659" w="3120524">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txBox="1"/>
            <p:nvPr/>
          </p:nvSpPr>
          <p:spPr>
            <a:xfrm>
              <a:off x="0" y="-38100"/>
              <a:ext cx="3120524"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6" name="Google Shape;286;p16"/>
          <p:cNvGrpSpPr/>
          <p:nvPr/>
        </p:nvGrpSpPr>
        <p:grpSpPr>
          <a:xfrm>
            <a:off x="5411059" y="4001633"/>
            <a:ext cx="11848241" cy="1278634"/>
            <a:chOff x="0" y="-38100"/>
            <a:chExt cx="3120524" cy="336759"/>
          </a:xfrm>
        </p:grpSpPr>
        <p:sp>
          <p:nvSpPr>
            <p:cNvPr id="287" name="Google Shape;287;p16"/>
            <p:cNvSpPr/>
            <p:nvPr/>
          </p:nvSpPr>
          <p:spPr>
            <a:xfrm>
              <a:off x="0" y="0"/>
              <a:ext cx="3120524" cy="298659"/>
            </a:xfrm>
            <a:custGeom>
              <a:rect b="b" l="l" r="r" t="t"/>
              <a:pathLst>
                <a:path extrusionOk="0" h="298659" w="3120524">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txBox="1"/>
            <p:nvPr/>
          </p:nvSpPr>
          <p:spPr>
            <a:xfrm>
              <a:off x="0" y="-38100"/>
              <a:ext cx="3120524"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89" name="Google Shape;289;p16"/>
          <p:cNvGrpSpPr/>
          <p:nvPr/>
        </p:nvGrpSpPr>
        <p:grpSpPr>
          <a:xfrm>
            <a:off x="5411059" y="5459455"/>
            <a:ext cx="11848241" cy="1278634"/>
            <a:chOff x="0" y="-38100"/>
            <a:chExt cx="3120524" cy="336759"/>
          </a:xfrm>
        </p:grpSpPr>
        <p:sp>
          <p:nvSpPr>
            <p:cNvPr id="290" name="Google Shape;290;p16"/>
            <p:cNvSpPr/>
            <p:nvPr/>
          </p:nvSpPr>
          <p:spPr>
            <a:xfrm>
              <a:off x="0" y="0"/>
              <a:ext cx="3120524" cy="298659"/>
            </a:xfrm>
            <a:custGeom>
              <a:rect b="b" l="l" r="r" t="t"/>
              <a:pathLst>
                <a:path extrusionOk="0" h="298659" w="3120524">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txBox="1"/>
            <p:nvPr/>
          </p:nvSpPr>
          <p:spPr>
            <a:xfrm>
              <a:off x="0" y="-38100"/>
              <a:ext cx="3120524"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2" name="Google Shape;292;p16"/>
          <p:cNvGrpSpPr/>
          <p:nvPr/>
        </p:nvGrpSpPr>
        <p:grpSpPr>
          <a:xfrm>
            <a:off x="5411059" y="6915285"/>
            <a:ext cx="11848241" cy="1278634"/>
            <a:chOff x="0" y="-38100"/>
            <a:chExt cx="3120524" cy="336759"/>
          </a:xfrm>
        </p:grpSpPr>
        <p:sp>
          <p:nvSpPr>
            <p:cNvPr id="293" name="Google Shape;293;p16"/>
            <p:cNvSpPr/>
            <p:nvPr/>
          </p:nvSpPr>
          <p:spPr>
            <a:xfrm>
              <a:off x="0" y="0"/>
              <a:ext cx="3120524" cy="298659"/>
            </a:xfrm>
            <a:custGeom>
              <a:rect b="b" l="l" r="r" t="t"/>
              <a:pathLst>
                <a:path extrusionOk="0" h="298659" w="3120524">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txBox="1"/>
            <p:nvPr/>
          </p:nvSpPr>
          <p:spPr>
            <a:xfrm>
              <a:off x="0" y="-38100"/>
              <a:ext cx="3120524"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5" name="Google Shape;295;p16"/>
          <p:cNvGrpSpPr/>
          <p:nvPr/>
        </p:nvGrpSpPr>
        <p:grpSpPr>
          <a:xfrm>
            <a:off x="5411059" y="8373108"/>
            <a:ext cx="11848241" cy="1278634"/>
            <a:chOff x="0" y="-38100"/>
            <a:chExt cx="3120524" cy="336759"/>
          </a:xfrm>
        </p:grpSpPr>
        <p:sp>
          <p:nvSpPr>
            <p:cNvPr id="296" name="Google Shape;296;p16"/>
            <p:cNvSpPr/>
            <p:nvPr/>
          </p:nvSpPr>
          <p:spPr>
            <a:xfrm>
              <a:off x="0" y="0"/>
              <a:ext cx="3120524" cy="298659"/>
            </a:xfrm>
            <a:custGeom>
              <a:rect b="b" l="l" r="r" t="t"/>
              <a:pathLst>
                <a:path extrusionOk="0" h="298659" w="3120524">
                  <a:moveTo>
                    <a:pt x="17642" y="0"/>
                  </a:moveTo>
                  <a:lnTo>
                    <a:pt x="3102882" y="0"/>
                  </a:lnTo>
                  <a:cubicBezTo>
                    <a:pt x="3107561" y="0"/>
                    <a:pt x="3112048" y="1859"/>
                    <a:pt x="3115357" y="5167"/>
                  </a:cubicBezTo>
                  <a:cubicBezTo>
                    <a:pt x="3118665" y="8476"/>
                    <a:pt x="3120524" y="12963"/>
                    <a:pt x="3120524" y="17642"/>
                  </a:cubicBezTo>
                  <a:lnTo>
                    <a:pt x="3120524" y="281017"/>
                  </a:lnTo>
                  <a:cubicBezTo>
                    <a:pt x="3120524" y="290761"/>
                    <a:pt x="3112626" y="298659"/>
                    <a:pt x="3102882" y="298659"/>
                  </a:cubicBezTo>
                  <a:lnTo>
                    <a:pt x="17642" y="298659"/>
                  </a:lnTo>
                  <a:cubicBezTo>
                    <a:pt x="12963" y="298659"/>
                    <a:pt x="8476" y="296801"/>
                    <a:pt x="5167" y="293492"/>
                  </a:cubicBezTo>
                  <a:cubicBezTo>
                    <a:pt x="1859" y="290184"/>
                    <a:pt x="0" y="285696"/>
                    <a:pt x="0" y="281017"/>
                  </a:cubicBezTo>
                  <a:lnTo>
                    <a:pt x="0" y="17642"/>
                  </a:lnTo>
                  <a:cubicBezTo>
                    <a:pt x="0" y="12963"/>
                    <a:pt x="1859" y="8476"/>
                    <a:pt x="5167" y="5167"/>
                  </a:cubicBezTo>
                  <a:cubicBezTo>
                    <a:pt x="8476" y="1859"/>
                    <a:pt x="12963" y="0"/>
                    <a:pt x="17642"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txBox="1"/>
            <p:nvPr/>
          </p:nvSpPr>
          <p:spPr>
            <a:xfrm>
              <a:off x="0" y="-38100"/>
              <a:ext cx="3120524"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8" name="Google Shape;298;p16"/>
          <p:cNvGrpSpPr/>
          <p:nvPr/>
        </p:nvGrpSpPr>
        <p:grpSpPr>
          <a:xfrm>
            <a:off x="1969702" y="4001633"/>
            <a:ext cx="3086100" cy="1278634"/>
            <a:chOff x="0" y="-38100"/>
            <a:chExt cx="812800" cy="336759"/>
          </a:xfrm>
        </p:grpSpPr>
        <p:sp>
          <p:nvSpPr>
            <p:cNvPr id="299" name="Google Shape;299;p16"/>
            <p:cNvSpPr/>
            <p:nvPr/>
          </p:nvSpPr>
          <p:spPr>
            <a:xfrm>
              <a:off x="0" y="0"/>
              <a:ext cx="812800" cy="298659"/>
            </a:xfrm>
            <a:custGeom>
              <a:rect b="b" l="l" r="r" t="t"/>
              <a:pathLst>
                <a:path extrusionOk="0" h="298659" w="81280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txBox="1"/>
            <p:nvPr/>
          </p:nvSpPr>
          <p:spPr>
            <a:xfrm>
              <a:off x="0" y="-38100"/>
              <a:ext cx="812800"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1" name="Google Shape;301;p16"/>
          <p:cNvGrpSpPr/>
          <p:nvPr/>
        </p:nvGrpSpPr>
        <p:grpSpPr>
          <a:xfrm>
            <a:off x="1969702" y="5458459"/>
            <a:ext cx="3086100" cy="1278634"/>
            <a:chOff x="0" y="-38100"/>
            <a:chExt cx="812800" cy="336759"/>
          </a:xfrm>
        </p:grpSpPr>
        <p:sp>
          <p:nvSpPr>
            <p:cNvPr id="302" name="Google Shape;302;p16"/>
            <p:cNvSpPr/>
            <p:nvPr/>
          </p:nvSpPr>
          <p:spPr>
            <a:xfrm>
              <a:off x="0" y="0"/>
              <a:ext cx="812800" cy="298659"/>
            </a:xfrm>
            <a:custGeom>
              <a:rect b="b" l="l" r="r" t="t"/>
              <a:pathLst>
                <a:path extrusionOk="0" h="298659" w="81280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txBox="1"/>
            <p:nvPr/>
          </p:nvSpPr>
          <p:spPr>
            <a:xfrm>
              <a:off x="0" y="-38100"/>
              <a:ext cx="812800"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4" name="Google Shape;304;p16"/>
          <p:cNvGrpSpPr/>
          <p:nvPr/>
        </p:nvGrpSpPr>
        <p:grpSpPr>
          <a:xfrm>
            <a:off x="1969702" y="6915285"/>
            <a:ext cx="3086100" cy="1278634"/>
            <a:chOff x="0" y="-38100"/>
            <a:chExt cx="812800" cy="336759"/>
          </a:xfrm>
        </p:grpSpPr>
        <p:sp>
          <p:nvSpPr>
            <p:cNvPr id="305" name="Google Shape;305;p16"/>
            <p:cNvSpPr/>
            <p:nvPr/>
          </p:nvSpPr>
          <p:spPr>
            <a:xfrm>
              <a:off x="0" y="0"/>
              <a:ext cx="812800" cy="298659"/>
            </a:xfrm>
            <a:custGeom>
              <a:rect b="b" l="l" r="r" t="t"/>
              <a:pathLst>
                <a:path extrusionOk="0" h="298659" w="81280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txBox="1"/>
            <p:nvPr/>
          </p:nvSpPr>
          <p:spPr>
            <a:xfrm>
              <a:off x="0" y="-38100"/>
              <a:ext cx="812800"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7" name="Google Shape;307;p16"/>
          <p:cNvGrpSpPr/>
          <p:nvPr/>
        </p:nvGrpSpPr>
        <p:grpSpPr>
          <a:xfrm>
            <a:off x="1969702" y="8373108"/>
            <a:ext cx="3086100" cy="1278634"/>
            <a:chOff x="0" y="-38100"/>
            <a:chExt cx="812800" cy="336759"/>
          </a:xfrm>
        </p:grpSpPr>
        <p:sp>
          <p:nvSpPr>
            <p:cNvPr id="308" name="Google Shape;308;p16"/>
            <p:cNvSpPr/>
            <p:nvPr/>
          </p:nvSpPr>
          <p:spPr>
            <a:xfrm>
              <a:off x="0" y="0"/>
              <a:ext cx="812800" cy="298659"/>
            </a:xfrm>
            <a:custGeom>
              <a:rect b="b" l="l" r="r" t="t"/>
              <a:pathLst>
                <a:path extrusionOk="0" h="298659" w="812800">
                  <a:moveTo>
                    <a:pt x="67733" y="0"/>
                  </a:moveTo>
                  <a:lnTo>
                    <a:pt x="745067" y="0"/>
                  </a:lnTo>
                  <a:cubicBezTo>
                    <a:pt x="763031" y="0"/>
                    <a:pt x="780259" y="7136"/>
                    <a:pt x="792961" y="19839"/>
                  </a:cubicBezTo>
                  <a:cubicBezTo>
                    <a:pt x="805664" y="32541"/>
                    <a:pt x="812800" y="49769"/>
                    <a:pt x="812800" y="67733"/>
                  </a:cubicBezTo>
                  <a:lnTo>
                    <a:pt x="812800" y="230926"/>
                  </a:lnTo>
                  <a:cubicBezTo>
                    <a:pt x="812800" y="248890"/>
                    <a:pt x="805664" y="266118"/>
                    <a:pt x="792961" y="278821"/>
                  </a:cubicBezTo>
                  <a:cubicBezTo>
                    <a:pt x="780259" y="291523"/>
                    <a:pt x="763031" y="298659"/>
                    <a:pt x="745067" y="298659"/>
                  </a:cubicBezTo>
                  <a:lnTo>
                    <a:pt x="67733" y="298659"/>
                  </a:lnTo>
                  <a:cubicBezTo>
                    <a:pt x="49769" y="298659"/>
                    <a:pt x="32541" y="291523"/>
                    <a:pt x="19839" y="278821"/>
                  </a:cubicBezTo>
                  <a:cubicBezTo>
                    <a:pt x="7136" y="266118"/>
                    <a:pt x="0" y="248890"/>
                    <a:pt x="0" y="230926"/>
                  </a:cubicBezTo>
                  <a:lnTo>
                    <a:pt x="0" y="67733"/>
                  </a:lnTo>
                  <a:cubicBezTo>
                    <a:pt x="0" y="49769"/>
                    <a:pt x="7136" y="32541"/>
                    <a:pt x="19839" y="19839"/>
                  </a:cubicBezTo>
                  <a:cubicBezTo>
                    <a:pt x="32541" y="7136"/>
                    <a:pt x="49769" y="0"/>
                    <a:pt x="677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txBox="1"/>
            <p:nvPr/>
          </p:nvSpPr>
          <p:spPr>
            <a:xfrm>
              <a:off x="0" y="-38100"/>
              <a:ext cx="812800"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10" name="Google Shape;310;p16"/>
          <p:cNvCxnSpPr/>
          <p:nvPr/>
        </p:nvCxnSpPr>
        <p:spPr>
          <a:xfrm flipH="1" rot="10800000">
            <a:off x="1549618" y="3256454"/>
            <a:ext cx="37315" cy="6001846"/>
          </a:xfrm>
          <a:prstGeom prst="straightConnector1">
            <a:avLst/>
          </a:prstGeom>
          <a:noFill/>
          <a:ln cap="flat" cmpd="sng" w="19050">
            <a:solidFill>
              <a:srgbClr val="000000"/>
            </a:solidFill>
            <a:prstDash val="lgDash"/>
            <a:round/>
            <a:headEnd len="lg" w="lg" type="diamond"/>
            <a:tailEnd len="lg" w="lg" type="diamond"/>
          </a:ln>
        </p:spPr>
      </p:cxnSp>
      <p:cxnSp>
        <p:nvCxnSpPr>
          <p:cNvPr id="311" name="Google Shape;311;p16"/>
          <p:cNvCxnSpPr/>
          <p:nvPr/>
        </p:nvCxnSpPr>
        <p:spPr>
          <a:xfrm>
            <a:off x="929975" y="4703755"/>
            <a:ext cx="656958" cy="0"/>
          </a:xfrm>
          <a:prstGeom prst="straightConnector1">
            <a:avLst/>
          </a:prstGeom>
          <a:noFill/>
          <a:ln cap="flat" cmpd="sng" w="19050">
            <a:solidFill>
              <a:srgbClr val="000000"/>
            </a:solidFill>
            <a:prstDash val="lgDash"/>
            <a:round/>
            <a:headEnd len="sm" w="sm" type="none"/>
            <a:tailEnd len="lg" w="lg" type="diamond"/>
          </a:ln>
        </p:spPr>
      </p:cxnSp>
      <p:cxnSp>
        <p:nvCxnSpPr>
          <p:cNvPr id="312" name="Google Shape;312;p16"/>
          <p:cNvCxnSpPr/>
          <p:nvPr/>
        </p:nvCxnSpPr>
        <p:spPr>
          <a:xfrm>
            <a:off x="929975" y="6160581"/>
            <a:ext cx="656958" cy="0"/>
          </a:xfrm>
          <a:prstGeom prst="straightConnector1">
            <a:avLst/>
          </a:prstGeom>
          <a:noFill/>
          <a:ln cap="flat" cmpd="sng" w="19050">
            <a:solidFill>
              <a:srgbClr val="000000"/>
            </a:solidFill>
            <a:prstDash val="lgDash"/>
            <a:round/>
            <a:headEnd len="sm" w="sm" type="none"/>
            <a:tailEnd len="lg" w="lg" type="diamond"/>
          </a:ln>
        </p:spPr>
      </p:cxnSp>
      <p:cxnSp>
        <p:nvCxnSpPr>
          <p:cNvPr id="313" name="Google Shape;313;p16"/>
          <p:cNvCxnSpPr/>
          <p:nvPr/>
        </p:nvCxnSpPr>
        <p:spPr>
          <a:xfrm>
            <a:off x="929975" y="7617407"/>
            <a:ext cx="656958" cy="0"/>
          </a:xfrm>
          <a:prstGeom prst="straightConnector1">
            <a:avLst/>
          </a:prstGeom>
          <a:noFill/>
          <a:ln cap="flat" cmpd="sng" w="19050">
            <a:solidFill>
              <a:srgbClr val="000000"/>
            </a:solidFill>
            <a:prstDash val="lgDash"/>
            <a:round/>
            <a:headEnd len="sm" w="sm" type="none"/>
            <a:tailEnd len="lg" w="lg" type="diamond"/>
          </a:ln>
        </p:spPr>
      </p:cxnSp>
      <p:sp>
        <p:nvSpPr>
          <p:cNvPr id="314" name="Google Shape;314;p16"/>
          <p:cNvSpPr txBox="1"/>
          <p:nvPr/>
        </p:nvSpPr>
        <p:spPr>
          <a:xfrm>
            <a:off x="5755173" y="4586864"/>
            <a:ext cx="5430743"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315" name="Google Shape;315;p16"/>
          <p:cNvSpPr txBox="1"/>
          <p:nvPr/>
        </p:nvSpPr>
        <p:spPr>
          <a:xfrm>
            <a:off x="5755173" y="6042266"/>
            <a:ext cx="5430743"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316" name="Google Shape;316;p16"/>
          <p:cNvSpPr/>
          <p:nvPr/>
        </p:nvSpPr>
        <p:spPr>
          <a:xfrm>
            <a:off x="3271902" y="7203818"/>
            <a:ext cx="481701" cy="463309"/>
          </a:xfrm>
          <a:custGeom>
            <a:rect b="b" l="l" r="r" t="t"/>
            <a:pathLst>
              <a:path extrusionOk="0" h="463309" w="481701">
                <a:moveTo>
                  <a:pt x="0" y="0"/>
                </a:moveTo>
                <a:lnTo>
                  <a:pt x="481701" y="0"/>
                </a:lnTo>
                <a:lnTo>
                  <a:pt x="481701" y="463308"/>
                </a:lnTo>
                <a:lnTo>
                  <a:pt x="0" y="463308"/>
                </a:lnTo>
                <a:lnTo>
                  <a:pt x="0" y="0"/>
                </a:lnTo>
                <a:close/>
              </a:path>
            </a:pathLst>
          </a:custGeom>
          <a:blipFill rotWithShape="1">
            <a:blip r:embed="rId4">
              <a:alphaModFix/>
            </a:blip>
            <a:stretch>
              <a:fillRect b="0" l="0" r="0" t="0"/>
            </a:stretch>
          </a:blipFill>
          <a:ln>
            <a:noFill/>
          </a:ln>
        </p:spPr>
      </p:sp>
      <p:sp>
        <p:nvSpPr>
          <p:cNvPr id="317" name="Google Shape;317;p16"/>
          <p:cNvSpPr/>
          <p:nvPr/>
        </p:nvSpPr>
        <p:spPr>
          <a:xfrm>
            <a:off x="3243931" y="8632069"/>
            <a:ext cx="404821" cy="404821"/>
          </a:xfrm>
          <a:custGeom>
            <a:rect b="b" l="l" r="r" t="t"/>
            <a:pathLst>
              <a:path extrusionOk="0" h="404821" w="404821">
                <a:moveTo>
                  <a:pt x="0" y="0"/>
                </a:moveTo>
                <a:lnTo>
                  <a:pt x="404822" y="0"/>
                </a:lnTo>
                <a:lnTo>
                  <a:pt x="404822" y="404821"/>
                </a:lnTo>
                <a:lnTo>
                  <a:pt x="0" y="404821"/>
                </a:lnTo>
                <a:lnTo>
                  <a:pt x="0" y="0"/>
                </a:lnTo>
                <a:close/>
              </a:path>
            </a:pathLst>
          </a:custGeom>
          <a:blipFill rotWithShape="1">
            <a:blip r:embed="rId5">
              <a:alphaModFix/>
            </a:blip>
            <a:stretch>
              <a:fillRect b="0" l="0" r="0" t="0"/>
            </a:stretch>
          </a:blipFill>
          <a:ln>
            <a:noFill/>
          </a:ln>
        </p:spPr>
      </p:sp>
      <p:sp>
        <p:nvSpPr>
          <p:cNvPr id="318" name="Google Shape;318;p16"/>
          <p:cNvSpPr txBox="1"/>
          <p:nvPr/>
        </p:nvSpPr>
        <p:spPr>
          <a:xfrm>
            <a:off x="5755173" y="3067541"/>
            <a:ext cx="5430743"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319" name="Google Shape;319;p16"/>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320" name="Google Shape;320;p16"/>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321" name="Google Shape;321;p16"/>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322" name="Google Shape;322;p16"/>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323" name="Google Shape;323;p16"/>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324" name="Google Shape;324;p16"/>
          <p:cNvSpPr txBox="1"/>
          <p:nvPr/>
        </p:nvSpPr>
        <p:spPr>
          <a:xfrm>
            <a:off x="1851782" y="1570862"/>
            <a:ext cx="15407518" cy="8191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chivo Black"/>
                <a:ea typeface="Archivo Black"/>
                <a:cs typeface="Archivo Black"/>
                <a:sym typeface="Archivo Black"/>
              </a:rPr>
              <a:t>GO-TO-MARKET PLAN INFOGRAPHIC</a:t>
            </a:r>
            <a:endParaRPr/>
          </a:p>
        </p:txBody>
      </p:sp>
      <p:sp>
        <p:nvSpPr>
          <p:cNvPr id="325" name="Google Shape;325;p16"/>
          <p:cNvSpPr txBox="1"/>
          <p:nvPr/>
        </p:nvSpPr>
        <p:spPr>
          <a:xfrm>
            <a:off x="2706615" y="3246929"/>
            <a:ext cx="1485355"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Define</a:t>
            </a:r>
            <a:endParaRPr/>
          </a:p>
        </p:txBody>
      </p:sp>
      <p:sp>
        <p:nvSpPr>
          <p:cNvPr id="326" name="Google Shape;326;p16"/>
          <p:cNvSpPr txBox="1"/>
          <p:nvPr/>
        </p:nvSpPr>
        <p:spPr>
          <a:xfrm>
            <a:off x="2789114" y="4707514"/>
            <a:ext cx="1485355"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Identify</a:t>
            </a:r>
            <a:endParaRPr/>
          </a:p>
        </p:txBody>
      </p:sp>
      <p:sp>
        <p:nvSpPr>
          <p:cNvPr id="327" name="Google Shape;327;p16"/>
          <p:cNvSpPr txBox="1"/>
          <p:nvPr/>
        </p:nvSpPr>
        <p:spPr>
          <a:xfrm>
            <a:off x="2706615" y="6166091"/>
            <a:ext cx="1485355"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Market</a:t>
            </a:r>
            <a:endParaRPr/>
          </a:p>
        </p:txBody>
      </p:sp>
      <p:sp>
        <p:nvSpPr>
          <p:cNvPr id="328" name="Google Shape;328;p16"/>
          <p:cNvSpPr txBox="1"/>
          <p:nvPr/>
        </p:nvSpPr>
        <p:spPr>
          <a:xfrm>
            <a:off x="3073528" y="7698868"/>
            <a:ext cx="745628"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Sell</a:t>
            </a:r>
            <a:endParaRPr/>
          </a:p>
        </p:txBody>
      </p:sp>
      <p:sp>
        <p:nvSpPr>
          <p:cNvPr id="329" name="Google Shape;329;p16"/>
          <p:cNvSpPr txBox="1"/>
          <p:nvPr/>
        </p:nvSpPr>
        <p:spPr>
          <a:xfrm>
            <a:off x="2123060" y="9089269"/>
            <a:ext cx="2817462"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Plan &amp; Agree</a:t>
            </a:r>
            <a:endParaRPr/>
          </a:p>
        </p:txBody>
      </p:sp>
      <p:sp>
        <p:nvSpPr>
          <p:cNvPr id="330" name="Google Shape;330;p16"/>
          <p:cNvSpPr txBox="1"/>
          <p:nvPr/>
        </p:nvSpPr>
        <p:spPr>
          <a:xfrm>
            <a:off x="1151493" y="2916729"/>
            <a:ext cx="397767"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01.</a:t>
            </a:r>
            <a:endParaRPr/>
          </a:p>
        </p:txBody>
      </p:sp>
      <p:sp>
        <p:nvSpPr>
          <p:cNvPr id="331" name="Google Shape;331;p16"/>
          <p:cNvSpPr txBox="1"/>
          <p:nvPr/>
        </p:nvSpPr>
        <p:spPr>
          <a:xfrm>
            <a:off x="1105211" y="4364030"/>
            <a:ext cx="397767"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02.</a:t>
            </a:r>
            <a:endParaRPr/>
          </a:p>
        </p:txBody>
      </p:sp>
      <p:sp>
        <p:nvSpPr>
          <p:cNvPr id="332" name="Google Shape;332;p16"/>
          <p:cNvSpPr txBox="1"/>
          <p:nvPr/>
        </p:nvSpPr>
        <p:spPr>
          <a:xfrm>
            <a:off x="1105211" y="5818180"/>
            <a:ext cx="397767"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03.</a:t>
            </a:r>
            <a:endParaRPr/>
          </a:p>
        </p:txBody>
      </p:sp>
      <p:sp>
        <p:nvSpPr>
          <p:cNvPr id="333" name="Google Shape;333;p16"/>
          <p:cNvSpPr txBox="1"/>
          <p:nvPr/>
        </p:nvSpPr>
        <p:spPr>
          <a:xfrm>
            <a:off x="1105211" y="7277683"/>
            <a:ext cx="397767"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04.</a:t>
            </a:r>
            <a:endParaRPr/>
          </a:p>
        </p:txBody>
      </p:sp>
      <p:sp>
        <p:nvSpPr>
          <p:cNvPr id="334" name="Google Shape;334;p16"/>
          <p:cNvSpPr txBox="1"/>
          <p:nvPr/>
        </p:nvSpPr>
        <p:spPr>
          <a:xfrm>
            <a:off x="1105211" y="8909881"/>
            <a:ext cx="397767"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05.</a:t>
            </a:r>
            <a:endParaRPr/>
          </a:p>
        </p:txBody>
      </p:sp>
      <p:sp>
        <p:nvSpPr>
          <p:cNvPr id="335" name="Google Shape;335;p16"/>
          <p:cNvSpPr txBox="1"/>
          <p:nvPr/>
        </p:nvSpPr>
        <p:spPr>
          <a:xfrm>
            <a:off x="5755173" y="7428495"/>
            <a:ext cx="5430743"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336" name="Google Shape;336;p16"/>
          <p:cNvSpPr txBox="1"/>
          <p:nvPr/>
        </p:nvSpPr>
        <p:spPr>
          <a:xfrm>
            <a:off x="5755173" y="8895843"/>
            <a:ext cx="5430743" cy="33972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pic>
        <p:nvPicPr>
          <p:cNvPr id="337" name="Google Shape;337;p16"/>
          <p:cNvPicPr preferRelativeResize="0"/>
          <p:nvPr/>
        </p:nvPicPr>
        <p:blipFill>
          <a:blip r:embed="rId6">
            <a:alphaModFix/>
          </a:blip>
          <a:stretch>
            <a:fillRect/>
          </a:stretch>
        </p:blipFill>
        <p:spPr>
          <a:xfrm>
            <a:off x="5253516" y="-1055480"/>
            <a:ext cx="2145501" cy="2032580"/>
          </a:xfrm>
          <a:prstGeom prst="rect">
            <a:avLst/>
          </a:prstGeom>
          <a:noFill/>
          <a:ln>
            <a:noFill/>
          </a:ln>
        </p:spPr>
      </p:pic>
      <p:pic>
        <p:nvPicPr>
          <p:cNvPr id="338" name="Google Shape;338;p16"/>
          <p:cNvPicPr preferRelativeResize="0"/>
          <p:nvPr/>
        </p:nvPicPr>
        <p:blipFill>
          <a:blip r:embed="rId6">
            <a:alphaModFix/>
          </a:blip>
          <a:stretch>
            <a:fillRect/>
          </a:stretch>
        </p:blipFill>
        <p:spPr>
          <a:xfrm>
            <a:off x="17296316" y="7446770"/>
            <a:ext cx="2145501" cy="2032580"/>
          </a:xfrm>
          <a:prstGeom prst="rect">
            <a:avLst/>
          </a:prstGeom>
          <a:noFill/>
          <a:ln>
            <a:noFill/>
          </a:ln>
        </p:spPr>
      </p:pic>
      <p:pic>
        <p:nvPicPr>
          <p:cNvPr id="339" name="Google Shape;339;p16"/>
          <p:cNvPicPr preferRelativeResize="0"/>
          <p:nvPr/>
        </p:nvPicPr>
        <p:blipFill>
          <a:blip r:embed="rId7">
            <a:alphaModFix/>
          </a:blip>
          <a:stretch>
            <a:fillRect/>
          </a:stretch>
        </p:blipFill>
        <p:spPr>
          <a:xfrm>
            <a:off x="3330500" y="2784300"/>
            <a:ext cx="423100" cy="435544"/>
          </a:xfrm>
          <a:prstGeom prst="rect">
            <a:avLst/>
          </a:prstGeom>
          <a:noFill/>
          <a:ln>
            <a:noFill/>
          </a:ln>
        </p:spPr>
      </p:pic>
      <p:pic>
        <p:nvPicPr>
          <p:cNvPr id="340" name="Google Shape;340;p16"/>
          <p:cNvPicPr preferRelativeResize="0"/>
          <p:nvPr/>
        </p:nvPicPr>
        <p:blipFill>
          <a:blip r:embed="rId8">
            <a:alphaModFix/>
          </a:blip>
          <a:stretch>
            <a:fillRect/>
          </a:stretch>
        </p:blipFill>
        <p:spPr>
          <a:xfrm>
            <a:off x="3333475" y="4218775"/>
            <a:ext cx="397750" cy="449053"/>
          </a:xfrm>
          <a:prstGeom prst="rect">
            <a:avLst/>
          </a:prstGeom>
          <a:noFill/>
          <a:ln>
            <a:noFill/>
          </a:ln>
        </p:spPr>
      </p:pic>
      <p:pic>
        <p:nvPicPr>
          <p:cNvPr id="341" name="Google Shape;341;p16"/>
          <p:cNvPicPr preferRelativeResize="0"/>
          <p:nvPr/>
        </p:nvPicPr>
        <p:blipFill>
          <a:blip r:embed="rId9">
            <a:alphaModFix/>
          </a:blip>
          <a:stretch>
            <a:fillRect/>
          </a:stretch>
        </p:blipFill>
        <p:spPr>
          <a:xfrm>
            <a:off x="3333475" y="5743723"/>
            <a:ext cx="423100" cy="42307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345" name="Shape 345"/>
        <p:cNvGrpSpPr/>
        <p:nvPr/>
      </p:nvGrpSpPr>
      <p:grpSpPr>
        <a:xfrm>
          <a:off x="0" y="0"/>
          <a:ext cx="0" cy="0"/>
          <a:chOff x="0" y="0"/>
          <a:chExt cx="0" cy="0"/>
        </a:xfrm>
      </p:grpSpPr>
      <p:pic>
        <p:nvPicPr>
          <p:cNvPr id="346" name="Google Shape;346;p17"/>
          <p:cNvPicPr preferRelativeResize="0"/>
          <p:nvPr/>
        </p:nvPicPr>
        <p:blipFill>
          <a:blip r:embed="rId3">
            <a:alphaModFix/>
          </a:blip>
          <a:stretch>
            <a:fillRect/>
          </a:stretch>
        </p:blipFill>
        <p:spPr>
          <a:xfrm>
            <a:off x="9715101" y="1680287"/>
            <a:ext cx="7010124" cy="8607217"/>
          </a:xfrm>
          <a:prstGeom prst="rect">
            <a:avLst/>
          </a:prstGeom>
          <a:noFill/>
          <a:ln>
            <a:noFill/>
          </a:ln>
        </p:spPr>
      </p:pic>
      <p:sp>
        <p:nvSpPr>
          <p:cNvPr id="347" name="Google Shape;347;p17"/>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4">
              <a:alphaModFix/>
            </a:blip>
            <a:stretch>
              <a:fillRect b="0" l="0" r="0" t="0"/>
            </a:stretch>
          </a:blipFill>
          <a:ln>
            <a:noFill/>
          </a:ln>
        </p:spPr>
      </p:sp>
      <p:sp>
        <p:nvSpPr>
          <p:cNvPr id="348" name="Google Shape;348;p17"/>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349" name="Google Shape;349;p17"/>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350" name="Google Shape;350;p17"/>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351" name="Google Shape;351;p17"/>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352" name="Google Shape;352;p17"/>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353" name="Google Shape;353;p17"/>
          <p:cNvSpPr txBox="1"/>
          <p:nvPr/>
        </p:nvSpPr>
        <p:spPr>
          <a:xfrm>
            <a:off x="1179313" y="2050117"/>
            <a:ext cx="7964687" cy="93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999" u="none" cap="none" strike="noStrike">
                <a:solidFill>
                  <a:srgbClr val="000000"/>
                </a:solidFill>
                <a:latin typeface="Archivo Black"/>
                <a:ea typeface="Archivo Black"/>
                <a:cs typeface="Archivo Black"/>
                <a:sym typeface="Archivo Black"/>
              </a:rPr>
              <a:t>OUR PROJECTS</a:t>
            </a:r>
            <a:endParaRPr/>
          </a:p>
        </p:txBody>
      </p:sp>
      <p:sp>
        <p:nvSpPr>
          <p:cNvPr id="354" name="Google Shape;354;p17"/>
          <p:cNvSpPr txBox="1"/>
          <p:nvPr/>
        </p:nvSpPr>
        <p:spPr>
          <a:xfrm>
            <a:off x="1251401" y="3069872"/>
            <a:ext cx="7608900" cy="4802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At our core, we are driven by a passion for innovation and a commitment to excellence in all that we do. Our projects embody our dedication to creating impactful solutions that make a difference in the world. </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0" lang="en-US" sz="2400" u="none" cap="none" strike="noStrike">
                <a:solidFill>
                  <a:srgbClr val="000000"/>
                </a:solidFill>
                <a:latin typeface="Montserrat"/>
                <a:ea typeface="Montserrat"/>
                <a:cs typeface="Montserrat"/>
                <a:sym typeface="Montserrat"/>
              </a:rPr>
              <a:t>From groundbreaking technological advancements to community-driven initiatives, each project we undertake is a testament to our belief in the power of creativity and collaboration.We strive to push the boundaries of what is possible, constantly seeking new ways to address challenges and improve lives. </a:t>
            </a:r>
            <a:endParaRPr/>
          </a:p>
        </p:txBody>
      </p:sp>
      <p:pic>
        <p:nvPicPr>
          <p:cNvPr id="355" name="Google Shape;355;p17"/>
          <p:cNvPicPr preferRelativeResize="0"/>
          <p:nvPr/>
        </p:nvPicPr>
        <p:blipFill>
          <a:blip r:embed="rId5">
            <a:alphaModFix/>
          </a:blip>
          <a:stretch>
            <a:fillRect/>
          </a:stretch>
        </p:blipFill>
        <p:spPr>
          <a:xfrm>
            <a:off x="5253516" y="-1055480"/>
            <a:ext cx="2145501" cy="2032580"/>
          </a:xfrm>
          <a:prstGeom prst="rect">
            <a:avLst/>
          </a:prstGeom>
          <a:noFill/>
          <a:ln>
            <a:noFill/>
          </a:ln>
        </p:spPr>
      </p:pic>
      <p:pic>
        <p:nvPicPr>
          <p:cNvPr id="356" name="Google Shape;356;p17"/>
          <p:cNvPicPr preferRelativeResize="0"/>
          <p:nvPr/>
        </p:nvPicPr>
        <p:blipFill>
          <a:blip r:embed="rId5">
            <a:alphaModFix/>
          </a:blip>
          <a:stretch>
            <a:fillRect/>
          </a:stretch>
        </p:blipFill>
        <p:spPr>
          <a:xfrm>
            <a:off x="17296316" y="7446770"/>
            <a:ext cx="2145501" cy="20325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360" name="Shape 360"/>
        <p:cNvGrpSpPr/>
        <p:nvPr/>
      </p:nvGrpSpPr>
      <p:grpSpPr>
        <a:xfrm>
          <a:off x="0" y="0"/>
          <a:ext cx="0" cy="0"/>
          <a:chOff x="0" y="0"/>
          <a:chExt cx="0" cy="0"/>
        </a:xfrm>
      </p:grpSpPr>
      <p:sp>
        <p:nvSpPr>
          <p:cNvPr id="361" name="Google Shape;361;p18"/>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3">
              <a:alphaModFix/>
            </a:blip>
            <a:stretch>
              <a:fillRect b="0" l="0" r="0" t="0"/>
            </a:stretch>
          </a:blipFill>
          <a:ln>
            <a:noFill/>
          </a:ln>
        </p:spPr>
      </p:sp>
      <p:grpSp>
        <p:nvGrpSpPr>
          <p:cNvPr id="362" name="Google Shape;362;p18"/>
          <p:cNvGrpSpPr/>
          <p:nvPr/>
        </p:nvGrpSpPr>
        <p:grpSpPr>
          <a:xfrm>
            <a:off x="1736393" y="2778254"/>
            <a:ext cx="1908715" cy="1908715"/>
            <a:chOff x="0" y="0"/>
            <a:chExt cx="2544953" cy="2544953"/>
          </a:xfrm>
        </p:grpSpPr>
        <p:grpSp>
          <p:nvGrpSpPr>
            <p:cNvPr id="363" name="Google Shape;363;p18"/>
            <p:cNvGrpSpPr/>
            <p:nvPr/>
          </p:nvGrpSpPr>
          <p:grpSpPr>
            <a:xfrm>
              <a:off x="0" y="0"/>
              <a:ext cx="2544953" cy="2544953"/>
              <a:chOff x="0" y="0"/>
              <a:chExt cx="812800" cy="812800"/>
            </a:xfrm>
          </p:grpSpPr>
          <p:sp>
            <p:nvSpPr>
              <p:cNvPr id="364" name="Google Shape;36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18"/>
            <p:cNvGrpSpPr/>
            <p:nvPr/>
          </p:nvGrpSpPr>
          <p:grpSpPr>
            <a:xfrm>
              <a:off x="124545" y="122256"/>
              <a:ext cx="2300441" cy="2300441"/>
              <a:chOff x="0" y="0"/>
              <a:chExt cx="812800" cy="812800"/>
            </a:xfrm>
          </p:grpSpPr>
          <p:sp>
            <p:nvSpPr>
              <p:cNvPr id="367" name="Google Shape;36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9" name="Google Shape;369;p18"/>
            <p:cNvGrpSpPr/>
            <p:nvPr/>
          </p:nvGrpSpPr>
          <p:grpSpPr>
            <a:xfrm>
              <a:off x="243752" y="251161"/>
              <a:ext cx="2042631" cy="2042631"/>
              <a:chOff x="0" y="0"/>
              <a:chExt cx="812800" cy="812800"/>
            </a:xfrm>
          </p:grpSpPr>
          <p:sp>
            <p:nvSpPr>
              <p:cNvPr id="370" name="Google Shape;37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txBox="1"/>
              <p:nvPr/>
            </p:nvSpPr>
            <p:spPr>
              <a:xfrm>
                <a:off x="76200" y="38100"/>
                <a:ext cx="660400" cy="698500"/>
              </a:xfrm>
              <a:prstGeom prst="rect">
                <a:avLst/>
              </a:prstGeom>
              <a:noFill/>
              <a:ln>
                <a:noFill/>
              </a:ln>
            </p:spPr>
            <p:txBody>
              <a:bodyPr anchorCtr="0" anchor="ctr" bIns="46850" lIns="46850" spcFirstLastPara="1" rIns="46850" wrap="square" tIns="468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72" name="Google Shape;372;p18"/>
          <p:cNvGrpSpPr/>
          <p:nvPr/>
        </p:nvGrpSpPr>
        <p:grpSpPr>
          <a:xfrm>
            <a:off x="4963327" y="2778254"/>
            <a:ext cx="1908715" cy="1908715"/>
            <a:chOff x="0" y="0"/>
            <a:chExt cx="2544953" cy="2544953"/>
          </a:xfrm>
        </p:grpSpPr>
        <p:grpSp>
          <p:nvGrpSpPr>
            <p:cNvPr id="373" name="Google Shape;373;p18"/>
            <p:cNvGrpSpPr/>
            <p:nvPr/>
          </p:nvGrpSpPr>
          <p:grpSpPr>
            <a:xfrm>
              <a:off x="0" y="0"/>
              <a:ext cx="2544953" cy="2544953"/>
              <a:chOff x="0" y="0"/>
              <a:chExt cx="812800" cy="812800"/>
            </a:xfrm>
          </p:grpSpPr>
          <p:sp>
            <p:nvSpPr>
              <p:cNvPr id="374" name="Google Shape;37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6" name="Google Shape;376;p18"/>
            <p:cNvGrpSpPr/>
            <p:nvPr/>
          </p:nvGrpSpPr>
          <p:grpSpPr>
            <a:xfrm>
              <a:off x="124545" y="122256"/>
              <a:ext cx="2300441" cy="2300441"/>
              <a:chOff x="0" y="0"/>
              <a:chExt cx="812800" cy="812800"/>
            </a:xfrm>
          </p:grpSpPr>
          <p:sp>
            <p:nvSpPr>
              <p:cNvPr id="377" name="Google Shape;37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9" name="Google Shape;379;p18"/>
            <p:cNvGrpSpPr/>
            <p:nvPr/>
          </p:nvGrpSpPr>
          <p:grpSpPr>
            <a:xfrm>
              <a:off x="251985" y="251161"/>
              <a:ext cx="2042631" cy="2042631"/>
              <a:chOff x="0" y="0"/>
              <a:chExt cx="812800" cy="812800"/>
            </a:xfrm>
          </p:grpSpPr>
          <p:sp>
            <p:nvSpPr>
              <p:cNvPr id="380" name="Google Shape;38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txBox="1"/>
              <p:nvPr/>
            </p:nvSpPr>
            <p:spPr>
              <a:xfrm>
                <a:off x="76200" y="38100"/>
                <a:ext cx="660400" cy="698500"/>
              </a:xfrm>
              <a:prstGeom prst="rect">
                <a:avLst/>
              </a:prstGeom>
              <a:noFill/>
              <a:ln>
                <a:noFill/>
              </a:ln>
            </p:spPr>
            <p:txBody>
              <a:bodyPr anchorCtr="0" anchor="ctr" bIns="46850" lIns="46850" spcFirstLastPara="1" rIns="46850" wrap="square" tIns="468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82" name="Google Shape;382;p18"/>
          <p:cNvGrpSpPr/>
          <p:nvPr/>
        </p:nvGrpSpPr>
        <p:grpSpPr>
          <a:xfrm>
            <a:off x="8186307" y="2778254"/>
            <a:ext cx="1908715" cy="1908715"/>
            <a:chOff x="0" y="0"/>
            <a:chExt cx="2544953" cy="2544953"/>
          </a:xfrm>
        </p:grpSpPr>
        <p:grpSp>
          <p:nvGrpSpPr>
            <p:cNvPr id="383" name="Google Shape;383;p18"/>
            <p:cNvGrpSpPr/>
            <p:nvPr/>
          </p:nvGrpSpPr>
          <p:grpSpPr>
            <a:xfrm>
              <a:off x="0" y="0"/>
              <a:ext cx="2544953" cy="2544953"/>
              <a:chOff x="0" y="0"/>
              <a:chExt cx="812800" cy="812800"/>
            </a:xfrm>
          </p:grpSpPr>
          <p:sp>
            <p:nvSpPr>
              <p:cNvPr id="384" name="Google Shape;38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18"/>
            <p:cNvGrpSpPr/>
            <p:nvPr/>
          </p:nvGrpSpPr>
          <p:grpSpPr>
            <a:xfrm>
              <a:off x="124545" y="122256"/>
              <a:ext cx="2300441" cy="2300441"/>
              <a:chOff x="0" y="0"/>
              <a:chExt cx="812800" cy="812800"/>
            </a:xfrm>
          </p:grpSpPr>
          <p:sp>
            <p:nvSpPr>
              <p:cNvPr id="387" name="Google Shape;38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18"/>
            <p:cNvGrpSpPr/>
            <p:nvPr/>
          </p:nvGrpSpPr>
          <p:grpSpPr>
            <a:xfrm>
              <a:off x="262772" y="251161"/>
              <a:ext cx="2042631" cy="2042631"/>
              <a:chOff x="0" y="0"/>
              <a:chExt cx="812800" cy="812800"/>
            </a:xfrm>
          </p:grpSpPr>
          <p:sp>
            <p:nvSpPr>
              <p:cNvPr id="390" name="Google Shape;39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txBox="1"/>
              <p:nvPr/>
            </p:nvSpPr>
            <p:spPr>
              <a:xfrm>
                <a:off x="76200" y="38100"/>
                <a:ext cx="660400" cy="698500"/>
              </a:xfrm>
              <a:prstGeom prst="rect">
                <a:avLst/>
              </a:prstGeom>
              <a:noFill/>
              <a:ln>
                <a:noFill/>
              </a:ln>
            </p:spPr>
            <p:txBody>
              <a:bodyPr anchorCtr="0" anchor="ctr" bIns="46850" lIns="46850" spcFirstLastPara="1" rIns="46850" wrap="square" tIns="468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392" name="Google Shape;392;p18"/>
          <p:cNvGrpSpPr/>
          <p:nvPr/>
        </p:nvGrpSpPr>
        <p:grpSpPr>
          <a:xfrm>
            <a:off x="11412623" y="2668144"/>
            <a:ext cx="1908715" cy="1908715"/>
            <a:chOff x="0" y="0"/>
            <a:chExt cx="2544953" cy="2544953"/>
          </a:xfrm>
        </p:grpSpPr>
        <p:grpSp>
          <p:nvGrpSpPr>
            <p:cNvPr id="393" name="Google Shape;393;p18"/>
            <p:cNvGrpSpPr/>
            <p:nvPr/>
          </p:nvGrpSpPr>
          <p:grpSpPr>
            <a:xfrm>
              <a:off x="0" y="0"/>
              <a:ext cx="2544953" cy="2544953"/>
              <a:chOff x="0" y="0"/>
              <a:chExt cx="812800" cy="812800"/>
            </a:xfrm>
          </p:grpSpPr>
          <p:sp>
            <p:nvSpPr>
              <p:cNvPr id="394" name="Google Shape;39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6" name="Google Shape;396;p18"/>
            <p:cNvGrpSpPr/>
            <p:nvPr/>
          </p:nvGrpSpPr>
          <p:grpSpPr>
            <a:xfrm>
              <a:off x="124545" y="122256"/>
              <a:ext cx="2300441" cy="2300441"/>
              <a:chOff x="0" y="0"/>
              <a:chExt cx="812800" cy="812800"/>
            </a:xfrm>
          </p:grpSpPr>
          <p:sp>
            <p:nvSpPr>
              <p:cNvPr id="397" name="Google Shape;39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9" name="Google Shape;399;p18"/>
            <p:cNvGrpSpPr/>
            <p:nvPr/>
          </p:nvGrpSpPr>
          <p:grpSpPr>
            <a:xfrm>
              <a:off x="269132" y="251161"/>
              <a:ext cx="2042631" cy="2042631"/>
              <a:chOff x="0" y="0"/>
              <a:chExt cx="812800" cy="812800"/>
            </a:xfrm>
          </p:grpSpPr>
          <p:sp>
            <p:nvSpPr>
              <p:cNvPr id="400" name="Google Shape;40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18"/>
              <p:cNvSpPr txBox="1"/>
              <p:nvPr/>
            </p:nvSpPr>
            <p:spPr>
              <a:xfrm>
                <a:off x="76200" y="38100"/>
                <a:ext cx="660400" cy="698500"/>
              </a:xfrm>
              <a:prstGeom prst="rect">
                <a:avLst/>
              </a:prstGeom>
              <a:noFill/>
              <a:ln>
                <a:noFill/>
              </a:ln>
            </p:spPr>
            <p:txBody>
              <a:bodyPr anchorCtr="0" anchor="ctr" bIns="46850" lIns="46850" spcFirstLastPara="1" rIns="46850" wrap="square" tIns="468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02" name="Google Shape;402;p18"/>
          <p:cNvGrpSpPr/>
          <p:nvPr/>
        </p:nvGrpSpPr>
        <p:grpSpPr>
          <a:xfrm>
            <a:off x="14638939" y="2668144"/>
            <a:ext cx="1908715" cy="1908715"/>
            <a:chOff x="0" y="0"/>
            <a:chExt cx="2544953" cy="2544953"/>
          </a:xfrm>
        </p:grpSpPr>
        <p:grpSp>
          <p:nvGrpSpPr>
            <p:cNvPr id="403" name="Google Shape;403;p18"/>
            <p:cNvGrpSpPr/>
            <p:nvPr/>
          </p:nvGrpSpPr>
          <p:grpSpPr>
            <a:xfrm>
              <a:off x="0" y="0"/>
              <a:ext cx="2544953" cy="2544953"/>
              <a:chOff x="0" y="0"/>
              <a:chExt cx="812800" cy="812800"/>
            </a:xfrm>
          </p:grpSpPr>
          <p:sp>
            <p:nvSpPr>
              <p:cNvPr id="404" name="Google Shape;404;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6" name="Google Shape;406;p18"/>
            <p:cNvGrpSpPr/>
            <p:nvPr/>
          </p:nvGrpSpPr>
          <p:grpSpPr>
            <a:xfrm>
              <a:off x="124545" y="122256"/>
              <a:ext cx="2300441" cy="2300441"/>
              <a:chOff x="0" y="0"/>
              <a:chExt cx="812800" cy="812800"/>
            </a:xfrm>
          </p:grpSpPr>
          <p:sp>
            <p:nvSpPr>
              <p:cNvPr id="407" name="Google Shape;407;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8"/>
              <p:cNvSpPr txBox="1"/>
              <p:nvPr/>
            </p:nvSpPr>
            <p:spPr>
              <a:xfrm>
                <a:off x="76200" y="38100"/>
                <a:ext cx="660400" cy="698500"/>
              </a:xfrm>
              <a:prstGeom prst="rect">
                <a:avLst/>
              </a:prstGeom>
              <a:noFill/>
              <a:ln>
                <a:noFill/>
              </a:ln>
            </p:spPr>
            <p:txBody>
              <a:bodyPr anchorCtr="0" anchor="ctr" bIns="30950" lIns="30950" spcFirstLastPara="1" rIns="30950" wrap="square" tIns="309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9" name="Google Shape;409;p18"/>
            <p:cNvGrpSpPr/>
            <p:nvPr/>
          </p:nvGrpSpPr>
          <p:grpSpPr>
            <a:xfrm>
              <a:off x="251161" y="251161"/>
              <a:ext cx="2042631" cy="2042631"/>
              <a:chOff x="0" y="0"/>
              <a:chExt cx="812800" cy="812800"/>
            </a:xfrm>
          </p:grpSpPr>
          <p:sp>
            <p:nvSpPr>
              <p:cNvPr id="410" name="Google Shape;410;p18"/>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8"/>
              <p:cNvSpPr txBox="1"/>
              <p:nvPr/>
            </p:nvSpPr>
            <p:spPr>
              <a:xfrm>
                <a:off x="76200" y="38100"/>
                <a:ext cx="660400" cy="698500"/>
              </a:xfrm>
              <a:prstGeom prst="rect">
                <a:avLst/>
              </a:prstGeom>
              <a:noFill/>
              <a:ln>
                <a:noFill/>
              </a:ln>
            </p:spPr>
            <p:txBody>
              <a:bodyPr anchorCtr="0" anchor="ctr" bIns="46850" lIns="46850" spcFirstLastPara="1" rIns="46850" wrap="square" tIns="4685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412" name="Google Shape;412;p18"/>
          <p:cNvGrpSpPr/>
          <p:nvPr/>
        </p:nvGrpSpPr>
        <p:grpSpPr>
          <a:xfrm>
            <a:off x="1270469" y="3864866"/>
            <a:ext cx="2840561" cy="2695490"/>
            <a:chOff x="0" y="-38100"/>
            <a:chExt cx="748131" cy="709923"/>
          </a:xfrm>
        </p:grpSpPr>
        <p:sp>
          <p:nvSpPr>
            <p:cNvPr id="413" name="Google Shape;413;p18"/>
            <p:cNvSpPr/>
            <p:nvPr/>
          </p:nvSpPr>
          <p:spPr>
            <a:xfrm>
              <a:off x="0" y="0"/>
              <a:ext cx="748131" cy="671823"/>
            </a:xfrm>
            <a:custGeom>
              <a:rect b="b" l="l" r="r" t="t"/>
              <a:pathLst>
                <a:path extrusionOk="0" h="671823" w="748131">
                  <a:moveTo>
                    <a:pt x="73588" y="0"/>
                  </a:moveTo>
                  <a:lnTo>
                    <a:pt x="674543" y="0"/>
                  </a:lnTo>
                  <a:cubicBezTo>
                    <a:pt x="715185" y="0"/>
                    <a:pt x="748131" y="32947"/>
                    <a:pt x="748131" y="73588"/>
                  </a:cubicBezTo>
                  <a:lnTo>
                    <a:pt x="748131" y="598235"/>
                  </a:lnTo>
                  <a:cubicBezTo>
                    <a:pt x="748131" y="638877"/>
                    <a:pt x="715185" y="671823"/>
                    <a:pt x="674543" y="671823"/>
                  </a:cubicBezTo>
                  <a:lnTo>
                    <a:pt x="73588" y="671823"/>
                  </a:lnTo>
                  <a:cubicBezTo>
                    <a:pt x="32947" y="671823"/>
                    <a:pt x="0" y="638877"/>
                    <a:pt x="0" y="598235"/>
                  </a:cubicBezTo>
                  <a:lnTo>
                    <a:pt x="0" y="73588"/>
                  </a:lnTo>
                  <a:cubicBezTo>
                    <a:pt x="0" y="32947"/>
                    <a:pt x="32947" y="0"/>
                    <a:pt x="735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8"/>
            <p:cNvSpPr txBox="1"/>
            <p:nvPr/>
          </p:nvSpPr>
          <p:spPr>
            <a:xfrm>
              <a:off x="0" y="-38100"/>
              <a:ext cx="748131" cy="70992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5" name="Google Shape;415;p18"/>
          <p:cNvGrpSpPr/>
          <p:nvPr/>
        </p:nvGrpSpPr>
        <p:grpSpPr>
          <a:xfrm>
            <a:off x="1284343" y="7053870"/>
            <a:ext cx="5290043" cy="2695490"/>
            <a:chOff x="0" y="-38100"/>
            <a:chExt cx="1393262" cy="709923"/>
          </a:xfrm>
        </p:grpSpPr>
        <p:sp>
          <p:nvSpPr>
            <p:cNvPr id="416" name="Google Shape;416;p18"/>
            <p:cNvSpPr/>
            <p:nvPr/>
          </p:nvSpPr>
          <p:spPr>
            <a:xfrm>
              <a:off x="0" y="0"/>
              <a:ext cx="1393262" cy="671823"/>
            </a:xfrm>
            <a:custGeom>
              <a:rect b="b" l="l" r="r" t="t"/>
              <a:pathLst>
                <a:path extrusionOk="0" h="671823" w="1393262">
                  <a:moveTo>
                    <a:pt x="39514" y="0"/>
                  </a:moveTo>
                  <a:lnTo>
                    <a:pt x="1353748" y="0"/>
                  </a:lnTo>
                  <a:cubicBezTo>
                    <a:pt x="1364228" y="0"/>
                    <a:pt x="1374279" y="4163"/>
                    <a:pt x="1381689" y="11573"/>
                  </a:cubicBezTo>
                  <a:cubicBezTo>
                    <a:pt x="1389099" y="18984"/>
                    <a:pt x="1393262" y="29034"/>
                    <a:pt x="1393262" y="39514"/>
                  </a:cubicBezTo>
                  <a:lnTo>
                    <a:pt x="1393262" y="632309"/>
                  </a:lnTo>
                  <a:cubicBezTo>
                    <a:pt x="1393262" y="654132"/>
                    <a:pt x="1375571" y="671823"/>
                    <a:pt x="1353748" y="671823"/>
                  </a:cubicBezTo>
                  <a:lnTo>
                    <a:pt x="39514" y="671823"/>
                  </a:lnTo>
                  <a:cubicBezTo>
                    <a:pt x="17691" y="671823"/>
                    <a:pt x="0" y="654132"/>
                    <a:pt x="0" y="632309"/>
                  </a:cubicBezTo>
                  <a:lnTo>
                    <a:pt x="0" y="39514"/>
                  </a:lnTo>
                  <a:cubicBezTo>
                    <a:pt x="0" y="17691"/>
                    <a:pt x="17691" y="0"/>
                    <a:pt x="3951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8"/>
            <p:cNvSpPr txBox="1"/>
            <p:nvPr/>
          </p:nvSpPr>
          <p:spPr>
            <a:xfrm>
              <a:off x="0" y="-38100"/>
              <a:ext cx="1393262" cy="70992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8" name="Google Shape;418;p18"/>
          <p:cNvGrpSpPr/>
          <p:nvPr/>
        </p:nvGrpSpPr>
        <p:grpSpPr>
          <a:xfrm>
            <a:off x="6872041" y="7053870"/>
            <a:ext cx="4273859" cy="2695490"/>
            <a:chOff x="0" y="-38100"/>
            <a:chExt cx="1125625" cy="709923"/>
          </a:xfrm>
        </p:grpSpPr>
        <p:sp>
          <p:nvSpPr>
            <p:cNvPr id="419" name="Google Shape;419;p18"/>
            <p:cNvSpPr/>
            <p:nvPr/>
          </p:nvSpPr>
          <p:spPr>
            <a:xfrm>
              <a:off x="0" y="0"/>
              <a:ext cx="1125625" cy="671823"/>
            </a:xfrm>
            <a:custGeom>
              <a:rect b="b" l="l" r="r" t="t"/>
              <a:pathLst>
                <a:path extrusionOk="0" h="671823" w="1125625">
                  <a:moveTo>
                    <a:pt x="48909" y="0"/>
                  </a:moveTo>
                  <a:lnTo>
                    <a:pt x="1076716" y="0"/>
                  </a:lnTo>
                  <a:cubicBezTo>
                    <a:pt x="1103728" y="0"/>
                    <a:pt x="1125625" y="21897"/>
                    <a:pt x="1125625" y="48909"/>
                  </a:cubicBezTo>
                  <a:lnTo>
                    <a:pt x="1125625" y="622914"/>
                  </a:lnTo>
                  <a:cubicBezTo>
                    <a:pt x="1125625" y="649926"/>
                    <a:pt x="1103728" y="671823"/>
                    <a:pt x="1076716" y="671823"/>
                  </a:cubicBezTo>
                  <a:lnTo>
                    <a:pt x="48909" y="671823"/>
                  </a:lnTo>
                  <a:cubicBezTo>
                    <a:pt x="35938" y="671823"/>
                    <a:pt x="23498" y="666670"/>
                    <a:pt x="14325" y="657498"/>
                  </a:cubicBezTo>
                  <a:cubicBezTo>
                    <a:pt x="5153" y="648326"/>
                    <a:pt x="0" y="635885"/>
                    <a:pt x="0" y="622914"/>
                  </a:cubicBezTo>
                  <a:lnTo>
                    <a:pt x="0" y="48909"/>
                  </a:lnTo>
                  <a:cubicBezTo>
                    <a:pt x="0" y="21897"/>
                    <a:pt x="21897" y="0"/>
                    <a:pt x="489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8"/>
            <p:cNvSpPr txBox="1"/>
            <p:nvPr/>
          </p:nvSpPr>
          <p:spPr>
            <a:xfrm>
              <a:off x="0" y="-38100"/>
              <a:ext cx="1125625" cy="70992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1" name="Google Shape;421;p18"/>
          <p:cNvGrpSpPr/>
          <p:nvPr/>
        </p:nvGrpSpPr>
        <p:grpSpPr>
          <a:xfrm>
            <a:off x="11441175" y="7053870"/>
            <a:ext cx="5576355" cy="2695490"/>
            <a:chOff x="0" y="-38100"/>
            <a:chExt cx="1468670" cy="709923"/>
          </a:xfrm>
        </p:grpSpPr>
        <p:sp>
          <p:nvSpPr>
            <p:cNvPr id="422" name="Google Shape;422;p18"/>
            <p:cNvSpPr/>
            <p:nvPr/>
          </p:nvSpPr>
          <p:spPr>
            <a:xfrm>
              <a:off x="0" y="0"/>
              <a:ext cx="1468670" cy="671823"/>
            </a:xfrm>
            <a:custGeom>
              <a:rect b="b" l="l" r="r" t="t"/>
              <a:pathLst>
                <a:path extrusionOk="0" h="671823" w="1468670">
                  <a:moveTo>
                    <a:pt x="37485" y="0"/>
                  </a:moveTo>
                  <a:lnTo>
                    <a:pt x="1431184" y="0"/>
                  </a:lnTo>
                  <a:cubicBezTo>
                    <a:pt x="1451887" y="0"/>
                    <a:pt x="1468670" y="16783"/>
                    <a:pt x="1468670" y="37485"/>
                  </a:cubicBezTo>
                  <a:lnTo>
                    <a:pt x="1468670" y="634338"/>
                  </a:lnTo>
                  <a:cubicBezTo>
                    <a:pt x="1468670" y="655040"/>
                    <a:pt x="1451887" y="671823"/>
                    <a:pt x="1431184" y="671823"/>
                  </a:cubicBezTo>
                  <a:lnTo>
                    <a:pt x="37485" y="671823"/>
                  </a:lnTo>
                  <a:cubicBezTo>
                    <a:pt x="16783" y="671823"/>
                    <a:pt x="0" y="655040"/>
                    <a:pt x="0" y="634338"/>
                  </a:cubicBezTo>
                  <a:lnTo>
                    <a:pt x="0" y="37485"/>
                  </a:lnTo>
                  <a:cubicBezTo>
                    <a:pt x="0" y="16783"/>
                    <a:pt x="16783" y="0"/>
                    <a:pt x="374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8"/>
            <p:cNvSpPr txBox="1"/>
            <p:nvPr/>
          </p:nvSpPr>
          <p:spPr>
            <a:xfrm>
              <a:off x="0" y="-38100"/>
              <a:ext cx="1468670" cy="70992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18"/>
          <p:cNvGrpSpPr/>
          <p:nvPr/>
        </p:nvGrpSpPr>
        <p:grpSpPr>
          <a:xfrm>
            <a:off x="4497403" y="3864866"/>
            <a:ext cx="2840561" cy="2695490"/>
            <a:chOff x="0" y="-38100"/>
            <a:chExt cx="748131" cy="709923"/>
          </a:xfrm>
        </p:grpSpPr>
        <p:sp>
          <p:nvSpPr>
            <p:cNvPr id="425" name="Google Shape;425;p18"/>
            <p:cNvSpPr/>
            <p:nvPr/>
          </p:nvSpPr>
          <p:spPr>
            <a:xfrm>
              <a:off x="0" y="0"/>
              <a:ext cx="748131" cy="671823"/>
            </a:xfrm>
            <a:custGeom>
              <a:rect b="b" l="l" r="r" t="t"/>
              <a:pathLst>
                <a:path extrusionOk="0" h="671823" w="748131">
                  <a:moveTo>
                    <a:pt x="73588" y="0"/>
                  </a:moveTo>
                  <a:lnTo>
                    <a:pt x="674543" y="0"/>
                  </a:lnTo>
                  <a:cubicBezTo>
                    <a:pt x="715185" y="0"/>
                    <a:pt x="748131" y="32947"/>
                    <a:pt x="748131" y="73588"/>
                  </a:cubicBezTo>
                  <a:lnTo>
                    <a:pt x="748131" y="598235"/>
                  </a:lnTo>
                  <a:cubicBezTo>
                    <a:pt x="748131" y="638877"/>
                    <a:pt x="715185" y="671823"/>
                    <a:pt x="674543" y="671823"/>
                  </a:cubicBezTo>
                  <a:lnTo>
                    <a:pt x="73588" y="671823"/>
                  </a:lnTo>
                  <a:cubicBezTo>
                    <a:pt x="32947" y="671823"/>
                    <a:pt x="0" y="638877"/>
                    <a:pt x="0" y="598235"/>
                  </a:cubicBezTo>
                  <a:lnTo>
                    <a:pt x="0" y="73588"/>
                  </a:lnTo>
                  <a:cubicBezTo>
                    <a:pt x="0" y="32947"/>
                    <a:pt x="32947" y="0"/>
                    <a:pt x="735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8"/>
            <p:cNvSpPr txBox="1"/>
            <p:nvPr/>
          </p:nvSpPr>
          <p:spPr>
            <a:xfrm>
              <a:off x="0" y="-38100"/>
              <a:ext cx="748131" cy="70992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7" name="Google Shape;427;p18"/>
          <p:cNvGrpSpPr/>
          <p:nvPr/>
        </p:nvGrpSpPr>
        <p:grpSpPr>
          <a:xfrm>
            <a:off x="7729093" y="3864866"/>
            <a:ext cx="2840561" cy="2695490"/>
            <a:chOff x="0" y="-38100"/>
            <a:chExt cx="748131" cy="709923"/>
          </a:xfrm>
        </p:grpSpPr>
        <p:sp>
          <p:nvSpPr>
            <p:cNvPr id="428" name="Google Shape;428;p18"/>
            <p:cNvSpPr/>
            <p:nvPr/>
          </p:nvSpPr>
          <p:spPr>
            <a:xfrm>
              <a:off x="0" y="0"/>
              <a:ext cx="748131" cy="671823"/>
            </a:xfrm>
            <a:custGeom>
              <a:rect b="b" l="l" r="r" t="t"/>
              <a:pathLst>
                <a:path extrusionOk="0" h="671823" w="748131">
                  <a:moveTo>
                    <a:pt x="73588" y="0"/>
                  </a:moveTo>
                  <a:lnTo>
                    <a:pt x="674543" y="0"/>
                  </a:lnTo>
                  <a:cubicBezTo>
                    <a:pt x="715185" y="0"/>
                    <a:pt x="748131" y="32947"/>
                    <a:pt x="748131" y="73588"/>
                  </a:cubicBezTo>
                  <a:lnTo>
                    <a:pt x="748131" y="598235"/>
                  </a:lnTo>
                  <a:cubicBezTo>
                    <a:pt x="748131" y="638877"/>
                    <a:pt x="715185" y="671823"/>
                    <a:pt x="674543" y="671823"/>
                  </a:cubicBezTo>
                  <a:lnTo>
                    <a:pt x="73588" y="671823"/>
                  </a:lnTo>
                  <a:cubicBezTo>
                    <a:pt x="32947" y="671823"/>
                    <a:pt x="0" y="638877"/>
                    <a:pt x="0" y="598235"/>
                  </a:cubicBezTo>
                  <a:lnTo>
                    <a:pt x="0" y="73588"/>
                  </a:lnTo>
                  <a:cubicBezTo>
                    <a:pt x="0" y="32947"/>
                    <a:pt x="32947" y="0"/>
                    <a:pt x="735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8"/>
            <p:cNvSpPr txBox="1"/>
            <p:nvPr/>
          </p:nvSpPr>
          <p:spPr>
            <a:xfrm>
              <a:off x="0" y="-38100"/>
              <a:ext cx="748131" cy="70992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0" name="Google Shape;430;p18"/>
          <p:cNvGrpSpPr/>
          <p:nvPr/>
        </p:nvGrpSpPr>
        <p:grpSpPr>
          <a:xfrm>
            <a:off x="10960179" y="3864866"/>
            <a:ext cx="2840561" cy="2695490"/>
            <a:chOff x="0" y="-38100"/>
            <a:chExt cx="748131" cy="709923"/>
          </a:xfrm>
        </p:grpSpPr>
        <p:sp>
          <p:nvSpPr>
            <p:cNvPr id="431" name="Google Shape;431;p18"/>
            <p:cNvSpPr/>
            <p:nvPr/>
          </p:nvSpPr>
          <p:spPr>
            <a:xfrm>
              <a:off x="0" y="0"/>
              <a:ext cx="748131" cy="671823"/>
            </a:xfrm>
            <a:custGeom>
              <a:rect b="b" l="l" r="r" t="t"/>
              <a:pathLst>
                <a:path extrusionOk="0" h="671823" w="748131">
                  <a:moveTo>
                    <a:pt x="73588" y="0"/>
                  </a:moveTo>
                  <a:lnTo>
                    <a:pt x="674543" y="0"/>
                  </a:lnTo>
                  <a:cubicBezTo>
                    <a:pt x="715185" y="0"/>
                    <a:pt x="748131" y="32947"/>
                    <a:pt x="748131" y="73588"/>
                  </a:cubicBezTo>
                  <a:lnTo>
                    <a:pt x="748131" y="598235"/>
                  </a:lnTo>
                  <a:cubicBezTo>
                    <a:pt x="748131" y="638877"/>
                    <a:pt x="715185" y="671823"/>
                    <a:pt x="674543" y="671823"/>
                  </a:cubicBezTo>
                  <a:lnTo>
                    <a:pt x="73588" y="671823"/>
                  </a:lnTo>
                  <a:cubicBezTo>
                    <a:pt x="32947" y="671823"/>
                    <a:pt x="0" y="638877"/>
                    <a:pt x="0" y="598235"/>
                  </a:cubicBezTo>
                  <a:lnTo>
                    <a:pt x="0" y="73588"/>
                  </a:lnTo>
                  <a:cubicBezTo>
                    <a:pt x="0" y="32947"/>
                    <a:pt x="32947" y="0"/>
                    <a:pt x="735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8"/>
            <p:cNvSpPr txBox="1"/>
            <p:nvPr/>
          </p:nvSpPr>
          <p:spPr>
            <a:xfrm>
              <a:off x="0" y="-38100"/>
              <a:ext cx="748131" cy="70992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3" name="Google Shape;433;p18"/>
          <p:cNvGrpSpPr/>
          <p:nvPr/>
        </p:nvGrpSpPr>
        <p:grpSpPr>
          <a:xfrm>
            <a:off x="14191264" y="3864866"/>
            <a:ext cx="2826266" cy="2695490"/>
            <a:chOff x="0" y="-38100"/>
            <a:chExt cx="744366" cy="709923"/>
          </a:xfrm>
        </p:grpSpPr>
        <p:sp>
          <p:nvSpPr>
            <p:cNvPr id="434" name="Google Shape;434;p18"/>
            <p:cNvSpPr/>
            <p:nvPr/>
          </p:nvSpPr>
          <p:spPr>
            <a:xfrm>
              <a:off x="0" y="0"/>
              <a:ext cx="744366" cy="671823"/>
            </a:xfrm>
            <a:custGeom>
              <a:rect b="b" l="l" r="r" t="t"/>
              <a:pathLst>
                <a:path extrusionOk="0" h="671823" w="744366">
                  <a:moveTo>
                    <a:pt x="73960" y="0"/>
                  </a:moveTo>
                  <a:lnTo>
                    <a:pt x="670406" y="0"/>
                  </a:lnTo>
                  <a:cubicBezTo>
                    <a:pt x="690021" y="0"/>
                    <a:pt x="708834" y="7792"/>
                    <a:pt x="722704" y="21663"/>
                  </a:cubicBezTo>
                  <a:cubicBezTo>
                    <a:pt x="736574" y="35533"/>
                    <a:pt x="744366" y="54345"/>
                    <a:pt x="744366" y="73960"/>
                  </a:cubicBezTo>
                  <a:lnTo>
                    <a:pt x="744366" y="597863"/>
                  </a:lnTo>
                  <a:cubicBezTo>
                    <a:pt x="744366" y="638710"/>
                    <a:pt x="711253" y="671823"/>
                    <a:pt x="670406" y="671823"/>
                  </a:cubicBezTo>
                  <a:lnTo>
                    <a:pt x="73960" y="671823"/>
                  </a:lnTo>
                  <a:cubicBezTo>
                    <a:pt x="54345" y="671823"/>
                    <a:pt x="35533" y="664031"/>
                    <a:pt x="21663" y="650161"/>
                  </a:cubicBezTo>
                  <a:cubicBezTo>
                    <a:pt x="7792" y="636290"/>
                    <a:pt x="0" y="617478"/>
                    <a:pt x="0" y="597863"/>
                  </a:cubicBezTo>
                  <a:lnTo>
                    <a:pt x="0" y="73960"/>
                  </a:lnTo>
                  <a:cubicBezTo>
                    <a:pt x="0" y="54345"/>
                    <a:pt x="7792" y="35533"/>
                    <a:pt x="21663" y="21663"/>
                  </a:cubicBezTo>
                  <a:cubicBezTo>
                    <a:pt x="35533" y="7792"/>
                    <a:pt x="54345" y="0"/>
                    <a:pt x="739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8"/>
            <p:cNvSpPr txBox="1"/>
            <p:nvPr/>
          </p:nvSpPr>
          <p:spPr>
            <a:xfrm>
              <a:off x="0" y="-38100"/>
              <a:ext cx="744366" cy="709923"/>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6" name="Google Shape;436;p18"/>
          <p:cNvGrpSpPr/>
          <p:nvPr/>
        </p:nvGrpSpPr>
        <p:grpSpPr>
          <a:xfrm>
            <a:off x="1270469" y="3587950"/>
            <a:ext cx="2840561" cy="1278634"/>
            <a:chOff x="0" y="-38100"/>
            <a:chExt cx="748131" cy="336759"/>
          </a:xfrm>
        </p:grpSpPr>
        <p:sp>
          <p:nvSpPr>
            <p:cNvPr id="437" name="Google Shape;437;p18"/>
            <p:cNvSpPr/>
            <p:nvPr/>
          </p:nvSpPr>
          <p:spPr>
            <a:xfrm>
              <a:off x="0" y="0"/>
              <a:ext cx="748131" cy="298659"/>
            </a:xfrm>
            <a:custGeom>
              <a:rect b="b" l="l" r="r" t="t"/>
              <a:pathLst>
                <a:path extrusionOk="0" h="298659" w="748131">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8"/>
            <p:cNvSpPr txBox="1"/>
            <p:nvPr/>
          </p:nvSpPr>
          <p:spPr>
            <a:xfrm>
              <a:off x="0" y="-38100"/>
              <a:ext cx="748131"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9" name="Google Shape;439;p18"/>
          <p:cNvGrpSpPr/>
          <p:nvPr/>
        </p:nvGrpSpPr>
        <p:grpSpPr>
          <a:xfrm>
            <a:off x="1270469" y="6797673"/>
            <a:ext cx="5306297" cy="1278634"/>
            <a:chOff x="0" y="-38100"/>
            <a:chExt cx="1397543" cy="336759"/>
          </a:xfrm>
        </p:grpSpPr>
        <p:sp>
          <p:nvSpPr>
            <p:cNvPr id="440" name="Google Shape;440;p18"/>
            <p:cNvSpPr/>
            <p:nvPr/>
          </p:nvSpPr>
          <p:spPr>
            <a:xfrm>
              <a:off x="0" y="0"/>
              <a:ext cx="1397543" cy="298659"/>
            </a:xfrm>
            <a:custGeom>
              <a:rect b="b" l="l" r="r" t="t"/>
              <a:pathLst>
                <a:path extrusionOk="0" h="298659" w="1397543">
                  <a:moveTo>
                    <a:pt x="39393" y="0"/>
                  </a:moveTo>
                  <a:lnTo>
                    <a:pt x="1358150" y="0"/>
                  </a:lnTo>
                  <a:cubicBezTo>
                    <a:pt x="1379906" y="0"/>
                    <a:pt x="1397543" y="17637"/>
                    <a:pt x="1397543" y="39393"/>
                  </a:cubicBezTo>
                  <a:lnTo>
                    <a:pt x="1397543" y="259266"/>
                  </a:lnTo>
                  <a:cubicBezTo>
                    <a:pt x="1397543" y="281023"/>
                    <a:pt x="1379906" y="298659"/>
                    <a:pt x="1358150" y="298659"/>
                  </a:cubicBezTo>
                  <a:lnTo>
                    <a:pt x="39393" y="298659"/>
                  </a:lnTo>
                  <a:cubicBezTo>
                    <a:pt x="17637" y="298659"/>
                    <a:pt x="0" y="281023"/>
                    <a:pt x="0" y="259266"/>
                  </a:cubicBezTo>
                  <a:lnTo>
                    <a:pt x="0" y="39393"/>
                  </a:lnTo>
                  <a:cubicBezTo>
                    <a:pt x="0" y="17637"/>
                    <a:pt x="17637" y="0"/>
                    <a:pt x="3939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8"/>
            <p:cNvSpPr txBox="1"/>
            <p:nvPr/>
          </p:nvSpPr>
          <p:spPr>
            <a:xfrm>
              <a:off x="0" y="-38100"/>
              <a:ext cx="1397543"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2" name="Google Shape;442;p18"/>
          <p:cNvGrpSpPr/>
          <p:nvPr/>
        </p:nvGrpSpPr>
        <p:grpSpPr>
          <a:xfrm>
            <a:off x="6872041" y="6797673"/>
            <a:ext cx="4273859" cy="1278634"/>
            <a:chOff x="0" y="-38100"/>
            <a:chExt cx="1125625" cy="336759"/>
          </a:xfrm>
        </p:grpSpPr>
        <p:sp>
          <p:nvSpPr>
            <p:cNvPr id="443" name="Google Shape;443;p18"/>
            <p:cNvSpPr/>
            <p:nvPr/>
          </p:nvSpPr>
          <p:spPr>
            <a:xfrm>
              <a:off x="0" y="0"/>
              <a:ext cx="1125625" cy="298659"/>
            </a:xfrm>
            <a:custGeom>
              <a:rect b="b" l="l" r="r" t="t"/>
              <a:pathLst>
                <a:path extrusionOk="0" h="298659" w="1125625">
                  <a:moveTo>
                    <a:pt x="48909" y="0"/>
                  </a:moveTo>
                  <a:lnTo>
                    <a:pt x="1076716" y="0"/>
                  </a:lnTo>
                  <a:cubicBezTo>
                    <a:pt x="1103728" y="0"/>
                    <a:pt x="1125625" y="21897"/>
                    <a:pt x="1125625" y="48909"/>
                  </a:cubicBezTo>
                  <a:lnTo>
                    <a:pt x="1125625" y="249750"/>
                  </a:lnTo>
                  <a:cubicBezTo>
                    <a:pt x="1125625" y="276762"/>
                    <a:pt x="1103728" y="298659"/>
                    <a:pt x="1076716" y="298659"/>
                  </a:cubicBezTo>
                  <a:lnTo>
                    <a:pt x="48909" y="298659"/>
                  </a:lnTo>
                  <a:cubicBezTo>
                    <a:pt x="21897" y="298659"/>
                    <a:pt x="0" y="276762"/>
                    <a:pt x="0" y="249750"/>
                  </a:cubicBezTo>
                  <a:lnTo>
                    <a:pt x="0" y="48909"/>
                  </a:lnTo>
                  <a:cubicBezTo>
                    <a:pt x="0" y="21897"/>
                    <a:pt x="21897" y="0"/>
                    <a:pt x="48909"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8"/>
            <p:cNvSpPr txBox="1"/>
            <p:nvPr/>
          </p:nvSpPr>
          <p:spPr>
            <a:xfrm>
              <a:off x="0" y="-38100"/>
              <a:ext cx="1125625"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5" name="Google Shape;445;p18"/>
          <p:cNvGrpSpPr/>
          <p:nvPr/>
        </p:nvGrpSpPr>
        <p:grpSpPr>
          <a:xfrm>
            <a:off x="11441175" y="6797673"/>
            <a:ext cx="5576355" cy="1278634"/>
            <a:chOff x="0" y="-38100"/>
            <a:chExt cx="1468670" cy="336759"/>
          </a:xfrm>
        </p:grpSpPr>
        <p:sp>
          <p:nvSpPr>
            <p:cNvPr id="446" name="Google Shape;446;p18"/>
            <p:cNvSpPr/>
            <p:nvPr/>
          </p:nvSpPr>
          <p:spPr>
            <a:xfrm>
              <a:off x="0" y="0"/>
              <a:ext cx="1468670" cy="298659"/>
            </a:xfrm>
            <a:custGeom>
              <a:rect b="b" l="l" r="r" t="t"/>
              <a:pathLst>
                <a:path extrusionOk="0" h="298659" w="1468670">
                  <a:moveTo>
                    <a:pt x="37485" y="0"/>
                  </a:moveTo>
                  <a:lnTo>
                    <a:pt x="1431184" y="0"/>
                  </a:lnTo>
                  <a:cubicBezTo>
                    <a:pt x="1451887" y="0"/>
                    <a:pt x="1468670" y="16783"/>
                    <a:pt x="1468670" y="37485"/>
                  </a:cubicBezTo>
                  <a:lnTo>
                    <a:pt x="1468670" y="261174"/>
                  </a:lnTo>
                  <a:cubicBezTo>
                    <a:pt x="1468670" y="281877"/>
                    <a:pt x="1451887" y="298659"/>
                    <a:pt x="1431184" y="298659"/>
                  </a:cubicBezTo>
                  <a:lnTo>
                    <a:pt x="37485" y="298659"/>
                  </a:lnTo>
                  <a:cubicBezTo>
                    <a:pt x="16783" y="298659"/>
                    <a:pt x="0" y="281877"/>
                    <a:pt x="0" y="261174"/>
                  </a:cubicBezTo>
                  <a:lnTo>
                    <a:pt x="0" y="37485"/>
                  </a:lnTo>
                  <a:cubicBezTo>
                    <a:pt x="0" y="16783"/>
                    <a:pt x="16783" y="0"/>
                    <a:pt x="37485"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8"/>
            <p:cNvSpPr txBox="1"/>
            <p:nvPr/>
          </p:nvSpPr>
          <p:spPr>
            <a:xfrm>
              <a:off x="0" y="-38100"/>
              <a:ext cx="1468670"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8" name="Google Shape;448;p18"/>
          <p:cNvGrpSpPr/>
          <p:nvPr/>
        </p:nvGrpSpPr>
        <p:grpSpPr>
          <a:xfrm>
            <a:off x="4498021" y="3587950"/>
            <a:ext cx="2840561" cy="1278634"/>
            <a:chOff x="0" y="-38100"/>
            <a:chExt cx="748131" cy="336759"/>
          </a:xfrm>
        </p:grpSpPr>
        <p:sp>
          <p:nvSpPr>
            <p:cNvPr id="449" name="Google Shape;449;p18"/>
            <p:cNvSpPr/>
            <p:nvPr/>
          </p:nvSpPr>
          <p:spPr>
            <a:xfrm>
              <a:off x="0" y="0"/>
              <a:ext cx="748131" cy="298659"/>
            </a:xfrm>
            <a:custGeom>
              <a:rect b="b" l="l" r="r" t="t"/>
              <a:pathLst>
                <a:path extrusionOk="0" h="298659" w="748131">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8"/>
            <p:cNvSpPr txBox="1"/>
            <p:nvPr/>
          </p:nvSpPr>
          <p:spPr>
            <a:xfrm>
              <a:off x="0" y="-38100"/>
              <a:ext cx="748131"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1" name="Google Shape;451;p18"/>
          <p:cNvGrpSpPr/>
          <p:nvPr/>
        </p:nvGrpSpPr>
        <p:grpSpPr>
          <a:xfrm>
            <a:off x="7724337" y="3587950"/>
            <a:ext cx="2840561" cy="1278634"/>
            <a:chOff x="0" y="-38100"/>
            <a:chExt cx="748131" cy="336759"/>
          </a:xfrm>
        </p:grpSpPr>
        <p:sp>
          <p:nvSpPr>
            <p:cNvPr id="452" name="Google Shape;452;p18"/>
            <p:cNvSpPr/>
            <p:nvPr/>
          </p:nvSpPr>
          <p:spPr>
            <a:xfrm>
              <a:off x="0" y="0"/>
              <a:ext cx="748131" cy="298659"/>
            </a:xfrm>
            <a:custGeom>
              <a:rect b="b" l="l" r="r" t="t"/>
              <a:pathLst>
                <a:path extrusionOk="0" h="298659" w="748131">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8"/>
            <p:cNvSpPr txBox="1"/>
            <p:nvPr/>
          </p:nvSpPr>
          <p:spPr>
            <a:xfrm>
              <a:off x="0" y="-38100"/>
              <a:ext cx="748131"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4" name="Google Shape;454;p18"/>
          <p:cNvGrpSpPr/>
          <p:nvPr/>
        </p:nvGrpSpPr>
        <p:grpSpPr>
          <a:xfrm>
            <a:off x="10950654" y="3587950"/>
            <a:ext cx="2840561" cy="1278634"/>
            <a:chOff x="0" y="-38100"/>
            <a:chExt cx="748131" cy="336759"/>
          </a:xfrm>
        </p:grpSpPr>
        <p:sp>
          <p:nvSpPr>
            <p:cNvPr id="455" name="Google Shape;455;p18"/>
            <p:cNvSpPr/>
            <p:nvPr/>
          </p:nvSpPr>
          <p:spPr>
            <a:xfrm>
              <a:off x="0" y="0"/>
              <a:ext cx="748131" cy="298659"/>
            </a:xfrm>
            <a:custGeom>
              <a:rect b="b" l="l" r="r" t="t"/>
              <a:pathLst>
                <a:path extrusionOk="0" h="298659" w="748131">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8"/>
            <p:cNvSpPr txBox="1"/>
            <p:nvPr/>
          </p:nvSpPr>
          <p:spPr>
            <a:xfrm>
              <a:off x="0" y="-38100"/>
              <a:ext cx="748131"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7" name="Google Shape;457;p18"/>
          <p:cNvGrpSpPr/>
          <p:nvPr/>
        </p:nvGrpSpPr>
        <p:grpSpPr>
          <a:xfrm>
            <a:off x="14176970" y="3587950"/>
            <a:ext cx="2840561" cy="1278634"/>
            <a:chOff x="0" y="-38100"/>
            <a:chExt cx="748131" cy="336759"/>
          </a:xfrm>
        </p:grpSpPr>
        <p:sp>
          <p:nvSpPr>
            <p:cNvPr id="458" name="Google Shape;458;p18"/>
            <p:cNvSpPr/>
            <p:nvPr/>
          </p:nvSpPr>
          <p:spPr>
            <a:xfrm>
              <a:off x="0" y="0"/>
              <a:ext cx="748131" cy="298659"/>
            </a:xfrm>
            <a:custGeom>
              <a:rect b="b" l="l" r="r" t="t"/>
              <a:pathLst>
                <a:path extrusionOk="0" h="298659" w="748131">
                  <a:moveTo>
                    <a:pt x="73588" y="0"/>
                  </a:moveTo>
                  <a:lnTo>
                    <a:pt x="674543" y="0"/>
                  </a:lnTo>
                  <a:cubicBezTo>
                    <a:pt x="715185" y="0"/>
                    <a:pt x="748131" y="32947"/>
                    <a:pt x="748131" y="73588"/>
                  </a:cubicBezTo>
                  <a:lnTo>
                    <a:pt x="748131" y="225071"/>
                  </a:lnTo>
                  <a:cubicBezTo>
                    <a:pt x="748131" y="244588"/>
                    <a:pt x="740378" y="263306"/>
                    <a:pt x="726578" y="277106"/>
                  </a:cubicBezTo>
                  <a:cubicBezTo>
                    <a:pt x="712777" y="290906"/>
                    <a:pt x="694060" y="298659"/>
                    <a:pt x="674543" y="298659"/>
                  </a:cubicBezTo>
                  <a:lnTo>
                    <a:pt x="73588" y="298659"/>
                  </a:lnTo>
                  <a:cubicBezTo>
                    <a:pt x="32947" y="298659"/>
                    <a:pt x="0" y="265713"/>
                    <a:pt x="0" y="225071"/>
                  </a:cubicBezTo>
                  <a:lnTo>
                    <a:pt x="0" y="73588"/>
                  </a:lnTo>
                  <a:cubicBezTo>
                    <a:pt x="0" y="32947"/>
                    <a:pt x="32947" y="0"/>
                    <a:pt x="73588"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8"/>
            <p:cNvSpPr txBox="1"/>
            <p:nvPr/>
          </p:nvSpPr>
          <p:spPr>
            <a:xfrm>
              <a:off x="0" y="-38100"/>
              <a:ext cx="748131" cy="33675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460" name="Google Shape;460;p18"/>
          <p:cNvCxnSpPr/>
          <p:nvPr/>
        </p:nvCxnSpPr>
        <p:spPr>
          <a:xfrm>
            <a:off x="4149130" y="4309123"/>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461" name="Google Shape;461;p18"/>
          <p:cNvCxnSpPr/>
          <p:nvPr/>
        </p:nvCxnSpPr>
        <p:spPr>
          <a:xfrm>
            <a:off x="7386207" y="4290073"/>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462" name="Google Shape;462;p18"/>
          <p:cNvCxnSpPr/>
          <p:nvPr/>
        </p:nvCxnSpPr>
        <p:spPr>
          <a:xfrm>
            <a:off x="10604606" y="4299598"/>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463" name="Google Shape;463;p18"/>
          <p:cNvCxnSpPr/>
          <p:nvPr/>
        </p:nvCxnSpPr>
        <p:spPr>
          <a:xfrm>
            <a:off x="13838839" y="4299598"/>
            <a:ext cx="298422" cy="0"/>
          </a:xfrm>
          <a:prstGeom prst="straightConnector1">
            <a:avLst/>
          </a:prstGeom>
          <a:noFill/>
          <a:ln cap="flat" cmpd="sng" w="19050">
            <a:solidFill>
              <a:srgbClr val="000000"/>
            </a:solidFill>
            <a:prstDash val="lgDash"/>
            <a:round/>
            <a:headEnd len="sm" w="sm" type="none"/>
            <a:tailEnd len="lg" w="lg" type="diamond"/>
          </a:ln>
        </p:spPr>
      </p:cxnSp>
      <p:sp>
        <p:nvSpPr>
          <p:cNvPr id="464" name="Google Shape;464;p18"/>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465" name="Google Shape;465;p18"/>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466" name="Google Shape;466;p18"/>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467" name="Google Shape;467;p18"/>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468" name="Google Shape;468;p18"/>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469" name="Google Shape;469;p18"/>
          <p:cNvSpPr txBox="1"/>
          <p:nvPr/>
        </p:nvSpPr>
        <p:spPr>
          <a:xfrm>
            <a:off x="1440241" y="1706899"/>
            <a:ext cx="15407518" cy="8191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chivo Black"/>
                <a:ea typeface="Archivo Black"/>
                <a:cs typeface="Archivo Black"/>
                <a:sym typeface="Archivo Black"/>
              </a:rPr>
              <a:t>GO-TO-MARKET PLAN INFOGRAPHIC</a:t>
            </a:r>
            <a:endParaRPr/>
          </a:p>
        </p:txBody>
      </p:sp>
      <p:sp>
        <p:nvSpPr>
          <p:cNvPr id="470" name="Google Shape;470;p18"/>
          <p:cNvSpPr txBox="1"/>
          <p:nvPr/>
        </p:nvSpPr>
        <p:spPr>
          <a:xfrm>
            <a:off x="1635951" y="3880498"/>
            <a:ext cx="2141328"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Business</a:t>
            </a:r>
            <a:endParaRPr/>
          </a:p>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Objectives</a:t>
            </a:r>
            <a:endParaRPr/>
          </a:p>
        </p:txBody>
      </p:sp>
      <p:sp>
        <p:nvSpPr>
          <p:cNvPr id="471" name="Google Shape;471;p18"/>
          <p:cNvSpPr txBox="1"/>
          <p:nvPr/>
        </p:nvSpPr>
        <p:spPr>
          <a:xfrm>
            <a:off x="2223431" y="7299770"/>
            <a:ext cx="3973367" cy="4286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Marketing Strategy</a:t>
            </a:r>
            <a:endParaRPr/>
          </a:p>
        </p:txBody>
      </p:sp>
      <p:sp>
        <p:nvSpPr>
          <p:cNvPr id="472" name="Google Shape;472;p18"/>
          <p:cNvSpPr txBox="1"/>
          <p:nvPr/>
        </p:nvSpPr>
        <p:spPr>
          <a:xfrm>
            <a:off x="8186307" y="7280720"/>
            <a:ext cx="2439333" cy="4286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Key Metrics</a:t>
            </a:r>
            <a:endParaRPr/>
          </a:p>
        </p:txBody>
      </p:sp>
      <p:sp>
        <p:nvSpPr>
          <p:cNvPr id="473" name="Google Shape;473;p18"/>
          <p:cNvSpPr txBox="1"/>
          <p:nvPr/>
        </p:nvSpPr>
        <p:spPr>
          <a:xfrm>
            <a:off x="12157863" y="7290245"/>
            <a:ext cx="4501686" cy="428625"/>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Key success factors</a:t>
            </a:r>
            <a:endParaRPr/>
          </a:p>
        </p:txBody>
      </p:sp>
      <p:sp>
        <p:nvSpPr>
          <p:cNvPr id="474" name="Google Shape;474;p18"/>
          <p:cNvSpPr txBox="1"/>
          <p:nvPr/>
        </p:nvSpPr>
        <p:spPr>
          <a:xfrm>
            <a:off x="4844829" y="3880498"/>
            <a:ext cx="2141328"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Target Market</a:t>
            </a:r>
            <a:endParaRPr/>
          </a:p>
        </p:txBody>
      </p:sp>
      <p:sp>
        <p:nvSpPr>
          <p:cNvPr id="475" name="Google Shape;475;p18"/>
          <p:cNvSpPr txBox="1"/>
          <p:nvPr/>
        </p:nvSpPr>
        <p:spPr>
          <a:xfrm>
            <a:off x="8072753" y="3880498"/>
            <a:ext cx="2141328"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Target Customers</a:t>
            </a:r>
            <a:endParaRPr/>
          </a:p>
        </p:txBody>
      </p:sp>
      <p:sp>
        <p:nvSpPr>
          <p:cNvPr id="476" name="Google Shape;476;p18"/>
          <p:cNvSpPr txBox="1"/>
          <p:nvPr/>
        </p:nvSpPr>
        <p:spPr>
          <a:xfrm>
            <a:off x="10993500" y="3880498"/>
            <a:ext cx="2754868"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Differentiated</a:t>
            </a:r>
            <a:endParaRPr/>
          </a:p>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Offerings</a:t>
            </a:r>
            <a:endParaRPr/>
          </a:p>
        </p:txBody>
      </p:sp>
      <p:sp>
        <p:nvSpPr>
          <p:cNvPr id="477" name="Google Shape;477;p18"/>
          <p:cNvSpPr txBox="1"/>
          <p:nvPr/>
        </p:nvSpPr>
        <p:spPr>
          <a:xfrm>
            <a:off x="14262663" y="3880498"/>
            <a:ext cx="2754868"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Channels</a:t>
            </a:r>
            <a:endParaRPr/>
          </a:p>
        </p:txBody>
      </p:sp>
      <p:sp>
        <p:nvSpPr>
          <p:cNvPr id="478" name="Google Shape;478;p18"/>
          <p:cNvSpPr txBox="1"/>
          <p:nvPr/>
        </p:nvSpPr>
        <p:spPr>
          <a:xfrm>
            <a:off x="1697367" y="5246842"/>
            <a:ext cx="2018497" cy="1044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479" name="Google Shape;479;p18"/>
          <p:cNvSpPr txBox="1"/>
          <p:nvPr/>
        </p:nvSpPr>
        <p:spPr>
          <a:xfrm>
            <a:off x="1736393" y="8435845"/>
            <a:ext cx="3414089" cy="6921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480" name="Google Shape;480;p18"/>
          <p:cNvSpPr txBox="1"/>
          <p:nvPr/>
        </p:nvSpPr>
        <p:spPr>
          <a:xfrm>
            <a:off x="7211551" y="8435845"/>
            <a:ext cx="3414089" cy="6921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481" name="Google Shape;481;p18"/>
          <p:cNvSpPr txBox="1"/>
          <p:nvPr/>
        </p:nvSpPr>
        <p:spPr>
          <a:xfrm>
            <a:off x="11784075" y="8435845"/>
            <a:ext cx="3414089" cy="69215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482" name="Google Shape;482;p18"/>
          <p:cNvSpPr txBox="1"/>
          <p:nvPr/>
        </p:nvSpPr>
        <p:spPr>
          <a:xfrm>
            <a:off x="4853545" y="5246842"/>
            <a:ext cx="2018497" cy="1044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483" name="Google Shape;483;p18"/>
          <p:cNvSpPr txBox="1"/>
          <p:nvPr/>
        </p:nvSpPr>
        <p:spPr>
          <a:xfrm>
            <a:off x="8139823" y="5246842"/>
            <a:ext cx="2018497" cy="1044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484" name="Google Shape;484;p18"/>
          <p:cNvSpPr txBox="1"/>
          <p:nvPr/>
        </p:nvSpPr>
        <p:spPr>
          <a:xfrm>
            <a:off x="11371211" y="5246842"/>
            <a:ext cx="2018497" cy="1044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sp>
        <p:nvSpPr>
          <p:cNvPr id="485" name="Google Shape;485;p18"/>
          <p:cNvSpPr txBox="1"/>
          <p:nvPr/>
        </p:nvSpPr>
        <p:spPr>
          <a:xfrm>
            <a:off x="14600839" y="5246842"/>
            <a:ext cx="2018497" cy="10445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Montserrat"/>
                <a:ea typeface="Montserrat"/>
                <a:cs typeface="Montserrat"/>
                <a:sym typeface="Montserrat"/>
              </a:rPr>
              <a:t>Elaborate on what you want to discuss. </a:t>
            </a:r>
            <a:endParaRPr/>
          </a:p>
        </p:txBody>
      </p:sp>
      <p:pic>
        <p:nvPicPr>
          <p:cNvPr id="486" name="Google Shape;486;p18"/>
          <p:cNvPicPr preferRelativeResize="0"/>
          <p:nvPr/>
        </p:nvPicPr>
        <p:blipFill>
          <a:blip r:embed="rId4">
            <a:alphaModFix/>
          </a:blip>
          <a:stretch>
            <a:fillRect/>
          </a:stretch>
        </p:blipFill>
        <p:spPr>
          <a:xfrm>
            <a:off x="5253516" y="-1055480"/>
            <a:ext cx="2145501" cy="2032580"/>
          </a:xfrm>
          <a:prstGeom prst="rect">
            <a:avLst/>
          </a:prstGeom>
          <a:noFill/>
          <a:ln>
            <a:noFill/>
          </a:ln>
        </p:spPr>
      </p:pic>
      <p:pic>
        <p:nvPicPr>
          <p:cNvPr id="487" name="Google Shape;487;p18"/>
          <p:cNvPicPr preferRelativeResize="0"/>
          <p:nvPr/>
        </p:nvPicPr>
        <p:blipFill>
          <a:blip r:embed="rId4">
            <a:alphaModFix/>
          </a:blip>
          <a:stretch>
            <a:fillRect/>
          </a:stretch>
        </p:blipFill>
        <p:spPr>
          <a:xfrm>
            <a:off x="17312816" y="5468495"/>
            <a:ext cx="2145501" cy="2032580"/>
          </a:xfrm>
          <a:prstGeom prst="rect">
            <a:avLst/>
          </a:prstGeom>
          <a:noFill/>
          <a:ln>
            <a:noFill/>
          </a:ln>
        </p:spPr>
      </p:pic>
      <p:pic>
        <p:nvPicPr>
          <p:cNvPr id="488" name="Google Shape;488;p18"/>
          <p:cNvPicPr preferRelativeResize="0"/>
          <p:nvPr/>
        </p:nvPicPr>
        <p:blipFill>
          <a:blip r:embed="rId5">
            <a:alphaModFix/>
          </a:blip>
          <a:stretch>
            <a:fillRect/>
          </a:stretch>
        </p:blipFill>
        <p:spPr>
          <a:xfrm>
            <a:off x="2501049" y="3156172"/>
            <a:ext cx="411119" cy="396250"/>
          </a:xfrm>
          <a:prstGeom prst="rect">
            <a:avLst/>
          </a:prstGeom>
          <a:noFill/>
          <a:ln>
            <a:noFill/>
          </a:ln>
        </p:spPr>
      </p:pic>
      <p:pic>
        <p:nvPicPr>
          <p:cNvPr id="489" name="Google Shape;489;p18"/>
          <p:cNvPicPr preferRelativeResize="0"/>
          <p:nvPr/>
        </p:nvPicPr>
        <p:blipFill>
          <a:blip r:embed="rId6">
            <a:alphaModFix/>
          </a:blip>
          <a:stretch>
            <a:fillRect/>
          </a:stretch>
        </p:blipFill>
        <p:spPr>
          <a:xfrm>
            <a:off x="5660400" y="3091175"/>
            <a:ext cx="536400" cy="536400"/>
          </a:xfrm>
          <a:prstGeom prst="rect">
            <a:avLst/>
          </a:prstGeom>
          <a:noFill/>
          <a:ln>
            <a:noFill/>
          </a:ln>
        </p:spPr>
      </p:pic>
      <p:pic>
        <p:nvPicPr>
          <p:cNvPr id="490" name="Google Shape;490;p18"/>
          <p:cNvPicPr preferRelativeResize="0"/>
          <p:nvPr/>
        </p:nvPicPr>
        <p:blipFill>
          <a:blip r:embed="rId7">
            <a:alphaModFix/>
          </a:blip>
          <a:stretch>
            <a:fillRect/>
          </a:stretch>
        </p:blipFill>
        <p:spPr>
          <a:xfrm>
            <a:off x="8930433" y="3091204"/>
            <a:ext cx="469325" cy="536371"/>
          </a:xfrm>
          <a:prstGeom prst="rect">
            <a:avLst/>
          </a:prstGeom>
          <a:noFill/>
          <a:ln>
            <a:noFill/>
          </a:ln>
        </p:spPr>
      </p:pic>
      <p:pic>
        <p:nvPicPr>
          <p:cNvPr id="491" name="Google Shape;491;p18"/>
          <p:cNvPicPr preferRelativeResize="0"/>
          <p:nvPr/>
        </p:nvPicPr>
        <p:blipFill>
          <a:blip r:embed="rId8">
            <a:alphaModFix/>
          </a:blip>
          <a:stretch>
            <a:fillRect/>
          </a:stretch>
        </p:blipFill>
        <p:spPr>
          <a:xfrm>
            <a:off x="12124838" y="3023850"/>
            <a:ext cx="568075" cy="568075"/>
          </a:xfrm>
          <a:prstGeom prst="rect">
            <a:avLst/>
          </a:prstGeom>
          <a:noFill/>
          <a:ln>
            <a:noFill/>
          </a:ln>
        </p:spPr>
      </p:pic>
      <p:pic>
        <p:nvPicPr>
          <p:cNvPr id="492" name="Google Shape;492;p18"/>
          <p:cNvPicPr preferRelativeResize="0"/>
          <p:nvPr/>
        </p:nvPicPr>
        <p:blipFill>
          <a:blip r:embed="rId9">
            <a:alphaModFix/>
          </a:blip>
          <a:stretch>
            <a:fillRect/>
          </a:stretch>
        </p:blipFill>
        <p:spPr>
          <a:xfrm>
            <a:off x="15418000" y="3013725"/>
            <a:ext cx="411125" cy="588325"/>
          </a:xfrm>
          <a:prstGeom prst="rect">
            <a:avLst/>
          </a:prstGeom>
          <a:noFill/>
          <a:ln>
            <a:noFill/>
          </a:ln>
        </p:spPr>
      </p:pic>
      <p:pic>
        <p:nvPicPr>
          <p:cNvPr id="493" name="Google Shape;493;p18"/>
          <p:cNvPicPr preferRelativeResize="0"/>
          <p:nvPr/>
        </p:nvPicPr>
        <p:blipFill>
          <a:blip r:embed="rId10">
            <a:alphaModFix/>
          </a:blip>
          <a:stretch>
            <a:fillRect/>
          </a:stretch>
        </p:blipFill>
        <p:spPr>
          <a:xfrm>
            <a:off x="1697375" y="7271032"/>
            <a:ext cx="536400" cy="486113"/>
          </a:xfrm>
          <a:prstGeom prst="rect">
            <a:avLst/>
          </a:prstGeom>
          <a:noFill/>
          <a:ln>
            <a:noFill/>
          </a:ln>
        </p:spPr>
      </p:pic>
      <p:pic>
        <p:nvPicPr>
          <p:cNvPr id="494" name="Google Shape;494;p18"/>
          <p:cNvPicPr preferRelativeResize="0"/>
          <p:nvPr/>
        </p:nvPicPr>
        <p:blipFill>
          <a:blip r:embed="rId11">
            <a:alphaModFix/>
          </a:blip>
          <a:stretch>
            <a:fillRect/>
          </a:stretch>
        </p:blipFill>
        <p:spPr>
          <a:xfrm>
            <a:off x="11714036" y="7177835"/>
            <a:ext cx="692088" cy="640550"/>
          </a:xfrm>
          <a:prstGeom prst="rect">
            <a:avLst/>
          </a:prstGeom>
          <a:noFill/>
          <a:ln>
            <a:noFill/>
          </a:ln>
        </p:spPr>
      </p:pic>
      <p:pic>
        <p:nvPicPr>
          <p:cNvPr id="495" name="Google Shape;495;p18"/>
          <p:cNvPicPr preferRelativeResize="0"/>
          <p:nvPr/>
        </p:nvPicPr>
        <p:blipFill>
          <a:blip r:embed="rId12">
            <a:alphaModFix/>
          </a:blip>
          <a:stretch>
            <a:fillRect/>
          </a:stretch>
        </p:blipFill>
        <p:spPr>
          <a:xfrm>
            <a:off x="7454850" y="7170400"/>
            <a:ext cx="568050" cy="6554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6F7"/>
        </a:solidFill>
      </p:bgPr>
    </p:bg>
    <p:spTree>
      <p:nvGrpSpPr>
        <p:cNvPr id="499" name="Shape 499"/>
        <p:cNvGrpSpPr/>
        <p:nvPr/>
      </p:nvGrpSpPr>
      <p:grpSpPr>
        <a:xfrm>
          <a:off x="0" y="0"/>
          <a:ext cx="0" cy="0"/>
          <a:chOff x="0" y="0"/>
          <a:chExt cx="0" cy="0"/>
        </a:xfrm>
      </p:grpSpPr>
      <p:sp>
        <p:nvSpPr>
          <p:cNvPr id="500" name="Google Shape;500;p19"/>
          <p:cNvSpPr/>
          <p:nvPr/>
        </p:nvSpPr>
        <p:spPr>
          <a:xfrm>
            <a:off x="1179313" y="434948"/>
            <a:ext cx="739893" cy="542140"/>
          </a:xfrm>
          <a:custGeom>
            <a:rect b="b" l="l" r="r" t="t"/>
            <a:pathLst>
              <a:path extrusionOk="0" h="542140" w="739893">
                <a:moveTo>
                  <a:pt x="0" y="0"/>
                </a:moveTo>
                <a:lnTo>
                  <a:pt x="739893" y="0"/>
                </a:lnTo>
                <a:lnTo>
                  <a:pt x="739893" y="542140"/>
                </a:lnTo>
                <a:lnTo>
                  <a:pt x="0" y="542140"/>
                </a:lnTo>
                <a:lnTo>
                  <a:pt x="0" y="0"/>
                </a:lnTo>
                <a:close/>
              </a:path>
            </a:pathLst>
          </a:custGeom>
          <a:blipFill rotWithShape="1">
            <a:blip r:embed="rId3">
              <a:alphaModFix/>
            </a:blip>
            <a:stretch>
              <a:fillRect b="0" l="0" r="0" t="0"/>
            </a:stretch>
          </a:blipFill>
          <a:ln>
            <a:noFill/>
          </a:ln>
        </p:spPr>
      </p:sp>
      <p:sp>
        <p:nvSpPr>
          <p:cNvPr id="501" name="Google Shape;501;p19"/>
          <p:cNvSpPr txBox="1"/>
          <p:nvPr/>
        </p:nvSpPr>
        <p:spPr>
          <a:xfrm>
            <a:off x="1440241" y="1505467"/>
            <a:ext cx="15407518" cy="81915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Archivo Black"/>
                <a:ea typeface="Archivo Black"/>
                <a:cs typeface="Archivo Black"/>
                <a:sym typeface="Archivo Black"/>
              </a:rPr>
              <a:t>GO-TO-MARKET PLAN INFOGRAPHIC</a:t>
            </a:r>
            <a:endParaRPr/>
          </a:p>
        </p:txBody>
      </p:sp>
      <p:grpSp>
        <p:nvGrpSpPr>
          <p:cNvPr id="502" name="Google Shape;502;p19"/>
          <p:cNvGrpSpPr/>
          <p:nvPr/>
        </p:nvGrpSpPr>
        <p:grpSpPr>
          <a:xfrm rot="5400000">
            <a:off x="6488624" y="2518988"/>
            <a:ext cx="5467004" cy="5611665"/>
            <a:chOff x="0" y="-38100"/>
            <a:chExt cx="1439869" cy="1477969"/>
          </a:xfrm>
        </p:grpSpPr>
        <p:sp>
          <p:nvSpPr>
            <p:cNvPr id="503" name="Google Shape;503;p19"/>
            <p:cNvSpPr/>
            <p:nvPr/>
          </p:nvSpPr>
          <p:spPr>
            <a:xfrm>
              <a:off x="0" y="0"/>
              <a:ext cx="1439869" cy="1439869"/>
            </a:xfrm>
            <a:custGeom>
              <a:rect b="b" l="l" r="r" t="t"/>
              <a:pathLst>
                <a:path extrusionOk="0" h="1439869" w="1439869">
                  <a:moveTo>
                    <a:pt x="72222" y="0"/>
                  </a:moveTo>
                  <a:lnTo>
                    <a:pt x="1367647" y="0"/>
                  </a:lnTo>
                  <a:cubicBezTo>
                    <a:pt x="1386802" y="0"/>
                    <a:pt x="1405172" y="7609"/>
                    <a:pt x="1418716" y="21153"/>
                  </a:cubicBezTo>
                  <a:cubicBezTo>
                    <a:pt x="1432260" y="34698"/>
                    <a:pt x="1439869" y="53068"/>
                    <a:pt x="1439869" y="72222"/>
                  </a:cubicBezTo>
                  <a:lnTo>
                    <a:pt x="1439869" y="1367647"/>
                  </a:lnTo>
                  <a:cubicBezTo>
                    <a:pt x="1439869" y="1386802"/>
                    <a:pt x="1432260" y="1405172"/>
                    <a:pt x="1418716" y="1418716"/>
                  </a:cubicBezTo>
                  <a:cubicBezTo>
                    <a:pt x="1405172" y="1432260"/>
                    <a:pt x="1386802" y="1439869"/>
                    <a:pt x="1367647" y="1439869"/>
                  </a:cubicBezTo>
                  <a:lnTo>
                    <a:pt x="72222" y="1439869"/>
                  </a:lnTo>
                  <a:cubicBezTo>
                    <a:pt x="32335" y="1439869"/>
                    <a:pt x="0" y="1407534"/>
                    <a:pt x="0" y="1367647"/>
                  </a:cubicBezTo>
                  <a:lnTo>
                    <a:pt x="0" y="72222"/>
                  </a:lnTo>
                  <a:cubicBezTo>
                    <a:pt x="0" y="53068"/>
                    <a:pt x="7609" y="34698"/>
                    <a:pt x="21153" y="21153"/>
                  </a:cubicBezTo>
                  <a:cubicBezTo>
                    <a:pt x="34698" y="7609"/>
                    <a:pt x="53068" y="0"/>
                    <a:pt x="72222" y="0"/>
                  </a:cubicBezTo>
                  <a:close/>
                </a:path>
              </a:pathLst>
            </a:custGeom>
            <a:solidFill>
              <a:srgbClr val="000000">
                <a:alpha val="0"/>
              </a:srgbClr>
            </a:solidFill>
            <a:ln cap="rnd" cmpd="sng" w="19050">
              <a:solidFill>
                <a:srgbClr val="000000"/>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9"/>
            <p:cNvSpPr txBox="1"/>
            <p:nvPr/>
          </p:nvSpPr>
          <p:spPr>
            <a:xfrm>
              <a:off x="0" y="-38100"/>
              <a:ext cx="1439869" cy="1477969"/>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5" name="Google Shape;505;p19"/>
          <p:cNvGrpSpPr/>
          <p:nvPr/>
        </p:nvGrpSpPr>
        <p:grpSpPr>
          <a:xfrm rot="2700000">
            <a:off x="6485814" y="2588508"/>
            <a:ext cx="5472625" cy="5472625"/>
            <a:chOff x="0" y="-136387"/>
            <a:chExt cx="7296832" cy="7296832"/>
          </a:xfrm>
        </p:grpSpPr>
        <p:grpSp>
          <p:nvGrpSpPr>
            <p:cNvPr id="506" name="Google Shape;506;p19"/>
            <p:cNvGrpSpPr/>
            <p:nvPr/>
          </p:nvGrpSpPr>
          <p:grpSpPr>
            <a:xfrm rot="2700000">
              <a:off x="1325771" y="1084639"/>
              <a:ext cx="4645290" cy="4838171"/>
              <a:chOff x="0" y="-38100"/>
              <a:chExt cx="917588" cy="955688"/>
            </a:xfrm>
          </p:grpSpPr>
          <p:sp>
            <p:nvSpPr>
              <p:cNvPr id="507" name="Google Shape;507;p19"/>
              <p:cNvSpPr/>
              <p:nvPr/>
            </p:nvSpPr>
            <p:spPr>
              <a:xfrm>
                <a:off x="0" y="0"/>
                <a:ext cx="917588" cy="917588"/>
              </a:xfrm>
              <a:custGeom>
                <a:rect b="b" l="l" r="r" t="t"/>
                <a:pathLst>
                  <a:path extrusionOk="0" h="917588" w="917588">
                    <a:moveTo>
                      <a:pt x="113330" y="0"/>
                    </a:moveTo>
                    <a:lnTo>
                      <a:pt x="804258" y="0"/>
                    </a:lnTo>
                    <a:cubicBezTo>
                      <a:pt x="834315" y="0"/>
                      <a:pt x="863141" y="11940"/>
                      <a:pt x="884394" y="33194"/>
                    </a:cubicBezTo>
                    <a:cubicBezTo>
                      <a:pt x="905648" y="54447"/>
                      <a:pt x="917588" y="83273"/>
                      <a:pt x="917588" y="113330"/>
                    </a:cubicBezTo>
                    <a:lnTo>
                      <a:pt x="917588" y="804258"/>
                    </a:lnTo>
                    <a:cubicBezTo>
                      <a:pt x="917588" y="834315"/>
                      <a:pt x="905648" y="863141"/>
                      <a:pt x="884394" y="884394"/>
                    </a:cubicBezTo>
                    <a:cubicBezTo>
                      <a:pt x="863141" y="905648"/>
                      <a:pt x="834315" y="917588"/>
                      <a:pt x="804258" y="917588"/>
                    </a:cubicBezTo>
                    <a:lnTo>
                      <a:pt x="113330" y="917588"/>
                    </a:lnTo>
                    <a:cubicBezTo>
                      <a:pt x="50740" y="917588"/>
                      <a:pt x="0" y="866849"/>
                      <a:pt x="0" y="804258"/>
                    </a:cubicBezTo>
                    <a:lnTo>
                      <a:pt x="0" y="113330"/>
                    </a:lnTo>
                    <a:cubicBezTo>
                      <a:pt x="0" y="83273"/>
                      <a:pt x="11940" y="54447"/>
                      <a:pt x="33194" y="33194"/>
                    </a:cubicBezTo>
                    <a:cubicBezTo>
                      <a:pt x="54447" y="11940"/>
                      <a:pt x="83273" y="0"/>
                      <a:pt x="11333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9"/>
              <p:cNvSpPr txBox="1"/>
              <p:nvPr/>
            </p:nvSpPr>
            <p:spPr>
              <a:xfrm>
                <a:off x="0" y="-38100"/>
                <a:ext cx="917588" cy="95568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9" name="Google Shape;509;p19"/>
            <p:cNvGrpSpPr/>
            <p:nvPr/>
          </p:nvGrpSpPr>
          <p:grpSpPr>
            <a:xfrm rot="2700000">
              <a:off x="1116817" y="883989"/>
              <a:ext cx="5063199" cy="5256080"/>
              <a:chOff x="0" y="-38100"/>
              <a:chExt cx="1000138" cy="1038238"/>
            </a:xfrm>
          </p:grpSpPr>
          <p:sp>
            <p:nvSpPr>
              <p:cNvPr id="510" name="Google Shape;510;p19"/>
              <p:cNvSpPr/>
              <p:nvPr/>
            </p:nvSpPr>
            <p:spPr>
              <a:xfrm>
                <a:off x="0" y="0"/>
                <a:ext cx="1000138" cy="1000138"/>
              </a:xfrm>
              <a:custGeom>
                <a:rect b="b" l="l" r="r" t="t"/>
                <a:pathLst>
                  <a:path extrusionOk="0" h="1000138" w="1000138">
                    <a:moveTo>
                      <a:pt x="103976" y="0"/>
                    </a:moveTo>
                    <a:lnTo>
                      <a:pt x="896162" y="0"/>
                    </a:lnTo>
                    <a:cubicBezTo>
                      <a:pt x="923738" y="0"/>
                      <a:pt x="950185" y="10955"/>
                      <a:pt x="969684" y="30454"/>
                    </a:cubicBezTo>
                    <a:cubicBezTo>
                      <a:pt x="989184" y="49953"/>
                      <a:pt x="1000138" y="76400"/>
                      <a:pt x="1000138" y="103976"/>
                    </a:cubicBezTo>
                    <a:lnTo>
                      <a:pt x="1000138" y="896162"/>
                    </a:lnTo>
                    <a:cubicBezTo>
                      <a:pt x="1000138" y="923738"/>
                      <a:pt x="989184" y="950185"/>
                      <a:pt x="969684" y="969684"/>
                    </a:cubicBezTo>
                    <a:cubicBezTo>
                      <a:pt x="950185" y="989184"/>
                      <a:pt x="923738" y="1000138"/>
                      <a:pt x="896162" y="1000138"/>
                    </a:cubicBezTo>
                    <a:lnTo>
                      <a:pt x="103976" y="1000138"/>
                    </a:lnTo>
                    <a:cubicBezTo>
                      <a:pt x="76400" y="1000138"/>
                      <a:pt x="49953" y="989184"/>
                      <a:pt x="30454" y="969684"/>
                    </a:cubicBezTo>
                    <a:cubicBezTo>
                      <a:pt x="10955" y="950185"/>
                      <a:pt x="0" y="923738"/>
                      <a:pt x="0" y="896162"/>
                    </a:cubicBezTo>
                    <a:lnTo>
                      <a:pt x="0" y="103976"/>
                    </a:lnTo>
                    <a:cubicBezTo>
                      <a:pt x="0" y="76400"/>
                      <a:pt x="10955" y="49953"/>
                      <a:pt x="30454" y="30454"/>
                    </a:cubicBezTo>
                    <a:cubicBezTo>
                      <a:pt x="49953" y="10955"/>
                      <a:pt x="76400" y="0"/>
                      <a:pt x="103976" y="0"/>
                    </a:cubicBezTo>
                    <a:close/>
                  </a:path>
                </a:pathLst>
              </a:custGeom>
              <a:solidFill>
                <a:srgbClr val="000000">
                  <a:alpha val="0"/>
                </a:srgbClr>
              </a:solidFill>
              <a:ln cap="rnd"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19"/>
              <p:cNvSpPr txBox="1"/>
              <p:nvPr/>
            </p:nvSpPr>
            <p:spPr>
              <a:xfrm>
                <a:off x="0" y="-38100"/>
                <a:ext cx="1000138" cy="1038238"/>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12" name="Google Shape;512;p19"/>
          <p:cNvGrpSpPr/>
          <p:nvPr/>
        </p:nvGrpSpPr>
        <p:grpSpPr>
          <a:xfrm>
            <a:off x="8613999" y="7522525"/>
            <a:ext cx="1071593" cy="1071593"/>
            <a:chOff x="0" y="0"/>
            <a:chExt cx="1428791" cy="1428791"/>
          </a:xfrm>
        </p:grpSpPr>
        <p:grpSp>
          <p:nvGrpSpPr>
            <p:cNvPr id="513" name="Google Shape;513;p19"/>
            <p:cNvGrpSpPr/>
            <p:nvPr/>
          </p:nvGrpSpPr>
          <p:grpSpPr>
            <a:xfrm>
              <a:off x="0" y="0"/>
              <a:ext cx="1428791" cy="1428791"/>
              <a:chOff x="0" y="0"/>
              <a:chExt cx="812800" cy="812800"/>
            </a:xfrm>
          </p:grpSpPr>
          <p:sp>
            <p:nvSpPr>
              <p:cNvPr id="514" name="Google Shape;51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6" name="Google Shape;516;p19"/>
            <p:cNvGrpSpPr/>
            <p:nvPr/>
          </p:nvGrpSpPr>
          <p:grpSpPr>
            <a:xfrm>
              <a:off x="85326" y="85326"/>
              <a:ext cx="1258139" cy="1258139"/>
              <a:chOff x="0" y="0"/>
              <a:chExt cx="812800" cy="812800"/>
            </a:xfrm>
          </p:grpSpPr>
          <p:sp>
            <p:nvSpPr>
              <p:cNvPr id="517" name="Google Shape;51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9" name="Google Shape;519;p19"/>
            <p:cNvGrpSpPr/>
            <p:nvPr/>
          </p:nvGrpSpPr>
          <p:grpSpPr>
            <a:xfrm>
              <a:off x="145765" y="145765"/>
              <a:ext cx="1137261" cy="1137261"/>
              <a:chOff x="0" y="0"/>
              <a:chExt cx="812800" cy="812800"/>
            </a:xfrm>
          </p:grpSpPr>
          <p:sp>
            <p:nvSpPr>
              <p:cNvPr id="520" name="Google Shape;52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22" name="Google Shape;522;p19"/>
          <p:cNvGrpSpPr/>
          <p:nvPr/>
        </p:nvGrpSpPr>
        <p:grpSpPr>
          <a:xfrm>
            <a:off x="5880497" y="3346600"/>
            <a:ext cx="1071593" cy="1071593"/>
            <a:chOff x="0" y="0"/>
            <a:chExt cx="1428791" cy="1428791"/>
          </a:xfrm>
        </p:grpSpPr>
        <p:grpSp>
          <p:nvGrpSpPr>
            <p:cNvPr id="523" name="Google Shape;523;p19"/>
            <p:cNvGrpSpPr/>
            <p:nvPr/>
          </p:nvGrpSpPr>
          <p:grpSpPr>
            <a:xfrm>
              <a:off x="0" y="0"/>
              <a:ext cx="1428791" cy="1428791"/>
              <a:chOff x="0" y="0"/>
              <a:chExt cx="812800" cy="812800"/>
            </a:xfrm>
          </p:grpSpPr>
          <p:sp>
            <p:nvSpPr>
              <p:cNvPr id="524" name="Google Shape;52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6" name="Google Shape;526;p19"/>
            <p:cNvGrpSpPr/>
            <p:nvPr/>
          </p:nvGrpSpPr>
          <p:grpSpPr>
            <a:xfrm>
              <a:off x="85326" y="85326"/>
              <a:ext cx="1258139" cy="1258139"/>
              <a:chOff x="0" y="0"/>
              <a:chExt cx="812800" cy="812800"/>
            </a:xfrm>
          </p:grpSpPr>
          <p:sp>
            <p:nvSpPr>
              <p:cNvPr id="527" name="Google Shape;52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9" name="Google Shape;529;p19"/>
            <p:cNvGrpSpPr/>
            <p:nvPr/>
          </p:nvGrpSpPr>
          <p:grpSpPr>
            <a:xfrm>
              <a:off x="145765" y="145765"/>
              <a:ext cx="1137261" cy="1137261"/>
              <a:chOff x="0" y="0"/>
              <a:chExt cx="812800" cy="812800"/>
            </a:xfrm>
          </p:grpSpPr>
          <p:sp>
            <p:nvSpPr>
              <p:cNvPr id="530" name="Google Shape;53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32" name="Google Shape;532;p19"/>
          <p:cNvGrpSpPr/>
          <p:nvPr/>
        </p:nvGrpSpPr>
        <p:grpSpPr>
          <a:xfrm>
            <a:off x="11340335" y="3346600"/>
            <a:ext cx="1071593" cy="1071593"/>
            <a:chOff x="0" y="0"/>
            <a:chExt cx="1428791" cy="1428791"/>
          </a:xfrm>
        </p:grpSpPr>
        <p:grpSp>
          <p:nvGrpSpPr>
            <p:cNvPr id="533" name="Google Shape;533;p19"/>
            <p:cNvGrpSpPr/>
            <p:nvPr/>
          </p:nvGrpSpPr>
          <p:grpSpPr>
            <a:xfrm>
              <a:off x="0" y="0"/>
              <a:ext cx="1428791" cy="1428791"/>
              <a:chOff x="0" y="0"/>
              <a:chExt cx="812800" cy="812800"/>
            </a:xfrm>
          </p:grpSpPr>
          <p:sp>
            <p:nvSpPr>
              <p:cNvPr id="534" name="Google Shape;53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6" name="Google Shape;536;p19"/>
            <p:cNvGrpSpPr/>
            <p:nvPr/>
          </p:nvGrpSpPr>
          <p:grpSpPr>
            <a:xfrm>
              <a:off x="85326" y="85326"/>
              <a:ext cx="1258139" cy="1258139"/>
              <a:chOff x="0" y="0"/>
              <a:chExt cx="812800" cy="812800"/>
            </a:xfrm>
          </p:grpSpPr>
          <p:sp>
            <p:nvSpPr>
              <p:cNvPr id="537" name="Google Shape;53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9" name="Google Shape;539;p19"/>
            <p:cNvGrpSpPr/>
            <p:nvPr/>
          </p:nvGrpSpPr>
          <p:grpSpPr>
            <a:xfrm>
              <a:off x="145765" y="145765"/>
              <a:ext cx="1137261" cy="1137261"/>
              <a:chOff x="0" y="0"/>
              <a:chExt cx="812800" cy="812800"/>
            </a:xfrm>
          </p:grpSpPr>
          <p:sp>
            <p:nvSpPr>
              <p:cNvPr id="540" name="Google Shape;54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42" name="Google Shape;542;p19"/>
          <p:cNvGrpSpPr/>
          <p:nvPr/>
        </p:nvGrpSpPr>
        <p:grpSpPr>
          <a:xfrm>
            <a:off x="5880497" y="5961244"/>
            <a:ext cx="1071593" cy="1071593"/>
            <a:chOff x="0" y="0"/>
            <a:chExt cx="1428791" cy="1428791"/>
          </a:xfrm>
        </p:grpSpPr>
        <p:grpSp>
          <p:nvGrpSpPr>
            <p:cNvPr id="543" name="Google Shape;543;p19"/>
            <p:cNvGrpSpPr/>
            <p:nvPr/>
          </p:nvGrpSpPr>
          <p:grpSpPr>
            <a:xfrm>
              <a:off x="0" y="0"/>
              <a:ext cx="1428791" cy="1428791"/>
              <a:chOff x="0" y="0"/>
              <a:chExt cx="812800" cy="812800"/>
            </a:xfrm>
          </p:grpSpPr>
          <p:sp>
            <p:nvSpPr>
              <p:cNvPr id="544" name="Google Shape;54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6" name="Google Shape;546;p19"/>
            <p:cNvGrpSpPr/>
            <p:nvPr/>
          </p:nvGrpSpPr>
          <p:grpSpPr>
            <a:xfrm>
              <a:off x="85326" y="85326"/>
              <a:ext cx="1258139" cy="1258139"/>
              <a:chOff x="0" y="0"/>
              <a:chExt cx="812800" cy="812800"/>
            </a:xfrm>
          </p:grpSpPr>
          <p:sp>
            <p:nvSpPr>
              <p:cNvPr id="547" name="Google Shape;54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49" name="Google Shape;549;p19"/>
            <p:cNvGrpSpPr/>
            <p:nvPr/>
          </p:nvGrpSpPr>
          <p:grpSpPr>
            <a:xfrm>
              <a:off x="145765" y="145765"/>
              <a:ext cx="1137261" cy="1137261"/>
              <a:chOff x="0" y="0"/>
              <a:chExt cx="812800" cy="812800"/>
            </a:xfrm>
          </p:grpSpPr>
          <p:sp>
            <p:nvSpPr>
              <p:cNvPr id="550" name="Google Shape;55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52" name="Google Shape;552;p19"/>
          <p:cNvGrpSpPr/>
          <p:nvPr/>
        </p:nvGrpSpPr>
        <p:grpSpPr>
          <a:xfrm>
            <a:off x="11340335" y="5961244"/>
            <a:ext cx="1071593" cy="1071593"/>
            <a:chOff x="0" y="0"/>
            <a:chExt cx="1428791" cy="1428791"/>
          </a:xfrm>
        </p:grpSpPr>
        <p:grpSp>
          <p:nvGrpSpPr>
            <p:cNvPr id="553" name="Google Shape;553;p19"/>
            <p:cNvGrpSpPr/>
            <p:nvPr/>
          </p:nvGrpSpPr>
          <p:grpSpPr>
            <a:xfrm>
              <a:off x="0" y="0"/>
              <a:ext cx="1428791" cy="1428791"/>
              <a:chOff x="0" y="0"/>
              <a:chExt cx="812800" cy="812800"/>
            </a:xfrm>
          </p:grpSpPr>
          <p:sp>
            <p:nvSpPr>
              <p:cNvPr id="554" name="Google Shape;554;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cap="sq" cmpd="sng" w="19050">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6" name="Google Shape;556;p19"/>
            <p:cNvGrpSpPr/>
            <p:nvPr/>
          </p:nvGrpSpPr>
          <p:grpSpPr>
            <a:xfrm>
              <a:off x="85326" y="85326"/>
              <a:ext cx="1258139" cy="1258139"/>
              <a:chOff x="0" y="0"/>
              <a:chExt cx="812800" cy="812800"/>
            </a:xfrm>
          </p:grpSpPr>
          <p:sp>
            <p:nvSpPr>
              <p:cNvPr id="557" name="Google Shape;55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59" name="Google Shape;559;p19"/>
            <p:cNvGrpSpPr/>
            <p:nvPr/>
          </p:nvGrpSpPr>
          <p:grpSpPr>
            <a:xfrm>
              <a:off x="145765" y="145765"/>
              <a:ext cx="1137261" cy="1137261"/>
              <a:chOff x="0" y="0"/>
              <a:chExt cx="812800" cy="812800"/>
            </a:xfrm>
          </p:grpSpPr>
          <p:sp>
            <p:nvSpPr>
              <p:cNvPr id="560" name="Google Shape;560;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F6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cxnSp>
        <p:nvCxnSpPr>
          <p:cNvPr id="562" name="Google Shape;562;p19"/>
          <p:cNvCxnSpPr/>
          <p:nvPr/>
        </p:nvCxnSpPr>
        <p:spPr>
          <a:xfrm>
            <a:off x="12411928" y="3872872"/>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563" name="Google Shape;563;p19"/>
          <p:cNvCxnSpPr/>
          <p:nvPr/>
        </p:nvCxnSpPr>
        <p:spPr>
          <a:xfrm rot="10800000">
            <a:off x="5582075" y="3863347"/>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564" name="Google Shape;564;p19"/>
          <p:cNvCxnSpPr/>
          <p:nvPr/>
        </p:nvCxnSpPr>
        <p:spPr>
          <a:xfrm rot="10800000">
            <a:off x="5582075" y="6506565"/>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565" name="Google Shape;565;p19"/>
          <p:cNvCxnSpPr/>
          <p:nvPr/>
        </p:nvCxnSpPr>
        <p:spPr>
          <a:xfrm>
            <a:off x="12411928" y="6506565"/>
            <a:ext cx="298422" cy="0"/>
          </a:xfrm>
          <a:prstGeom prst="straightConnector1">
            <a:avLst/>
          </a:prstGeom>
          <a:noFill/>
          <a:ln cap="flat" cmpd="sng" w="19050">
            <a:solidFill>
              <a:srgbClr val="000000"/>
            </a:solidFill>
            <a:prstDash val="lgDash"/>
            <a:round/>
            <a:headEnd len="sm" w="sm" type="none"/>
            <a:tailEnd len="lg" w="lg" type="diamond"/>
          </a:ln>
        </p:spPr>
      </p:cxnSp>
      <p:cxnSp>
        <p:nvCxnSpPr>
          <p:cNvPr id="566" name="Google Shape;566;p19"/>
          <p:cNvCxnSpPr/>
          <p:nvPr/>
        </p:nvCxnSpPr>
        <p:spPr>
          <a:xfrm>
            <a:off x="9140271" y="8578360"/>
            <a:ext cx="0" cy="298422"/>
          </a:xfrm>
          <a:prstGeom prst="straightConnector1">
            <a:avLst/>
          </a:prstGeom>
          <a:noFill/>
          <a:ln cap="flat" cmpd="sng" w="19050">
            <a:solidFill>
              <a:srgbClr val="000000"/>
            </a:solidFill>
            <a:prstDash val="lgDash"/>
            <a:round/>
            <a:headEnd len="sm" w="sm" type="none"/>
            <a:tailEnd len="lg" w="lg" type="diamond"/>
          </a:ln>
        </p:spPr>
      </p:cxnSp>
      <p:grpSp>
        <p:nvGrpSpPr>
          <p:cNvPr id="567" name="Google Shape;567;p19"/>
          <p:cNvGrpSpPr/>
          <p:nvPr/>
        </p:nvGrpSpPr>
        <p:grpSpPr>
          <a:xfrm>
            <a:off x="2566335" y="2986402"/>
            <a:ext cx="2844290" cy="1431792"/>
            <a:chOff x="0" y="-192881"/>
            <a:chExt cx="3792387" cy="1909055"/>
          </a:xfrm>
        </p:grpSpPr>
        <p:grpSp>
          <p:nvGrpSpPr>
            <p:cNvPr id="568" name="Google Shape;568;p19"/>
            <p:cNvGrpSpPr/>
            <p:nvPr/>
          </p:nvGrpSpPr>
          <p:grpSpPr>
            <a:xfrm>
              <a:off x="0" y="94502"/>
              <a:ext cx="3792387" cy="1621672"/>
              <a:chOff x="0" y="-38100"/>
              <a:chExt cx="749113" cy="320330"/>
            </a:xfrm>
          </p:grpSpPr>
          <p:sp>
            <p:nvSpPr>
              <p:cNvPr id="569" name="Google Shape;569;p19"/>
              <p:cNvSpPr/>
              <p:nvPr/>
            </p:nvSpPr>
            <p:spPr>
              <a:xfrm>
                <a:off x="0" y="0"/>
                <a:ext cx="749113" cy="282230"/>
              </a:xfrm>
              <a:custGeom>
                <a:rect b="b" l="l" r="r" t="t"/>
                <a:pathLst>
                  <a:path extrusionOk="0" h="282230" w="749113">
                    <a:moveTo>
                      <a:pt x="73492" y="0"/>
                    </a:moveTo>
                    <a:lnTo>
                      <a:pt x="675622" y="0"/>
                    </a:lnTo>
                    <a:cubicBezTo>
                      <a:pt x="695113" y="0"/>
                      <a:pt x="713806" y="7743"/>
                      <a:pt x="727588" y="21525"/>
                    </a:cubicBezTo>
                    <a:cubicBezTo>
                      <a:pt x="741371" y="35308"/>
                      <a:pt x="749113" y="54001"/>
                      <a:pt x="749113" y="73492"/>
                    </a:cubicBezTo>
                    <a:lnTo>
                      <a:pt x="749113" y="208739"/>
                    </a:lnTo>
                    <a:cubicBezTo>
                      <a:pt x="749113" y="228230"/>
                      <a:pt x="741371" y="246923"/>
                      <a:pt x="727588" y="260705"/>
                    </a:cubicBezTo>
                    <a:cubicBezTo>
                      <a:pt x="713806" y="274487"/>
                      <a:pt x="695113" y="282230"/>
                      <a:pt x="675622" y="282230"/>
                    </a:cubicBezTo>
                    <a:lnTo>
                      <a:pt x="73492" y="282230"/>
                    </a:lnTo>
                    <a:cubicBezTo>
                      <a:pt x="54001" y="282230"/>
                      <a:pt x="35308" y="274487"/>
                      <a:pt x="21525" y="260705"/>
                    </a:cubicBezTo>
                    <a:cubicBezTo>
                      <a:pt x="7743" y="246923"/>
                      <a:pt x="0" y="228230"/>
                      <a:pt x="0" y="208739"/>
                    </a:cubicBezTo>
                    <a:lnTo>
                      <a:pt x="0" y="73492"/>
                    </a:lnTo>
                    <a:cubicBezTo>
                      <a:pt x="0" y="54001"/>
                      <a:pt x="7743" y="35308"/>
                      <a:pt x="21525" y="21525"/>
                    </a:cubicBezTo>
                    <a:cubicBezTo>
                      <a:pt x="35308" y="7743"/>
                      <a:pt x="54001" y="0"/>
                      <a:pt x="73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9"/>
              <p:cNvSpPr txBox="1"/>
              <p:nvPr/>
            </p:nvSpPr>
            <p:spPr>
              <a:xfrm>
                <a:off x="0" y="-38100"/>
                <a:ext cx="749113" cy="32033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1" name="Google Shape;571;p19"/>
            <p:cNvGrpSpPr/>
            <p:nvPr/>
          </p:nvGrpSpPr>
          <p:grpSpPr>
            <a:xfrm>
              <a:off x="0" y="-192881"/>
              <a:ext cx="3787415" cy="936668"/>
              <a:chOff x="0" y="-38100"/>
              <a:chExt cx="748131" cy="185021"/>
            </a:xfrm>
          </p:grpSpPr>
          <p:sp>
            <p:nvSpPr>
              <p:cNvPr id="572" name="Google Shape;572;p19"/>
              <p:cNvSpPr/>
              <p:nvPr/>
            </p:nvSpPr>
            <p:spPr>
              <a:xfrm>
                <a:off x="0" y="0"/>
                <a:ext cx="748131" cy="146921"/>
              </a:xfrm>
              <a:custGeom>
                <a:rect b="b" l="l" r="r" t="t"/>
                <a:pathLst>
                  <a:path extrusionOk="0" h="146921" w="748131">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9"/>
              <p:cNvSpPr txBox="1"/>
              <p:nvPr/>
            </p:nvSpPr>
            <p:spPr>
              <a:xfrm>
                <a:off x="0" y="-38100"/>
                <a:ext cx="748131" cy="18502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74" name="Google Shape;574;p19"/>
          <p:cNvGrpSpPr/>
          <p:nvPr/>
        </p:nvGrpSpPr>
        <p:grpSpPr>
          <a:xfrm>
            <a:off x="13118645" y="2986402"/>
            <a:ext cx="2844290" cy="1431792"/>
            <a:chOff x="0" y="-192881"/>
            <a:chExt cx="3792387" cy="1909055"/>
          </a:xfrm>
        </p:grpSpPr>
        <p:grpSp>
          <p:nvGrpSpPr>
            <p:cNvPr id="575" name="Google Shape;575;p19"/>
            <p:cNvGrpSpPr/>
            <p:nvPr/>
          </p:nvGrpSpPr>
          <p:grpSpPr>
            <a:xfrm>
              <a:off x="0" y="94502"/>
              <a:ext cx="3792387" cy="1621672"/>
              <a:chOff x="0" y="-38100"/>
              <a:chExt cx="749113" cy="320330"/>
            </a:xfrm>
          </p:grpSpPr>
          <p:sp>
            <p:nvSpPr>
              <p:cNvPr id="576" name="Google Shape;576;p19"/>
              <p:cNvSpPr/>
              <p:nvPr/>
            </p:nvSpPr>
            <p:spPr>
              <a:xfrm>
                <a:off x="0" y="0"/>
                <a:ext cx="749113" cy="282230"/>
              </a:xfrm>
              <a:custGeom>
                <a:rect b="b" l="l" r="r" t="t"/>
                <a:pathLst>
                  <a:path extrusionOk="0" h="282230" w="749113">
                    <a:moveTo>
                      <a:pt x="73492" y="0"/>
                    </a:moveTo>
                    <a:lnTo>
                      <a:pt x="675622" y="0"/>
                    </a:lnTo>
                    <a:cubicBezTo>
                      <a:pt x="695113" y="0"/>
                      <a:pt x="713806" y="7743"/>
                      <a:pt x="727588" y="21525"/>
                    </a:cubicBezTo>
                    <a:cubicBezTo>
                      <a:pt x="741371" y="35308"/>
                      <a:pt x="749113" y="54001"/>
                      <a:pt x="749113" y="73492"/>
                    </a:cubicBezTo>
                    <a:lnTo>
                      <a:pt x="749113" y="208739"/>
                    </a:lnTo>
                    <a:cubicBezTo>
                      <a:pt x="749113" y="228230"/>
                      <a:pt x="741371" y="246923"/>
                      <a:pt x="727588" y="260705"/>
                    </a:cubicBezTo>
                    <a:cubicBezTo>
                      <a:pt x="713806" y="274487"/>
                      <a:pt x="695113" y="282230"/>
                      <a:pt x="675622" y="282230"/>
                    </a:cubicBezTo>
                    <a:lnTo>
                      <a:pt x="73492" y="282230"/>
                    </a:lnTo>
                    <a:cubicBezTo>
                      <a:pt x="54001" y="282230"/>
                      <a:pt x="35308" y="274487"/>
                      <a:pt x="21525" y="260705"/>
                    </a:cubicBezTo>
                    <a:cubicBezTo>
                      <a:pt x="7743" y="246923"/>
                      <a:pt x="0" y="228230"/>
                      <a:pt x="0" y="208739"/>
                    </a:cubicBezTo>
                    <a:lnTo>
                      <a:pt x="0" y="73492"/>
                    </a:lnTo>
                    <a:cubicBezTo>
                      <a:pt x="0" y="54001"/>
                      <a:pt x="7743" y="35308"/>
                      <a:pt x="21525" y="21525"/>
                    </a:cubicBezTo>
                    <a:cubicBezTo>
                      <a:pt x="35308" y="7743"/>
                      <a:pt x="54001" y="0"/>
                      <a:pt x="73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9"/>
              <p:cNvSpPr txBox="1"/>
              <p:nvPr/>
            </p:nvSpPr>
            <p:spPr>
              <a:xfrm>
                <a:off x="0" y="-38100"/>
                <a:ext cx="749113" cy="32033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8" name="Google Shape;578;p19"/>
            <p:cNvGrpSpPr/>
            <p:nvPr/>
          </p:nvGrpSpPr>
          <p:grpSpPr>
            <a:xfrm>
              <a:off x="0" y="-192881"/>
              <a:ext cx="3787415" cy="936668"/>
              <a:chOff x="0" y="-38100"/>
              <a:chExt cx="748131" cy="185021"/>
            </a:xfrm>
          </p:grpSpPr>
          <p:sp>
            <p:nvSpPr>
              <p:cNvPr id="579" name="Google Shape;579;p19"/>
              <p:cNvSpPr/>
              <p:nvPr/>
            </p:nvSpPr>
            <p:spPr>
              <a:xfrm>
                <a:off x="0" y="0"/>
                <a:ext cx="748131" cy="146921"/>
              </a:xfrm>
              <a:custGeom>
                <a:rect b="b" l="l" r="r" t="t"/>
                <a:pathLst>
                  <a:path extrusionOk="0" h="146921" w="748131">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9"/>
              <p:cNvSpPr txBox="1"/>
              <p:nvPr/>
            </p:nvSpPr>
            <p:spPr>
              <a:xfrm>
                <a:off x="0" y="-38100"/>
                <a:ext cx="748131" cy="18502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81" name="Google Shape;581;p19"/>
          <p:cNvGrpSpPr/>
          <p:nvPr/>
        </p:nvGrpSpPr>
        <p:grpSpPr>
          <a:xfrm>
            <a:off x="13118645" y="5816583"/>
            <a:ext cx="2844290" cy="1431792"/>
            <a:chOff x="0" y="-192881"/>
            <a:chExt cx="3792387" cy="1909055"/>
          </a:xfrm>
        </p:grpSpPr>
        <p:grpSp>
          <p:nvGrpSpPr>
            <p:cNvPr id="582" name="Google Shape;582;p19"/>
            <p:cNvGrpSpPr/>
            <p:nvPr/>
          </p:nvGrpSpPr>
          <p:grpSpPr>
            <a:xfrm>
              <a:off x="0" y="94502"/>
              <a:ext cx="3792387" cy="1621672"/>
              <a:chOff x="0" y="-38100"/>
              <a:chExt cx="749113" cy="320330"/>
            </a:xfrm>
          </p:grpSpPr>
          <p:sp>
            <p:nvSpPr>
              <p:cNvPr id="583" name="Google Shape;583;p19"/>
              <p:cNvSpPr/>
              <p:nvPr/>
            </p:nvSpPr>
            <p:spPr>
              <a:xfrm>
                <a:off x="0" y="0"/>
                <a:ext cx="749113" cy="282230"/>
              </a:xfrm>
              <a:custGeom>
                <a:rect b="b" l="l" r="r" t="t"/>
                <a:pathLst>
                  <a:path extrusionOk="0" h="282230" w="749113">
                    <a:moveTo>
                      <a:pt x="73492" y="0"/>
                    </a:moveTo>
                    <a:lnTo>
                      <a:pt x="675622" y="0"/>
                    </a:lnTo>
                    <a:cubicBezTo>
                      <a:pt x="695113" y="0"/>
                      <a:pt x="713806" y="7743"/>
                      <a:pt x="727588" y="21525"/>
                    </a:cubicBezTo>
                    <a:cubicBezTo>
                      <a:pt x="741371" y="35308"/>
                      <a:pt x="749113" y="54001"/>
                      <a:pt x="749113" y="73492"/>
                    </a:cubicBezTo>
                    <a:lnTo>
                      <a:pt x="749113" y="208739"/>
                    </a:lnTo>
                    <a:cubicBezTo>
                      <a:pt x="749113" y="228230"/>
                      <a:pt x="741371" y="246923"/>
                      <a:pt x="727588" y="260705"/>
                    </a:cubicBezTo>
                    <a:cubicBezTo>
                      <a:pt x="713806" y="274487"/>
                      <a:pt x="695113" y="282230"/>
                      <a:pt x="675622" y="282230"/>
                    </a:cubicBezTo>
                    <a:lnTo>
                      <a:pt x="73492" y="282230"/>
                    </a:lnTo>
                    <a:cubicBezTo>
                      <a:pt x="54001" y="282230"/>
                      <a:pt x="35308" y="274487"/>
                      <a:pt x="21525" y="260705"/>
                    </a:cubicBezTo>
                    <a:cubicBezTo>
                      <a:pt x="7743" y="246923"/>
                      <a:pt x="0" y="228230"/>
                      <a:pt x="0" y="208739"/>
                    </a:cubicBezTo>
                    <a:lnTo>
                      <a:pt x="0" y="73492"/>
                    </a:lnTo>
                    <a:cubicBezTo>
                      <a:pt x="0" y="54001"/>
                      <a:pt x="7743" y="35308"/>
                      <a:pt x="21525" y="21525"/>
                    </a:cubicBezTo>
                    <a:cubicBezTo>
                      <a:pt x="35308" y="7743"/>
                      <a:pt x="54001" y="0"/>
                      <a:pt x="73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9"/>
              <p:cNvSpPr txBox="1"/>
              <p:nvPr/>
            </p:nvSpPr>
            <p:spPr>
              <a:xfrm>
                <a:off x="0" y="-38100"/>
                <a:ext cx="749113" cy="32033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85" name="Google Shape;585;p19"/>
            <p:cNvGrpSpPr/>
            <p:nvPr/>
          </p:nvGrpSpPr>
          <p:grpSpPr>
            <a:xfrm>
              <a:off x="0" y="-192881"/>
              <a:ext cx="3787415" cy="936668"/>
              <a:chOff x="0" y="-38100"/>
              <a:chExt cx="748131" cy="185021"/>
            </a:xfrm>
          </p:grpSpPr>
          <p:sp>
            <p:nvSpPr>
              <p:cNvPr id="586" name="Google Shape;586;p19"/>
              <p:cNvSpPr/>
              <p:nvPr/>
            </p:nvSpPr>
            <p:spPr>
              <a:xfrm>
                <a:off x="0" y="0"/>
                <a:ext cx="748131" cy="146921"/>
              </a:xfrm>
              <a:custGeom>
                <a:rect b="b" l="l" r="r" t="t"/>
                <a:pathLst>
                  <a:path extrusionOk="0" h="146921" w="748131">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9"/>
              <p:cNvSpPr txBox="1"/>
              <p:nvPr/>
            </p:nvSpPr>
            <p:spPr>
              <a:xfrm>
                <a:off x="0" y="-38100"/>
                <a:ext cx="748131" cy="18502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88" name="Google Shape;588;p19"/>
          <p:cNvGrpSpPr/>
          <p:nvPr/>
        </p:nvGrpSpPr>
        <p:grpSpPr>
          <a:xfrm>
            <a:off x="7727651" y="8765349"/>
            <a:ext cx="2844290" cy="1431792"/>
            <a:chOff x="0" y="-192881"/>
            <a:chExt cx="3792387" cy="1909055"/>
          </a:xfrm>
        </p:grpSpPr>
        <p:grpSp>
          <p:nvGrpSpPr>
            <p:cNvPr id="589" name="Google Shape;589;p19"/>
            <p:cNvGrpSpPr/>
            <p:nvPr/>
          </p:nvGrpSpPr>
          <p:grpSpPr>
            <a:xfrm>
              <a:off x="0" y="94502"/>
              <a:ext cx="3792387" cy="1621672"/>
              <a:chOff x="0" y="-38100"/>
              <a:chExt cx="749113" cy="320330"/>
            </a:xfrm>
          </p:grpSpPr>
          <p:sp>
            <p:nvSpPr>
              <p:cNvPr id="590" name="Google Shape;590;p19"/>
              <p:cNvSpPr/>
              <p:nvPr/>
            </p:nvSpPr>
            <p:spPr>
              <a:xfrm>
                <a:off x="0" y="0"/>
                <a:ext cx="749113" cy="282230"/>
              </a:xfrm>
              <a:custGeom>
                <a:rect b="b" l="l" r="r" t="t"/>
                <a:pathLst>
                  <a:path extrusionOk="0" h="282230" w="749113">
                    <a:moveTo>
                      <a:pt x="73492" y="0"/>
                    </a:moveTo>
                    <a:lnTo>
                      <a:pt x="675622" y="0"/>
                    </a:lnTo>
                    <a:cubicBezTo>
                      <a:pt x="695113" y="0"/>
                      <a:pt x="713806" y="7743"/>
                      <a:pt x="727588" y="21525"/>
                    </a:cubicBezTo>
                    <a:cubicBezTo>
                      <a:pt x="741371" y="35308"/>
                      <a:pt x="749113" y="54001"/>
                      <a:pt x="749113" y="73492"/>
                    </a:cubicBezTo>
                    <a:lnTo>
                      <a:pt x="749113" y="208739"/>
                    </a:lnTo>
                    <a:cubicBezTo>
                      <a:pt x="749113" y="228230"/>
                      <a:pt x="741371" y="246923"/>
                      <a:pt x="727588" y="260705"/>
                    </a:cubicBezTo>
                    <a:cubicBezTo>
                      <a:pt x="713806" y="274487"/>
                      <a:pt x="695113" y="282230"/>
                      <a:pt x="675622" y="282230"/>
                    </a:cubicBezTo>
                    <a:lnTo>
                      <a:pt x="73492" y="282230"/>
                    </a:lnTo>
                    <a:cubicBezTo>
                      <a:pt x="54001" y="282230"/>
                      <a:pt x="35308" y="274487"/>
                      <a:pt x="21525" y="260705"/>
                    </a:cubicBezTo>
                    <a:cubicBezTo>
                      <a:pt x="7743" y="246923"/>
                      <a:pt x="0" y="228230"/>
                      <a:pt x="0" y="208739"/>
                    </a:cubicBezTo>
                    <a:lnTo>
                      <a:pt x="0" y="73492"/>
                    </a:lnTo>
                    <a:cubicBezTo>
                      <a:pt x="0" y="54001"/>
                      <a:pt x="7743" y="35308"/>
                      <a:pt x="21525" y="21525"/>
                    </a:cubicBezTo>
                    <a:cubicBezTo>
                      <a:pt x="35308" y="7743"/>
                      <a:pt x="54001" y="0"/>
                      <a:pt x="73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9"/>
              <p:cNvSpPr txBox="1"/>
              <p:nvPr/>
            </p:nvSpPr>
            <p:spPr>
              <a:xfrm>
                <a:off x="0" y="-38100"/>
                <a:ext cx="749113" cy="32033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2" name="Google Shape;592;p19"/>
            <p:cNvGrpSpPr/>
            <p:nvPr/>
          </p:nvGrpSpPr>
          <p:grpSpPr>
            <a:xfrm>
              <a:off x="0" y="-192881"/>
              <a:ext cx="3787415" cy="936668"/>
              <a:chOff x="0" y="-38100"/>
              <a:chExt cx="748131" cy="185021"/>
            </a:xfrm>
          </p:grpSpPr>
          <p:sp>
            <p:nvSpPr>
              <p:cNvPr id="593" name="Google Shape;593;p19"/>
              <p:cNvSpPr/>
              <p:nvPr/>
            </p:nvSpPr>
            <p:spPr>
              <a:xfrm>
                <a:off x="0" y="0"/>
                <a:ext cx="748131" cy="146921"/>
              </a:xfrm>
              <a:custGeom>
                <a:rect b="b" l="l" r="r" t="t"/>
                <a:pathLst>
                  <a:path extrusionOk="0" h="146921" w="748131">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9"/>
              <p:cNvSpPr txBox="1"/>
              <p:nvPr/>
            </p:nvSpPr>
            <p:spPr>
              <a:xfrm>
                <a:off x="0" y="-38100"/>
                <a:ext cx="748131" cy="18502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95" name="Google Shape;595;p19"/>
          <p:cNvGrpSpPr/>
          <p:nvPr/>
        </p:nvGrpSpPr>
        <p:grpSpPr>
          <a:xfrm>
            <a:off x="2566786" y="5738292"/>
            <a:ext cx="2844290" cy="1431792"/>
            <a:chOff x="0" y="-192881"/>
            <a:chExt cx="3792387" cy="1909055"/>
          </a:xfrm>
        </p:grpSpPr>
        <p:grpSp>
          <p:nvGrpSpPr>
            <p:cNvPr id="596" name="Google Shape;596;p19"/>
            <p:cNvGrpSpPr/>
            <p:nvPr/>
          </p:nvGrpSpPr>
          <p:grpSpPr>
            <a:xfrm>
              <a:off x="0" y="94502"/>
              <a:ext cx="3792387" cy="1621672"/>
              <a:chOff x="0" y="-38100"/>
              <a:chExt cx="749113" cy="320330"/>
            </a:xfrm>
          </p:grpSpPr>
          <p:sp>
            <p:nvSpPr>
              <p:cNvPr id="597" name="Google Shape;597;p19"/>
              <p:cNvSpPr/>
              <p:nvPr/>
            </p:nvSpPr>
            <p:spPr>
              <a:xfrm>
                <a:off x="0" y="0"/>
                <a:ext cx="749113" cy="282230"/>
              </a:xfrm>
              <a:custGeom>
                <a:rect b="b" l="l" r="r" t="t"/>
                <a:pathLst>
                  <a:path extrusionOk="0" h="282230" w="749113">
                    <a:moveTo>
                      <a:pt x="73492" y="0"/>
                    </a:moveTo>
                    <a:lnTo>
                      <a:pt x="675622" y="0"/>
                    </a:lnTo>
                    <a:cubicBezTo>
                      <a:pt x="695113" y="0"/>
                      <a:pt x="713806" y="7743"/>
                      <a:pt x="727588" y="21525"/>
                    </a:cubicBezTo>
                    <a:cubicBezTo>
                      <a:pt x="741371" y="35308"/>
                      <a:pt x="749113" y="54001"/>
                      <a:pt x="749113" y="73492"/>
                    </a:cubicBezTo>
                    <a:lnTo>
                      <a:pt x="749113" y="208739"/>
                    </a:lnTo>
                    <a:cubicBezTo>
                      <a:pt x="749113" y="228230"/>
                      <a:pt x="741371" y="246923"/>
                      <a:pt x="727588" y="260705"/>
                    </a:cubicBezTo>
                    <a:cubicBezTo>
                      <a:pt x="713806" y="274487"/>
                      <a:pt x="695113" y="282230"/>
                      <a:pt x="675622" y="282230"/>
                    </a:cubicBezTo>
                    <a:lnTo>
                      <a:pt x="73492" y="282230"/>
                    </a:lnTo>
                    <a:cubicBezTo>
                      <a:pt x="54001" y="282230"/>
                      <a:pt x="35308" y="274487"/>
                      <a:pt x="21525" y="260705"/>
                    </a:cubicBezTo>
                    <a:cubicBezTo>
                      <a:pt x="7743" y="246923"/>
                      <a:pt x="0" y="228230"/>
                      <a:pt x="0" y="208739"/>
                    </a:cubicBezTo>
                    <a:lnTo>
                      <a:pt x="0" y="73492"/>
                    </a:lnTo>
                    <a:cubicBezTo>
                      <a:pt x="0" y="54001"/>
                      <a:pt x="7743" y="35308"/>
                      <a:pt x="21525" y="21525"/>
                    </a:cubicBezTo>
                    <a:cubicBezTo>
                      <a:pt x="35308" y="7743"/>
                      <a:pt x="54001" y="0"/>
                      <a:pt x="734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9"/>
              <p:cNvSpPr txBox="1"/>
              <p:nvPr/>
            </p:nvSpPr>
            <p:spPr>
              <a:xfrm>
                <a:off x="0" y="-38100"/>
                <a:ext cx="749113" cy="32033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9" name="Google Shape;599;p19"/>
            <p:cNvGrpSpPr/>
            <p:nvPr/>
          </p:nvGrpSpPr>
          <p:grpSpPr>
            <a:xfrm>
              <a:off x="0" y="-192881"/>
              <a:ext cx="3787415" cy="936668"/>
              <a:chOff x="0" y="-38100"/>
              <a:chExt cx="748131" cy="185021"/>
            </a:xfrm>
          </p:grpSpPr>
          <p:sp>
            <p:nvSpPr>
              <p:cNvPr id="600" name="Google Shape;600;p19"/>
              <p:cNvSpPr/>
              <p:nvPr/>
            </p:nvSpPr>
            <p:spPr>
              <a:xfrm>
                <a:off x="0" y="0"/>
                <a:ext cx="748131" cy="146921"/>
              </a:xfrm>
              <a:custGeom>
                <a:rect b="b" l="l" r="r" t="t"/>
                <a:pathLst>
                  <a:path extrusionOk="0" h="146921" w="748131">
                    <a:moveTo>
                      <a:pt x="46333" y="0"/>
                    </a:moveTo>
                    <a:lnTo>
                      <a:pt x="701798" y="0"/>
                    </a:lnTo>
                    <a:cubicBezTo>
                      <a:pt x="727387" y="0"/>
                      <a:pt x="748131" y="20744"/>
                      <a:pt x="748131" y="46333"/>
                    </a:cubicBezTo>
                    <a:lnTo>
                      <a:pt x="748131" y="100588"/>
                    </a:lnTo>
                    <a:cubicBezTo>
                      <a:pt x="748131" y="112876"/>
                      <a:pt x="743250" y="124661"/>
                      <a:pt x="734561" y="133350"/>
                    </a:cubicBezTo>
                    <a:cubicBezTo>
                      <a:pt x="725871" y="142039"/>
                      <a:pt x="714086" y="146921"/>
                      <a:pt x="701798" y="146921"/>
                    </a:cubicBezTo>
                    <a:lnTo>
                      <a:pt x="46333" y="146921"/>
                    </a:lnTo>
                    <a:cubicBezTo>
                      <a:pt x="34045" y="146921"/>
                      <a:pt x="22260" y="142039"/>
                      <a:pt x="13571" y="133350"/>
                    </a:cubicBezTo>
                    <a:cubicBezTo>
                      <a:pt x="4882" y="124661"/>
                      <a:pt x="0" y="112876"/>
                      <a:pt x="0" y="100588"/>
                    </a:cubicBezTo>
                    <a:lnTo>
                      <a:pt x="0" y="46333"/>
                    </a:lnTo>
                    <a:cubicBezTo>
                      <a:pt x="0" y="34045"/>
                      <a:pt x="4882" y="22260"/>
                      <a:pt x="13571" y="13571"/>
                    </a:cubicBezTo>
                    <a:cubicBezTo>
                      <a:pt x="22260" y="4882"/>
                      <a:pt x="34045" y="0"/>
                      <a:pt x="46333" y="0"/>
                    </a:cubicBezTo>
                    <a:close/>
                  </a:path>
                </a:pathLst>
              </a:custGeom>
              <a:solidFill>
                <a:srgbClr val="8FA02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9"/>
              <p:cNvSpPr txBox="1"/>
              <p:nvPr/>
            </p:nvSpPr>
            <p:spPr>
              <a:xfrm>
                <a:off x="0" y="-38100"/>
                <a:ext cx="748131" cy="185021"/>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602" name="Google Shape;602;p19"/>
          <p:cNvSpPr txBox="1"/>
          <p:nvPr/>
        </p:nvSpPr>
        <p:spPr>
          <a:xfrm>
            <a:off x="13939729" y="553618"/>
            <a:ext cx="861492"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SERVICE</a:t>
            </a:r>
            <a:endParaRPr/>
          </a:p>
        </p:txBody>
      </p:sp>
      <p:sp>
        <p:nvSpPr>
          <p:cNvPr id="603" name="Google Shape;603;p19"/>
          <p:cNvSpPr txBox="1"/>
          <p:nvPr/>
        </p:nvSpPr>
        <p:spPr>
          <a:xfrm>
            <a:off x="16320901" y="553618"/>
            <a:ext cx="975420"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CONTACT</a:t>
            </a:r>
            <a:endParaRPr/>
          </a:p>
        </p:txBody>
      </p:sp>
      <p:sp>
        <p:nvSpPr>
          <p:cNvPr id="604" name="Google Shape;604;p19"/>
          <p:cNvSpPr txBox="1"/>
          <p:nvPr/>
        </p:nvSpPr>
        <p:spPr>
          <a:xfrm>
            <a:off x="11685804" y="553618"/>
            <a:ext cx="720328"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ABOUT</a:t>
            </a:r>
            <a:endParaRPr/>
          </a:p>
        </p:txBody>
      </p:sp>
      <p:sp>
        <p:nvSpPr>
          <p:cNvPr id="605" name="Google Shape;605;p19"/>
          <p:cNvSpPr txBox="1"/>
          <p:nvPr/>
        </p:nvSpPr>
        <p:spPr>
          <a:xfrm>
            <a:off x="9486239" y="553618"/>
            <a:ext cx="624483"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8FA022"/>
                </a:solidFill>
                <a:latin typeface="Montserrat"/>
                <a:ea typeface="Montserrat"/>
                <a:cs typeface="Montserrat"/>
                <a:sym typeface="Montserrat"/>
              </a:rPr>
              <a:t>HOME</a:t>
            </a:r>
            <a:endParaRPr/>
          </a:p>
        </p:txBody>
      </p:sp>
      <p:sp>
        <p:nvSpPr>
          <p:cNvPr id="606" name="Google Shape;606;p19"/>
          <p:cNvSpPr txBox="1"/>
          <p:nvPr/>
        </p:nvSpPr>
        <p:spPr>
          <a:xfrm>
            <a:off x="2123060" y="553618"/>
            <a:ext cx="583555" cy="2666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500" u="none" cap="none" strike="noStrike">
                <a:solidFill>
                  <a:srgbClr val="000000"/>
                </a:solidFill>
                <a:latin typeface="Montserrat"/>
                <a:ea typeface="Montserrat"/>
                <a:cs typeface="Montserrat"/>
                <a:sym typeface="Montserrat"/>
              </a:rPr>
              <a:t>LOGO</a:t>
            </a:r>
            <a:endParaRPr/>
          </a:p>
        </p:txBody>
      </p:sp>
      <p:sp>
        <p:nvSpPr>
          <p:cNvPr id="607" name="Google Shape;607;p19"/>
          <p:cNvSpPr txBox="1"/>
          <p:nvPr/>
        </p:nvSpPr>
        <p:spPr>
          <a:xfrm>
            <a:off x="7943132" y="4903607"/>
            <a:ext cx="2394278" cy="762000"/>
          </a:xfrm>
          <a:prstGeom prst="rect">
            <a:avLst/>
          </a:prstGeom>
          <a:noFill/>
          <a:ln>
            <a:noFill/>
          </a:ln>
        </p:spPr>
        <p:txBody>
          <a:bodyPr anchorCtr="0" anchor="t" bIns="0" lIns="0" spcFirstLastPara="1" rIns="0" wrap="square" tIns="0">
            <a:spAutoFit/>
          </a:bodyPr>
          <a:lstStyle/>
          <a:p>
            <a:pPr indent="0" lvl="0" marL="0" marR="0" rtl="0" algn="ctr">
              <a:lnSpc>
                <a:spcPct val="120004"/>
              </a:lnSpc>
              <a:spcBef>
                <a:spcPts val="0"/>
              </a:spcBef>
              <a:spcAft>
                <a:spcPts val="0"/>
              </a:spcAft>
              <a:buNone/>
            </a:pPr>
            <a:r>
              <a:rPr b="0" i="0" lang="en-US" sz="4999" u="none" cap="none" strike="noStrike">
                <a:solidFill>
                  <a:srgbClr val="F5F6F7"/>
                </a:solidFill>
                <a:latin typeface="Archivo Black"/>
                <a:ea typeface="Archivo Black"/>
                <a:cs typeface="Archivo Black"/>
                <a:sym typeface="Archivo Black"/>
              </a:rPr>
              <a:t>GTM</a:t>
            </a:r>
            <a:endParaRPr/>
          </a:p>
        </p:txBody>
      </p:sp>
      <p:sp>
        <p:nvSpPr>
          <p:cNvPr id="608" name="Google Shape;608;p19"/>
          <p:cNvSpPr txBox="1"/>
          <p:nvPr/>
        </p:nvSpPr>
        <p:spPr>
          <a:xfrm>
            <a:off x="3153092" y="3229307"/>
            <a:ext cx="163094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Product</a:t>
            </a:r>
            <a:endParaRPr/>
          </a:p>
        </p:txBody>
      </p:sp>
      <p:sp>
        <p:nvSpPr>
          <p:cNvPr id="609" name="Google Shape;609;p19"/>
          <p:cNvSpPr txBox="1"/>
          <p:nvPr/>
        </p:nvSpPr>
        <p:spPr>
          <a:xfrm>
            <a:off x="13690145" y="3178314"/>
            <a:ext cx="163094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Service</a:t>
            </a:r>
            <a:endParaRPr/>
          </a:p>
        </p:txBody>
      </p:sp>
      <p:sp>
        <p:nvSpPr>
          <p:cNvPr id="610" name="Google Shape;610;p19"/>
          <p:cNvSpPr txBox="1"/>
          <p:nvPr/>
        </p:nvSpPr>
        <p:spPr>
          <a:xfrm>
            <a:off x="13690145" y="6037693"/>
            <a:ext cx="163094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Brand</a:t>
            </a:r>
            <a:endParaRPr/>
          </a:p>
        </p:txBody>
      </p:sp>
      <p:sp>
        <p:nvSpPr>
          <p:cNvPr id="611" name="Google Shape;611;p19"/>
          <p:cNvSpPr txBox="1"/>
          <p:nvPr/>
        </p:nvSpPr>
        <p:spPr>
          <a:xfrm>
            <a:off x="8324800" y="8943975"/>
            <a:ext cx="1630941"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Timing</a:t>
            </a:r>
            <a:endParaRPr/>
          </a:p>
        </p:txBody>
      </p:sp>
      <p:sp>
        <p:nvSpPr>
          <p:cNvPr id="612" name="Google Shape;612;p19"/>
          <p:cNvSpPr txBox="1"/>
          <p:nvPr/>
        </p:nvSpPr>
        <p:spPr>
          <a:xfrm>
            <a:off x="2881322" y="3746053"/>
            <a:ext cx="21744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613" name="Google Shape;613;p19"/>
          <p:cNvSpPr txBox="1"/>
          <p:nvPr/>
        </p:nvSpPr>
        <p:spPr>
          <a:xfrm>
            <a:off x="13480595" y="3746053"/>
            <a:ext cx="21744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614" name="Google Shape;614;p19"/>
          <p:cNvSpPr txBox="1"/>
          <p:nvPr/>
        </p:nvSpPr>
        <p:spPr>
          <a:xfrm>
            <a:off x="2901691" y="6526518"/>
            <a:ext cx="21744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615" name="Google Shape;615;p19"/>
          <p:cNvSpPr txBox="1"/>
          <p:nvPr/>
        </p:nvSpPr>
        <p:spPr>
          <a:xfrm>
            <a:off x="13480595" y="6599668"/>
            <a:ext cx="21744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616" name="Google Shape;616;p19"/>
          <p:cNvSpPr txBox="1"/>
          <p:nvPr/>
        </p:nvSpPr>
        <p:spPr>
          <a:xfrm>
            <a:off x="8162929" y="9571973"/>
            <a:ext cx="2174400" cy="492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600" u="none" cap="none" strike="noStrike">
                <a:solidFill>
                  <a:srgbClr val="000000"/>
                </a:solidFill>
                <a:latin typeface="Montserrat"/>
                <a:ea typeface="Montserrat"/>
                <a:cs typeface="Montserrat"/>
                <a:sym typeface="Montserrat"/>
              </a:rPr>
              <a:t>Elaborate on what you want to discuss. </a:t>
            </a:r>
            <a:endParaRPr/>
          </a:p>
        </p:txBody>
      </p:sp>
      <p:sp>
        <p:nvSpPr>
          <p:cNvPr id="617" name="Google Shape;617;p19"/>
          <p:cNvSpPr txBox="1"/>
          <p:nvPr/>
        </p:nvSpPr>
        <p:spPr>
          <a:xfrm>
            <a:off x="2706615" y="5972672"/>
            <a:ext cx="2476850" cy="4286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800" u="none" cap="none" strike="noStrike">
                <a:solidFill>
                  <a:srgbClr val="F5F6F7"/>
                </a:solidFill>
                <a:latin typeface="Archivo Black"/>
                <a:ea typeface="Archivo Black"/>
                <a:cs typeface="Archivo Black"/>
                <a:sym typeface="Archivo Black"/>
              </a:rPr>
              <a:t>Marketing</a:t>
            </a:r>
            <a:endParaRPr/>
          </a:p>
        </p:txBody>
      </p:sp>
      <p:pic>
        <p:nvPicPr>
          <p:cNvPr id="618" name="Google Shape;618;p19"/>
          <p:cNvPicPr preferRelativeResize="0"/>
          <p:nvPr/>
        </p:nvPicPr>
        <p:blipFill>
          <a:blip r:embed="rId4">
            <a:alphaModFix/>
          </a:blip>
          <a:stretch>
            <a:fillRect/>
          </a:stretch>
        </p:blipFill>
        <p:spPr>
          <a:xfrm>
            <a:off x="5253516" y="-1055480"/>
            <a:ext cx="2145501" cy="2032580"/>
          </a:xfrm>
          <a:prstGeom prst="rect">
            <a:avLst/>
          </a:prstGeom>
          <a:noFill/>
          <a:ln>
            <a:noFill/>
          </a:ln>
        </p:spPr>
      </p:pic>
      <p:pic>
        <p:nvPicPr>
          <p:cNvPr id="619" name="Google Shape;619;p19"/>
          <p:cNvPicPr preferRelativeResize="0"/>
          <p:nvPr/>
        </p:nvPicPr>
        <p:blipFill>
          <a:blip r:embed="rId4">
            <a:alphaModFix/>
          </a:blip>
          <a:stretch>
            <a:fillRect/>
          </a:stretch>
        </p:blipFill>
        <p:spPr>
          <a:xfrm>
            <a:off x="17215616" y="7918820"/>
            <a:ext cx="2145501" cy="2032580"/>
          </a:xfrm>
          <a:prstGeom prst="rect">
            <a:avLst/>
          </a:prstGeom>
          <a:noFill/>
          <a:ln>
            <a:noFill/>
          </a:ln>
        </p:spPr>
      </p:pic>
      <p:pic>
        <p:nvPicPr>
          <p:cNvPr id="620" name="Google Shape;620;p19"/>
          <p:cNvPicPr preferRelativeResize="0"/>
          <p:nvPr/>
        </p:nvPicPr>
        <p:blipFill>
          <a:blip r:embed="rId5">
            <a:alphaModFix/>
          </a:blip>
          <a:stretch>
            <a:fillRect/>
          </a:stretch>
        </p:blipFill>
        <p:spPr>
          <a:xfrm>
            <a:off x="6173320" y="3623213"/>
            <a:ext cx="485975" cy="480258"/>
          </a:xfrm>
          <a:prstGeom prst="rect">
            <a:avLst/>
          </a:prstGeom>
          <a:noFill/>
          <a:ln>
            <a:noFill/>
          </a:ln>
        </p:spPr>
      </p:pic>
      <p:pic>
        <p:nvPicPr>
          <p:cNvPr id="621" name="Google Shape;621;p19"/>
          <p:cNvPicPr preferRelativeResize="0"/>
          <p:nvPr/>
        </p:nvPicPr>
        <p:blipFill>
          <a:blip r:embed="rId6">
            <a:alphaModFix/>
          </a:blip>
          <a:stretch>
            <a:fillRect/>
          </a:stretch>
        </p:blipFill>
        <p:spPr>
          <a:xfrm>
            <a:off x="6126725" y="6152225"/>
            <a:ext cx="689650" cy="689650"/>
          </a:xfrm>
          <a:prstGeom prst="rect">
            <a:avLst/>
          </a:prstGeom>
          <a:noFill/>
          <a:ln>
            <a:noFill/>
          </a:ln>
        </p:spPr>
      </p:pic>
      <p:pic>
        <p:nvPicPr>
          <p:cNvPr id="622" name="Google Shape;622;p19"/>
          <p:cNvPicPr preferRelativeResize="0"/>
          <p:nvPr/>
        </p:nvPicPr>
        <p:blipFill>
          <a:blip r:embed="rId7">
            <a:alphaModFix/>
          </a:blip>
          <a:stretch>
            <a:fillRect/>
          </a:stretch>
        </p:blipFill>
        <p:spPr>
          <a:xfrm>
            <a:off x="8945027" y="7779680"/>
            <a:ext cx="485975" cy="505172"/>
          </a:xfrm>
          <a:prstGeom prst="rect">
            <a:avLst/>
          </a:prstGeom>
          <a:noFill/>
          <a:ln>
            <a:noFill/>
          </a:ln>
        </p:spPr>
      </p:pic>
      <p:pic>
        <p:nvPicPr>
          <p:cNvPr id="623" name="Google Shape;623;p19"/>
          <p:cNvPicPr preferRelativeResize="0"/>
          <p:nvPr/>
        </p:nvPicPr>
        <p:blipFill>
          <a:blip r:embed="rId8">
            <a:alphaModFix/>
          </a:blip>
          <a:stretch>
            <a:fillRect/>
          </a:stretch>
        </p:blipFill>
        <p:spPr>
          <a:xfrm>
            <a:off x="11655325" y="6263375"/>
            <a:ext cx="455950" cy="467342"/>
          </a:xfrm>
          <a:prstGeom prst="rect">
            <a:avLst/>
          </a:prstGeom>
          <a:noFill/>
          <a:ln>
            <a:noFill/>
          </a:ln>
        </p:spPr>
      </p:pic>
      <p:pic>
        <p:nvPicPr>
          <p:cNvPr id="624" name="Google Shape;624;p19"/>
          <p:cNvPicPr preferRelativeResize="0"/>
          <p:nvPr/>
        </p:nvPicPr>
        <p:blipFill>
          <a:blip r:embed="rId9">
            <a:alphaModFix/>
          </a:blip>
          <a:stretch>
            <a:fillRect/>
          </a:stretch>
        </p:blipFill>
        <p:spPr>
          <a:xfrm>
            <a:off x="11633146" y="3591196"/>
            <a:ext cx="485975" cy="5442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To-Market Plan Infographic Slides">
  <a:themeElements>
    <a:clrScheme name="Office">
      <a:dk1>
        <a:srgbClr val="000000"/>
      </a:dk1>
      <a:lt1>
        <a:srgbClr val="FFFFFF"/>
      </a:lt1>
      <a:dk2>
        <a:srgbClr val="F5F6F7"/>
      </a:dk2>
      <a:lt2>
        <a:srgbClr val="8FA022"/>
      </a:lt2>
      <a:accent1>
        <a:srgbClr val="888888"/>
      </a:accent1>
      <a:accent2>
        <a:srgbClr val="FFFFFF"/>
      </a:accent2>
      <a:accent3>
        <a:srgbClr val="F5F6F7"/>
      </a:accent3>
      <a:accent4>
        <a:srgbClr val="8FA022"/>
      </a:accent4>
      <a:accent5>
        <a:srgbClr val="888888"/>
      </a:accent5>
      <a:accent6>
        <a:srgbClr val="FFFFFF"/>
      </a:accent6>
      <a:hlink>
        <a:srgbClr val="F5F6F7"/>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