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Montserrat"/>
      <p:bold r:id="rId30"/>
      <p:boldItalic r:id="rId31"/>
    </p:embeddedFont>
    <p:embeddedFont>
      <p:font typeface="Archivo Black"/>
      <p:regular r:id="rId32"/>
    </p:embeddedFont>
    <p:embeddedFont>
      <p:font typeface="Open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OpenSans-regular.fntdata"/><Relationship Id="rId10" Type="http://schemas.openxmlformats.org/officeDocument/2006/relationships/slide" Target="slides/slide5.xml"/><Relationship Id="rId32" Type="http://schemas.openxmlformats.org/officeDocument/2006/relationships/font" Target="fonts/ArchivoBlack-regular.fntdata"/><Relationship Id="rId13" Type="http://schemas.openxmlformats.org/officeDocument/2006/relationships/slide" Target="slides/slide8.xml"/><Relationship Id="rId35" Type="http://schemas.openxmlformats.org/officeDocument/2006/relationships/font" Target="fonts/OpenSans-italic.fntdata"/><Relationship Id="rId12" Type="http://schemas.openxmlformats.org/officeDocument/2006/relationships/slide" Target="slides/slide7.xml"/><Relationship Id="rId34" Type="http://schemas.openxmlformats.org/officeDocument/2006/relationships/font" Target="fonts/OpenSans-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Open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rot="10800000">
            <a:off x="-87199" y="-77172"/>
            <a:ext cx="18462047" cy="10585936"/>
            <a:chOff x="0" y="-38100"/>
            <a:chExt cx="4862400" cy="2788047"/>
          </a:xfrm>
        </p:grpSpPr>
        <p:sp>
          <p:nvSpPr>
            <p:cNvPr id="11" name="Google Shape;11;p3"/>
            <p:cNvSpPr/>
            <p:nvPr/>
          </p:nvSpPr>
          <p:spPr>
            <a:xfrm>
              <a:off x="0" y="0"/>
              <a:ext cx="4862339" cy="2749947"/>
            </a:xfrm>
            <a:custGeom>
              <a:rect b="b" l="l" r="r" t="t"/>
              <a:pathLst>
                <a:path extrusionOk="0" h="2749947" w="4862339">
                  <a:moveTo>
                    <a:pt x="0" y="0"/>
                  </a:moveTo>
                  <a:lnTo>
                    <a:pt x="4862339" y="0"/>
                  </a:lnTo>
                  <a:lnTo>
                    <a:pt x="4862339" y="2749947"/>
                  </a:lnTo>
                  <a:lnTo>
                    <a:pt x="0" y="2749947"/>
                  </a:lnTo>
                  <a:close/>
                </a:path>
              </a:pathLst>
            </a:custGeom>
            <a:gradFill>
              <a:gsLst>
                <a:gs pos="0">
                  <a:srgbClr val="FFDE59"/>
                </a:gs>
                <a:gs pos="100000">
                  <a:srgbClr val="FF914D"/>
                </a:gs>
              </a:gsLst>
              <a:lin ang="0" scaled="0"/>
            </a:gradFill>
            <a:ln>
              <a:noFill/>
            </a:ln>
          </p:spPr>
        </p:sp>
        <p:sp>
          <p:nvSpPr>
            <p:cNvPr id="12" name="Google Shape;12;p3"/>
            <p:cNvSpPr txBox="1"/>
            <p:nvPr/>
          </p:nvSpPr>
          <p:spPr>
            <a:xfrm>
              <a:off x="0" y="-38100"/>
              <a:ext cx="4862400" cy="27879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 name="Google Shape;13;p3"/>
          <p:cNvSpPr txBox="1"/>
          <p:nvPr>
            <p:ph idx="1" type="subTitle"/>
          </p:nvPr>
        </p:nvSpPr>
        <p:spPr>
          <a:xfrm>
            <a:off x="1371600" y="4343400"/>
            <a:ext cx="86025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3"/>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2">
              <a:alphaModFix/>
            </a:blip>
            <a:stretch>
              <a:fillRect b="0" l="0" r="0" t="0"/>
            </a:stretch>
          </a:blipFill>
          <a:ln>
            <a:noFill/>
          </a:ln>
        </p:spPr>
      </p:sp>
      <p:sp>
        <p:nvSpPr>
          <p:cNvPr id="15" name="Google Shape;15;p3"/>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6" name="Google Shape;16;p3"/>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7" name="Google Shape;17;p3"/>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8" name="Google Shape;18;p3"/>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19" name="Google Shape;19;p3"/>
          <p:cNvSpPr txBox="1"/>
          <p:nvPr/>
        </p:nvSpPr>
        <p:spPr>
          <a:xfrm>
            <a:off x="2123060" y="553618"/>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20" name="Google Shape;20;p3"/>
          <p:cNvSpPr txBox="1"/>
          <p:nvPr>
            <p:ph type="title"/>
          </p:nvPr>
        </p:nvSpPr>
        <p:spPr>
          <a:xfrm>
            <a:off x="906225" y="1941525"/>
            <a:ext cx="114219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1" name="Google Shape;21;p3"/>
          <p:cNvPicPr preferRelativeResize="0"/>
          <p:nvPr/>
        </p:nvPicPr>
        <p:blipFill>
          <a:blip r:embed="rId3">
            <a:alphaModFix/>
          </a:blip>
          <a:stretch>
            <a:fillRect/>
          </a:stretch>
        </p:blipFill>
        <p:spPr>
          <a:xfrm>
            <a:off x="5538813" y="-364250"/>
            <a:ext cx="2527357" cy="1098850"/>
          </a:xfrm>
          <a:prstGeom prst="rect">
            <a:avLst/>
          </a:prstGeom>
          <a:noFill/>
          <a:ln>
            <a:noFill/>
          </a:ln>
        </p:spPr>
      </p:pic>
      <p:pic>
        <p:nvPicPr>
          <p:cNvPr id="22" name="Google Shape;22;p3"/>
          <p:cNvPicPr preferRelativeResize="0"/>
          <p:nvPr/>
        </p:nvPicPr>
        <p:blipFill>
          <a:blip r:embed="rId4">
            <a:alphaModFix/>
          </a:blip>
          <a:stretch>
            <a:fillRect/>
          </a:stretch>
        </p:blipFill>
        <p:spPr>
          <a:xfrm>
            <a:off x="17336275" y="3681050"/>
            <a:ext cx="1190800" cy="27237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grpSp>
        <p:nvGrpSpPr>
          <p:cNvPr id="24" name="Google Shape;24;p4"/>
          <p:cNvGrpSpPr/>
          <p:nvPr/>
        </p:nvGrpSpPr>
        <p:grpSpPr>
          <a:xfrm rot="10800000">
            <a:off x="-87199" y="-77172"/>
            <a:ext cx="18462047" cy="10585936"/>
            <a:chOff x="0" y="-38100"/>
            <a:chExt cx="4862400" cy="2788047"/>
          </a:xfrm>
        </p:grpSpPr>
        <p:sp>
          <p:nvSpPr>
            <p:cNvPr id="25" name="Google Shape;25;p4"/>
            <p:cNvSpPr/>
            <p:nvPr/>
          </p:nvSpPr>
          <p:spPr>
            <a:xfrm>
              <a:off x="0" y="0"/>
              <a:ext cx="4862339" cy="2749947"/>
            </a:xfrm>
            <a:custGeom>
              <a:rect b="b" l="l" r="r" t="t"/>
              <a:pathLst>
                <a:path extrusionOk="0" h="2749947" w="4862339">
                  <a:moveTo>
                    <a:pt x="0" y="0"/>
                  </a:moveTo>
                  <a:lnTo>
                    <a:pt x="4862339" y="0"/>
                  </a:lnTo>
                  <a:lnTo>
                    <a:pt x="4862339" y="2749947"/>
                  </a:lnTo>
                  <a:lnTo>
                    <a:pt x="0" y="2749947"/>
                  </a:lnTo>
                  <a:close/>
                </a:path>
              </a:pathLst>
            </a:custGeom>
            <a:gradFill>
              <a:gsLst>
                <a:gs pos="0">
                  <a:srgbClr val="FFDE59"/>
                </a:gs>
                <a:gs pos="100000">
                  <a:srgbClr val="FF914D"/>
                </a:gs>
              </a:gsLst>
              <a:lin ang="0" scaled="0"/>
            </a:gradFill>
            <a:ln>
              <a:noFill/>
            </a:ln>
          </p:spPr>
        </p:sp>
        <p:sp>
          <p:nvSpPr>
            <p:cNvPr id="26" name="Google Shape;26;p4"/>
            <p:cNvSpPr txBox="1"/>
            <p:nvPr/>
          </p:nvSpPr>
          <p:spPr>
            <a:xfrm>
              <a:off x="0" y="-38100"/>
              <a:ext cx="4862400" cy="27879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 name="Google Shape;27;p4"/>
          <p:cNvSpPr txBox="1"/>
          <p:nvPr>
            <p:ph type="title"/>
          </p:nvPr>
        </p:nvSpPr>
        <p:spPr>
          <a:xfrm>
            <a:off x="906225" y="1941525"/>
            <a:ext cx="11421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body"/>
          </p:nvPr>
        </p:nvSpPr>
        <p:spPr>
          <a:xfrm>
            <a:off x="4856850" y="45471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4"/>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2">
              <a:alphaModFix/>
            </a:blip>
            <a:stretch>
              <a:fillRect b="0" l="0" r="0" t="0"/>
            </a:stretch>
          </a:blipFill>
          <a:ln>
            <a:noFill/>
          </a:ln>
        </p:spPr>
      </p:sp>
      <p:sp>
        <p:nvSpPr>
          <p:cNvPr id="30" name="Google Shape;30;p4"/>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31" name="Google Shape;31;p4"/>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32" name="Google Shape;32;p4"/>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33" name="Google Shape;33;p4"/>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34" name="Google Shape;34;p4"/>
          <p:cNvSpPr txBox="1"/>
          <p:nvPr/>
        </p:nvSpPr>
        <p:spPr>
          <a:xfrm>
            <a:off x="2123060" y="553618"/>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pic>
        <p:nvPicPr>
          <p:cNvPr id="35" name="Google Shape;35;p4"/>
          <p:cNvPicPr preferRelativeResize="0"/>
          <p:nvPr/>
        </p:nvPicPr>
        <p:blipFill>
          <a:blip r:embed="rId3">
            <a:alphaModFix/>
          </a:blip>
          <a:stretch>
            <a:fillRect/>
          </a:stretch>
        </p:blipFill>
        <p:spPr>
          <a:xfrm>
            <a:off x="5538813" y="-364250"/>
            <a:ext cx="2527357" cy="1098850"/>
          </a:xfrm>
          <a:prstGeom prst="rect">
            <a:avLst/>
          </a:prstGeom>
          <a:noFill/>
          <a:ln>
            <a:noFill/>
          </a:ln>
        </p:spPr>
      </p:pic>
      <p:pic>
        <p:nvPicPr>
          <p:cNvPr id="36" name="Google Shape;36;p4"/>
          <p:cNvPicPr preferRelativeResize="0"/>
          <p:nvPr/>
        </p:nvPicPr>
        <p:blipFill>
          <a:blip r:embed="rId3">
            <a:alphaModFix/>
          </a:blip>
          <a:stretch>
            <a:fillRect/>
          </a:stretch>
        </p:blipFill>
        <p:spPr>
          <a:xfrm>
            <a:off x="9530275" y="9258300"/>
            <a:ext cx="2527357" cy="10988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grpSp>
        <p:nvGrpSpPr>
          <p:cNvPr id="38" name="Google Shape;38;p5"/>
          <p:cNvGrpSpPr/>
          <p:nvPr/>
        </p:nvGrpSpPr>
        <p:grpSpPr>
          <a:xfrm rot="10800000">
            <a:off x="-87199" y="-77172"/>
            <a:ext cx="18462047" cy="10585936"/>
            <a:chOff x="0" y="-38100"/>
            <a:chExt cx="4862400" cy="2788047"/>
          </a:xfrm>
        </p:grpSpPr>
        <p:sp>
          <p:nvSpPr>
            <p:cNvPr id="39" name="Google Shape;39;p5"/>
            <p:cNvSpPr/>
            <p:nvPr/>
          </p:nvSpPr>
          <p:spPr>
            <a:xfrm>
              <a:off x="0" y="0"/>
              <a:ext cx="4862339" cy="2749947"/>
            </a:xfrm>
            <a:custGeom>
              <a:rect b="b" l="l" r="r" t="t"/>
              <a:pathLst>
                <a:path extrusionOk="0" h="2749947" w="4862339">
                  <a:moveTo>
                    <a:pt x="0" y="0"/>
                  </a:moveTo>
                  <a:lnTo>
                    <a:pt x="4862339" y="0"/>
                  </a:lnTo>
                  <a:lnTo>
                    <a:pt x="4862339" y="2749947"/>
                  </a:lnTo>
                  <a:lnTo>
                    <a:pt x="0" y="2749947"/>
                  </a:lnTo>
                  <a:close/>
                </a:path>
              </a:pathLst>
            </a:custGeom>
            <a:gradFill>
              <a:gsLst>
                <a:gs pos="0">
                  <a:srgbClr val="FFDE59"/>
                </a:gs>
                <a:gs pos="100000">
                  <a:srgbClr val="FF914D"/>
                </a:gs>
              </a:gsLst>
              <a:lin ang="0" scaled="0"/>
            </a:gradFill>
            <a:ln>
              <a:noFill/>
            </a:ln>
          </p:spPr>
        </p:sp>
        <p:sp>
          <p:nvSpPr>
            <p:cNvPr id="40" name="Google Shape;40;p5"/>
            <p:cNvSpPr txBox="1"/>
            <p:nvPr/>
          </p:nvSpPr>
          <p:spPr>
            <a:xfrm>
              <a:off x="0" y="-38100"/>
              <a:ext cx="4862400" cy="27879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 name="Google Shape;41;p5"/>
          <p:cNvSpPr txBox="1"/>
          <p:nvPr>
            <p:ph idx="1" type="body"/>
          </p:nvPr>
        </p:nvSpPr>
        <p:spPr>
          <a:xfrm>
            <a:off x="2706538" y="63833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42" name="Google Shape;42;p5"/>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2">
              <a:alphaModFix/>
            </a:blip>
            <a:stretch>
              <a:fillRect b="0" l="0" r="0" t="0"/>
            </a:stretch>
          </a:blipFill>
          <a:ln>
            <a:noFill/>
          </a:ln>
        </p:spPr>
      </p:sp>
      <p:sp>
        <p:nvSpPr>
          <p:cNvPr id="43" name="Google Shape;43;p5"/>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44" name="Google Shape;44;p5"/>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45" name="Google Shape;45;p5"/>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46" name="Google Shape;46;p5"/>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47" name="Google Shape;47;p5"/>
          <p:cNvSpPr txBox="1"/>
          <p:nvPr/>
        </p:nvSpPr>
        <p:spPr>
          <a:xfrm>
            <a:off x="2123060" y="553618"/>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48" name="Google Shape;48;p5"/>
          <p:cNvSpPr txBox="1"/>
          <p:nvPr>
            <p:ph type="title"/>
          </p:nvPr>
        </p:nvSpPr>
        <p:spPr>
          <a:xfrm>
            <a:off x="906225" y="1941525"/>
            <a:ext cx="114219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9" name="Google Shape;49;p5"/>
          <p:cNvPicPr preferRelativeResize="0"/>
          <p:nvPr/>
        </p:nvPicPr>
        <p:blipFill>
          <a:blip r:embed="rId3">
            <a:alphaModFix/>
          </a:blip>
          <a:stretch>
            <a:fillRect/>
          </a:stretch>
        </p:blipFill>
        <p:spPr>
          <a:xfrm>
            <a:off x="5538813" y="-364250"/>
            <a:ext cx="2527357" cy="1098850"/>
          </a:xfrm>
          <a:prstGeom prst="rect">
            <a:avLst/>
          </a:prstGeom>
          <a:noFill/>
          <a:ln>
            <a:noFill/>
          </a:ln>
        </p:spPr>
      </p:pic>
      <p:pic>
        <p:nvPicPr>
          <p:cNvPr id="50" name="Google Shape;50;p5"/>
          <p:cNvPicPr preferRelativeResize="0"/>
          <p:nvPr/>
        </p:nvPicPr>
        <p:blipFill>
          <a:blip r:embed="rId4">
            <a:alphaModFix/>
          </a:blip>
          <a:stretch>
            <a:fillRect/>
          </a:stretch>
        </p:blipFill>
        <p:spPr>
          <a:xfrm>
            <a:off x="17467650" y="4611675"/>
            <a:ext cx="1190800" cy="27237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grpSp>
        <p:nvGrpSpPr>
          <p:cNvPr id="52" name="Google Shape;52;p6"/>
          <p:cNvGrpSpPr/>
          <p:nvPr/>
        </p:nvGrpSpPr>
        <p:grpSpPr>
          <a:xfrm rot="10800000">
            <a:off x="-87199" y="-77172"/>
            <a:ext cx="18462047" cy="10585936"/>
            <a:chOff x="0" y="-38100"/>
            <a:chExt cx="4862400" cy="2788047"/>
          </a:xfrm>
        </p:grpSpPr>
        <p:sp>
          <p:nvSpPr>
            <p:cNvPr id="53" name="Google Shape;53;p6"/>
            <p:cNvSpPr/>
            <p:nvPr/>
          </p:nvSpPr>
          <p:spPr>
            <a:xfrm>
              <a:off x="0" y="0"/>
              <a:ext cx="4862339" cy="2749947"/>
            </a:xfrm>
            <a:custGeom>
              <a:rect b="b" l="l" r="r" t="t"/>
              <a:pathLst>
                <a:path extrusionOk="0" h="2749947" w="4862339">
                  <a:moveTo>
                    <a:pt x="0" y="0"/>
                  </a:moveTo>
                  <a:lnTo>
                    <a:pt x="4862339" y="0"/>
                  </a:lnTo>
                  <a:lnTo>
                    <a:pt x="4862339" y="2749947"/>
                  </a:lnTo>
                  <a:lnTo>
                    <a:pt x="0" y="2749947"/>
                  </a:lnTo>
                  <a:close/>
                </a:path>
              </a:pathLst>
            </a:custGeom>
            <a:gradFill>
              <a:gsLst>
                <a:gs pos="0">
                  <a:srgbClr val="FFDE59"/>
                </a:gs>
                <a:gs pos="100000">
                  <a:srgbClr val="FF914D"/>
                </a:gs>
              </a:gsLst>
              <a:lin ang="0" scaled="0"/>
            </a:gradFill>
            <a:ln>
              <a:noFill/>
            </a:ln>
          </p:spPr>
        </p:sp>
        <p:sp>
          <p:nvSpPr>
            <p:cNvPr id="54" name="Google Shape;54;p6"/>
            <p:cNvSpPr txBox="1"/>
            <p:nvPr/>
          </p:nvSpPr>
          <p:spPr>
            <a:xfrm>
              <a:off x="0" y="-38100"/>
              <a:ext cx="4862400" cy="27879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 name="Google Shape;55;p6"/>
          <p:cNvSpPr txBox="1"/>
          <p:nvPr>
            <p:ph type="title"/>
          </p:nvPr>
        </p:nvSpPr>
        <p:spPr>
          <a:xfrm>
            <a:off x="906225" y="1941525"/>
            <a:ext cx="11421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
          <p:cNvSpPr txBox="1"/>
          <p:nvPr>
            <p:ph idx="1" type="body"/>
          </p:nvPr>
        </p:nvSpPr>
        <p:spPr>
          <a:xfrm>
            <a:off x="3034400" y="4241425"/>
            <a:ext cx="5175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57" name="Google Shape;57;p6"/>
          <p:cNvSpPr txBox="1"/>
          <p:nvPr>
            <p:ph idx="2" type="body"/>
          </p:nvPr>
        </p:nvSpPr>
        <p:spPr>
          <a:xfrm>
            <a:off x="8404731" y="4241425"/>
            <a:ext cx="5175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58" name="Google Shape;58;p6"/>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2">
              <a:alphaModFix/>
            </a:blip>
            <a:stretch>
              <a:fillRect b="0" l="0" r="0" t="0"/>
            </a:stretch>
          </a:blipFill>
          <a:ln>
            <a:noFill/>
          </a:ln>
        </p:spPr>
      </p:sp>
      <p:sp>
        <p:nvSpPr>
          <p:cNvPr id="59" name="Google Shape;59;p6"/>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60" name="Google Shape;60;p6"/>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61" name="Google Shape;61;p6"/>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62" name="Google Shape;62;p6"/>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63" name="Google Shape;63;p6"/>
          <p:cNvSpPr txBox="1"/>
          <p:nvPr/>
        </p:nvSpPr>
        <p:spPr>
          <a:xfrm>
            <a:off x="2123060" y="553618"/>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pic>
        <p:nvPicPr>
          <p:cNvPr id="64" name="Google Shape;64;p6"/>
          <p:cNvPicPr preferRelativeResize="0"/>
          <p:nvPr/>
        </p:nvPicPr>
        <p:blipFill>
          <a:blip r:embed="rId3">
            <a:alphaModFix/>
          </a:blip>
          <a:stretch>
            <a:fillRect/>
          </a:stretch>
        </p:blipFill>
        <p:spPr>
          <a:xfrm>
            <a:off x="5538813" y="-364250"/>
            <a:ext cx="2527357" cy="1098850"/>
          </a:xfrm>
          <a:prstGeom prst="rect">
            <a:avLst/>
          </a:prstGeom>
          <a:noFill/>
          <a:ln>
            <a:noFill/>
          </a:ln>
        </p:spPr>
      </p:pic>
      <p:pic>
        <p:nvPicPr>
          <p:cNvPr id="65" name="Google Shape;65;p6"/>
          <p:cNvPicPr preferRelativeResize="0"/>
          <p:nvPr/>
        </p:nvPicPr>
        <p:blipFill>
          <a:blip r:embed="rId4">
            <a:alphaModFix/>
          </a:blip>
          <a:stretch>
            <a:fillRect/>
          </a:stretch>
        </p:blipFill>
        <p:spPr>
          <a:xfrm>
            <a:off x="17457700" y="7249350"/>
            <a:ext cx="1190800" cy="27237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 name="Shape 66"/>
        <p:cNvGrpSpPr/>
        <p:nvPr/>
      </p:nvGrpSpPr>
      <p:grpSpPr>
        <a:xfrm>
          <a:off x="0" y="0"/>
          <a:ext cx="0" cy="0"/>
          <a:chOff x="0" y="0"/>
          <a:chExt cx="0" cy="0"/>
        </a:xfrm>
      </p:grpSpPr>
      <p:grpSp>
        <p:nvGrpSpPr>
          <p:cNvPr id="67" name="Google Shape;67;p7"/>
          <p:cNvGrpSpPr/>
          <p:nvPr/>
        </p:nvGrpSpPr>
        <p:grpSpPr>
          <a:xfrm rot="10800000">
            <a:off x="-87199" y="-77172"/>
            <a:ext cx="18462047" cy="10585936"/>
            <a:chOff x="0" y="-38100"/>
            <a:chExt cx="4862400" cy="2788047"/>
          </a:xfrm>
        </p:grpSpPr>
        <p:sp>
          <p:nvSpPr>
            <p:cNvPr id="68" name="Google Shape;68;p7"/>
            <p:cNvSpPr/>
            <p:nvPr/>
          </p:nvSpPr>
          <p:spPr>
            <a:xfrm>
              <a:off x="0" y="0"/>
              <a:ext cx="4862339" cy="2749947"/>
            </a:xfrm>
            <a:custGeom>
              <a:rect b="b" l="l" r="r" t="t"/>
              <a:pathLst>
                <a:path extrusionOk="0" h="2749947" w="4862339">
                  <a:moveTo>
                    <a:pt x="0" y="0"/>
                  </a:moveTo>
                  <a:lnTo>
                    <a:pt x="4862339" y="0"/>
                  </a:lnTo>
                  <a:lnTo>
                    <a:pt x="4862339" y="2749947"/>
                  </a:lnTo>
                  <a:lnTo>
                    <a:pt x="0" y="2749947"/>
                  </a:lnTo>
                  <a:close/>
                </a:path>
              </a:pathLst>
            </a:custGeom>
            <a:gradFill>
              <a:gsLst>
                <a:gs pos="0">
                  <a:srgbClr val="FFDE59"/>
                </a:gs>
                <a:gs pos="100000">
                  <a:srgbClr val="FF914D"/>
                </a:gs>
              </a:gsLst>
              <a:lin ang="0" scaled="0"/>
            </a:gradFill>
            <a:ln>
              <a:noFill/>
            </a:ln>
          </p:spPr>
        </p:sp>
        <p:sp>
          <p:nvSpPr>
            <p:cNvPr id="69" name="Google Shape;69;p7"/>
            <p:cNvSpPr txBox="1"/>
            <p:nvPr/>
          </p:nvSpPr>
          <p:spPr>
            <a:xfrm>
              <a:off x="0" y="-38100"/>
              <a:ext cx="4862400" cy="27879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 name="Google Shape;70;p7"/>
          <p:cNvSpPr txBox="1"/>
          <p:nvPr>
            <p:ph type="title"/>
          </p:nvPr>
        </p:nvSpPr>
        <p:spPr>
          <a:xfrm>
            <a:off x="906225" y="1941525"/>
            <a:ext cx="11421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7"/>
          <p:cNvSpPr txBox="1"/>
          <p:nvPr>
            <p:ph idx="1" type="body"/>
          </p:nvPr>
        </p:nvSpPr>
        <p:spPr>
          <a:xfrm>
            <a:off x="2123050" y="5134425"/>
            <a:ext cx="6104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72" name="Google Shape;72;p7"/>
          <p:cNvSpPr txBox="1"/>
          <p:nvPr>
            <p:ph idx="2" type="body"/>
          </p:nvPr>
        </p:nvSpPr>
        <p:spPr>
          <a:xfrm>
            <a:off x="8450736" y="5134425"/>
            <a:ext cx="6106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73" name="Google Shape;73;p7"/>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2">
              <a:alphaModFix/>
            </a:blip>
            <a:stretch>
              <a:fillRect b="0" l="0" r="0" t="0"/>
            </a:stretch>
          </a:blipFill>
          <a:ln>
            <a:noFill/>
          </a:ln>
        </p:spPr>
      </p:sp>
      <p:sp>
        <p:nvSpPr>
          <p:cNvPr id="74" name="Google Shape;74;p7"/>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75" name="Google Shape;75;p7"/>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76" name="Google Shape;76;p7"/>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77" name="Google Shape;77;p7"/>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78" name="Google Shape;78;p7"/>
          <p:cNvSpPr txBox="1"/>
          <p:nvPr/>
        </p:nvSpPr>
        <p:spPr>
          <a:xfrm>
            <a:off x="2123060" y="553618"/>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pic>
        <p:nvPicPr>
          <p:cNvPr id="79" name="Google Shape;79;p7"/>
          <p:cNvPicPr preferRelativeResize="0"/>
          <p:nvPr/>
        </p:nvPicPr>
        <p:blipFill>
          <a:blip r:embed="rId3">
            <a:alphaModFix/>
          </a:blip>
          <a:stretch>
            <a:fillRect/>
          </a:stretch>
        </p:blipFill>
        <p:spPr>
          <a:xfrm>
            <a:off x="5538813" y="-364250"/>
            <a:ext cx="2527357" cy="1098850"/>
          </a:xfrm>
          <a:prstGeom prst="rect">
            <a:avLst/>
          </a:prstGeom>
          <a:noFill/>
          <a:ln>
            <a:noFill/>
          </a:ln>
        </p:spPr>
      </p:pic>
      <p:pic>
        <p:nvPicPr>
          <p:cNvPr id="80" name="Google Shape;80;p7"/>
          <p:cNvPicPr preferRelativeResize="0"/>
          <p:nvPr/>
        </p:nvPicPr>
        <p:blipFill>
          <a:blip r:embed="rId4">
            <a:alphaModFix/>
          </a:blip>
          <a:stretch>
            <a:fillRect/>
          </a:stretch>
        </p:blipFill>
        <p:spPr>
          <a:xfrm>
            <a:off x="17467650" y="4611675"/>
            <a:ext cx="1190800" cy="27237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grpSp>
        <p:nvGrpSpPr>
          <p:cNvPr id="82" name="Google Shape;82;p8"/>
          <p:cNvGrpSpPr/>
          <p:nvPr/>
        </p:nvGrpSpPr>
        <p:grpSpPr>
          <a:xfrm rot="10800000">
            <a:off x="-87199" y="-77172"/>
            <a:ext cx="18462047" cy="10585936"/>
            <a:chOff x="0" y="-38100"/>
            <a:chExt cx="4862400" cy="2788047"/>
          </a:xfrm>
        </p:grpSpPr>
        <p:sp>
          <p:nvSpPr>
            <p:cNvPr id="83" name="Google Shape;83;p8"/>
            <p:cNvSpPr/>
            <p:nvPr/>
          </p:nvSpPr>
          <p:spPr>
            <a:xfrm>
              <a:off x="0" y="0"/>
              <a:ext cx="4862339" cy="2749947"/>
            </a:xfrm>
            <a:custGeom>
              <a:rect b="b" l="l" r="r" t="t"/>
              <a:pathLst>
                <a:path extrusionOk="0" h="2749947" w="4862339">
                  <a:moveTo>
                    <a:pt x="0" y="0"/>
                  </a:moveTo>
                  <a:lnTo>
                    <a:pt x="4862339" y="0"/>
                  </a:lnTo>
                  <a:lnTo>
                    <a:pt x="4862339" y="2749947"/>
                  </a:lnTo>
                  <a:lnTo>
                    <a:pt x="0" y="2749947"/>
                  </a:lnTo>
                  <a:close/>
                </a:path>
              </a:pathLst>
            </a:custGeom>
            <a:gradFill>
              <a:gsLst>
                <a:gs pos="0">
                  <a:srgbClr val="FFDE59"/>
                </a:gs>
                <a:gs pos="100000">
                  <a:srgbClr val="FF914D"/>
                </a:gs>
              </a:gsLst>
              <a:lin ang="0" scaled="0"/>
            </a:gradFill>
            <a:ln>
              <a:noFill/>
            </a:ln>
          </p:spPr>
        </p:sp>
        <p:sp>
          <p:nvSpPr>
            <p:cNvPr id="84" name="Google Shape;84;p8"/>
            <p:cNvSpPr txBox="1"/>
            <p:nvPr/>
          </p:nvSpPr>
          <p:spPr>
            <a:xfrm>
              <a:off x="0" y="-38100"/>
              <a:ext cx="4862400" cy="27879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 name="Google Shape;85;p8"/>
          <p:cNvSpPr txBox="1"/>
          <p:nvPr>
            <p:ph type="title"/>
          </p:nvPr>
        </p:nvSpPr>
        <p:spPr>
          <a:xfrm>
            <a:off x="906225" y="1941525"/>
            <a:ext cx="11421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8"/>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2">
              <a:alphaModFix/>
            </a:blip>
            <a:stretch>
              <a:fillRect b="0" l="0" r="0" t="0"/>
            </a:stretch>
          </a:blipFill>
          <a:ln>
            <a:noFill/>
          </a:ln>
        </p:spPr>
      </p:sp>
      <p:sp>
        <p:nvSpPr>
          <p:cNvPr id="87" name="Google Shape;87;p8"/>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88" name="Google Shape;88;p8"/>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89" name="Google Shape;89;p8"/>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90" name="Google Shape;90;p8"/>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91" name="Google Shape;91;p8"/>
          <p:cNvSpPr txBox="1"/>
          <p:nvPr/>
        </p:nvSpPr>
        <p:spPr>
          <a:xfrm>
            <a:off x="2123060" y="553618"/>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pic>
        <p:nvPicPr>
          <p:cNvPr id="92" name="Google Shape;92;p8"/>
          <p:cNvPicPr preferRelativeResize="0"/>
          <p:nvPr/>
        </p:nvPicPr>
        <p:blipFill>
          <a:blip r:embed="rId3">
            <a:alphaModFix/>
          </a:blip>
          <a:stretch>
            <a:fillRect/>
          </a:stretch>
        </p:blipFill>
        <p:spPr>
          <a:xfrm>
            <a:off x="5538813" y="-364250"/>
            <a:ext cx="2527357" cy="1098850"/>
          </a:xfrm>
          <a:prstGeom prst="rect">
            <a:avLst/>
          </a:prstGeom>
          <a:noFill/>
          <a:ln>
            <a:noFill/>
          </a:ln>
        </p:spPr>
      </p:pic>
      <p:pic>
        <p:nvPicPr>
          <p:cNvPr id="93" name="Google Shape;93;p8"/>
          <p:cNvPicPr preferRelativeResize="0"/>
          <p:nvPr/>
        </p:nvPicPr>
        <p:blipFill>
          <a:blip r:embed="rId3">
            <a:alphaModFix/>
          </a:blip>
          <a:stretch>
            <a:fillRect/>
          </a:stretch>
        </p:blipFill>
        <p:spPr>
          <a:xfrm>
            <a:off x="6463788" y="9546825"/>
            <a:ext cx="2527357" cy="10988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 name="Shape 94"/>
        <p:cNvGrpSpPr/>
        <p:nvPr/>
      </p:nvGrpSpPr>
      <p:grpSpPr>
        <a:xfrm>
          <a:off x="0" y="0"/>
          <a:ext cx="0" cy="0"/>
          <a:chOff x="0" y="0"/>
          <a:chExt cx="0" cy="0"/>
        </a:xfrm>
      </p:grpSpPr>
      <p:grpSp>
        <p:nvGrpSpPr>
          <p:cNvPr id="95" name="Google Shape;95;p9"/>
          <p:cNvGrpSpPr/>
          <p:nvPr/>
        </p:nvGrpSpPr>
        <p:grpSpPr>
          <a:xfrm rot="10800000">
            <a:off x="-87199" y="-77172"/>
            <a:ext cx="18462047" cy="10585936"/>
            <a:chOff x="0" y="-38100"/>
            <a:chExt cx="4862400" cy="2788047"/>
          </a:xfrm>
        </p:grpSpPr>
        <p:sp>
          <p:nvSpPr>
            <p:cNvPr id="96" name="Google Shape;96;p9"/>
            <p:cNvSpPr/>
            <p:nvPr/>
          </p:nvSpPr>
          <p:spPr>
            <a:xfrm>
              <a:off x="0" y="0"/>
              <a:ext cx="4862339" cy="2749947"/>
            </a:xfrm>
            <a:custGeom>
              <a:rect b="b" l="l" r="r" t="t"/>
              <a:pathLst>
                <a:path extrusionOk="0" h="2749947" w="4862339">
                  <a:moveTo>
                    <a:pt x="0" y="0"/>
                  </a:moveTo>
                  <a:lnTo>
                    <a:pt x="4862339" y="0"/>
                  </a:lnTo>
                  <a:lnTo>
                    <a:pt x="4862339" y="2749947"/>
                  </a:lnTo>
                  <a:lnTo>
                    <a:pt x="0" y="2749947"/>
                  </a:lnTo>
                  <a:close/>
                </a:path>
              </a:pathLst>
            </a:custGeom>
            <a:gradFill>
              <a:gsLst>
                <a:gs pos="0">
                  <a:srgbClr val="FFDE59"/>
                </a:gs>
                <a:gs pos="100000">
                  <a:srgbClr val="FF914D"/>
                </a:gs>
              </a:gsLst>
              <a:lin ang="0" scaled="0"/>
            </a:gradFill>
            <a:ln>
              <a:noFill/>
            </a:ln>
          </p:spPr>
        </p:sp>
        <p:sp>
          <p:nvSpPr>
            <p:cNvPr id="97" name="Google Shape;97;p9"/>
            <p:cNvSpPr txBox="1"/>
            <p:nvPr/>
          </p:nvSpPr>
          <p:spPr>
            <a:xfrm>
              <a:off x="0" y="-38100"/>
              <a:ext cx="4862400" cy="27879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9"/>
          <p:cNvSpPr txBox="1"/>
          <p:nvPr>
            <p:ph idx="1" type="body"/>
          </p:nvPr>
        </p:nvSpPr>
        <p:spPr>
          <a:xfrm>
            <a:off x="7566500" y="4428675"/>
            <a:ext cx="5111700" cy="44418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99" name="Google Shape;99;p9"/>
          <p:cNvSpPr txBox="1"/>
          <p:nvPr>
            <p:ph idx="2" type="body"/>
          </p:nvPr>
        </p:nvSpPr>
        <p:spPr>
          <a:xfrm>
            <a:off x="1919200" y="4428675"/>
            <a:ext cx="52656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00" name="Google Shape;100;p9"/>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2">
              <a:alphaModFix/>
            </a:blip>
            <a:stretch>
              <a:fillRect b="0" l="0" r="0" t="0"/>
            </a:stretch>
          </a:blipFill>
          <a:ln>
            <a:noFill/>
          </a:ln>
        </p:spPr>
      </p:sp>
      <p:sp>
        <p:nvSpPr>
          <p:cNvPr id="101" name="Google Shape;101;p9"/>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02" name="Google Shape;102;p9"/>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03" name="Google Shape;103;p9"/>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04" name="Google Shape;104;p9"/>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105" name="Google Shape;105;p9"/>
          <p:cNvSpPr txBox="1"/>
          <p:nvPr/>
        </p:nvSpPr>
        <p:spPr>
          <a:xfrm>
            <a:off x="2123060" y="553618"/>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106" name="Google Shape;106;p9"/>
          <p:cNvSpPr txBox="1"/>
          <p:nvPr>
            <p:ph type="title"/>
          </p:nvPr>
        </p:nvSpPr>
        <p:spPr>
          <a:xfrm>
            <a:off x="906225" y="1941525"/>
            <a:ext cx="114219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07" name="Google Shape;107;p9"/>
          <p:cNvPicPr preferRelativeResize="0"/>
          <p:nvPr/>
        </p:nvPicPr>
        <p:blipFill>
          <a:blip r:embed="rId3">
            <a:alphaModFix/>
          </a:blip>
          <a:stretch>
            <a:fillRect/>
          </a:stretch>
        </p:blipFill>
        <p:spPr>
          <a:xfrm>
            <a:off x="5538813" y="-278525"/>
            <a:ext cx="2527357" cy="1098850"/>
          </a:xfrm>
          <a:prstGeom prst="rect">
            <a:avLst/>
          </a:prstGeom>
          <a:noFill/>
          <a:ln>
            <a:noFill/>
          </a:ln>
        </p:spPr>
      </p:pic>
      <p:pic>
        <p:nvPicPr>
          <p:cNvPr id="108" name="Google Shape;108;p9"/>
          <p:cNvPicPr preferRelativeResize="0"/>
          <p:nvPr/>
        </p:nvPicPr>
        <p:blipFill>
          <a:blip r:embed="rId3">
            <a:alphaModFix/>
          </a:blip>
          <a:stretch>
            <a:fillRect/>
          </a:stretch>
        </p:blipFill>
        <p:spPr>
          <a:xfrm>
            <a:off x="15544925" y="9757900"/>
            <a:ext cx="2527357" cy="10988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9" name="Shape 109"/>
        <p:cNvGrpSpPr/>
        <p:nvPr/>
      </p:nvGrpSpPr>
      <p:grpSpPr>
        <a:xfrm>
          <a:off x="0" y="0"/>
          <a:ext cx="0" cy="0"/>
          <a:chOff x="0" y="0"/>
          <a:chExt cx="0" cy="0"/>
        </a:xfrm>
      </p:grpSpPr>
      <p:grpSp>
        <p:nvGrpSpPr>
          <p:cNvPr id="110" name="Google Shape;110;p10"/>
          <p:cNvGrpSpPr/>
          <p:nvPr/>
        </p:nvGrpSpPr>
        <p:grpSpPr>
          <a:xfrm rot="10800000">
            <a:off x="-87199" y="-77172"/>
            <a:ext cx="18462047" cy="10585936"/>
            <a:chOff x="0" y="-38100"/>
            <a:chExt cx="4862400" cy="2788047"/>
          </a:xfrm>
        </p:grpSpPr>
        <p:sp>
          <p:nvSpPr>
            <p:cNvPr id="111" name="Google Shape;111;p10"/>
            <p:cNvSpPr/>
            <p:nvPr/>
          </p:nvSpPr>
          <p:spPr>
            <a:xfrm>
              <a:off x="0" y="0"/>
              <a:ext cx="4862339" cy="2749947"/>
            </a:xfrm>
            <a:custGeom>
              <a:rect b="b" l="l" r="r" t="t"/>
              <a:pathLst>
                <a:path extrusionOk="0" h="2749947" w="4862339">
                  <a:moveTo>
                    <a:pt x="0" y="0"/>
                  </a:moveTo>
                  <a:lnTo>
                    <a:pt x="4862339" y="0"/>
                  </a:lnTo>
                  <a:lnTo>
                    <a:pt x="4862339" y="2749947"/>
                  </a:lnTo>
                  <a:lnTo>
                    <a:pt x="0" y="2749947"/>
                  </a:lnTo>
                  <a:close/>
                </a:path>
              </a:pathLst>
            </a:custGeom>
            <a:gradFill>
              <a:gsLst>
                <a:gs pos="0">
                  <a:srgbClr val="FFDE59"/>
                </a:gs>
                <a:gs pos="100000">
                  <a:srgbClr val="FF914D"/>
                </a:gs>
              </a:gsLst>
              <a:lin ang="0" scaled="0"/>
            </a:gradFill>
            <a:ln>
              <a:noFill/>
            </a:ln>
          </p:spPr>
        </p:sp>
        <p:sp>
          <p:nvSpPr>
            <p:cNvPr id="112" name="Google Shape;112;p10"/>
            <p:cNvSpPr txBox="1"/>
            <p:nvPr/>
          </p:nvSpPr>
          <p:spPr>
            <a:xfrm>
              <a:off x="0" y="-38100"/>
              <a:ext cx="4862400" cy="27879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 name="Google Shape;113;p10"/>
          <p:cNvSpPr/>
          <p:nvPr>
            <p:ph idx="2" type="pic"/>
          </p:nvPr>
        </p:nvSpPr>
        <p:spPr>
          <a:xfrm>
            <a:off x="2123050" y="4741050"/>
            <a:ext cx="5348400" cy="4011300"/>
          </a:xfrm>
          <a:prstGeom prst="rect">
            <a:avLst/>
          </a:prstGeom>
          <a:noFill/>
          <a:ln>
            <a:noFill/>
          </a:ln>
        </p:spPr>
      </p:sp>
      <p:sp>
        <p:nvSpPr>
          <p:cNvPr id="114" name="Google Shape;114;p10"/>
          <p:cNvSpPr txBox="1"/>
          <p:nvPr>
            <p:ph idx="1" type="body"/>
          </p:nvPr>
        </p:nvSpPr>
        <p:spPr>
          <a:xfrm>
            <a:off x="1046588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15" name="Google Shape;115;p10"/>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2">
              <a:alphaModFix/>
            </a:blip>
            <a:stretch>
              <a:fillRect b="0" l="0" r="0" t="0"/>
            </a:stretch>
          </a:blipFill>
          <a:ln>
            <a:noFill/>
          </a:ln>
        </p:spPr>
      </p:sp>
      <p:sp>
        <p:nvSpPr>
          <p:cNvPr id="116" name="Google Shape;116;p10"/>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17" name="Google Shape;117;p10"/>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18" name="Google Shape;118;p10"/>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19" name="Google Shape;119;p10"/>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120" name="Google Shape;120;p10"/>
          <p:cNvSpPr txBox="1"/>
          <p:nvPr/>
        </p:nvSpPr>
        <p:spPr>
          <a:xfrm>
            <a:off x="2123060" y="553618"/>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121" name="Google Shape;121;p10"/>
          <p:cNvSpPr txBox="1"/>
          <p:nvPr>
            <p:ph type="title"/>
          </p:nvPr>
        </p:nvSpPr>
        <p:spPr>
          <a:xfrm>
            <a:off x="906225" y="1941525"/>
            <a:ext cx="114219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22" name="Google Shape;122;p10"/>
          <p:cNvPicPr preferRelativeResize="0"/>
          <p:nvPr/>
        </p:nvPicPr>
        <p:blipFill>
          <a:blip r:embed="rId3">
            <a:alphaModFix/>
          </a:blip>
          <a:stretch>
            <a:fillRect/>
          </a:stretch>
        </p:blipFill>
        <p:spPr>
          <a:xfrm>
            <a:off x="5538813" y="-278525"/>
            <a:ext cx="2527357" cy="1098850"/>
          </a:xfrm>
          <a:prstGeom prst="rect">
            <a:avLst/>
          </a:prstGeom>
          <a:noFill/>
          <a:ln>
            <a:noFill/>
          </a:ln>
        </p:spPr>
      </p:pic>
      <p:pic>
        <p:nvPicPr>
          <p:cNvPr id="123" name="Google Shape;123;p10"/>
          <p:cNvPicPr preferRelativeResize="0"/>
          <p:nvPr/>
        </p:nvPicPr>
        <p:blipFill>
          <a:blip r:embed="rId3">
            <a:alphaModFix/>
          </a:blip>
          <a:stretch>
            <a:fillRect/>
          </a:stretch>
        </p:blipFill>
        <p:spPr>
          <a:xfrm>
            <a:off x="15544925" y="9757900"/>
            <a:ext cx="2527357" cy="10988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06225" y="1941525"/>
            <a:ext cx="114219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856850" y="45471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23.png"/><Relationship Id="rId8"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1.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38.png"/><Relationship Id="rId6" Type="http://schemas.openxmlformats.org/officeDocument/2006/relationships/image" Target="../media/image26.png"/><Relationship Id="rId7" Type="http://schemas.openxmlformats.org/officeDocument/2006/relationships/image" Target="../media/image35.png"/><Relationship Id="rId8"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1.png"/><Relationship Id="rId4" Type="http://schemas.openxmlformats.org/officeDocument/2006/relationships/image" Target="../media/image1.png"/><Relationship Id="rId10" Type="http://schemas.openxmlformats.org/officeDocument/2006/relationships/image" Target="../media/image3.png"/><Relationship Id="rId9" Type="http://schemas.openxmlformats.org/officeDocument/2006/relationships/image" Target="../media/image39.png"/><Relationship Id="rId5" Type="http://schemas.openxmlformats.org/officeDocument/2006/relationships/image" Target="../media/image32.png"/><Relationship Id="rId6" Type="http://schemas.openxmlformats.org/officeDocument/2006/relationships/image" Target="../media/image42.png"/><Relationship Id="rId7" Type="http://schemas.openxmlformats.org/officeDocument/2006/relationships/image" Target="../media/image29.png"/><Relationship Id="rId8"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image" Target="../media/image11.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1.png"/><Relationship Id="rId9" Type="http://schemas.openxmlformats.org/officeDocument/2006/relationships/image" Target="../media/image34.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E59"/>
            </a:gs>
            <a:gs pos="100000">
              <a:srgbClr val="FF914D"/>
            </a:gs>
          </a:gsLst>
          <a:lin ang="0" scaled="0"/>
        </a:gradFill>
      </p:bgPr>
    </p:bg>
    <p:spTree>
      <p:nvGrpSpPr>
        <p:cNvPr id="127" name="Shape 127"/>
        <p:cNvGrpSpPr/>
        <p:nvPr/>
      </p:nvGrpSpPr>
      <p:grpSpPr>
        <a:xfrm>
          <a:off x="0" y="0"/>
          <a:ext cx="0" cy="0"/>
          <a:chOff x="0" y="0"/>
          <a:chExt cx="0" cy="0"/>
        </a:xfrm>
      </p:grpSpPr>
      <p:pic>
        <p:nvPicPr>
          <p:cNvPr id="128" name="Google Shape;128;p11"/>
          <p:cNvPicPr preferRelativeResize="0"/>
          <p:nvPr/>
        </p:nvPicPr>
        <p:blipFill>
          <a:blip r:embed="rId3">
            <a:alphaModFix/>
          </a:blip>
          <a:stretch>
            <a:fillRect/>
          </a:stretch>
        </p:blipFill>
        <p:spPr>
          <a:xfrm>
            <a:off x="12676063" y="9652150"/>
            <a:ext cx="2527357" cy="1098850"/>
          </a:xfrm>
          <a:prstGeom prst="rect">
            <a:avLst/>
          </a:prstGeom>
          <a:noFill/>
          <a:ln>
            <a:noFill/>
          </a:ln>
        </p:spPr>
      </p:pic>
      <p:pic>
        <p:nvPicPr>
          <p:cNvPr id="129" name="Google Shape;129;p11"/>
          <p:cNvPicPr preferRelativeResize="0"/>
          <p:nvPr/>
        </p:nvPicPr>
        <p:blipFill>
          <a:blip r:embed="rId4">
            <a:alphaModFix/>
          </a:blip>
          <a:stretch>
            <a:fillRect/>
          </a:stretch>
        </p:blipFill>
        <p:spPr>
          <a:xfrm>
            <a:off x="4468175" y="7202545"/>
            <a:ext cx="3110350" cy="3146905"/>
          </a:xfrm>
          <a:prstGeom prst="rect">
            <a:avLst/>
          </a:prstGeom>
          <a:noFill/>
          <a:ln>
            <a:noFill/>
          </a:ln>
        </p:spPr>
      </p:pic>
      <p:pic>
        <p:nvPicPr>
          <p:cNvPr id="130" name="Google Shape;130;p11"/>
          <p:cNvPicPr preferRelativeResize="0"/>
          <p:nvPr/>
        </p:nvPicPr>
        <p:blipFill>
          <a:blip r:embed="rId5">
            <a:alphaModFix/>
          </a:blip>
          <a:stretch>
            <a:fillRect/>
          </a:stretch>
        </p:blipFill>
        <p:spPr>
          <a:xfrm>
            <a:off x="8655725" y="1771700"/>
            <a:ext cx="8640600" cy="7439325"/>
          </a:xfrm>
          <a:prstGeom prst="rect">
            <a:avLst/>
          </a:prstGeom>
          <a:noFill/>
          <a:ln>
            <a:noFill/>
          </a:ln>
        </p:spPr>
      </p:pic>
      <p:grpSp>
        <p:nvGrpSpPr>
          <p:cNvPr id="131" name="Google Shape;131;p11"/>
          <p:cNvGrpSpPr/>
          <p:nvPr/>
        </p:nvGrpSpPr>
        <p:grpSpPr>
          <a:xfrm>
            <a:off x="800157" y="6161086"/>
            <a:ext cx="2320437" cy="870581"/>
            <a:chOff x="0" y="-38100"/>
            <a:chExt cx="611144" cy="229289"/>
          </a:xfrm>
        </p:grpSpPr>
        <p:sp>
          <p:nvSpPr>
            <p:cNvPr id="132" name="Google Shape;132;p11"/>
            <p:cNvSpPr/>
            <p:nvPr/>
          </p:nvSpPr>
          <p:spPr>
            <a:xfrm>
              <a:off x="0" y="0"/>
              <a:ext cx="611144" cy="191189"/>
            </a:xfrm>
            <a:custGeom>
              <a:rect b="b" l="l" r="r" t="t"/>
              <a:pathLst>
                <a:path extrusionOk="0" h="191189" w="611144">
                  <a:moveTo>
                    <a:pt x="40037" y="0"/>
                  </a:moveTo>
                  <a:lnTo>
                    <a:pt x="571107" y="0"/>
                  </a:lnTo>
                  <a:cubicBezTo>
                    <a:pt x="581725" y="0"/>
                    <a:pt x="591909" y="4218"/>
                    <a:pt x="599417" y="11727"/>
                  </a:cubicBezTo>
                  <a:cubicBezTo>
                    <a:pt x="606926" y="19235"/>
                    <a:pt x="611144" y="29418"/>
                    <a:pt x="611144" y="40037"/>
                  </a:cubicBezTo>
                  <a:lnTo>
                    <a:pt x="611144" y="151152"/>
                  </a:lnTo>
                  <a:cubicBezTo>
                    <a:pt x="611144" y="161770"/>
                    <a:pt x="606926" y="171954"/>
                    <a:pt x="599417" y="179462"/>
                  </a:cubicBezTo>
                  <a:cubicBezTo>
                    <a:pt x="591909" y="186971"/>
                    <a:pt x="581725" y="191189"/>
                    <a:pt x="571107" y="191189"/>
                  </a:cubicBezTo>
                  <a:lnTo>
                    <a:pt x="40037" y="191189"/>
                  </a:lnTo>
                  <a:cubicBezTo>
                    <a:pt x="17925" y="191189"/>
                    <a:pt x="0" y="173264"/>
                    <a:pt x="0" y="151152"/>
                  </a:cubicBezTo>
                  <a:lnTo>
                    <a:pt x="0" y="40037"/>
                  </a:lnTo>
                  <a:cubicBezTo>
                    <a:pt x="0" y="29418"/>
                    <a:pt x="4218" y="19235"/>
                    <a:pt x="11727" y="11727"/>
                  </a:cubicBezTo>
                  <a:cubicBezTo>
                    <a:pt x="19235" y="4218"/>
                    <a:pt x="29418" y="0"/>
                    <a:pt x="40037" y="0"/>
                  </a:cubicBezTo>
                  <a:close/>
                </a:path>
              </a:pathLst>
            </a:custGeom>
            <a:solidFill>
              <a:srgbClr val="F1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1"/>
            <p:cNvSpPr txBox="1"/>
            <p:nvPr/>
          </p:nvSpPr>
          <p:spPr>
            <a:xfrm>
              <a:off x="0" y="-38100"/>
              <a:ext cx="611144" cy="22928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1"/>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6">
              <a:alphaModFix/>
            </a:blip>
            <a:stretch>
              <a:fillRect b="0" l="0" r="0" t="0"/>
            </a:stretch>
          </a:blipFill>
          <a:ln>
            <a:noFill/>
          </a:ln>
        </p:spPr>
      </p:sp>
      <p:sp>
        <p:nvSpPr>
          <p:cNvPr id="135" name="Google Shape;135;p11"/>
          <p:cNvSpPr txBox="1"/>
          <p:nvPr/>
        </p:nvSpPr>
        <p:spPr>
          <a:xfrm>
            <a:off x="800157" y="2330436"/>
            <a:ext cx="7330800" cy="233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048" u="none" cap="none" strike="noStrike">
                <a:solidFill>
                  <a:srgbClr val="000000"/>
                </a:solidFill>
                <a:latin typeface="Archivo Black"/>
                <a:ea typeface="Archivo Black"/>
                <a:cs typeface="Archivo Black"/>
                <a:sym typeface="Archivo Black"/>
              </a:rPr>
              <a:t>SAAS GO-TO-MARKET STRATEGY </a:t>
            </a:r>
            <a:endParaRPr/>
          </a:p>
        </p:txBody>
      </p:sp>
      <p:sp>
        <p:nvSpPr>
          <p:cNvPr id="136" name="Google Shape;136;p11"/>
          <p:cNvSpPr txBox="1"/>
          <p:nvPr/>
        </p:nvSpPr>
        <p:spPr>
          <a:xfrm>
            <a:off x="800157" y="5072263"/>
            <a:ext cx="6249725" cy="8000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000000"/>
                </a:solidFill>
                <a:latin typeface="Montserrat"/>
                <a:ea typeface="Montserrat"/>
                <a:cs typeface="Montserrat"/>
                <a:sym typeface="Montserrat"/>
              </a:rPr>
              <a:t>Effective tools for creating bright and memorable presentations: How to use slides for visual storytelling, enhancing audience engagement, and maximizing impact.</a:t>
            </a:r>
            <a:endParaRPr/>
          </a:p>
        </p:txBody>
      </p:sp>
      <p:sp>
        <p:nvSpPr>
          <p:cNvPr id="137" name="Google Shape;137;p11"/>
          <p:cNvSpPr txBox="1"/>
          <p:nvPr/>
        </p:nvSpPr>
        <p:spPr>
          <a:xfrm>
            <a:off x="1171164" y="6449632"/>
            <a:ext cx="15240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SLIDES</a:t>
            </a:r>
            <a:endParaRPr/>
          </a:p>
        </p:txBody>
      </p:sp>
      <p:sp>
        <p:nvSpPr>
          <p:cNvPr id="138" name="Google Shape;138;p11"/>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39" name="Google Shape;139;p11"/>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40" name="Google Shape;140;p11"/>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41" name="Google Shape;141;p11"/>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142" name="Google Shape;142;p11"/>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pic>
        <p:nvPicPr>
          <p:cNvPr id="143" name="Google Shape;143;p11"/>
          <p:cNvPicPr preferRelativeResize="0"/>
          <p:nvPr/>
        </p:nvPicPr>
        <p:blipFill>
          <a:blip r:embed="rId3">
            <a:alphaModFix/>
          </a:blip>
          <a:stretch>
            <a:fillRect/>
          </a:stretch>
        </p:blipFill>
        <p:spPr>
          <a:xfrm>
            <a:off x="5538813" y="-364250"/>
            <a:ext cx="2527357" cy="1098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3" name="Shape 373"/>
        <p:cNvGrpSpPr/>
        <p:nvPr/>
      </p:nvGrpSpPr>
      <p:grpSpPr>
        <a:xfrm>
          <a:off x="0" y="0"/>
          <a:ext cx="0" cy="0"/>
          <a:chOff x="0" y="0"/>
          <a:chExt cx="0" cy="0"/>
        </a:xfrm>
      </p:grpSpPr>
      <p:grpSp>
        <p:nvGrpSpPr>
          <p:cNvPr id="374" name="Google Shape;374;p20"/>
          <p:cNvGrpSpPr/>
          <p:nvPr/>
        </p:nvGrpSpPr>
        <p:grpSpPr>
          <a:xfrm rot="10800000">
            <a:off x="-99698" y="-114355"/>
            <a:ext cx="18487395" cy="10585865"/>
            <a:chOff x="0" y="-38100"/>
            <a:chExt cx="4869108" cy="2788047"/>
          </a:xfrm>
        </p:grpSpPr>
        <p:sp>
          <p:nvSpPr>
            <p:cNvPr id="375" name="Google Shape;375;p20"/>
            <p:cNvSpPr/>
            <p:nvPr/>
          </p:nvSpPr>
          <p:spPr>
            <a:xfrm>
              <a:off x="0" y="0"/>
              <a:ext cx="4869108" cy="2749947"/>
            </a:xfrm>
            <a:custGeom>
              <a:rect b="b" l="l" r="r" t="t"/>
              <a:pathLst>
                <a:path extrusionOk="0" h="2749947" w="4869108">
                  <a:moveTo>
                    <a:pt x="0" y="0"/>
                  </a:moveTo>
                  <a:lnTo>
                    <a:pt x="4869108" y="0"/>
                  </a:lnTo>
                  <a:lnTo>
                    <a:pt x="4869108" y="2749947"/>
                  </a:lnTo>
                  <a:lnTo>
                    <a:pt x="0" y="2749947"/>
                  </a:lnTo>
                  <a:close/>
                </a:path>
              </a:pathLst>
            </a:custGeom>
            <a:gradFill>
              <a:gsLst>
                <a:gs pos="0">
                  <a:srgbClr val="FFDE59"/>
                </a:gs>
                <a:gs pos="100000">
                  <a:srgbClr val="FF914D"/>
                </a:gs>
              </a:gsLst>
              <a:lin ang="0" scaled="0"/>
            </a:gradFill>
            <a:ln>
              <a:noFill/>
            </a:ln>
          </p:spPr>
        </p:sp>
        <p:sp>
          <p:nvSpPr>
            <p:cNvPr id="376" name="Google Shape;376;p20"/>
            <p:cNvSpPr txBox="1"/>
            <p:nvPr/>
          </p:nvSpPr>
          <p:spPr>
            <a:xfrm>
              <a:off x="0" y="-38100"/>
              <a:ext cx="4869108" cy="278804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7" name="Google Shape;377;p20"/>
          <p:cNvPicPr preferRelativeResize="0"/>
          <p:nvPr/>
        </p:nvPicPr>
        <p:blipFill>
          <a:blip r:embed="rId3">
            <a:alphaModFix/>
          </a:blip>
          <a:stretch>
            <a:fillRect/>
          </a:stretch>
        </p:blipFill>
        <p:spPr>
          <a:xfrm>
            <a:off x="14013624" y="260213"/>
            <a:ext cx="4812351" cy="4771000"/>
          </a:xfrm>
          <a:prstGeom prst="rect">
            <a:avLst/>
          </a:prstGeom>
          <a:noFill/>
          <a:ln>
            <a:noFill/>
          </a:ln>
        </p:spPr>
      </p:pic>
      <p:sp>
        <p:nvSpPr>
          <p:cNvPr id="378" name="Google Shape;378;p20"/>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4">
              <a:alphaModFix/>
            </a:blip>
            <a:stretch>
              <a:fillRect b="0" l="0" r="0" t="0"/>
            </a:stretch>
          </a:blipFill>
          <a:ln>
            <a:noFill/>
          </a:ln>
        </p:spPr>
      </p:sp>
      <p:pic>
        <p:nvPicPr>
          <p:cNvPr id="379" name="Google Shape;379;p20"/>
          <p:cNvPicPr preferRelativeResize="0"/>
          <p:nvPr/>
        </p:nvPicPr>
        <p:blipFill rotWithShape="1">
          <a:blip r:embed="rId5">
            <a:alphaModFix/>
          </a:blip>
          <a:srcRect b="0" l="0" r="0" t="0"/>
          <a:stretch/>
        </p:blipFill>
        <p:spPr>
          <a:xfrm>
            <a:off x="1241812" y="3907575"/>
            <a:ext cx="3849673" cy="3849673"/>
          </a:xfrm>
          <a:prstGeom prst="rect">
            <a:avLst/>
          </a:prstGeom>
          <a:noFill/>
          <a:ln>
            <a:noFill/>
          </a:ln>
        </p:spPr>
      </p:pic>
      <p:pic>
        <p:nvPicPr>
          <p:cNvPr id="380" name="Google Shape;380;p20"/>
          <p:cNvPicPr preferRelativeResize="0"/>
          <p:nvPr/>
        </p:nvPicPr>
        <p:blipFill rotWithShape="1">
          <a:blip r:embed="rId6">
            <a:alphaModFix/>
          </a:blip>
          <a:srcRect b="0" l="0" r="0" t="0"/>
          <a:stretch/>
        </p:blipFill>
        <p:spPr>
          <a:xfrm>
            <a:off x="7219164" y="3907575"/>
            <a:ext cx="3849673" cy="3849673"/>
          </a:xfrm>
          <a:prstGeom prst="rect">
            <a:avLst/>
          </a:prstGeom>
          <a:noFill/>
          <a:ln>
            <a:noFill/>
          </a:ln>
        </p:spPr>
      </p:pic>
      <p:pic>
        <p:nvPicPr>
          <p:cNvPr id="381" name="Google Shape;381;p20"/>
          <p:cNvPicPr preferRelativeResize="0"/>
          <p:nvPr/>
        </p:nvPicPr>
        <p:blipFill rotWithShape="1">
          <a:blip r:embed="rId7">
            <a:alphaModFix/>
          </a:blip>
          <a:srcRect b="0" l="0" r="0" t="0"/>
          <a:stretch/>
        </p:blipFill>
        <p:spPr>
          <a:xfrm>
            <a:off x="13196516" y="3907575"/>
            <a:ext cx="3849673" cy="3849673"/>
          </a:xfrm>
          <a:prstGeom prst="rect">
            <a:avLst/>
          </a:prstGeom>
          <a:noFill/>
          <a:ln>
            <a:noFill/>
          </a:ln>
        </p:spPr>
      </p:pic>
      <p:sp>
        <p:nvSpPr>
          <p:cNvPr id="382" name="Google Shape;382;p20"/>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383" name="Google Shape;383;p20"/>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384" name="Google Shape;384;p20"/>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385" name="Google Shape;385;p20"/>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386" name="Google Shape;386;p20"/>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387" name="Google Shape;387;p20"/>
          <p:cNvSpPr txBox="1"/>
          <p:nvPr/>
        </p:nvSpPr>
        <p:spPr>
          <a:xfrm>
            <a:off x="1028700" y="1996991"/>
            <a:ext cx="1017282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MARKET RESEARCH</a:t>
            </a:r>
            <a:endParaRPr/>
          </a:p>
        </p:txBody>
      </p:sp>
      <p:sp>
        <p:nvSpPr>
          <p:cNvPr id="388" name="Google Shape;388;p20"/>
          <p:cNvSpPr txBox="1"/>
          <p:nvPr/>
        </p:nvSpPr>
        <p:spPr>
          <a:xfrm>
            <a:off x="1579188" y="7747238"/>
            <a:ext cx="31749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sp>
        <p:nvSpPr>
          <p:cNvPr id="389" name="Google Shape;389;p20"/>
          <p:cNvSpPr txBox="1"/>
          <p:nvPr/>
        </p:nvSpPr>
        <p:spPr>
          <a:xfrm>
            <a:off x="13533911" y="7817600"/>
            <a:ext cx="31749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sp>
        <p:nvSpPr>
          <p:cNvPr id="390" name="Google Shape;390;p20"/>
          <p:cNvSpPr txBox="1"/>
          <p:nvPr/>
        </p:nvSpPr>
        <p:spPr>
          <a:xfrm>
            <a:off x="7454550" y="7747250"/>
            <a:ext cx="33789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the featured statistic.</a:t>
            </a:r>
            <a:endParaRPr/>
          </a:p>
        </p:txBody>
      </p:sp>
      <p:sp>
        <p:nvSpPr>
          <p:cNvPr id="391" name="Google Shape;391;p20"/>
          <p:cNvSpPr txBox="1"/>
          <p:nvPr/>
        </p:nvSpPr>
        <p:spPr>
          <a:xfrm>
            <a:off x="1029519" y="3203491"/>
            <a:ext cx="123225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the featured statistic.</a:t>
            </a:r>
            <a:endParaRPr/>
          </a:p>
        </p:txBody>
      </p:sp>
      <p:pic>
        <p:nvPicPr>
          <p:cNvPr id="392" name="Google Shape;392;p20"/>
          <p:cNvPicPr preferRelativeResize="0"/>
          <p:nvPr/>
        </p:nvPicPr>
        <p:blipFill>
          <a:blip r:embed="rId8">
            <a:alphaModFix/>
          </a:blip>
          <a:stretch>
            <a:fillRect/>
          </a:stretch>
        </p:blipFill>
        <p:spPr>
          <a:xfrm>
            <a:off x="5538813" y="-364250"/>
            <a:ext cx="2527357" cy="1098850"/>
          </a:xfrm>
          <a:prstGeom prst="rect">
            <a:avLst/>
          </a:prstGeom>
          <a:noFill/>
          <a:ln>
            <a:noFill/>
          </a:ln>
        </p:spPr>
      </p:pic>
      <p:pic>
        <p:nvPicPr>
          <p:cNvPr id="393" name="Google Shape;393;p20"/>
          <p:cNvPicPr preferRelativeResize="0"/>
          <p:nvPr/>
        </p:nvPicPr>
        <p:blipFill>
          <a:blip r:embed="rId8">
            <a:alphaModFix/>
          </a:blip>
          <a:stretch>
            <a:fillRect/>
          </a:stretch>
        </p:blipFill>
        <p:spPr>
          <a:xfrm>
            <a:off x="6479488" y="9575925"/>
            <a:ext cx="2527357" cy="1098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7" name="Shape 397"/>
        <p:cNvGrpSpPr/>
        <p:nvPr/>
      </p:nvGrpSpPr>
      <p:grpSpPr>
        <a:xfrm>
          <a:off x="0" y="0"/>
          <a:ext cx="0" cy="0"/>
          <a:chOff x="0" y="0"/>
          <a:chExt cx="0" cy="0"/>
        </a:xfrm>
      </p:grpSpPr>
      <p:grpSp>
        <p:nvGrpSpPr>
          <p:cNvPr id="398" name="Google Shape;398;p21"/>
          <p:cNvGrpSpPr/>
          <p:nvPr/>
        </p:nvGrpSpPr>
        <p:grpSpPr>
          <a:xfrm>
            <a:off x="-99698" y="-232759"/>
            <a:ext cx="18487395" cy="10607857"/>
            <a:chOff x="0" y="-38100"/>
            <a:chExt cx="4869108" cy="2793839"/>
          </a:xfrm>
        </p:grpSpPr>
        <p:sp>
          <p:nvSpPr>
            <p:cNvPr id="399" name="Google Shape;399;p21"/>
            <p:cNvSpPr/>
            <p:nvPr/>
          </p:nvSpPr>
          <p:spPr>
            <a:xfrm>
              <a:off x="0" y="0"/>
              <a:ext cx="4869108" cy="2755739"/>
            </a:xfrm>
            <a:custGeom>
              <a:rect b="b" l="l" r="r" t="t"/>
              <a:pathLst>
                <a:path extrusionOk="0" h="2755739" w="4869108">
                  <a:moveTo>
                    <a:pt x="0" y="0"/>
                  </a:moveTo>
                  <a:lnTo>
                    <a:pt x="4869108" y="0"/>
                  </a:lnTo>
                  <a:lnTo>
                    <a:pt x="4869108" y="2755739"/>
                  </a:lnTo>
                  <a:lnTo>
                    <a:pt x="0" y="2755739"/>
                  </a:lnTo>
                  <a:close/>
                </a:path>
              </a:pathLst>
            </a:custGeom>
            <a:gradFill>
              <a:gsLst>
                <a:gs pos="0">
                  <a:srgbClr val="FFDE59"/>
                </a:gs>
                <a:gs pos="100000">
                  <a:srgbClr val="FF914D"/>
                </a:gs>
              </a:gsLst>
              <a:lin ang="0" scaled="0"/>
            </a:gradFill>
            <a:ln>
              <a:noFill/>
            </a:ln>
          </p:spPr>
        </p:sp>
        <p:sp>
          <p:nvSpPr>
            <p:cNvPr id="400" name="Google Shape;400;p21"/>
            <p:cNvSpPr txBox="1"/>
            <p:nvPr/>
          </p:nvSpPr>
          <p:spPr>
            <a:xfrm>
              <a:off x="0" y="-38100"/>
              <a:ext cx="4869108" cy="279383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21"/>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3">
              <a:alphaModFix/>
            </a:blip>
            <a:stretch>
              <a:fillRect b="0" l="0" r="0" t="0"/>
            </a:stretch>
          </a:blipFill>
          <a:ln>
            <a:noFill/>
          </a:ln>
        </p:spPr>
      </p:sp>
      <p:sp>
        <p:nvSpPr>
          <p:cNvPr id="402" name="Google Shape;402;p21"/>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403" name="Google Shape;403;p21"/>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404" name="Google Shape;404;p21"/>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405" name="Google Shape;405;p21"/>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406" name="Google Shape;406;p21"/>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grpSp>
        <p:nvGrpSpPr>
          <p:cNvPr id="407" name="Google Shape;407;p21"/>
          <p:cNvGrpSpPr/>
          <p:nvPr/>
        </p:nvGrpSpPr>
        <p:grpSpPr>
          <a:xfrm>
            <a:off x="1254044" y="2292835"/>
            <a:ext cx="7512193" cy="3010179"/>
            <a:chOff x="0" y="-38100"/>
            <a:chExt cx="1978520" cy="792804"/>
          </a:xfrm>
        </p:grpSpPr>
        <p:sp>
          <p:nvSpPr>
            <p:cNvPr id="408" name="Google Shape;408;p21"/>
            <p:cNvSpPr/>
            <p:nvPr/>
          </p:nvSpPr>
          <p:spPr>
            <a:xfrm>
              <a:off x="0" y="0"/>
              <a:ext cx="1978520" cy="754704"/>
            </a:xfrm>
            <a:custGeom>
              <a:rect b="b" l="l" r="r" t="t"/>
              <a:pathLst>
                <a:path extrusionOk="0" h="754704" w="1978520">
                  <a:moveTo>
                    <a:pt x="52560" y="0"/>
                  </a:moveTo>
                  <a:lnTo>
                    <a:pt x="1925961" y="0"/>
                  </a:lnTo>
                  <a:cubicBezTo>
                    <a:pt x="1939900" y="0"/>
                    <a:pt x="1953269" y="5538"/>
                    <a:pt x="1963126" y="15394"/>
                  </a:cubicBezTo>
                  <a:cubicBezTo>
                    <a:pt x="1972983" y="25251"/>
                    <a:pt x="1978520" y="38620"/>
                    <a:pt x="1978520" y="52560"/>
                  </a:cubicBezTo>
                  <a:lnTo>
                    <a:pt x="1978520" y="702145"/>
                  </a:lnTo>
                  <a:cubicBezTo>
                    <a:pt x="1978520" y="731173"/>
                    <a:pt x="1954988" y="754704"/>
                    <a:pt x="1925961" y="754704"/>
                  </a:cubicBezTo>
                  <a:lnTo>
                    <a:pt x="52560" y="754704"/>
                  </a:lnTo>
                  <a:cubicBezTo>
                    <a:pt x="23532" y="754704"/>
                    <a:pt x="0" y="731173"/>
                    <a:pt x="0" y="702145"/>
                  </a:cubicBezTo>
                  <a:lnTo>
                    <a:pt x="0" y="52560"/>
                  </a:lnTo>
                  <a:cubicBezTo>
                    <a:pt x="0" y="23532"/>
                    <a:pt x="23532" y="0"/>
                    <a:pt x="52560" y="0"/>
                  </a:cubicBezTo>
                  <a:close/>
                </a:path>
              </a:pathLst>
            </a:custGeom>
            <a:solidFill>
              <a:srgbClr val="366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1"/>
            <p:cNvSpPr txBox="1"/>
            <p:nvPr/>
          </p:nvSpPr>
          <p:spPr>
            <a:xfrm>
              <a:off x="0" y="-38100"/>
              <a:ext cx="1978520" cy="7928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21"/>
          <p:cNvGrpSpPr/>
          <p:nvPr/>
        </p:nvGrpSpPr>
        <p:grpSpPr>
          <a:xfrm>
            <a:off x="1254044" y="6248121"/>
            <a:ext cx="7512193" cy="3010179"/>
            <a:chOff x="0" y="-38100"/>
            <a:chExt cx="1978520" cy="792804"/>
          </a:xfrm>
        </p:grpSpPr>
        <p:sp>
          <p:nvSpPr>
            <p:cNvPr id="411" name="Google Shape;411;p21"/>
            <p:cNvSpPr/>
            <p:nvPr/>
          </p:nvSpPr>
          <p:spPr>
            <a:xfrm>
              <a:off x="0" y="0"/>
              <a:ext cx="1978520" cy="754704"/>
            </a:xfrm>
            <a:custGeom>
              <a:rect b="b" l="l" r="r" t="t"/>
              <a:pathLst>
                <a:path extrusionOk="0" h="754704" w="1978520">
                  <a:moveTo>
                    <a:pt x="52560" y="0"/>
                  </a:moveTo>
                  <a:lnTo>
                    <a:pt x="1925961" y="0"/>
                  </a:lnTo>
                  <a:cubicBezTo>
                    <a:pt x="1939900" y="0"/>
                    <a:pt x="1953269" y="5538"/>
                    <a:pt x="1963126" y="15394"/>
                  </a:cubicBezTo>
                  <a:cubicBezTo>
                    <a:pt x="1972983" y="25251"/>
                    <a:pt x="1978520" y="38620"/>
                    <a:pt x="1978520" y="52560"/>
                  </a:cubicBezTo>
                  <a:lnTo>
                    <a:pt x="1978520" y="702145"/>
                  </a:lnTo>
                  <a:cubicBezTo>
                    <a:pt x="1978520" y="731173"/>
                    <a:pt x="1954988" y="754704"/>
                    <a:pt x="1925961" y="754704"/>
                  </a:cubicBezTo>
                  <a:lnTo>
                    <a:pt x="52560" y="754704"/>
                  </a:lnTo>
                  <a:cubicBezTo>
                    <a:pt x="23532" y="754704"/>
                    <a:pt x="0" y="731173"/>
                    <a:pt x="0" y="702145"/>
                  </a:cubicBezTo>
                  <a:lnTo>
                    <a:pt x="0" y="52560"/>
                  </a:lnTo>
                  <a:cubicBezTo>
                    <a:pt x="0" y="23532"/>
                    <a:pt x="23532" y="0"/>
                    <a:pt x="5256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1"/>
            <p:cNvSpPr txBox="1"/>
            <p:nvPr/>
          </p:nvSpPr>
          <p:spPr>
            <a:xfrm>
              <a:off x="0" y="-38100"/>
              <a:ext cx="1978520" cy="7928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21"/>
          <p:cNvGrpSpPr/>
          <p:nvPr/>
        </p:nvGrpSpPr>
        <p:grpSpPr>
          <a:xfrm>
            <a:off x="9521762" y="2292835"/>
            <a:ext cx="7512193" cy="3010179"/>
            <a:chOff x="0" y="-38100"/>
            <a:chExt cx="1978520" cy="792804"/>
          </a:xfrm>
        </p:grpSpPr>
        <p:sp>
          <p:nvSpPr>
            <p:cNvPr id="414" name="Google Shape;414;p21"/>
            <p:cNvSpPr/>
            <p:nvPr/>
          </p:nvSpPr>
          <p:spPr>
            <a:xfrm>
              <a:off x="0" y="0"/>
              <a:ext cx="1978520" cy="754704"/>
            </a:xfrm>
            <a:custGeom>
              <a:rect b="b" l="l" r="r" t="t"/>
              <a:pathLst>
                <a:path extrusionOk="0" h="754704" w="1978520">
                  <a:moveTo>
                    <a:pt x="52560" y="0"/>
                  </a:moveTo>
                  <a:lnTo>
                    <a:pt x="1925961" y="0"/>
                  </a:lnTo>
                  <a:cubicBezTo>
                    <a:pt x="1939900" y="0"/>
                    <a:pt x="1953269" y="5538"/>
                    <a:pt x="1963126" y="15394"/>
                  </a:cubicBezTo>
                  <a:cubicBezTo>
                    <a:pt x="1972983" y="25251"/>
                    <a:pt x="1978520" y="38620"/>
                    <a:pt x="1978520" y="52560"/>
                  </a:cubicBezTo>
                  <a:lnTo>
                    <a:pt x="1978520" y="702145"/>
                  </a:lnTo>
                  <a:cubicBezTo>
                    <a:pt x="1978520" y="731173"/>
                    <a:pt x="1954988" y="754704"/>
                    <a:pt x="1925961" y="754704"/>
                  </a:cubicBezTo>
                  <a:lnTo>
                    <a:pt x="52560" y="754704"/>
                  </a:lnTo>
                  <a:cubicBezTo>
                    <a:pt x="23532" y="754704"/>
                    <a:pt x="0" y="731173"/>
                    <a:pt x="0" y="702145"/>
                  </a:cubicBezTo>
                  <a:lnTo>
                    <a:pt x="0" y="52560"/>
                  </a:lnTo>
                  <a:cubicBezTo>
                    <a:pt x="0" y="23532"/>
                    <a:pt x="23532" y="0"/>
                    <a:pt x="52560" y="0"/>
                  </a:cubicBezTo>
                  <a:close/>
                </a:path>
              </a:pathLst>
            </a:custGeom>
            <a:solidFill>
              <a:srgbClr val="FF58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1"/>
            <p:cNvSpPr txBox="1"/>
            <p:nvPr/>
          </p:nvSpPr>
          <p:spPr>
            <a:xfrm>
              <a:off x="0" y="-38100"/>
              <a:ext cx="1978520" cy="7928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21"/>
          <p:cNvGrpSpPr/>
          <p:nvPr/>
        </p:nvGrpSpPr>
        <p:grpSpPr>
          <a:xfrm>
            <a:off x="9495142" y="6248121"/>
            <a:ext cx="7512193" cy="3010179"/>
            <a:chOff x="0" y="-38100"/>
            <a:chExt cx="1978520" cy="792804"/>
          </a:xfrm>
        </p:grpSpPr>
        <p:sp>
          <p:nvSpPr>
            <p:cNvPr id="417" name="Google Shape;417;p21"/>
            <p:cNvSpPr/>
            <p:nvPr/>
          </p:nvSpPr>
          <p:spPr>
            <a:xfrm>
              <a:off x="0" y="0"/>
              <a:ext cx="1978520" cy="754704"/>
            </a:xfrm>
            <a:custGeom>
              <a:rect b="b" l="l" r="r" t="t"/>
              <a:pathLst>
                <a:path extrusionOk="0" h="754704" w="1978520">
                  <a:moveTo>
                    <a:pt x="52560" y="0"/>
                  </a:moveTo>
                  <a:lnTo>
                    <a:pt x="1925961" y="0"/>
                  </a:lnTo>
                  <a:cubicBezTo>
                    <a:pt x="1939900" y="0"/>
                    <a:pt x="1953269" y="5538"/>
                    <a:pt x="1963126" y="15394"/>
                  </a:cubicBezTo>
                  <a:cubicBezTo>
                    <a:pt x="1972983" y="25251"/>
                    <a:pt x="1978520" y="38620"/>
                    <a:pt x="1978520" y="52560"/>
                  </a:cubicBezTo>
                  <a:lnTo>
                    <a:pt x="1978520" y="702145"/>
                  </a:lnTo>
                  <a:cubicBezTo>
                    <a:pt x="1978520" y="731173"/>
                    <a:pt x="1954988" y="754704"/>
                    <a:pt x="1925961" y="754704"/>
                  </a:cubicBezTo>
                  <a:lnTo>
                    <a:pt x="52560" y="754704"/>
                  </a:lnTo>
                  <a:cubicBezTo>
                    <a:pt x="23532" y="754704"/>
                    <a:pt x="0" y="731173"/>
                    <a:pt x="0" y="702145"/>
                  </a:cubicBezTo>
                  <a:lnTo>
                    <a:pt x="0" y="52560"/>
                  </a:lnTo>
                  <a:cubicBezTo>
                    <a:pt x="0" y="23532"/>
                    <a:pt x="23532" y="0"/>
                    <a:pt x="52560" y="0"/>
                  </a:cubicBezTo>
                  <a:close/>
                </a:path>
              </a:pathLst>
            </a:custGeom>
            <a:solidFill>
              <a:srgbClr val="837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1"/>
            <p:cNvSpPr txBox="1"/>
            <p:nvPr/>
          </p:nvSpPr>
          <p:spPr>
            <a:xfrm>
              <a:off x="0" y="-38100"/>
              <a:ext cx="1978520" cy="7928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9" name="Google Shape;419;p21"/>
          <p:cNvSpPr txBox="1"/>
          <p:nvPr/>
        </p:nvSpPr>
        <p:spPr>
          <a:xfrm>
            <a:off x="4486486" y="2833537"/>
            <a:ext cx="330103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STRENGTHS</a:t>
            </a:r>
            <a:endParaRPr/>
          </a:p>
        </p:txBody>
      </p:sp>
      <p:sp>
        <p:nvSpPr>
          <p:cNvPr id="420" name="Google Shape;420;p21"/>
          <p:cNvSpPr txBox="1"/>
          <p:nvPr/>
        </p:nvSpPr>
        <p:spPr>
          <a:xfrm>
            <a:off x="4561617" y="6858000"/>
            <a:ext cx="3569367"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WEAKNESSES</a:t>
            </a:r>
            <a:endParaRPr/>
          </a:p>
        </p:txBody>
      </p:sp>
      <p:sp>
        <p:nvSpPr>
          <p:cNvPr id="421" name="Google Shape;421;p21"/>
          <p:cNvSpPr txBox="1"/>
          <p:nvPr/>
        </p:nvSpPr>
        <p:spPr>
          <a:xfrm>
            <a:off x="12482624" y="2833537"/>
            <a:ext cx="450987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OPPORTUNITIES</a:t>
            </a:r>
            <a:endParaRPr/>
          </a:p>
        </p:txBody>
      </p:sp>
      <p:sp>
        <p:nvSpPr>
          <p:cNvPr id="422" name="Google Shape;422;p21"/>
          <p:cNvSpPr txBox="1"/>
          <p:nvPr/>
        </p:nvSpPr>
        <p:spPr>
          <a:xfrm>
            <a:off x="12602101" y="6858000"/>
            <a:ext cx="330103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THREATS</a:t>
            </a:r>
            <a:endParaRPr/>
          </a:p>
        </p:txBody>
      </p:sp>
      <p:sp>
        <p:nvSpPr>
          <p:cNvPr id="423" name="Google Shape;423;p21"/>
          <p:cNvSpPr txBox="1"/>
          <p:nvPr/>
        </p:nvSpPr>
        <p:spPr>
          <a:xfrm>
            <a:off x="4486486" y="3442274"/>
            <a:ext cx="38091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mo"/>
                <a:ea typeface="Arimo"/>
                <a:cs typeface="Arimo"/>
                <a:sym typeface="Arimo"/>
              </a:rPr>
              <a:t>What are you doing well? What sets you apart? What are your good qualities?</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mo"/>
              <a:ea typeface="Arimo"/>
              <a:cs typeface="Arimo"/>
              <a:sym typeface="Arimo"/>
            </a:endParaRPr>
          </a:p>
        </p:txBody>
      </p:sp>
      <p:sp>
        <p:nvSpPr>
          <p:cNvPr id="424" name="Google Shape;424;p21"/>
          <p:cNvSpPr txBox="1"/>
          <p:nvPr/>
        </p:nvSpPr>
        <p:spPr>
          <a:xfrm>
            <a:off x="12483179" y="3442274"/>
            <a:ext cx="35388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mo"/>
                <a:ea typeface="Arimo"/>
                <a:cs typeface="Arimo"/>
                <a:sym typeface="Arimo"/>
              </a:rPr>
              <a:t>What are your goals? Are demands shifting? How can it be improved?</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mo"/>
              <a:ea typeface="Arimo"/>
              <a:cs typeface="Arimo"/>
              <a:sym typeface="Arimo"/>
            </a:endParaRPr>
          </a:p>
        </p:txBody>
      </p:sp>
      <p:sp>
        <p:nvSpPr>
          <p:cNvPr id="425" name="Google Shape;425;p21"/>
          <p:cNvSpPr txBox="1"/>
          <p:nvPr/>
        </p:nvSpPr>
        <p:spPr>
          <a:xfrm>
            <a:off x="12602101" y="7467600"/>
            <a:ext cx="39534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mo"/>
                <a:ea typeface="Arimo"/>
                <a:cs typeface="Arimo"/>
                <a:sym typeface="Arimo"/>
              </a:rPr>
              <a:t>What are the blockers you're facing? What are factors outside of your control?</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mo"/>
              <a:ea typeface="Arimo"/>
              <a:cs typeface="Arimo"/>
              <a:sym typeface="Arimo"/>
            </a:endParaRPr>
          </a:p>
        </p:txBody>
      </p:sp>
      <p:sp>
        <p:nvSpPr>
          <p:cNvPr id="426" name="Google Shape;426;p21"/>
          <p:cNvSpPr txBox="1"/>
          <p:nvPr/>
        </p:nvSpPr>
        <p:spPr>
          <a:xfrm>
            <a:off x="4570186" y="7467600"/>
            <a:ext cx="38271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mo"/>
                <a:ea typeface="Arimo"/>
                <a:cs typeface="Arimo"/>
                <a:sym typeface="Arimo"/>
              </a:rPr>
              <a:t>Where do you need to improve? Are resources adequate?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mo"/>
              <a:ea typeface="Arimo"/>
              <a:cs typeface="Arimo"/>
              <a:sym typeface="Arimo"/>
            </a:endParaRPr>
          </a:p>
        </p:txBody>
      </p:sp>
      <p:sp>
        <p:nvSpPr>
          <p:cNvPr id="427" name="Google Shape;427;p21"/>
          <p:cNvSpPr txBox="1"/>
          <p:nvPr/>
        </p:nvSpPr>
        <p:spPr>
          <a:xfrm>
            <a:off x="2123060" y="2568435"/>
            <a:ext cx="1531500" cy="205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330" u="none" cap="none" strike="noStrike">
                <a:solidFill>
                  <a:srgbClr val="000000"/>
                </a:solidFill>
                <a:latin typeface="Archivo Black"/>
                <a:ea typeface="Archivo Black"/>
                <a:cs typeface="Archivo Black"/>
                <a:sym typeface="Archivo Black"/>
              </a:rPr>
              <a:t>S</a:t>
            </a:r>
            <a:endParaRPr/>
          </a:p>
        </p:txBody>
      </p:sp>
      <p:sp>
        <p:nvSpPr>
          <p:cNvPr id="428" name="Google Shape;428;p21"/>
          <p:cNvSpPr txBox="1"/>
          <p:nvPr/>
        </p:nvSpPr>
        <p:spPr>
          <a:xfrm>
            <a:off x="10381089" y="2568435"/>
            <a:ext cx="1531500" cy="205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330" u="none" cap="none" strike="noStrike">
                <a:solidFill>
                  <a:srgbClr val="000000"/>
                </a:solidFill>
                <a:latin typeface="Archivo Black"/>
                <a:ea typeface="Archivo Black"/>
                <a:cs typeface="Archivo Black"/>
                <a:sym typeface="Archivo Black"/>
              </a:rPr>
              <a:t>O</a:t>
            </a:r>
            <a:endParaRPr/>
          </a:p>
        </p:txBody>
      </p:sp>
      <p:sp>
        <p:nvSpPr>
          <p:cNvPr id="429" name="Google Shape;429;p21"/>
          <p:cNvSpPr txBox="1"/>
          <p:nvPr/>
        </p:nvSpPr>
        <p:spPr>
          <a:xfrm>
            <a:off x="1940851" y="6550789"/>
            <a:ext cx="1531500" cy="205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330" u="none" cap="none" strike="noStrike">
                <a:solidFill>
                  <a:srgbClr val="000000"/>
                </a:solidFill>
                <a:latin typeface="Archivo Black"/>
                <a:ea typeface="Archivo Black"/>
                <a:cs typeface="Archivo Black"/>
                <a:sym typeface="Archivo Black"/>
              </a:rPr>
              <a:t>W</a:t>
            </a:r>
            <a:endParaRPr/>
          </a:p>
        </p:txBody>
      </p:sp>
      <p:sp>
        <p:nvSpPr>
          <p:cNvPr id="430" name="Google Shape;430;p21"/>
          <p:cNvSpPr txBox="1"/>
          <p:nvPr/>
        </p:nvSpPr>
        <p:spPr>
          <a:xfrm>
            <a:off x="10476339" y="6550789"/>
            <a:ext cx="1531500" cy="205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330" u="none" cap="none" strike="noStrike">
                <a:solidFill>
                  <a:srgbClr val="000000"/>
                </a:solidFill>
                <a:latin typeface="Archivo Black"/>
                <a:ea typeface="Archivo Black"/>
                <a:cs typeface="Archivo Black"/>
                <a:sym typeface="Archivo Black"/>
              </a:rPr>
              <a:t>T</a:t>
            </a:r>
            <a:endParaRPr/>
          </a:p>
        </p:txBody>
      </p:sp>
      <p:pic>
        <p:nvPicPr>
          <p:cNvPr id="431" name="Google Shape;431;p21"/>
          <p:cNvPicPr preferRelativeResize="0"/>
          <p:nvPr/>
        </p:nvPicPr>
        <p:blipFill>
          <a:blip r:embed="rId4">
            <a:alphaModFix/>
          </a:blip>
          <a:stretch>
            <a:fillRect/>
          </a:stretch>
        </p:blipFill>
        <p:spPr>
          <a:xfrm>
            <a:off x="5538813" y="-364250"/>
            <a:ext cx="2527357" cy="1098850"/>
          </a:xfrm>
          <a:prstGeom prst="rect">
            <a:avLst/>
          </a:prstGeom>
          <a:noFill/>
          <a:ln>
            <a:noFill/>
          </a:ln>
        </p:spPr>
      </p:pic>
      <p:pic>
        <p:nvPicPr>
          <p:cNvPr id="432" name="Google Shape;432;p21"/>
          <p:cNvPicPr preferRelativeResize="0"/>
          <p:nvPr/>
        </p:nvPicPr>
        <p:blipFill>
          <a:blip r:embed="rId5">
            <a:alphaModFix/>
          </a:blip>
          <a:stretch>
            <a:fillRect/>
          </a:stretch>
        </p:blipFill>
        <p:spPr>
          <a:xfrm>
            <a:off x="17555400" y="6834400"/>
            <a:ext cx="1190800" cy="2723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6" name="Shape 436"/>
        <p:cNvGrpSpPr/>
        <p:nvPr/>
      </p:nvGrpSpPr>
      <p:grpSpPr>
        <a:xfrm>
          <a:off x="0" y="0"/>
          <a:ext cx="0" cy="0"/>
          <a:chOff x="0" y="0"/>
          <a:chExt cx="0" cy="0"/>
        </a:xfrm>
      </p:grpSpPr>
      <p:grpSp>
        <p:nvGrpSpPr>
          <p:cNvPr id="437" name="Google Shape;437;p22"/>
          <p:cNvGrpSpPr/>
          <p:nvPr/>
        </p:nvGrpSpPr>
        <p:grpSpPr>
          <a:xfrm>
            <a:off x="-168585" y="-312512"/>
            <a:ext cx="18625171" cy="10767363"/>
            <a:chOff x="0" y="-38100"/>
            <a:chExt cx="4905395" cy="2835849"/>
          </a:xfrm>
        </p:grpSpPr>
        <p:sp>
          <p:nvSpPr>
            <p:cNvPr id="438" name="Google Shape;438;p22"/>
            <p:cNvSpPr/>
            <p:nvPr/>
          </p:nvSpPr>
          <p:spPr>
            <a:xfrm>
              <a:off x="0" y="0"/>
              <a:ext cx="4905395" cy="2797749"/>
            </a:xfrm>
            <a:custGeom>
              <a:rect b="b" l="l" r="r" t="t"/>
              <a:pathLst>
                <a:path extrusionOk="0" h="2797749" w="4905395">
                  <a:moveTo>
                    <a:pt x="0" y="0"/>
                  </a:moveTo>
                  <a:lnTo>
                    <a:pt x="4905395" y="0"/>
                  </a:lnTo>
                  <a:lnTo>
                    <a:pt x="4905395" y="2797749"/>
                  </a:lnTo>
                  <a:lnTo>
                    <a:pt x="0" y="2797749"/>
                  </a:lnTo>
                  <a:close/>
                </a:path>
              </a:pathLst>
            </a:custGeom>
            <a:gradFill>
              <a:gsLst>
                <a:gs pos="0">
                  <a:srgbClr val="FFDE59"/>
                </a:gs>
                <a:gs pos="100000">
                  <a:srgbClr val="FF914D"/>
                </a:gs>
              </a:gsLst>
              <a:lin ang="0" scaled="0"/>
            </a:gradFill>
            <a:ln>
              <a:noFill/>
            </a:ln>
          </p:spPr>
        </p:sp>
        <p:sp>
          <p:nvSpPr>
            <p:cNvPr id="439" name="Google Shape;439;p22"/>
            <p:cNvSpPr txBox="1"/>
            <p:nvPr/>
          </p:nvSpPr>
          <p:spPr>
            <a:xfrm>
              <a:off x="0" y="-38100"/>
              <a:ext cx="4905395" cy="2835849"/>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0" name="Google Shape;440;p22"/>
          <p:cNvPicPr preferRelativeResize="0"/>
          <p:nvPr/>
        </p:nvPicPr>
        <p:blipFill>
          <a:blip r:embed="rId3">
            <a:alphaModFix/>
          </a:blip>
          <a:stretch>
            <a:fillRect/>
          </a:stretch>
        </p:blipFill>
        <p:spPr>
          <a:xfrm>
            <a:off x="10459300" y="1429925"/>
            <a:ext cx="7382501" cy="6955790"/>
          </a:xfrm>
          <a:prstGeom prst="rect">
            <a:avLst/>
          </a:prstGeom>
          <a:noFill/>
          <a:ln>
            <a:noFill/>
          </a:ln>
        </p:spPr>
      </p:pic>
      <p:sp>
        <p:nvSpPr>
          <p:cNvPr id="441" name="Google Shape;441;p22"/>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4">
              <a:alphaModFix/>
            </a:blip>
            <a:stretch>
              <a:fillRect b="0" l="0" r="0" t="0"/>
            </a:stretch>
          </a:blipFill>
          <a:ln>
            <a:noFill/>
          </a:ln>
        </p:spPr>
      </p:sp>
      <p:sp>
        <p:nvSpPr>
          <p:cNvPr id="442" name="Google Shape;442;p22"/>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443" name="Google Shape;443;p22"/>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444" name="Google Shape;444;p22"/>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445" name="Google Shape;445;p22"/>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446" name="Google Shape;446;p22"/>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447" name="Google Shape;447;p22"/>
          <p:cNvSpPr txBox="1"/>
          <p:nvPr/>
        </p:nvSpPr>
        <p:spPr>
          <a:xfrm>
            <a:off x="1028700" y="2142258"/>
            <a:ext cx="90834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WRITE AN ORIGINAL STATEMENT OR INSPIRING QUOTE</a:t>
            </a:r>
            <a:endParaRPr/>
          </a:p>
        </p:txBody>
      </p:sp>
      <p:sp>
        <p:nvSpPr>
          <p:cNvPr id="448" name="Google Shape;448;p22"/>
          <p:cNvSpPr txBox="1"/>
          <p:nvPr/>
        </p:nvSpPr>
        <p:spPr>
          <a:xfrm>
            <a:off x="1030099" y="7091680"/>
            <a:ext cx="128049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 Include a credit, citation, or supporting message</a:t>
            </a:r>
            <a:endParaRPr/>
          </a:p>
        </p:txBody>
      </p:sp>
      <p:pic>
        <p:nvPicPr>
          <p:cNvPr id="449" name="Google Shape;449;p22"/>
          <p:cNvPicPr preferRelativeResize="0"/>
          <p:nvPr/>
        </p:nvPicPr>
        <p:blipFill>
          <a:blip r:embed="rId5">
            <a:alphaModFix/>
          </a:blip>
          <a:stretch>
            <a:fillRect/>
          </a:stretch>
        </p:blipFill>
        <p:spPr>
          <a:xfrm>
            <a:off x="5538813" y="-364250"/>
            <a:ext cx="2527357" cy="1098850"/>
          </a:xfrm>
          <a:prstGeom prst="rect">
            <a:avLst/>
          </a:prstGeom>
          <a:noFill/>
          <a:ln>
            <a:noFill/>
          </a:ln>
        </p:spPr>
      </p:pic>
      <p:pic>
        <p:nvPicPr>
          <p:cNvPr id="450" name="Google Shape;450;p22"/>
          <p:cNvPicPr preferRelativeResize="0"/>
          <p:nvPr/>
        </p:nvPicPr>
        <p:blipFill>
          <a:blip r:embed="rId5">
            <a:alphaModFix/>
          </a:blip>
          <a:stretch>
            <a:fillRect/>
          </a:stretch>
        </p:blipFill>
        <p:spPr>
          <a:xfrm>
            <a:off x="15544925" y="9655075"/>
            <a:ext cx="2527357" cy="1098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4" name="Shape 454"/>
        <p:cNvGrpSpPr/>
        <p:nvPr/>
      </p:nvGrpSpPr>
      <p:grpSpPr>
        <a:xfrm>
          <a:off x="0" y="0"/>
          <a:ext cx="0" cy="0"/>
          <a:chOff x="0" y="0"/>
          <a:chExt cx="0" cy="0"/>
        </a:xfrm>
      </p:grpSpPr>
      <p:grpSp>
        <p:nvGrpSpPr>
          <p:cNvPr id="455" name="Google Shape;455;p23"/>
          <p:cNvGrpSpPr/>
          <p:nvPr/>
        </p:nvGrpSpPr>
        <p:grpSpPr>
          <a:xfrm rot="10800000">
            <a:off x="-83742" y="0"/>
            <a:ext cx="18461695" cy="10431661"/>
            <a:chOff x="0" y="-38100"/>
            <a:chExt cx="4862339" cy="2747433"/>
          </a:xfrm>
        </p:grpSpPr>
        <p:sp>
          <p:nvSpPr>
            <p:cNvPr id="456" name="Google Shape;456;p23"/>
            <p:cNvSpPr/>
            <p:nvPr/>
          </p:nvSpPr>
          <p:spPr>
            <a:xfrm>
              <a:off x="0" y="0"/>
              <a:ext cx="4862339" cy="2709333"/>
            </a:xfrm>
            <a:custGeom>
              <a:rect b="b" l="l" r="r" t="t"/>
              <a:pathLst>
                <a:path extrusionOk="0" h="2709333" w="4862339">
                  <a:moveTo>
                    <a:pt x="0" y="0"/>
                  </a:moveTo>
                  <a:lnTo>
                    <a:pt x="4862339" y="0"/>
                  </a:lnTo>
                  <a:lnTo>
                    <a:pt x="4862339" y="2709333"/>
                  </a:lnTo>
                  <a:lnTo>
                    <a:pt x="0" y="2709333"/>
                  </a:lnTo>
                  <a:close/>
                </a:path>
              </a:pathLst>
            </a:custGeom>
            <a:gradFill>
              <a:gsLst>
                <a:gs pos="0">
                  <a:srgbClr val="FFDE59"/>
                </a:gs>
                <a:gs pos="100000">
                  <a:srgbClr val="FF914D"/>
                </a:gs>
              </a:gsLst>
              <a:lin ang="0" scaled="0"/>
            </a:gradFill>
            <a:ln>
              <a:noFill/>
            </a:ln>
          </p:spPr>
        </p:sp>
        <p:sp>
          <p:nvSpPr>
            <p:cNvPr id="457" name="Google Shape;457;p23"/>
            <p:cNvSpPr txBox="1"/>
            <p:nvPr/>
          </p:nvSpPr>
          <p:spPr>
            <a:xfrm>
              <a:off x="0" y="-38100"/>
              <a:ext cx="4862339" cy="2747433"/>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8" name="Google Shape;458;p23"/>
          <p:cNvPicPr preferRelativeResize="0"/>
          <p:nvPr/>
        </p:nvPicPr>
        <p:blipFill>
          <a:blip r:embed="rId3">
            <a:alphaModFix/>
          </a:blip>
          <a:stretch>
            <a:fillRect/>
          </a:stretch>
        </p:blipFill>
        <p:spPr>
          <a:xfrm>
            <a:off x="6820138" y="3084363"/>
            <a:ext cx="4653824" cy="4414200"/>
          </a:xfrm>
          <a:prstGeom prst="rect">
            <a:avLst/>
          </a:prstGeom>
          <a:noFill/>
          <a:ln>
            <a:noFill/>
          </a:ln>
        </p:spPr>
      </p:pic>
      <p:pic>
        <p:nvPicPr>
          <p:cNvPr id="459" name="Google Shape;459;p23"/>
          <p:cNvPicPr preferRelativeResize="0"/>
          <p:nvPr/>
        </p:nvPicPr>
        <p:blipFill>
          <a:blip r:embed="rId4">
            <a:alphaModFix/>
          </a:blip>
          <a:stretch>
            <a:fillRect/>
          </a:stretch>
        </p:blipFill>
        <p:spPr>
          <a:xfrm>
            <a:off x="12526625" y="3234925"/>
            <a:ext cx="4498376" cy="4266766"/>
          </a:xfrm>
          <a:prstGeom prst="rect">
            <a:avLst/>
          </a:prstGeom>
          <a:noFill/>
          <a:ln>
            <a:noFill/>
          </a:ln>
        </p:spPr>
      </p:pic>
      <p:pic>
        <p:nvPicPr>
          <p:cNvPr id="460" name="Google Shape;460;p23"/>
          <p:cNvPicPr preferRelativeResize="0"/>
          <p:nvPr/>
        </p:nvPicPr>
        <p:blipFill>
          <a:blip r:embed="rId5">
            <a:alphaModFix/>
          </a:blip>
          <a:stretch>
            <a:fillRect/>
          </a:stretch>
        </p:blipFill>
        <p:spPr>
          <a:xfrm>
            <a:off x="1028700" y="3095325"/>
            <a:ext cx="4498376" cy="4266750"/>
          </a:xfrm>
          <a:prstGeom prst="rect">
            <a:avLst/>
          </a:prstGeom>
          <a:noFill/>
          <a:ln>
            <a:noFill/>
          </a:ln>
        </p:spPr>
      </p:pic>
      <p:sp>
        <p:nvSpPr>
          <p:cNvPr id="461" name="Google Shape;461;p23"/>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6">
              <a:alphaModFix/>
            </a:blip>
            <a:stretch>
              <a:fillRect b="0" l="0" r="0" t="0"/>
            </a:stretch>
          </a:blipFill>
          <a:ln>
            <a:noFill/>
          </a:ln>
        </p:spPr>
      </p:sp>
      <p:sp>
        <p:nvSpPr>
          <p:cNvPr id="462" name="Google Shape;462;p23"/>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463" name="Google Shape;463;p23"/>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464" name="Google Shape;464;p23"/>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465" name="Google Shape;465;p23"/>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466" name="Google Shape;466;p23"/>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467" name="Google Shape;467;p23"/>
          <p:cNvSpPr txBox="1"/>
          <p:nvPr/>
        </p:nvSpPr>
        <p:spPr>
          <a:xfrm>
            <a:off x="6906364" y="7797344"/>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CLIENT NAME</a:t>
            </a:r>
            <a:endParaRPr/>
          </a:p>
        </p:txBody>
      </p:sp>
      <p:sp>
        <p:nvSpPr>
          <p:cNvPr id="468" name="Google Shape;468;p23"/>
          <p:cNvSpPr txBox="1"/>
          <p:nvPr/>
        </p:nvSpPr>
        <p:spPr>
          <a:xfrm>
            <a:off x="6906364" y="8429364"/>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69" name="Google Shape;469;p23"/>
          <p:cNvSpPr txBox="1"/>
          <p:nvPr/>
        </p:nvSpPr>
        <p:spPr>
          <a:xfrm>
            <a:off x="1028700" y="7797344"/>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CLIENT NAME</a:t>
            </a:r>
            <a:endParaRPr/>
          </a:p>
        </p:txBody>
      </p:sp>
      <p:sp>
        <p:nvSpPr>
          <p:cNvPr id="470" name="Google Shape;470;p23"/>
          <p:cNvSpPr txBox="1"/>
          <p:nvPr/>
        </p:nvSpPr>
        <p:spPr>
          <a:xfrm>
            <a:off x="1028700" y="8429364"/>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71" name="Google Shape;471;p23"/>
          <p:cNvSpPr txBox="1"/>
          <p:nvPr/>
        </p:nvSpPr>
        <p:spPr>
          <a:xfrm>
            <a:off x="12784029" y="7797344"/>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CLIENT NAME</a:t>
            </a:r>
            <a:endParaRPr/>
          </a:p>
        </p:txBody>
      </p:sp>
      <p:sp>
        <p:nvSpPr>
          <p:cNvPr id="472" name="Google Shape;472;p23"/>
          <p:cNvSpPr txBox="1"/>
          <p:nvPr/>
        </p:nvSpPr>
        <p:spPr>
          <a:xfrm>
            <a:off x="12784029" y="8429364"/>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73" name="Google Shape;473;p23"/>
          <p:cNvSpPr txBox="1"/>
          <p:nvPr/>
        </p:nvSpPr>
        <p:spPr>
          <a:xfrm>
            <a:off x="1077719" y="1845784"/>
            <a:ext cx="806938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TESTIMONIALS</a:t>
            </a:r>
            <a:endParaRPr/>
          </a:p>
        </p:txBody>
      </p:sp>
      <p:pic>
        <p:nvPicPr>
          <p:cNvPr id="474" name="Google Shape;474;p23"/>
          <p:cNvPicPr preferRelativeResize="0"/>
          <p:nvPr/>
        </p:nvPicPr>
        <p:blipFill>
          <a:blip r:embed="rId7">
            <a:alphaModFix/>
          </a:blip>
          <a:stretch>
            <a:fillRect/>
          </a:stretch>
        </p:blipFill>
        <p:spPr>
          <a:xfrm>
            <a:off x="5538813" y="-278525"/>
            <a:ext cx="2527357" cy="1098850"/>
          </a:xfrm>
          <a:prstGeom prst="rect">
            <a:avLst/>
          </a:prstGeom>
          <a:noFill/>
          <a:ln>
            <a:noFill/>
          </a:ln>
        </p:spPr>
      </p:pic>
      <p:pic>
        <p:nvPicPr>
          <p:cNvPr id="475" name="Google Shape;475;p23"/>
          <p:cNvPicPr preferRelativeResize="0"/>
          <p:nvPr/>
        </p:nvPicPr>
        <p:blipFill>
          <a:blip r:embed="rId7">
            <a:alphaModFix/>
          </a:blip>
          <a:stretch>
            <a:fillRect/>
          </a:stretch>
        </p:blipFill>
        <p:spPr>
          <a:xfrm>
            <a:off x="15760650" y="9381425"/>
            <a:ext cx="2527357" cy="1098850"/>
          </a:xfrm>
          <a:prstGeom prst="rect">
            <a:avLst/>
          </a:prstGeom>
          <a:noFill/>
          <a:ln>
            <a:noFill/>
          </a:ln>
        </p:spPr>
      </p:pic>
      <p:pic>
        <p:nvPicPr>
          <p:cNvPr id="476" name="Google Shape;476;p23"/>
          <p:cNvPicPr preferRelativeResize="0"/>
          <p:nvPr/>
        </p:nvPicPr>
        <p:blipFill>
          <a:blip r:embed="rId8">
            <a:alphaModFix/>
          </a:blip>
          <a:stretch>
            <a:fillRect/>
          </a:stretch>
        </p:blipFill>
        <p:spPr>
          <a:xfrm>
            <a:off x="15681450" y="977096"/>
            <a:ext cx="2254325" cy="24082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0" name="Shape 480"/>
        <p:cNvGrpSpPr/>
        <p:nvPr/>
      </p:nvGrpSpPr>
      <p:grpSpPr>
        <a:xfrm>
          <a:off x="0" y="0"/>
          <a:ext cx="0" cy="0"/>
          <a:chOff x="0" y="0"/>
          <a:chExt cx="0" cy="0"/>
        </a:xfrm>
      </p:grpSpPr>
      <p:grpSp>
        <p:nvGrpSpPr>
          <p:cNvPr id="481" name="Google Shape;481;p24"/>
          <p:cNvGrpSpPr/>
          <p:nvPr/>
        </p:nvGrpSpPr>
        <p:grpSpPr>
          <a:xfrm>
            <a:off x="-131324" y="-144661"/>
            <a:ext cx="18419324" cy="10585865"/>
            <a:chOff x="0" y="-38100"/>
            <a:chExt cx="4851180" cy="2788047"/>
          </a:xfrm>
        </p:grpSpPr>
        <p:sp>
          <p:nvSpPr>
            <p:cNvPr id="482" name="Google Shape;482;p24"/>
            <p:cNvSpPr/>
            <p:nvPr/>
          </p:nvSpPr>
          <p:spPr>
            <a:xfrm>
              <a:off x="0" y="0"/>
              <a:ext cx="4851180" cy="2749947"/>
            </a:xfrm>
            <a:custGeom>
              <a:rect b="b" l="l" r="r" t="t"/>
              <a:pathLst>
                <a:path extrusionOk="0" h="2749947" w="4851180">
                  <a:moveTo>
                    <a:pt x="0" y="0"/>
                  </a:moveTo>
                  <a:lnTo>
                    <a:pt x="4851180" y="0"/>
                  </a:lnTo>
                  <a:lnTo>
                    <a:pt x="4851180" y="2749947"/>
                  </a:lnTo>
                  <a:lnTo>
                    <a:pt x="0" y="2749947"/>
                  </a:lnTo>
                  <a:close/>
                </a:path>
              </a:pathLst>
            </a:custGeom>
            <a:gradFill>
              <a:gsLst>
                <a:gs pos="0">
                  <a:srgbClr val="FFDE59"/>
                </a:gs>
                <a:gs pos="100000">
                  <a:srgbClr val="FF914D"/>
                </a:gs>
              </a:gsLst>
              <a:lin ang="0" scaled="0"/>
            </a:gradFill>
            <a:ln>
              <a:noFill/>
            </a:ln>
          </p:spPr>
        </p:sp>
        <p:sp>
          <p:nvSpPr>
            <p:cNvPr id="483" name="Google Shape;483;p24"/>
            <p:cNvSpPr txBox="1"/>
            <p:nvPr/>
          </p:nvSpPr>
          <p:spPr>
            <a:xfrm>
              <a:off x="0" y="-38100"/>
              <a:ext cx="4851180" cy="2788047"/>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4" name="Google Shape;484;p24"/>
          <p:cNvPicPr preferRelativeResize="0"/>
          <p:nvPr/>
        </p:nvPicPr>
        <p:blipFill>
          <a:blip r:embed="rId3">
            <a:alphaModFix/>
          </a:blip>
          <a:stretch>
            <a:fillRect/>
          </a:stretch>
        </p:blipFill>
        <p:spPr>
          <a:xfrm>
            <a:off x="8517800" y="1224800"/>
            <a:ext cx="8233424" cy="8794470"/>
          </a:xfrm>
          <a:prstGeom prst="rect">
            <a:avLst/>
          </a:prstGeom>
          <a:noFill/>
          <a:ln>
            <a:noFill/>
          </a:ln>
        </p:spPr>
      </p:pic>
      <p:sp>
        <p:nvSpPr>
          <p:cNvPr id="485" name="Google Shape;485;p24"/>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4">
              <a:alphaModFix/>
            </a:blip>
            <a:stretch>
              <a:fillRect b="0" l="0" r="0" t="0"/>
            </a:stretch>
          </a:blipFill>
          <a:ln>
            <a:noFill/>
          </a:ln>
        </p:spPr>
      </p:sp>
      <p:sp>
        <p:nvSpPr>
          <p:cNvPr id="486" name="Google Shape;486;p24"/>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487" name="Google Shape;487;p24"/>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488" name="Google Shape;488;p24"/>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ABOUT</a:t>
            </a:r>
            <a:endParaRPr/>
          </a:p>
        </p:txBody>
      </p:sp>
      <p:sp>
        <p:nvSpPr>
          <p:cNvPr id="489" name="Google Shape;489;p24"/>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HOME</a:t>
            </a:r>
            <a:endParaRPr/>
          </a:p>
        </p:txBody>
      </p:sp>
      <p:sp>
        <p:nvSpPr>
          <p:cNvPr id="490" name="Google Shape;490;p24"/>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491" name="Google Shape;491;p24"/>
          <p:cNvSpPr txBox="1"/>
          <p:nvPr/>
        </p:nvSpPr>
        <p:spPr>
          <a:xfrm>
            <a:off x="1240856" y="2049084"/>
            <a:ext cx="529358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ABOUT US</a:t>
            </a:r>
            <a:endParaRPr/>
          </a:p>
        </p:txBody>
      </p:sp>
      <p:sp>
        <p:nvSpPr>
          <p:cNvPr id="492" name="Google Shape;492;p24"/>
          <p:cNvSpPr txBox="1"/>
          <p:nvPr/>
        </p:nvSpPr>
        <p:spPr>
          <a:xfrm>
            <a:off x="1240856" y="3344195"/>
            <a:ext cx="5873400" cy="443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a:t>
            </a:r>
            <a:endParaRPr/>
          </a:p>
        </p:txBody>
      </p:sp>
      <p:pic>
        <p:nvPicPr>
          <p:cNvPr id="493" name="Google Shape;493;p24"/>
          <p:cNvPicPr preferRelativeResize="0"/>
          <p:nvPr/>
        </p:nvPicPr>
        <p:blipFill>
          <a:blip r:embed="rId5">
            <a:alphaModFix/>
          </a:blip>
          <a:stretch>
            <a:fillRect/>
          </a:stretch>
        </p:blipFill>
        <p:spPr>
          <a:xfrm>
            <a:off x="5538813" y="-278525"/>
            <a:ext cx="2527357" cy="1098850"/>
          </a:xfrm>
          <a:prstGeom prst="rect">
            <a:avLst/>
          </a:prstGeom>
          <a:noFill/>
          <a:ln>
            <a:noFill/>
          </a:ln>
        </p:spPr>
      </p:pic>
      <p:pic>
        <p:nvPicPr>
          <p:cNvPr id="494" name="Google Shape;494;p24"/>
          <p:cNvPicPr preferRelativeResize="0"/>
          <p:nvPr/>
        </p:nvPicPr>
        <p:blipFill>
          <a:blip r:embed="rId5">
            <a:alphaModFix/>
          </a:blip>
          <a:stretch>
            <a:fillRect/>
          </a:stretch>
        </p:blipFill>
        <p:spPr>
          <a:xfrm>
            <a:off x="15411613" y="9765225"/>
            <a:ext cx="2527357" cy="1098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8" name="Shape 498"/>
        <p:cNvGrpSpPr/>
        <p:nvPr/>
      </p:nvGrpSpPr>
      <p:grpSpPr>
        <a:xfrm>
          <a:off x="0" y="0"/>
          <a:ext cx="0" cy="0"/>
          <a:chOff x="0" y="0"/>
          <a:chExt cx="0" cy="0"/>
        </a:xfrm>
      </p:grpSpPr>
      <p:grpSp>
        <p:nvGrpSpPr>
          <p:cNvPr id="499" name="Google Shape;499;p25"/>
          <p:cNvGrpSpPr/>
          <p:nvPr/>
        </p:nvGrpSpPr>
        <p:grpSpPr>
          <a:xfrm rot="10800000">
            <a:off x="-86847" y="0"/>
            <a:ext cx="18461695" cy="10431661"/>
            <a:chOff x="0" y="-38100"/>
            <a:chExt cx="4862339" cy="2747433"/>
          </a:xfrm>
        </p:grpSpPr>
        <p:sp>
          <p:nvSpPr>
            <p:cNvPr id="500" name="Google Shape;500;p25"/>
            <p:cNvSpPr/>
            <p:nvPr/>
          </p:nvSpPr>
          <p:spPr>
            <a:xfrm>
              <a:off x="0" y="0"/>
              <a:ext cx="4862339" cy="2709333"/>
            </a:xfrm>
            <a:custGeom>
              <a:rect b="b" l="l" r="r" t="t"/>
              <a:pathLst>
                <a:path extrusionOk="0" h="2709333" w="4862339">
                  <a:moveTo>
                    <a:pt x="0" y="0"/>
                  </a:moveTo>
                  <a:lnTo>
                    <a:pt x="4862339" y="0"/>
                  </a:lnTo>
                  <a:lnTo>
                    <a:pt x="4862339" y="2709333"/>
                  </a:lnTo>
                  <a:lnTo>
                    <a:pt x="0" y="2709333"/>
                  </a:lnTo>
                  <a:close/>
                </a:path>
              </a:pathLst>
            </a:custGeom>
            <a:gradFill>
              <a:gsLst>
                <a:gs pos="0">
                  <a:srgbClr val="FFDE59"/>
                </a:gs>
                <a:gs pos="100000">
                  <a:srgbClr val="FF914D"/>
                </a:gs>
              </a:gsLst>
              <a:lin ang="0" scaled="0"/>
            </a:gradFill>
            <a:ln>
              <a:noFill/>
            </a:ln>
          </p:spPr>
        </p:sp>
        <p:sp>
          <p:nvSpPr>
            <p:cNvPr id="501" name="Google Shape;501;p25"/>
            <p:cNvSpPr txBox="1"/>
            <p:nvPr/>
          </p:nvSpPr>
          <p:spPr>
            <a:xfrm>
              <a:off x="0" y="-38100"/>
              <a:ext cx="4862339" cy="2747433"/>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2" name="Google Shape;502;p25"/>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3">
              <a:alphaModFix/>
            </a:blip>
            <a:stretch>
              <a:fillRect b="0" l="0" r="0" t="0"/>
            </a:stretch>
          </a:blipFill>
          <a:ln>
            <a:noFill/>
          </a:ln>
        </p:spPr>
      </p:sp>
      <p:sp>
        <p:nvSpPr>
          <p:cNvPr id="503" name="Google Shape;503;p25"/>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504" name="Google Shape;504;p25"/>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505" name="Google Shape;505;p25"/>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506" name="Google Shape;506;p25"/>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507" name="Google Shape;507;p25"/>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508" name="Google Shape;508;p25"/>
          <p:cNvSpPr txBox="1"/>
          <p:nvPr/>
        </p:nvSpPr>
        <p:spPr>
          <a:xfrm>
            <a:off x="736275" y="2100834"/>
            <a:ext cx="16892853" cy="8191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000" u="none" cap="none" strike="noStrike">
                <a:solidFill>
                  <a:srgbClr val="000000"/>
                </a:solidFill>
                <a:latin typeface="Archivo Black"/>
                <a:ea typeface="Archivo Black"/>
                <a:cs typeface="Archivo Black"/>
                <a:sym typeface="Archivo Black"/>
              </a:rPr>
              <a:t>SAAS GO-TO-MARKET KEY TAKEAWAYS</a:t>
            </a:r>
            <a:endParaRPr/>
          </a:p>
        </p:txBody>
      </p:sp>
      <p:grpSp>
        <p:nvGrpSpPr>
          <p:cNvPr id="509" name="Google Shape;509;p25"/>
          <p:cNvGrpSpPr/>
          <p:nvPr/>
        </p:nvGrpSpPr>
        <p:grpSpPr>
          <a:xfrm>
            <a:off x="7760746" y="2963920"/>
            <a:ext cx="8771738" cy="2196764"/>
            <a:chOff x="0" y="-190500"/>
            <a:chExt cx="2310252" cy="578572"/>
          </a:xfrm>
        </p:grpSpPr>
        <p:sp>
          <p:nvSpPr>
            <p:cNvPr id="510" name="Google Shape;510;p25"/>
            <p:cNvSpPr/>
            <p:nvPr/>
          </p:nvSpPr>
          <p:spPr>
            <a:xfrm>
              <a:off x="0" y="0"/>
              <a:ext cx="2310252" cy="388072"/>
            </a:xfrm>
            <a:custGeom>
              <a:rect b="b" l="l" r="r" t="t"/>
              <a:pathLst>
                <a:path extrusionOk="0" h="388072" w="2310252">
                  <a:moveTo>
                    <a:pt x="47660" y="0"/>
                  </a:moveTo>
                  <a:lnTo>
                    <a:pt x="2262592" y="0"/>
                  </a:lnTo>
                  <a:cubicBezTo>
                    <a:pt x="2288914" y="0"/>
                    <a:pt x="2310252" y="21338"/>
                    <a:pt x="2310252" y="47660"/>
                  </a:cubicBezTo>
                  <a:lnTo>
                    <a:pt x="2310252" y="340412"/>
                  </a:lnTo>
                  <a:cubicBezTo>
                    <a:pt x="2310252" y="366734"/>
                    <a:pt x="2288914" y="388072"/>
                    <a:pt x="2262592" y="388072"/>
                  </a:cubicBezTo>
                  <a:lnTo>
                    <a:pt x="47660" y="388072"/>
                  </a:lnTo>
                  <a:cubicBezTo>
                    <a:pt x="35020" y="388072"/>
                    <a:pt x="22897" y="383051"/>
                    <a:pt x="13959" y="374113"/>
                  </a:cubicBezTo>
                  <a:cubicBezTo>
                    <a:pt x="5021" y="365174"/>
                    <a:pt x="0" y="353052"/>
                    <a:pt x="0" y="340412"/>
                  </a:cubicBezTo>
                  <a:lnTo>
                    <a:pt x="0" y="47660"/>
                  </a:lnTo>
                  <a:cubicBezTo>
                    <a:pt x="0" y="21338"/>
                    <a:pt x="21338" y="0"/>
                    <a:pt x="4766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5"/>
            <p:cNvSpPr txBox="1"/>
            <p:nvPr/>
          </p:nvSpPr>
          <p:spPr>
            <a:xfrm>
              <a:off x="0" y="-190500"/>
              <a:ext cx="2310252" cy="578572"/>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25"/>
          <p:cNvGrpSpPr/>
          <p:nvPr/>
        </p:nvGrpSpPr>
        <p:grpSpPr>
          <a:xfrm>
            <a:off x="7775460" y="7380912"/>
            <a:ext cx="8771738" cy="2196764"/>
            <a:chOff x="0" y="-190500"/>
            <a:chExt cx="2310252" cy="578572"/>
          </a:xfrm>
        </p:grpSpPr>
        <p:sp>
          <p:nvSpPr>
            <p:cNvPr id="513" name="Google Shape;513;p25"/>
            <p:cNvSpPr/>
            <p:nvPr/>
          </p:nvSpPr>
          <p:spPr>
            <a:xfrm>
              <a:off x="0" y="0"/>
              <a:ext cx="2310252" cy="388072"/>
            </a:xfrm>
            <a:custGeom>
              <a:rect b="b" l="l" r="r" t="t"/>
              <a:pathLst>
                <a:path extrusionOk="0" h="388072" w="2310252">
                  <a:moveTo>
                    <a:pt x="47660" y="0"/>
                  </a:moveTo>
                  <a:lnTo>
                    <a:pt x="2262592" y="0"/>
                  </a:lnTo>
                  <a:cubicBezTo>
                    <a:pt x="2288914" y="0"/>
                    <a:pt x="2310252" y="21338"/>
                    <a:pt x="2310252" y="47660"/>
                  </a:cubicBezTo>
                  <a:lnTo>
                    <a:pt x="2310252" y="340412"/>
                  </a:lnTo>
                  <a:cubicBezTo>
                    <a:pt x="2310252" y="366734"/>
                    <a:pt x="2288914" y="388072"/>
                    <a:pt x="2262592" y="388072"/>
                  </a:cubicBezTo>
                  <a:lnTo>
                    <a:pt x="47660" y="388072"/>
                  </a:lnTo>
                  <a:cubicBezTo>
                    <a:pt x="35020" y="388072"/>
                    <a:pt x="22897" y="383051"/>
                    <a:pt x="13959" y="374113"/>
                  </a:cubicBezTo>
                  <a:cubicBezTo>
                    <a:pt x="5021" y="365174"/>
                    <a:pt x="0" y="353052"/>
                    <a:pt x="0" y="340412"/>
                  </a:cubicBezTo>
                  <a:lnTo>
                    <a:pt x="0" y="47660"/>
                  </a:lnTo>
                  <a:cubicBezTo>
                    <a:pt x="0" y="21338"/>
                    <a:pt x="21338" y="0"/>
                    <a:pt x="47660" y="0"/>
                  </a:cubicBezTo>
                  <a:close/>
                </a:path>
              </a:pathLst>
            </a:custGeom>
            <a:solidFill>
              <a:srgbClr val="837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5"/>
            <p:cNvSpPr txBox="1"/>
            <p:nvPr/>
          </p:nvSpPr>
          <p:spPr>
            <a:xfrm>
              <a:off x="0" y="-190500"/>
              <a:ext cx="2310252" cy="578572"/>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25"/>
          <p:cNvGrpSpPr/>
          <p:nvPr/>
        </p:nvGrpSpPr>
        <p:grpSpPr>
          <a:xfrm>
            <a:off x="8089629" y="5199381"/>
            <a:ext cx="8961889" cy="2196764"/>
            <a:chOff x="0" y="-190500"/>
            <a:chExt cx="2360333" cy="578572"/>
          </a:xfrm>
        </p:grpSpPr>
        <p:sp>
          <p:nvSpPr>
            <p:cNvPr id="516" name="Google Shape;516;p25"/>
            <p:cNvSpPr/>
            <p:nvPr/>
          </p:nvSpPr>
          <p:spPr>
            <a:xfrm>
              <a:off x="0" y="0"/>
              <a:ext cx="2360333" cy="388072"/>
            </a:xfrm>
            <a:custGeom>
              <a:rect b="b" l="l" r="r" t="t"/>
              <a:pathLst>
                <a:path extrusionOk="0" h="388072" w="2360333">
                  <a:moveTo>
                    <a:pt x="46649" y="0"/>
                  </a:moveTo>
                  <a:lnTo>
                    <a:pt x="2313684" y="0"/>
                  </a:lnTo>
                  <a:cubicBezTo>
                    <a:pt x="2339448" y="0"/>
                    <a:pt x="2360333" y="20885"/>
                    <a:pt x="2360333" y="46649"/>
                  </a:cubicBezTo>
                  <a:lnTo>
                    <a:pt x="2360333" y="341423"/>
                  </a:lnTo>
                  <a:cubicBezTo>
                    <a:pt x="2360333" y="367186"/>
                    <a:pt x="2339448" y="388072"/>
                    <a:pt x="2313684" y="388072"/>
                  </a:cubicBezTo>
                  <a:lnTo>
                    <a:pt x="46649" y="388072"/>
                  </a:lnTo>
                  <a:cubicBezTo>
                    <a:pt x="20885" y="388072"/>
                    <a:pt x="0" y="367186"/>
                    <a:pt x="0" y="341423"/>
                  </a:cubicBezTo>
                  <a:lnTo>
                    <a:pt x="0" y="46649"/>
                  </a:lnTo>
                  <a:cubicBezTo>
                    <a:pt x="0" y="20885"/>
                    <a:pt x="20885" y="0"/>
                    <a:pt x="46649" y="0"/>
                  </a:cubicBezTo>
                  <a:close/>
                </a:path>
              </a:pathLst>
            </a:custGeom>
            <a:solidFill>
              <a:srgbClr val="FF58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5"/>
            <p:cNvSpPr txBox="1"/>
            <p:nvPr/>
          </p:nvSpPr>
          <p:spPr>
            <a:xfrm>
              <a:off x="0" y="-190500"/>
              <a:ext cx="2360333" cy="578572"/>
            </a:xfrm>
            <a:prstGeom prst="rect">
              <a:avLst/>
            </a:prstGeom>
            <a:noFill/>
            <a:ln>
              <a:noFill/>
            </a:ln>
          </p:spPr>
          <p:txBody>
            <a:bodyPr anchorCtr="0" anchor="ctr" bIns="50800" lIns="50800" spcFirstLastPara="1" rIns="50800" wrap="square" tIns="50800">
              <a:noAutofit/>
            </a:bodyPr>
            <a:lstStyle/>
            <a:p>
              <a:pPr indent="0" lvl="0" marL="0" marR="0" rtl="0" algn="ctr">
                <a:lnSpc>
                  <a:spcPct val="200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25"/>
          <p:cNvGrpSpPr/>
          <p:nvPr/>
        </p:nvGrpSpPr>
        <p:grpSpPr>
          <a:xfrm>
            <a:off x="1028700" y="3733008"/>
            <a:ext cx="5549642" cy="5844669"/>
            <a:chOff x="0" y="-38100"/>
            <a:chExt cx="772833" cy="813918"/>
          </a:xfrm>
        </p:grpSpPr>
        <p:sp>
          <p:nvSpPr>
            <p:cNvPr id="519" name="Google Shape;519;p25"/>
            <p:cNvSpPr/>
            <p:nvPr/>
          </p:nvSpPr>
          <p:spPr>
            <a:xfrm>
              <a:off x="0" y="0"/>
              <a:ext cx="772833" cy="775818"/>
            </a:xfrm>
            <a:custGeom>
              <a:rect b="b" l="l" r="r" t="t"/>
              <a:pathLst>
                <a:path extrusionOk="0" h="775818" w="772833">
                  <a:moveTo>
                    <a:pt x="133568" y="0"/>
                  </a:moveTo>
                  <a:lnTo>
                    <a:pt x="639265" y="0"/>
                  </a:lnTo>
                  <a:cubicBezTo>
                    <a:pt x="674689" y="0"/>
                    <a:pt x="708663" y="14072"/>
                    <a:pt x="733712" y="39121"/>
                  </a:cubicBezTo>
                  <a:cubicBezTo>
                    <a:pt x="758760" y="64170"/>
                    <a:pt x="772833" y="98143"/>
                    <a:pt x="772833" y="133568"/>
                  </a:cubicBezTo>
                  <a:lnTo>
                    <a:pt x="772833" y="642250"/>
                  </a:lnTo>
                  <a:cubicBezTo>
                    <a:pt x="772833" y="716017"/>
                    <a:pt x="713032" y="775818"/>
                    <a:pt x="639265" y="775818"/>
                  </a:cubicBezTo>
                  <a:lnTo>
                    <a:pt x="133568" y="775818"/>
                  </a:lnTo>
                  <a:cubicBezTo>
                    <a:pt x="98143" y="775818"/>
                    <a:pt x="64170" y="761745"/>
                    <a:pt x="39121" y="736696"/>
                  </a:cubicBezTo>
                  <a:cubicBezTo>
                    <a:pt x="14072" y="711648"/>
                    <a:pt x="0" y="677674"/>
                    <a:pt x="0" y="642250"/>
                  </a:cubicBezTo>
                  <a:lnTo>
                    <a:pt x="0" y="133568"/>
                  </a:lnTo>
                  <a:cubicBezTo>
                    <a:pt x="0" y="98143"/>
                    <a:pt x="14072" y="64170"/>
                    <a:pt x="39121" y="39121"/>
                  </a:cubicBezTo>
                  <a:cubicBezTo>
                    <a:pt x="64170" y="14072"/>
                    <a:pt x="98143" y="0"/>
                    <a:pt x="133568" y="0"/>
                  </a:cubicBezTo>
                  <a:close/>
                </a:path>
              </a:pathLst>
            </a:custGeom>
            <a:solidFill>
              <a:srgbClr val="000000">
                <a:alpha val="0"/>
              </a:srgbClr>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5"/>
            <p:cNvSpPr txBox="1"/>
            <p:nvPr/>
          </p:nvSpPr>
          <p:spPr>
            <a:xfrm>
              <a:off x="0" y="-38100"/>
              <a:ext cx="772833" cy="813918"/>
            </a:xfrm>
            <a:prstGeom prst="rect">
              <a:avLst/>
            </a:prstGeom>
            <a:noFill/>
            <a:ln>
              <a:noFill/>
            </a:ln>
          </p:spPr>
          <p:txBody>
            <a:bodyPr anchorCtr="0" anchor="ctr" bIns="89725" lIns="89725" spcFirstLastPara="1" rIns="89725" wrap="square" tIns="897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25"/>
          <p:cNvGrpSpPr/>
          <p:nvPr/>
        </p:nvGrpSpPr>
        <p:grpSpPr>
          <a:xfrm>
            <a:off x="1553907" y="4331624"/>
            <a:ext cx="4499229" cy="4710130"/>
            <a:chOff x="0" y="-38100"/>
            <a:chExt cx="812800" cy="850900"/>
          </a:xfrm>
        </p:grpSpPr>
        <p:sp>
          <p:nvSpPr>
            <p:cNvPr id="522" name="Google Shape;522;p25"/>
            <p:cNvSpPr/>
            <p:nvPr/>
          </p:nvSpPr>
          <p:spPr>
            <a:xfrm>
              <a:off x="0" y="0"/>
              <a:ext cx="812800" cy="812800"/>
            </a:xfrm>
            <a:custGeom>
              <a:rect b="b" l="l" r="r" t="t"/>
              <a:pathLst>
                <a:path extrusionOk="0" h="812800" w="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56860" y="812800"/>
                    <a:pt x="0" y="755940"/>
                    <a:pt x="0" y="685800"/>
                  </a:cubicBezTo>
                  <a:lnTo>
                    <a:pt x="0" y="127000"/>
                  </a:lnTo>
                  <a:cubicBezTo>
                    <a:pt x="0" y="56860"/>
                    <a:pt x="56860" y="0"/>
                    <a:pt x="127000" y="0"/>
                  </a:cubicBezTo>
                  <a:close/>
                </a:path>
              </a:pathLst>
            </a:custGeom>
            <a:solidFill>
              <a:srgbClr val="5C7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5"/>
            <p:cNvSpPr txBox="1"/>
            <p:nvPr/>
          </p:nvSpPr>
          <p:spPr>
            <a:xfrm>
              <a:off x="0" y="-38100"/>
              <a:ext cx="812800" cy="850900"/>
            </a:xfrm>
            <a:prstGeom prst="rect">
              <a:avLst/>
            </a:prstGeom>
            <a:noFill/>
            <a:ln>
              <a:noFill/>
            </a:ln>
          </p:spPr>
          <p:txBody>
            <a:bodyPr anchorCtr="0" anchor="ctr" bIns="89725" lIns="89725" spcFirstLastPara="1" rIns="89725" wrap="square" tIns="8972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4" name="Google Shape;524;p25"/>
          <p:cNvSpPr txBox="1"/>
          <p:nvPr/>
        </p:nvSpPr>
        <p:spPr>
          <a:xfrm>
            <a:off x="1773923" y="6053952"/>
            <a:ext cx="40593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GETTING AHEAD IN SAAS REQUIRES:</a:t>
            </a:r>
            <a:endParaRPr/>
          </a:p>
        </p:txBody>
      </p:sp>
      <p:sp>
        <p:nvSpPr>
          <p:cNvPr id="525" name="Google Shape;525;p25"/>
          <p:cNvSpPr txBox="1"/>
          <p:nvPr/>
        </p:nvSpPr>
        <p:spPr>
          <a:xfrm>
            <a:off x="8370839" y="4007957"/>
            <a:ext cx="7950062" cy="807704"/>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2597" u="none" cap="none" strike="noStrike">
                <a:solidFill>
                  <a:srgbClr val="000000"/>
                </a:solidFill>
                <a:latin typeface="Archivo Black"/>
                <a:ea typeface="Archivo Black"/>
                <a:cs typeface="Archivo Black"/>
                <a:sym typeface="Archivo Black"/>
              </a:rPr>
              <a:t>RESEARCHING AND UNDERSTANDING THE MARKET YOU’D LIKE TO ENTER INTO</a:t>
            </a:r>
            <a:endParaRPr/>
          </a:p>
        </p:txBody>
      </p:sp>
      <p:sp>
        <p:nvSpPr>
          <p:cNvPr id="526" name="Google Shape;526;p25"/>
          <p:cNvSpPr txBox="1"/>
          <p:nvPr/>
        </p:nvSpPr>
        <p:spPr>
          <a:xfrm>
            <a:off x="8858549" y="6443202"/>
            <a:ext cx="7950062" cy="413377"/>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2597" u="none" cap="none" strike="noStrike">
                <a:solidFill>
                  <a:srgbClr val="000000"/>
                </a:solidFill>
                <a:latin typeface="Archivo Black"/>
                <a:ea typeface="Archivo Black"/>
                <a:cs typeface="Archivo Black"/>
                <a:sym typeface="Archivo Black"/>
              </a:rPr>
              <a:t>A WELL-DEFINED VALUE PROPOSITION</a:t>
            </a:r>
            <a:endParaRPr/>
          </a:p>
        </p:txBody>
      </p:sp>
      <p:sp>
        <p:nvSpPr>
          <p:cNvPr id="527" name="Google Shape;527;p25"/>
          <p:cNvSpPr txBox="1"/>
          <p:nvPr/>
        </p:nvSpPr>
        <p:spPr>
          <a:xfrm>
            <a:off x="9144000" y="8427569"/>
            <a:ext cx="5568890" cy="807704"/>
          </a:xfrm>
          <a:prstGeom prst="rect">
            <a:avLst/>
          </a:prstGeom>
          <a:noFill/>
          <a:ln>
            <a:noFill/>
          </a:ln>
        </p:spPr>
        <p:txBody>
          <a:bodyPr anchorCtr="0" anchor="t" bIns="0" lIns="0" spcFirstLastPara="1" rIns="0" wrap="square" tIns="0">
            <a:spAutoFit/>
          </a:bodyPr>
          <a:lstStyle/>
          <a:p>
            <a:pPr indent="0" lvl="0" marL="0" marR="0" rtl="0" algn="l">
              <a:lnSpc>
                <a:spcPct val="120023"/>
              </a:lnSpc>
              <a:spcBef>
                <a:spcPts val="0"/>
              </a:spcBef>
              <a:spcAft>
                <a:spcPts val="0"/>
              </a:spcAft>
              <a:buNone/>
            </a:pPr>
            <a:r>
              <a:rPr b="0" i="0" lang="en-US" sz="2597" u="none" cap="none" strike="noStrike">
                <a:solidFill>
                  <a:srgbClr val="000000"/>
                </a:solidFill>
                <a:latin typeface="Archivo Black"/>
                <a:ea typeface="Archivo Black"/>
                <a:cs typeface="Archivo Black"/>
                <a:sym typeface="Archivo Black"/>
              </a:rPr>
              <a:t>A STRATEGIC DATA-DRIVEN MARKETING STRATEGY</a:t>
            </a:r>
            <a:endParaRPr/>
          </a:p>
        </p:txBody>
      </p:sp>
      <p:pic>
        <p:nvPicPr>
          <p:cNvPr id="528" name="Google Shape;528;p25"/>
          <p:cNvPicPr preferRelativeResize="0"/>
          <p:nvPr/>
        </p:nvPicPr>
        <p:blipFill>
          <a:blip r:embed="rId4">
            <a:alphaModFix/>
          </a:blip>
          <a:stretch>
            <a:fillRect/>
          </a:stretch>
        </p:blipFill>
        <p:spPr>
          <a:xfrm>
            <a:off x="5538813" y="-278525"/>
            <a:ext cx="2527357" cy="1098850"/>
          </a:xfrm>
          <a:prstGeom prst="rect">
            <a:avLst/>
          </a:prstGeom>
          <a:noFill/>
          <a:ln>
            <a:noFill/>
          </a:ln>
        </p:spPr>
      </p:pic>
      <p:pic>
        <p:nvPicPr>
          <p:cNvPr id="529" name="Google Shape;529;p25"/>
          <p:cNvPicPr preferRelativeResize="0"/>
          <p:nvPr/>
        </p:nvPicPr>
        <p:blipFill>
          <a:blip r:embed="rId5">
            <a:alphaModFix/>
          </a:blip>
          <a:stretch>
            <a:fillRect/>
          </a:stretch>
        </p:blipFill>
        <p:spPr>
          <a:xfrm>
            <a:off x="17555400" y="6834400"/>
            <a:ext cx="1190800" cy="2723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3" name="Shape 533"/>
        <p:cNvGrpSpPr/>
        <p:nvPr/>
      </p:nvGrpSpPr>
      <p:grpSpPr>
        <a:xfrm>
          <a:off x="0" y="0"/>
          <a:ext cx="0" cy="0"/>
          <a:chOff x="0" y="0"/>
          <a:chExt cx="0" cy="0"/>
        </a:xfrm>
      </p:grpSpPr>
      <p:grpSp>
        <p:nvGrpSpPr>
          <p:cNvPr id="534" name="Google Shape;534;p26"/>
          <p:cNvGrpSpPr/>
          <p:nvPr/>
        </p:nvGrpSpPr>
        <p:grpSpPr>
          <a:xfrm>
            <a:off x="-99698" y="-144661"/>
            <a:ext cx="18487395" cy="10431661"/>
            <a:chOff x="0" y="-38100"/>
            <a:chExt cx="4869108" cy="2747433"/>
          </a:xfrm>
        </p:grpSpPr>
        <p:sp>
          <p:nvSpPr>
            <p:cNvPr id="535" name="Google Shape;535;p26"/>
            <p:cNvSpPr/>
            <p:nvPr/>
          </p:nvSpPr>
          <p:spPr>
            <a:xfrm>
              <a:off x="0" y="0"/>
              <a:ext cx="4869108" cy="2709333"/>
            </a:xfrm>
            <a:custGeom>
              <a:rect b="b" l="l" r="r" t="t"/>
              <a:pathLst>
                <a:path extrusionOk="0" h="2709333" w="4869108">
                  <a:moveTo>
                    <a:pt x="0" y="0"/>
                  </a:moveTo>
                  <a:lnTo>
                    <a:pt x="4869108" y="0"/>
                  </a:lnTo>
                  <a:lnTo>
                    <a:pt x="4869108" y="2709333"/>
                  </a:lnTo>
                  <a:lnTo>
                    <a:pt x="0" y="2709333"/>
                  </a:lnTo>
                  <a:close/>
                </a:path>
              </a:pathLst>
            </a:custGeom>
            <a:gradFill>
              <a:gsLst>
                <a:gs pos="0">
                  <a:srgbClr val="FFDE59"/>
                </a:gs>
                <a:gs pos="100000">
                  <a:srgbClr val="FF914D"/>
                </a:gs>
              </a:gsLst>
              <a:lin ang="0" scaled="0"/>
            </a:gradFill>
            <a:ln>
              <a:noFill/>
            </a:ln>
          </p:spPr>
        </p:sp>
        <p:sp>
          <p:nvSpPr>
            <p:cNvPr id="536" name="Google Shape;536;p26"/>
            <p:cNvSpPr txBox="1"/>
            <p:nvPr/>
          </p:nvSpPr>
          <p:spPr>
            <a:xfrm>
              <a:off x="0" y="-38100"/>
              <a:ext cx="4869108" cy="2747433"/>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7" name="Google Shape;537;p26"/>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3">
              <a:alphaModFix/>
            </a:blip>
            <a:stretch>
              <a:fillRect b="0" l="0" r="0" t="0"/>
            </a:stretch>
          </a:blipFill>
          <a:ln>
            <a:noFill/>
          </a:ln>
        </p:spPr>
      </p:sp>
      <p:sp>
        <p:nvSpPr>
          <p:cNvPr id="538" name="Google Shape;538;p26"/>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539" name="Google Shape;539;p26"/>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cxnSp>
        <p:nvCxnSpPr>
          <p:cNvPr id="540" name="Google Shape;540;p26"/>
          <p:cNvCxnSpPr/>
          <p:nvPr/>
        </p:nvCxnSpPr>
        <p:spPr>
          <a:xfrm>
            <a:off x="1283205" y="5163687"/>
            <a:ext cx="15790097" cy="0"/>
          </a:xfrm>
          <a:prstGeom prst="straightConnector1">
            <a:avLst/>
          </a:prstGeom>
          <a:noFill/>
          <a:ln cap="flat" cmpd="sng" w="38100">
            <a:solidFill>
              <a:srgbClr val="000000"/>
            </a:solidFill>
            <a:prstDash val="solid"/>
            <a:round/>
            <a:headEnd len="sm" w="sm" type="none"/>
            <a:tailEnd len="sm" w="sm" type="none"/>
          </a:ln>
        </p:spPr>
      </p:cxnSp>
      <p:grpSp>
        <p:nvGrpSpPr>
          <p:cNvPr id="541" name="Google Shape;541;p26"/>
          <p:cNvGrpSpPr/>
          <p:nvPr/>
        </p:nvGrpSpPr>
        <p:grpSpPr>
          <a:xfrm>
            <a:off x="1239350" y="3858032"/>
            <a:ext cx="4509881" cy="2466651"/>
            <a:chOff x="0" y="-38100"/>
            <a:chExt cx="1187788" cy="649653"/>
          </a:xfrm>
        </p:grpSpPr>
        <p:sp>
          <p:nvSpPr>
            <p:cNvPr id="542" name="Google Shape;542;p26"/>
            <p:cNvSpPr/>
            <p:nvPr/>
          </p:nvSpPr>
          <p:spPr>
            <a:xfrm>
              <a:off x="0" y="0"/>
              <a:ext cx="1187788" cy="611553"/>
            </a:xfrm>
            <a:custGeom>
              <a:rect b="b" l="l" r="r" t="t"/>
              <a:pathLst>
                <a:path extrusionOk="0" h="611553" w="1187788">
                  <a:moveTo>
                    <a:pt x="87550" y="0"/>
                  </a:moveTo>
                  <a:lnTo>
                    <a:pt x="1100238" y="0"/>
                  </a:lnTo>
                  <a:cubicBezTo>
                    <a:pt x="1123458" y="0"/>
                    <a:pt x="1145726" y="9224"/>
                    <a:pt x="1162145" y="25643"/>
                  </a:cubicBezTo>
                  <a:cubicBezTo>
                    <a:pt x="1178564" y="42061"/>
                    <a:pt x="1187788" y="64330"/>
                    <a:pt x="1187788" y="87550"/>
                  </a:cubicBezTo>
                  <a:lnTo>
                    <a:pt x="1187788" y="524003"/>
                  </a:lnTo>
                  <a:cubicBezTo>
                    <a:pt x="1187788" y="547223"/>
                    <a:pt x="1178564" y="569491"/>
                    <a:pt x="1162145" y="585910"/>
                  </a:cubicBezTo>
                  <a:cubicBezTo>
                    <a:pt x="1145726" y="602329"/>
                    <a:pt x="1123458" y="611553"/>
                    <a:pt x="1100238" y="611553"/>
                  </a:cubicBezTo>
                  <a:lnTo>
                    <a:pt x="87550" y="611553"/>
                  </a:lnTo>
                  <a:cubicBezTo>
                    <a:pt x="64330" y="611553"/>
                    <a:pt x="42061" y="602329"/>
                    <a:pt x="25643" y="585910"/>
                  </a:cubicBezTo>
                  <a:cubicBezTo>
                    <a:pt x="9224" y="569491"/>
                    <a:pt x="0" y="547223"/>
                    <a:pt x="0" y="524003"/>
                  </a:cubicBezTo>
                  <a:lnTo>
                    <a:pt x="0" y="87550"/>
                  </a:lnTo>
                  <a:cubicBezTo>
                    <a:pt x="0" y="64330"/>
                    <a:pt x="9224" y="42061"/>
                    <a:pt x="25643" y="25643"/>
                  </a:cubicBezTo>
                  <a:cubicBezTo>
                    <a:pt x="42061" y="9224"/>
                    <a:pt x="64330" y="0"/>
                    <a:pt x="8755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6"/>
            <p:cNvSpPr txBox="1"/>
            <p:nvPr/>
          </p:nvSpPr>
          <p:spPr>
            <a:xfrm>
              <a:off x="0" y="-38100"/>
              <a:ext cx="1187788" cy="6496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26"/>
          <p:cNvGrpSpPr/>
          <p:nvPr/>
        </p:nvGrpSpPr>
        <p:grpSpPr>
          <a:xfrm>
            <a:off x="6994385" y="3858032"/>
            <a:ext cx="4509881" cy="2466651"/>
            <a:chOff x="0" y="-38100"/>
            <a:chExt cx="1187788" cy="649653"/>
          </a:xfrm>
        </p:grpSpPr>
        <p:sp>
          <p:nvSpPr>
            <p:cNvPr id="545" name="Google Shape;545;p26"/>
            <p:cNvSpPr/>
            <p:nvPr/>
          </p:nvSpPr>
          <p:spPr>
            <a:xfrm>
              <a:off x="0" y="0"/>
              <a:ext cx="1187788" cy="611553"/>
            </a:xfrm>
            <a:custGeom>
              <a:rect b="b" l="l" r="r" t="t"/>
              <a:pathLst>
                <a:path extrusionOk="0" h="611553" w="1187788">
                  <a:moveTo>
                    <a:pt x="87550" y="0"/>
                  </a:moveTo>
                  <a:lnTo>
                    <a:pt x="1100238" y="0"/>
                  </a:lnTo>
                  <a:cubicBezTo>
                    <a:pt x="1123458" y="0"/>
                    <a:pt x="1145726" y="9224"/>
                    <a:pt x="1162145" y="25643"/>
                  </a:cubicBezTo>
                  <a:cubicBezTo>
                    <a:pt x="1178564" y="42061"/>
                    <a:pt x="1187788" y="64330"/>
                    <a:pt x="1187788" y="87550"/>
                  </a:cubicBezTo>
                  <a:lnTo>
                    <a:pt x="1187788" y="524003"/>
                  </a:lnTo>
                  <a:cubicBezTo>
                    <a:pt x="1187788" y="547223"/>
                    <a:pt x="1178564" y="569491"/>
                    <a:pt x="1162145" y="585910"/>
                  </a:cubicBezTo>
                  <a:cubicBezTo>
                    <a:pt x="1145726" y="602329"/>
                    <a:pt x="1123458" y="611553"/>
                    <a:pt x="1100238" y="611553"/>
                  </a:cubicBezTo>
                  <a:lnTo>
                    <a:pt x="87550" y="611553"/>
                  </a:lnTo>
                  <a:cubicBezTo>
                    <a:pt x="64330" y="611553"/>
                    <a:pt x="42061" y="602329"/>
                    <a:pt x="25643" y="585910"/>
                  </a:cubicBezTo>
                  <a:cubicBezTo>
                    <a:pt x="9224" y="569491"/>
                    <a:pt x="0" y="547223"/>
                    <a:pt x="0" y="524003"/>
                  </a:cubicBezTo>
                  <a:lnTo>
                    <a:pt x="0" y="87550"/>
                  </a:lnTo>
                  <a:cubicBezTo>
                    <a:pt x="0" y="64330"/>
                    <a:pt x="9224" y="42061"/>
                    <a:pt x="25643" y="25643"/>
                  </a:cubicBezTo>
                  <a:cubicBezTo>
                    <a:pt x="42061" y="9224"/>
                    <a:pt x="64330" y="0"/>
                    <a:pt x="87550" y="0"/>
                  </a:cubicBezTo>
                  <a:close/>
                </a:path>
              </a:pathLst>
            </a:custGeom>
            <a:solidFill>
              <a:srgbClr val="5C7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6"/>
            <p:cNvSpPr txBox="1"/>
            <p:nvPr/>
          </p:nvSpPr>
          <p:spPr>
            <a:xfrm>
              <a:off x="0" y="-38100"/>
              <a:ext cx="1187788" cy="6496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6"/>
          <p:cNvGrpSpPr/>
          <p:nvPr/>
        </p:nvGrpSpPr>
        <p:grpSpPr>
          <a:xfrm>
            <a:off x="12749419" y="3858032"/>
            <a:ext cx="4509881" cy="2466651"/>
            <a:chOff x="0" y="-38100"/>
            <a:chExt cx="1187788" cy="649653"/>
          </a:xfrm>
        </p:grpSpPr>
        <p:sp>
          <p:nvSpPr>
            <p:cNvPr id="548" name="Google Shape;548;p26"/>
            <p:cNvSpPr/>
            <p:nvPr/>
          </p:nvSpPr>
          <p:spPr>
            <a:xfrm>
              <a:off x="0" y="0"/>
              <a:ext cx="1187788" cy="611553"/>
            </a:xfrm>
            <a:custGeom>
              <a:rect b="b" l="l" r="r" t="t"/>
              <a:pathLst>
                <a:path extrusionOk="0" h="611553" w="1187788">
                  <a:moveTo>
                    <a:pt x="87550" y="0"/>
                  </a:moveTo>
                  <a:lnTo>
                    <a:pt x="1100238" y="0"/>
                  </a:lnTo>
                  <a:cubicBezTo>
                    <a:pt x="1123458" y="0"/>
                    <a:pt x="1145726" y="9224"/>
                    <a:pt x="1162145" y="25643"/>
                  </a:cubicBezTo>
                  <a:cubicBezTo>
                    <a:pt x="1178564" y="42061"/>
                    <a:pt x="1187788" y="64330"/>
                    <a:pt x="1187788" y="87550"/>
                  </a:cubicBezTo>
                  <a:lnTo>
                    <a:pt x="1187788" y="524003"/>
                  </a:lnTo>
                  <a:cubicBezTo>
                    <a:pt x="1187788" y="547223"/>
                    <a:pt x="1178564" y="569491"/>
                    <a:pt x="1162145" y="585910"/>
                  </a:cubicBezTo>
                  <a:cubicBezTo>
                    <a:pt x="1145726" y="602329"/>
                    <a:pt x="1123458" y="611553"/>
                    <a:pt x="1100238" y="611553"/>
                  </a:cubicBezTo>
                  <a:lnTo>
                    <a:pt x="87550" y="611553"/>
                  </a:lnTo>
                  <a:cubicBezTo>
                    <a:pt x="64330" y="611553"/>
                    <a:pt x="42061" y="602329"/>
                    <a:pt x="25643" y="585910"/>
                  </a:cubicBezTo>
                  <a:cubicBezTo>
                    <a:pt x="9224" y="569491"/>
                    <a:pt x="0" y="547223"/>
                    <a:pt x="0" y="524003"/>
                  </a:cubicBezTo>
                  <a:lnTo>
                    <a:pt x="0" y="87550"/>
                  </a:lnTo>
                  <a:cubicBezTo>
                    <a:pt x="0" y="64330"/>
                    <a:pt x="9224" y="42061"/>
                    <a:pt x="25643" y="25643"/>
                  </a:cubicBezTo>
                  <a:cubicBezTo>
                    <a:pt x="42061" y="9224"/>
                    <a:pt x="64330" y="0"/>
                    <a:pt x="87550" y="0"/>
                  </a:cubicBezTo>
                  <a:close/>
                </a:path>
              </a:pathLst>
            </a:custGeom>
            <a:solidFill>
              <a:srgbClr val="FF58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6"/>
            <p:cNvSpPr txBox="1"/>
            <p:nvPr/>
          </p:nvSpPr>
          <p:spPr>
            <a:xfrm>
              <a:off x="0" y="-38100"/>
              <a:ext cx="1187788" cy="6496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0" name="Google Shape;550;p26"/>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551" name="Google Shape;551;p26"/>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552" name="Google Shape;552;p26"/>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553" name="Google Shape;553;p26"/>
          <p:cNvSpPr txBox="1"/>
          <p:nvPr/>
        </p:nvSpPr>
        <p:spPr>
          <a:xfrm>
            <a:off x="1179313" y="2130302"/>
            <a:ext cx="724282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OUR HISTORY</a:t>
            </a:r>
            <a:endParaRPr/>
          </a:p>
        </p:txBody>
      </p:sp>
      <p:sp>
        <p:nvSpPr>
          <p:cNvPr id="554" name="Google Shape;554;p26"/>
          <p:cNvSpPr txBox="1"/>
          <p:nvPr/>
        </p:nvSpPr>
        <p:spPr>
          <a:xfrm>
            <a:off x="1239350" y="7629906"/>
            <a:ext cx="450988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ADD A MAIN POINT</a:t>
            </a:r>
            <a:endParaRPr/>
          </a:p>
        </p:txBody>
      </p:sp>
      <p:sp>
        <p:nvSpPr>
          <p:cNvPr id="555" name="Google Shape;555;p26"/>
          <p:cNvSpPr txBox="1"/>
          <p:nvPr/>
        </p:nvSpPr>
        <p:spPr>
          <a:xfrm>
            <a:off x="6889059" y="7629906"/>
            <a:ext cx="450988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ADD A MAIN POINT</a:t>
            </a:r>
            <a:endParaRPr/>
          </a:p>
        </p:txBody>
      </p:sp>
      <p:sp>
        <p:nvSpPr>
          <p:cNvPr id="556" name="Google Shape;556;p26"/>
          <p:cNvSpPr txBox="1"/>
          <p:nvPr/>
        </p:nvSpPr>
        <p:spPr>
          <a:xfrm>
            <a:off x="12856939" y="7629906"/>
            <a:ext cx="450988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ADD A MAIN POINT</a:t>
            </a:r>
            <a:endParaRPr/>
          </a:p>
        </p:txBody>
      </p:sp>
      <p:sp>
        <p:nvSpPr>
          <p:cNvPr id="557" name="Google Shape;557;p26"/>
          <p:cNvSpPr txBox="1"/>
          <p:nvPr/>
        </p:nvSpPr>
        <p:spPr>
          <a:xfrm>
            <a:off x="1549260" y="8292510"/>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558" name="Google Shape;558;p26"/>
          <p:cNvSpPr txBox="1"/>
          <p:nvPr/>
        </p:nvSpPr>
        <p:spPr>
          <a:xfrm>
            <a:off x="7461538" y="8292510"/>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559" name="Google Shape;559;p26"/>
          <p:cNvSpPr txBox="1"/>
          <p:nvPr/>
        </p:nvSpPr>
        <p:spPr>
          <a:xfrm>
            <a:off x="13429418" y="8292510"/>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pic>
        <p:nvPicPr>
          <p:cNvPr id="560" name="Google Shape;560;p26"/>
          <p:cNvPicPr preferRelativeResize="0"/>
          <p:nvPr/>
        </p:nvPicPr>
        <p:blipFill>
          <a:blip r:embed="rId4">
            <a:alphaModFix/>
          </a:blip>
          <a:stretch>
            <a:fillRect/>
          </a:stretch>
        </p:blipFill>
        <p:spPr>
          <a:xfrm>
            <a:off x="5538813" y="-278525"/>
            <a:ext cx="2527357" cy="1098850"/>
          </a:xfrm>
          <a:prstGeom prst="rect">
            <a:avLst/>
          </a:prstGeom>
          <a:noFill/>
          <a:ln>
            <a:noFill/>
          </a:ln>
        </p:spPr>
      </p:pic>
      <p:pic>
        <p:nvPicPr>
          <p:cNvPr id="561" name="Google Shape;561;p26"/>
          <p:cNvPicPr preferRelativeResize="0"/>
          <p:nvPr/>
        </p:nvPicPr>
        <p:blipFill>
          <a:blip r:embed="rId4">
            <a:alphaModFix/>
          </a:blip>
          <a:stretch>
            <a:fillRect/>
          </a:stretch>
        </p:blipFill>
        <p:spPr>
          <a:xfrm>
            <a:off x="15544925" y="9757900"/>
            <a:ext cx="2527357" cy="1098850"/>
          </a:xfrm>
          <a:prstGeom prst="rect">
            <a:avLst/>
          </a:prstGeom>
          <a:noFill/>
          <a:ln>
            <a:noFill/>
          </a:ln>
        </p:spPr>
      </p:pic>
      <p:pic>
        <p:nvPicPr>
          <p:cNvPr id="562" name="Google Shape;562;p26"/>
          <p:cNvPicPr preferRelativeResize="0"/>
          <p:nvPr/>
        </p:nvPicPr>
        <p:blipFill>
          <a:blip r:embed="rId5">
            <a:alphaModFix/>
          </a:blip>
          <a:stretch>
            <a:fillRect/>
          </a:stretch>
        </p:blipFill>
        <p:spPr>
          <a:xfrm>
            <a:off x="2916900" y="4261746"/>
            <a:ext cx="1154775" cy="1659229"/>
          </a:xfrm>
          <a:prstGeom prst="rect">
            <a:avLst/>
          </a:prstGeom>
          <a:noFill/>
          <a:ln>
            <a:noFill/>
          </a:ln>
        </p:spPr>
      </p:pic>
      <p:pic>
        <p:nvPicPr>
          <p:cNvPr id="563" name="Google Shape;563;p26"/>
          <p:cNvPicPr preferRelativeResize="0"/>
          <p:nvPr/>
        </p:nvPicPr>
        <p:blipFill>
          <a:blip r:embed="rId6">
            <a:alphaModFix/>
          </a:blip>
          <a:stretch>
            <a:fillRect/>
          </a:stretch>
        </p:blipFill>
        <p:spPr>
          <a:xfrm>
            <a:off x="8511426" y="4241600"/>
            <a:ext cx="1701619" cy="1659225"/>
          </a:xfrm>
          <a:prstGeom prst="rect">
            <a:avLst/>
          </a:prstGeom>
          <a:noFill/>
          <a:ln>
            <a:noFill/>
          </a:ln>
        </p:spPr>
      </p:pic>
      <p:pic>
        <p:nvPicPr>
          <p:cNvPr id="564" name="Google Shape;564;p26"/>
          <p:cNvPicPr preferRelativeResize="0"/>
          <p:nvPr/>
        </p:nvPicPr>
        <p:blipFill>
          <a:blip r:embed="rId7">
            <a:alphaModFix/>
          </a:blip>
          <a:stretch>
            <a:fillRect/>
          </a:stretch>
        </p:blipFill>
        <p:spPr>
          <a:xfrm>
            <a:off x="14426995" y="4368243"/>
            <a:ext cx="1331125" cy="1628957"/>
          </a:xfrm>
          <a:prstGeom prst="rect">
            <a:avLst/>
          </a:prstGeom>
          <a:noFill/>
          <a:ln>
            <a:noFill/>
          </a:ln>
        </p:spPr>
      </p:pic>
      <p:pic>
        <p:nvPicPr>
          <p:cNvPr id="565" name="Google Shape;565;p26"/>
          <p:cNvPicPr preferRelativeResize="0"/>
          <p:nvPr/>
        </p:nvPicPr>
        <p:blipFill>
          <a:blip r:embed="rId8">
            <a:alphaModFix/>
          </a:blip>
          <a:stretch>
            <a:fillRect/>
          </a:stretch>
        </p:blipFill>
        <p:spPr>
          <a:xfrm>
            <a:off x="14426994" y="665000"/>
            <a:ext cx="3135325" cy="3047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9" name="Shape 569"/>
        <p:cNvGrpSpPr/>
        <p:nvPr/>
      </p:nvGrpSpPr>
      <p:grpSpPr>
        <a:xfrm>
          <a:off x="0" y="0"/>
          <a:ext cx="0" cy="0"/>
          <a:chOff x="0" y="0"/>
          <a:chExt cx="0" cy="0"/>
        </a:xfrm>
      </p:grpSpPr>
      <p:pic>
        <p:nvPicPr>
          <p:cNvPr id="570" name="Google Shape;570;p2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71" name="Google Shape;571;p27"/>
          <p:cNvGrpSpPr/>
          <p:nvPr/>
        </p:nvGrpSpPr>
        <p:grpSpPr>
          <a:xfrm>
            <a:off x="0" y="8107396"/>
            <a:ext cx="18281790" cy="2179604"/>
            <a:chOff x="0" y="-38100"/>
            <a:chExt cx="4814957" cy="574052"/>
          </a:xfrm>
        </p:grpSpPr>
        <p:sp>
          <p:nvSpPr>
            <p:cNvPr id="572" name="Google Shape;572;p27"/>
            <p:cNvSpPr/>
            <p:nvPr/>
          </p:nvSpPr>
          <p:spPr>
            <a:xfrm>
              <a:off x="0" y="0"/>
              <a:ext cx="4814957" cy="535952"/>
            </a:xfrm>
            <a:custGeom>
              <a:rect b="b" l="l" r="r" t="t"/>
              <a:pathLst>
                <a:path extrusionOk="0" h="535952" w="4814957">
                  <a:moveTo>
                    <a:pt x="0" y="0"/>
                  </a:moveTo>
                  <a:lnTo>
                    <a:pt x="4814957" y="0"/>
                  </a:lnTo>
                  <a:lnTo>
                    <a:pt x="4814957" y="535952"/>
                  </a:lnTo>
                  <a:lnTo>
                    <a:pt x="0" y="535952"/>
                  </a:lnTo>
                  <a:close/>
                </a:path>
              </a:pathLst>
            </a:custGeom>
            <a:gradFill>
              <a:gsLst>
                <a:gs pos="0">
                  <a:srgbClr val="FFDE59">
                    <a:alpha val="89803"/>
                  </a:srgbClr>
                </a:gs>
                <a:gs pos="100000">
                  <a:srgbClr val="FF914D">
                    <a:alpha val="89803"/>
                  </a:srgbClr>
                </a:gs>
              </a:gsLst>
              <a:lin ang="0" scaled="0"/>
            </a:gradFill>
            <a:ln>
              <a:noFill/>
            </a:ln>
          </p:spPr>
        </p:sp>
        <p:sp>
          <p:nvSpPr>
            <p:cNvPr id="573" name="Google Shape;573;p27"/>
            <p:cNvSpPr txBox="1"/>
            <p:nvPr/>
          </p:nvSpPr>
          <p:spPr>
            <a:xfrm>
              <a:off x="0" y="-38100"/>
              <a:ext cx="4814957" cy="574052"/>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4" name="Google Shape;574;p27"/>
          <p:cNvSpPr txBox="1"/>
          <p:nvPr/>
        </p:nvSpPr>
        <p:spPr>
          <a:xfrm>
            <a:off x="3977245" y="8147282"/>
            <a:ext cx="115140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8" name="Shape 578"/>
        <p:cNvGrpSpPr/>
        <p:nvPr/>
      </p:nvGrpSpPr>
      <p:grpSpPr>
        <a:xfrm>
          <a:off x="0" y="0"/>
          <a:ext cx="0" cy="0"/>
          <a:chOff x="0" y="0"/>
          <a:chExt cx="0" cy="0"/>
        </a:xfrm>
      </p:grpSpPr>
      <p:grpSp>
        <p:nvGrpSpPr>
          <p:cNvPr id="579" name="Google Shape;579;p28"/>
          <p:cNvGrpSpPr/>
          <p:nvPr/>
        </p:nvGrpSpPr>
        <p:grpSpPr>
          <a:xfrm rot="10800000">
            <a:off x="-190731" y="-167851"/>
            <a:ext cx="18669463" cy="10767363"/>
            <a:chOff x="0" y="-38100"/>
            <a:chExt cx="4917060" cy="2835849"/>
          </a:xfrm>
        </p:grpSpPr>
        <p:sp>
          <p:nvSpPr>
            <p:cNvPr id="580" name="Google Shape;580;p28"/>
            <p:cNvSpPr/>
            <p:nvPr/>
          </p:nvSpPr>
          <p:spPr>
            <a:xfrm>
              <a:off x="0" y="0"/>
              <a:ext cx="4917060" cy="2797749"/>
            </a:xfrm>
            <a:custGeom>
              <a:rect b="b" l="l" r="r" t="t"/>
              <a:pathLst>
                <a:path extrusionOk="0" h="2797749" w="4917060">
                  <a:moveTo>
                    <a:pt x="0" y="0"/>
                  </a:moveTo>
                  <a:lnTo>
                    <a:pt x="4917060" y="0"/>
                  </a:lnTo>
                  <a:lnTo>
                    <a:pt x="4917060" y="2797749"/>
                  </a:lnTo>
                  <a:lnTo>
                    <a:pt x="0" y="2797749"/>
                  </a:lnTo>
                  <a:close/>
                </a:path>
              </a:pathLst>
            </a:custGeom>
            <a:gradFill>
              <a:gsLst>
                <a:gs pos="0">
                  <a:srgbClr val="FFDE59"/>
                </a:gs>
                <a:gs pos="100000">
                  <a:srgbClr val="FF914D"/>
                </a:gs>
              </a:gsLst>
              <a:lin ang="0" scaled="0"/>
            </a:gradFill>
            <a:ln>
              <a:noFill/>
            </a:ln>
          </p:spPr>
        </p:sp>
        <p:sp>
          <p:nvSpPr>
            <p:cNvPr id="581" name="Google Shape;581;p28"/>
            <p:cNvSpPr txBox="1"/>
            <p:nvPr/>
          </p:nvSpPr>
          <p:spPr>
            <a:xfrm>
              <a:off x="0" y="-38100"/>
              <a:ext cx="4917060" cy="2835849"/>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2" name="Google Shape;582;p28"/>
          <p:cNvPicPr preferRelativeResize="0"/>
          <p:nvPr/>
        </p:nvPicPr>
        <p:blipFill>
          <a:blip r:embed="rId3">
            <a:alphaModFix/>
          </a:blip>
          <a:stretch>
            <a:fillRect/>
          </a:stretch>
        </p:blipFill>
        <p:spPr>
          <a:xfrm>
            <a:off x="1410600" y="1351413"/>
            <a:ext cx="8452510" cy="8359625"/>
          </a:xfrm>
          <a:prstGeom prst="rect">
            <a:avLst/>
          </a:prstGeom>
          <a:noFill/>
          <a:ln>
            <a:noFill/>
          </a:ln>
        </p:spPr>
      </p:pic>
      <p:sp>
        <p:nvSpPr>
          <p:cNvPr id="583" name="Google Shape;583;p28"/>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4">
              <a:alphaModFix/>
            </a:blip>
            <a:stretch>
              <a:fillRect b="0" l="0" r="0" t="0"/>
            </a:stretch>
          </a:blipFill>
          <a:ln>
            <a:noFill/>
          </a:ln>
        </p:spPr>
      </p:sp>
      <p:sp>
        <p:nvSpPr>
          <p:cNvPr id="584" name="Google Shape;584;p28"/>
          <p:cNvSpPr/>
          <p:nvPr/>
        </p:nvSpPr>
        <p:spPr>
          <a:xfrm>
            <a:off x="10514042" y="3710144"/>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5">
              <a:alphaModFix/>
            </a:blip>
            <a:stretch>
              <a:fillRect b="0" l="0" r="0" t="0"/>
            </a:stretch>
          </a:blipFill>
          <a:ln>
            <a:noFill/>
          </a:ln>
        </p:spPr>
      </p:sp>
      <p:sp>
        <p:nvSpPr>
          <p:cNvPr id="585" name="Google Shape;585;p28"/>
          <p:cNvSpPr/>
          <p:nvPr/>
        </p:nvSpPr>
        <p:spPr>
          <a:xfrm>
            <a:off x="10487419" y="4661710"/>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6">
              <a:alphaModFix/>
            </a:blip>
            <a:stretch>
              <a:fillRect b="0" l="0" r="0" t="0"/>
            </a:stretch>
          </a:blipFill>
          <a:ln>
            <a:noFill/>
          </a:ln>
        </p:spPr>
      </p:sp>
      <p:sp>
        <p:nvSpPr>
          <p:cNvPr id="586" name="Google Shape;586;p28"/>
          <p:cNvSpPr/>
          <p:nvPr/>
        </p:nvSpPr>
        <p:spPr>
          <a:xfrm>
            <a:off x="10496039" y="5611705"/>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587" name="Google Shape;587;p28"/>
          <p:cNvSpPr/>
          <p:nvPr/>
        </p:nvSpPr>
        <p:spPr>
          <a:xfrm>
            <a:off x="10482586" y="7355385"/>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588" name="Google Shape;588;p28"/>
          <p:cNvSpPr/>
          <p:nvPr/>
        </p:nvSpPr>
        <p:spPr>
          <a:xfrm>
            <a:off x="10464728" y="6448663"/>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589" name="Google Shape;589;p28"/>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590" name="Google Shape;590;p28"/>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CONTACT</a:t>
            </a:r>
            <a:endParaRPr/>
          </a:p>
        </p:txBody>
      </p:sp>
      <p:sp>
        <p:nvSpPr>
          <p:cNvPr id="591" name="Google Shape;591;p28"/>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592" name="Google Shape;592;p28"/>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HOME</a:t>
            </a:r>
            <a:endParaRPr/>
          </a:p>
        </p:txBody>
      </p:sp>
      <p:sp>
        <p:nvSpPr>
          <p:cNvPr id="593" name="Google Shape;593;p28"/>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594" name="Google Shape;594;p28"/>
          <p:cNvSpPr txBox="1"/>
          <p:nvPr/>
        </p:nvSpPr>
        <p:spPr>
          <a:xfrm>
            <a:off x="10464728" y="2326821"/>
            <a:ext cx="679457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CONTACT US</a:t>
            </a:r>
            <a:endParaRPr/>
          </a:p>
        </p:txBody>
      </p:sp>
      <p:sp>
        <p:nvSpPr>
          <p:cNvPr id="595" name="Google Shape;595;p28"/>
          <p:cNvSpPr txBox="1"/>
          <p:nvPr/>
        </p:nvSpPr>
        <p:spPr>
          <a:xfrm>
            <a:off x="11152161" y="3678938"/>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123 Anywhere St., Any City,ST 12345</a:t>
            </a:r>
            <a:endParaRPr/>
          </a:p>
        </p:txBody>
      </p:sp>
      <p:sp>
        <p:nvSpPr>
          <p:cNvPr id="596" name="Google Shape;596;p28"/>
          <p:cNvSpPr txBox="1"/>
          <p:nvPr/>
        </p:nvSpPr>
        <p:spPr>
          <a:xfrm>
            <a:off x="11152161" y="460456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123-456-7890</a:t>
            </a:r>
            <a:endParaRPr/>
          </a:p>
        </p:txBody>
      </p:sp>
      <p:sp>
        <p:nvSpPr>
          <p:cNvPr id="597" name="Google Shape;597;p28"/>
          <p:cNvSpPr txBox="1"/>
          <p:nvPr/>
        </p:nvSpPr>
        <p:spPr>
          <a:xfrm>
            <a:off x="11152161" y="549312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hello@reallygreatsite.com</a:t>
            </a:r>
            <a:endParaRPr/>
          </a:p>
        </p:txBody>
      </p:sp>
      <p:sp>
        <p:nvSpPr>
          <p:cNvPr id="598" name="Google Shape;598;p28"/>
          <p:cNvSpPr txBox="1"/>
          <p:nvPr/>
        </p:nvSpPr>
        <p:spPr>
          <a:xfrm>
            <a:off x="11152161" y="727476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reallygreatsite.com</a:t>
            </a:r>
            <a:endParaRPr/>
          </a:p>
        </p:txBody>
      </p:sp>
      <p:sp>
        <p:nvSpPr>
          <p:cNvPr id="599" name="Google Shape;599;p28"/>
          <p:cNvSpPr txBox="1"/>
          <p:nvPr/>
        </p:nvSpPr>
        <p:spPr>
          <a:xfrm>
            <a:off x="11152161" y="637046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@reallygreatsite</a:t>
            </a:r>
            <a:endParaRPr/>
          </a:p>
        </p:txBody>
      </p:sp>
      <p:pic>
        <p:nvPicPr>
          <p:cNvPr id="600" name="Google Shape;600;p28"/>
          <p:cNvPicPr preferRelativeResize="0"/>
          <p:nvPr/>
        </p:nvPicPr>
        <p:blipFill>
          <a:blip r:embed="rId10">
            <a:alphaModFix/>
          </a:blip>
          <a:stretch>
            <a:fillRect/>
          </a:stretch>
        </p:blipFill>
        <p:spPr>
          <a:xfrm>
            <a:off x="5538813" y="-278525"/>
            <a:ext cx="2527357" cy="1098850"/>
          </a:xfrm>
          <a:prstGeom prst="rect">
            <a:avLst/>
          </a:prstGeom>
          <a:noFill/>
          <a:ln>
            <a:noFill/>
          </a:ln>
        </p:spPr>
      </p:pic>
      <p:pic>
        <p:nvPicPr>
          <p:cNvPr id="601" name="Google Shape;601;p28"/>
          <p:cNvPicPr preferRelativeResize="0"/>
          <p:nvPr/>
        </p:nvPicPr>
        <p:blipFill>
          <a:blip r:embed="rId10">
            <a:alphaModFix/>
          </a:blip>
          <a:stretch>
            <a:fillRect/>
          </a:stretch>
        </p:blipFill>
        <p:spPr>
          <a:xfrm>
            <a:off x="15544925" y="9757900"/>
            <a:ext cx="2527357" cy="1098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5" name="Shape 605"/>
        <p:cNvGrpSpPr/>
        <p:nvPr/>
      </p:nvGrpSpPr>
      <p:grpSpPr>
        <a:xfrm>
          <a:off x="0" y="0"/>
          <a:ext cx="0" cy="0"/>
          <a:chOff x="0" y="0"/>
          <a:chExt cx="0" cy="0"/>
        </a:xfrm>
      </p:grpSpPr>
      <p:grpSp>
        <p:nvGrpSpPr>
          <p:cNvPr id="606" name="Google Shape;606;p29"/>
          <p:cNvGrpSpPr/>
          <p:nvPr/>
        </p:nvGrpSpPr>
        <p:grpSpPr>
          <a:xfrm>
            <a:off x="-206884" y="-290039"/>
            <a:ext cx="18702390" cy="10722487"/>
            <a:chOff x="0" y="-38100"/>
            <a:chExt cx="4925700" cy="2824011"/>
          </a:xfrm>
        </p:grpSpPr>
        <p:sp>
          <p:nvSpPr>
            <p:cNvPr id="607" name="Google Shape;607;p29"/>
            <p:cNvSpPr/>
            <p:nvPr/>
          </p:nvSpPr>
          <p:spPr>
            <a:xfrm>
              <a:off x="0" y="0"/>
              <a:ext cx="4925569" cy="2785911"/>
            </a:xfrm>
            <a:custGeom>
              <a:rect b="b" l="l" r="r" t="t"/>
              <a:pathLst>
                <a:path extrusionOk="0" h="2785911" w="4925569">
                  <a:moveTo>
                    <a:pt x="0" y="0"/>
                  </a:moveTo>
                  <a:lnTo>
                    <a:pt x="4925569" y="0"/>
                  </a:lnTo>
                  <a:lnTo>
                    <a:pt x="4925569" y="2785911"/>
                  </a:lnTo>
                  <a:lnTo>
                    <a:pt x="0" y="2785911"/>
                  </a:lnTo>
                  <a:close/>
                </a:path>
              </a:pathLst>
            </a:custGeom>
            <a:gradFill>
              <a:gsLst>
                <a:gs pos="0">
                  <a:srgbClr val="FFDE59"/>
                </a:gs>
                <a:gs pos="100000">
                  <a:srgbClr val="FF914D"/>
                </a:gs>
              </a:gsLst>
              <a:lin ang="0" scaled="0"/>
            </a:gradFill>
            <a:ln>
              <a:noFill/>
            </a:ln>
          </p:spPr>
        </p:sp>
        <p:sp>
          <p:nvSpPr>
            <p:cNvPr id="608" name="Google Shape;608;p29"/>
            <p:cNvSpPr txBox="1"/>
            <p:nvPr/>
          </p:nvSpPr>
          <p:spPr>
            <a:xfrm>
              <a:off x="0" y="-38100"/>
              <a:ext cx="4925700" cy="282390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09" name="Google Shape;609;p29"/>
          <p:cNvPicPr preferRelativeResize="0"/>
          <p:nvPr/>
        </p:nvPicPr>
        <p:blipFill>
          <a:blip r:embed="rId3">
            <a:alphaModFix/>
          </a:blip>
          <a:stretch>
            <a:fillRect/>
          </a:stretch>
        </p:blipFill>
        <p:spPr>
          <a:xfrm>
            <a:off x="9283954" y="1246095"/>
            <a:ext cx="7935926" cy="8032325"/>
          </a:xfrm>
          <a:prstGeom prst="rect">
            <a:avLst/>
          </a:prstGeom>
          <a:noFill/>
          <a:ln>
            <a:noFill/>
          </a:ln>
        </p:spPr>
      </p:pic>
      <p:sp>
        <p:nvSpPr>
          <p:cNvPr id="610" name="Google Shape;610;p29"/>
          <p:cNvSpPr txBox="1"/>
          <p:nvPr/>
        </p:nvSpPr>
        <p:spPr>
          <a:xfrm>
            <a:off x="1028700" y="899101"/>
            <a:ext cx="6061919" cy="182562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PAGE</a:t>
            </a:r>
            <a:endParaRPr/>
          </a:p>
        </p:txBody>
      </p:sp>
      <p:sp>
        <p:nvSpPr>
          <p:cNvPr id="611" name="Google Shape;611;p29"/>
          <p:cNvSpPr txBox="1"/>
          <p:nvPr/>
        </p:nvSpPr>
        <p:spPr>
          <a:xfrm>
            <a:off x="1028700" y="341185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Don't forget to delete this page before presenting. </a:t>
            </a:r>
            <a:endParaRPr/>
          </a:p>
        </p:txBody>
      </p:sp>
      <p:sp>
        <p:nvSpPr>
          <p:cNvPr id="612" name="Google Shape;612;p29"/>
          <p:cNvSpPr txBox="1"/>
          <p:nvPr/>
        </p:nvSpPr>
        <p:spPr>
          <a:xfrm>
            <a:off x="1028700" y="4694491"/>
            <a:ext cx="4676700" cy="7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27" u="none" cap="none" strike="noStrike">
                <a:solidFill>
                  <a:srgbClr val="000000"/>
                </a:solidFill>
                <a:latin typeface="Montserrat"/>
                <a:ea typeface="Montserrat"/>
                <a:cs typeface="Montserrat"/>
                <a:sym typeface="Montserrat"/>
              </a:rPr>
              <a:t>This presentation template uses the following free fonts:</a:t>
            </a:r>
            <a:endParaRPr/>
          </a:p>
        </p:txBody>
      </p:sp>
      <p:sp>
        <p:nvSpPr>
          <p:cNvPr id="613" name="Google Shape;613;p29"/>
          <p:cNvSpPr txBox="1"/>
          <p:nvPr/>
        </p:nvSpPr>
        <p:spPr>
          <a:xfrm>
            <a:off x="1028700" y="5890639"/>
            <a:ext cx="5059200" cy="767400"/>
          </a:xfrm>
          <a:prstGeom prst="rect">
            <a:avLst/>
          </a:prstGeom>
          <a:noFill/>
          <a:ln>
            <a:noFill/>
          </a:ln>
        </p:spPr>
        <p:txBody>
          <a:bodyPr anchorCtr="0" anchor="t" bIns="0" lIns="0" spcFirstLastPara="1" rIns="0" wrap="square" tIns="0">
            <a:spAutoFit/>
          </a:bodyPr>
          <a:lstStyle/>
          <a:p>
            <a:pPr indent="-179433" lvl="1" marL="358866"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Archivo Black</a:t>
            </a:r>
            <a:endParaRPr/>
          </a:p>
          <a:p>
            <a:pPr indent="-179433" lvl="1" marL="358866"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Archivo Black</a:t>
            </a:r>
            <a:endParaRPr/>
          </a:p>
          <a:p>
            <a:pPr indent="-179433" lvl="1" marL="358867"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Montserrat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7" name="Shape 147"/>
        <p:cNvGrpSpPr/>
        <p:nvPr/>
      </p:nvGrpSpPr>
      <p:grpSpPr>
        <a:xfrm>
          <a:off x="0" y="0"/>
          <a:ext cx="0" cy="0"/>
          <a:chOff x="0" y="0"/>
          <a:chExt cx="0" cy="0"/>
        </a:xfrm>
      </p:grpSpPr>
      <p:grpSp>
        <p:nvGrpSpPr>
          <p:cNvPr id="148" name="Google Shape;148;p12"/>
          <p:cNvGrpSpPr/>
          <p:nvPr/>
        </p:nvGrpSpPr>
        <p:grpSpPr>
          <a:xfrm rot="10800000">
            <a:off x="-86847" y="-77102"/>
            <a:ext cx="18461695" cy="10585865"/>
            <a:chOff x="0" y="-38100"/>
            <a:chExt cx="4862339" cy="2788047"/>
          </a:xfrm>
        </p:grpSpPr>
        <p:sp>
          <p:nvSpPr>
            <p:cNvPr id="149" name="Google Shape;149;p12"/>
            <p:cNvSpPr/>
            <p:nvPr/>
          </p:nvSpPr>
          <p:spPr>
            <a:xfrm>
              <a:off x="0" y="0"/>
              <a:ext cx="4862339" cy="2749947"/>
            </a:xfrm>
            <a:custGeom>
              <a:rect b="b" l="l" r="r" t="t"/>
              <a:pathLst>
                <a:path extrusionOk="0" h="2749947" w="4862339">
                  <a:moveTo>
                    <a:pt x="0" y="0"/>
                  </a:moveTo>
                  <a:lnTo>
                    <a:pt x="4862339" y="0"/>
                  </a:lnTo>
                  <a:lnTo>
                    <a:pt x="4862339" y="2749947"/>
                  </a:lnTo>
                  <a:lnTo>
                    <a:pt x="0" y="2749947"/>
                  </a:lnTo>
                  <a:close/>
                </a:path>
              </a:pathLst>
            </a:custGeom>
            <a:gradFill>
              <a:gsLst>
                <a:gs pos="0">
                  <a:srgbClr val="FFDE59"/>
                </a:gs>
                <a:gs pos="100000">
                  <a:srgbClr val="FF914D"/>
                </a:gs>
              </a:gsLst>
              <a:lin ang="0" scaled="0"/>
            </a:gradFill>
            <a:ln>
              <a:noFill/>
            </a:ln>
          </p:spPr>
        </p:sp>
        <p:sp>
          <p:nvSpPr>
            <p:cNvPr id="150" name="Google Shape;150;p12"/>
            <p:cNvSpPr txBox="1"/>
            <p:nvPr/>
          </p:nvSpPr>
          <p:spPr>
            <a:xfrm>
              <a:off x="0" y="-38100"/>
              <a:ext cx="4862339" cy="278804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1" name="Google Shape;151;p12"/>
          <p:cNvPicPr preferRelativeResize="0"/>
          <p:nvPr/>
        </p:nvPicPr>
        <p:blipFill>
          <a:blip r:embed="rId3">
            <a:alphaModFix/>
          </a:blip>
          <a:stretch>
            <a:fillRect/>
          </a:stretch>
        </p:blipFill>
        <p:spPr>
          <a:xfrm>
            <a:off x="14534387" y="882725"/>
            <a:ext cx="3480100" cy="3041425"/>
          </a:xfrm>
          <a:prstGeom prst="rect">
            <a:avLst/>
          </a:prstGeom>
          <a:noFill/>
          <a:ln>
            <a:noFill/>
          </a:ln>
        </p:spPr>
      </p:pic>
      <p:grpSp>
        <p:nvGrpSpPr>
          <p:cNvPr id="152" name="Google Shape;152;p12"/>
          <p:cNvGrpSpPr/>
          <p:nvPr/>
        </p:nvGrpSpPr>
        <p:grpSpPr>
          <a:xfrm>
            <a:off x="1028700" y="3282030"/>
            <a:ext cx="3869750" cy="3700829"/>
            <a:chOff x="0" y="-38100"/>
            <a:chExt cx="1019193" cy="974704"/>
          </a:xfrm>
        </p:grpSpPr>
        <p:sp>
          <p:nvSpPr>
            <p:cNvPr id="153" name="Google Shape;153;p12"/>
            <p:cNvSpPr/>
            <p:nvPr/>
          </p:nvSpPr>
          <p:spPr>
            <a:xfrm>
              <a:off x="0" y="0"/>
              <a:ext cx="1019193" cy="936604"/>
            </a:xfrm>
            <a:custGeom>
              <a:rect b="b" l="l" r="r" t="t"/>
              <a:pathLst>
                <a:path extrusionOk="0" h="936604" w="1019193">
                  <a:moveTo>
                    <a:pt x="102032" y="0"/>
                  </a:moveTo>
                  <a:lnTo>
                    <a:pt x="917161" y="0"/>
                  </a:lnTo>
                  <a:cubicBezTo>
                    <a:pt x="944222" y="0"/>
                    <a:pt x="970174" y="10750"/>
                    <a:pt x="989309" y="29884"/>
                  </a:cubicBezTo>
                  <a:cubicBezTo>
                    <a:pt x="1008444" y="49019"/>
                    <a:pt x="1019193" y="74971"/>
                    <a:pt x="1019193" y="102032"/>
                  </a:cubicBezTo>
                  <a:lnTo>
                    <a:pt x="1019193" y="834572"/>
                  </a:lnTo>
                  <a:cubicBezTo>
                    <a:pt x="1019193" y="890923"/>
                    <a:pt x="973512" y="936604"/>
                    <a:pt x="917161" y="936604"/>
                  </a:cubicBezTo>
                  <a:lnTo>
                    <a:pt x="102032" y="936604"/>
                  </a:lnTo>
                  <a:cubicBezTo>
                    <a:pt x="74971" y="936604"/>
                    <a:pt x="49019" y="925854"/>
                    <a:pt x="29884" y="906720"/>
                  </a:cubicBezTo>
                  <a:cubicBezTo>
                    <a:pt x="10750" y="887585"/>
                    <a:pt x="0" y="861633"/>
                    <a:pt x="0" y="834572"/>
                  </a:cubicBezTo>
                  <a:lnTo>
                    <a:pt x="0" y="102032"/>
                  </a:lnTo>
                  <a:cubicBezTo>
                    <a:pt x="0" y="45681"/>
                    <a:pt x="45681" y="0"/>
                    <a:pt x="102032" y="0"/>
                  </a:cubicBezTo>
                  <a:close/>
                </a:path>
              </a:pathLst>
            </a:custGeom>
            <a:solidFill>
              <a:srgbClr val="366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2"/>
            <p:cNvSpPr txBox="1"/>
            <p:nvPr/>
          </p:nvSpPr>
          <p:spPr>
            <a:xfrm>
              <a:off x="0" y="-38100"/>
              <a:ext cx="1019193" cy="9747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2"/>
          <p:cNvGrpSpPr/>
          <p:nvPr/>
        </p:nvGrpSpPr>
        <p:grpSpPr>
          <a:xfrm>
            <a:off x="6869721" y="3282030"/>
            <a:ext cx="3869750" cy="3700829"/>
            <a:chOff x="0" y="-38100"/>
            <a:chExt cx="1019193" cy="974704"/>
          </a:xfrm>
        </p:grpSpPr>
        <p:sp>
          <p:nvSpPr>
            <p:cNvPr id="156" name="Google Shape;156;p12"/>
            <p:cNvSpPr/>
            <p:nvPr/>
          </p:nvSpPr>
          <p:spPr>
            <a:xfrm>
              <a:off x="0" y="0"/>
              <a:ext cx="1019193" cy="936604"/>
            </a:xfrm>
            <a:custGeom>
              <a:rect b="b" l="l" r="r" t="t"/>
              <a:pathLst>
                <a:path extrusionOk="0" h="936604" w="1019193">
                  <a:moveTo>
                    <a:pt x="102032" y="0"/>
                  </a:moveTo>
                  <a:lnTo>
                    <a:pt x="917161" y="0"/>
                  </a:lnTo>
                  <a:cubicBezTo>
                    <a:pt x="944222" y="0"/>
                    <a:pt x="970174" y="10750"/>
                    <a:pt x="989309" y="29884"/>
                  </a:cubicBezTo>
                  <a:cubicBezTo>
                    <a:pt x="1008444" y="49019"/>
                    <a:pt x="1019193" y="74971"/>
                    <a:pt x="1019193" y="102032"/>
                  </a:cubicBezTo>
                  <a:lnTo>
                    <a:pt x="1019193" y="834572"/>
                  </a:lnTo>
                  <a:cubicBezTo>
                    <a:pt x="1019193" y="890923"/>
                    <a:pt x="973512" y="936604"/>
                    <a:pt x="917161" y="936604"/>
                  </a:cubicBezTo>
                  <a:lnTo>
                    <a:pt x="102032" y="936604"/>
                  </a:lnTo>
                  <a:cubicBezTo>
                    <a:pt x="74971" y="936604"/>
                    <a:pt x="49019" y="925854"/>
                    <a:pt x="29884" y="906720"/>
                  </a:cubicBezTo>
                  <a:cubicBezTo>
                    <a:pt x="10750" y="887585"/>
                    <a:pt x="0" y="861633"/>
                    <a:pt x="0" y="834572"/>
                  </a:cubicBezTo>
                  <a:lnTo>
                    <a:pt x="0" y="102032"/>
                  </a:lnTo>
                  <a:cubicBezTo>
                    <a:pt x="0" y="45681"/>
                    <a:pt x="45681" y="0"/>
                    <a:pt x="102032" y="0"/>
                  </a:cubicBezTo>
                  <a:close/>
                </a:path>
              </a:pathLst>
            </a:custGeom>
            <a:solidFill>
              <a:srgbClr val="FF58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2"/>
            <p:cNvSpPr txBox="1"/>
            <p:nvPr/>
          </p:nvSpPr>
          <p:spPr>
            <a:xfrm>
              <a:off x="0" y="-38100"/>
              <a:ext cx="1019193" cy="9747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2"/>
          <p:cNvGrpSpPr/>
          <p:nvPr/>
        </p:nvGrpSpPr>
        <p:grpSpPr>
          <a:xfrm>
            <a:off x="12528046" y="3282030"/>
            <a:ext cx="3869750" cy="3700829"/>
            <a:chOff x="0" y="-38100"/>
            <a:chExt cx="1019193" cy="974704"/>
          </a:xfrm>
        </p:grpSpPr>
        <p:sp>
          <p:nvSpPr>
            <p:cNvPr id="159" name="Google Shape;159;p12"/>
            <p:cNvSpPr/>
            <p:nvPr/>
          </p:nvSpPr>
          <p:spPr>
            <a:xfrm>
              <a:off x="0" y="0"/>
              <a:ext cx="1019193" cy="936604"/>
            </a:xfrm>
            <a:custGeom>
              <a:rect b="b" l="l" r="r" t="t"/>
              <a:pathLst>
                <a:path extrusionOk="0" h="936604" w="1019193">
                  <a:moveTo>
                    <a:pt x="102032" y="0"/>
                  </a:moveTo>
                  <a:lnTo>
                    <a:pt x="917161" y="0"/>
                  </a:lnTo>
                  <a:cubicBezTo>
                    <a:pt x="944222" y="0"/>
                    <a:pt x="970174" y="10750"/>
                    <a:pt x="989309" y="29884"/>
                  </a:cubicBezTo>
                  <a:cubicBezTo>
                    <a:pt x="1008444" y="49019"/>
                    <a:pt x="1019193" y="74971"/>
                    <a:pt x="1019193" y="102032"/>
                  </a:cubicBezTo>
                  <a:lnTo>
                    <a:pt x="1019193" y="834572"/>
                  </a:lnTo>
                  <a:cubicBezTo>
                    <a:pt x="1019193" y="890923"/>
                    <a:pt x="973512" y="936604"/>
                    <a:pt x="917161" y="936604"/>
                  </a:cubicBezTo>
                  <a:lnTo>
                    <a:pt x="102032" y="936604"/>
                  </a:lnTo>
                  <a:cubicBezTo>
                    <a:pt x="74971" y="936604"/>
                    <a:pt x="49019" y="925854"/>
                    <a:pt x="29884" y="906720"/>
                  </a:cubicBezTo>
                  <a:cubicBezTo>
                    <a:pt x="10750" y="887585"/>
                    <a:pt x="0" y="861633"/>
                    <a:pt x="0" y="834572"/>
                  </a:cubicBezTo>
                  <a:lnTo>
                    <a:pt x="0" y="102032"/>
                  </a:lnTo>
                  <a:cubicBezTo>
                    <a:pt x="0" y="45681"/>
                    <a:pt x="45681" y="0"/>
                    <a:pt x="102032" y="0"/>
                  </a:cubicBezTo>
                  <a:close/>
                </a:path>
              </a:pathLst>
            </a:custGeom>
            <a:solidFill>
              <a:srgbClr val="837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2"/>
            <p:cNvSpPr txBox="1"/>
            <p:nvPr/>
          </p:nvSpPr>
          <p:spPr>
            <a:xfrm>
              <a:off x="0" y="-38100"/>
              <a:ext cx="1019193" cy="97470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12"/>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4">
              <a:alphaModFix/>
            </a:blip>
            <a:stretch>
              <a:fillRect b="0" l="0" r="0" t="0"/>
            </a:stretch>
          </a:blipFill>
          <a:ln>
            <a:noFill/>
          </a:ln>
        </p:spPr>
      </p:sp>
      <p:sp>
        <p:nvSpPr>
          <p:cNvPr id="162" name="Google Shape;162;p12"/>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63" name="Google Shape;163;p12"/>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64" name="Google Shape;164;p12"/>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65" name="Google Shape;165;p12"/>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166" name="Google Shape;166;p12"/>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167" name="Google Shape;167;p12"/>
          <p:cNvSpPr txBox="1"/>
          <p:nvPr/>
        </p:nvSpPr>
        <p:spPr>
          <a:xfrm>
            <a:off x="7050673" y="7855582"/>
            <a:ext cx="405652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OUR PROJECTS</a:t>
            </a:r>
            <a:endParaRPr/>
          </a:p>
        </p:txBody>
      </p:sp>
      <p:sp>
        <p:nvSpPr>
          <p:cNvPr id="168" name="Google Shape;168;p12"/>
          <p:cNvSpPr txBox="1"/>
          <p:nvPr/>
        </p:nvSpPr>
        <p:spPr>
          <a:xfrm>
            <a:off x="1015297" y="7841904"/>
            <a:ext cx="381313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INTRODUCTION</a:t>
            </a:r>
            <a:endParaRPr/>
          </a:p>
        </p:txBody>
      </p:sp>
      <p:sp>
        <p:nvSpPr>
          <p:cNvPr id="169" name="Google Shape;169;p12"/>
          <p:cNvSpPr txBox="1"/>
          <p:nvPr/>
        </p:nvSpPr>
        <p:spPr>
          <a:xfrm>
            <a:off x="1015297" y="8442960"/>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170" name="Google Shape;170;p12"/>
          <p:cNvSpPr txBox="1"/>
          <p:nvPr/>
        </p:nvSpPr>
        <p:spPr>
          <a:xfrm>
            <a:off x="7091500" y="8442960"/>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171" name="Google Shape;171;p12"/>
          <p:cNvSpPr txBox="1"/>
          <p:nvPr/>
        </p:nvSpPr>
        <p:spPr>
          <a:xfrm>
            <a:off x="12903981" y="7841904"/>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ABOUT US</a:t>
            </a:r>
            <a:endParaRPr/>
          </a:p>
        </p:txBody>
      </p:sp>
      <p:sp>
        <p:nvSpPr>
          <p:cNvPr id="172" name="Google Shape;172;p12"/>
          <p:cNvSpPr txBox="1"/>
          <p:nvPr/>
        </p:nvSpPr>
        <p:spPr>
          <a:xfrm>
            <a:off x="12903981" y="8442960"/>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173" name="Google Shape;173;p12"/>
          <p:cNvSpPr txBox="1"/>
          <p:nvPr/>
        </p:nvSpPr>
        <p:spPr>
          <a:xfrm>
            <a:off x="1053579" y="1791566"/>
            <a:ext cx="1207584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TABLE OF CONTENTS</a:t>
            </a:r>
            <a:endParaRPr/>
          </a:p>
        </p:txBody>
      </p:sp>
      <p:sp>
        <p:nvSpPr>
          <p:cNvPr id="174" name="Google Shape;174;p12"/>
          <p:cNvSpPr txBox="1"/>
          <p:nvPr/>
        </p:nvSpPr>
        <p:spPr>
          <a:xfrm>
            <a:off x="1693123" y="4248686"/>
            <a:ext cx="2457600" cy="2018700"/>
          </a:xfrm>
          <a:prstGeom prst="rect">
            <a:avLst/>
          </a:prstGeom>
          <a:noFill/>
          <a:ln>
            <a:noFill/>
          </a:ln>
        </p:spPr>
        <p:txBody>
          <a:bodyPr anchorCtr="0" anchor="t" bIns="0" lIns="0" spcFirstLastPara="1" rIns="0" wrap="square" tIns="0">
            <a:spAutoFit/>
          </a:bodyPr>
          <a:lstStyle/>
          <a:p>
            <a:pPr indent="0" lvl="0" marL="0" marR="0" rtl="0" algn="l">
              <a:lnSpc>
                <a:spcPct val="100007"/>
              </a:lnSpc>
              <a:spcBef>
                <a:spcPts val="0"/>
              </a:spcBef>
              <a:spcAft>
                <a:spcPts val="0"/>
              </a:spcAft>
              <a:buNone/>
            </a:pPr>
            <a:r>
              <a:rPr b="0" i="0" lang="en-US" sz="13114" u="none" cap="none" strike="noStrike">
                <a:solidFill>
                  <a:srgbClr val="000000"/>
                </a:solidFill>
                <a:latin typeface="Archivo Black"/>
                <a:ea typeface="Archivo Black"/>
                <a:cs typeface="Archivo Black"/>
                <a:sym typeface="Archivo Black"/>
              </a:rPr>
              <a:t>01</a:t>
            </a:r>
            <a:endParaRPr/>
          </a:p>
        </p:txBody>
      </p:sp>
      <p:sp>
        <p:nvSpPr>
          <p:cNvPr id="175" name="Google Shape;175;p12"/>
          <p:cNvSpPr txBox="1"/>
          <p:nvPr/>
        </p:nvSpPr>
        <p:spPr>
          <a:xfrm>
            <a:off x="7575854" y="4311355"/>
            <a:ext cx="2457600" cy="2018700"/>
          </a:xfrm>
          <a:prstGeom prst="rect">
            <a:avLst/>
          </a:prstGeom>
          <a:noFill/>
          <a:ln>
            <a:noFill/>
          </a:ln>
        </p:spPr>
        <p:txBody>
          <a:bodyPr anchorCtr="0" anchor="t" bIns="0" lIns="0" spcFirstLastPara="1" rIns="0" wrap="square" tIns="0">
            <a:spAutoFit/>
          </a:bodyPr>
          <a:lstStyle/>
          <a:p>
            <a:pPr indent="0" lvl="0" marL="0" marR="0" rtl="0" algn="l">
              <a:lnSpc>
                <a:spcPct val="100007"/>
              </a:lnSpc>
              <a:spcBef>
                <a:spcPts val="0"/>
              </a:spcBef>
              <a:spcAft>
                <a:spcPts val="0"/>
              </a:spcAft>
              <a:buNone/>
            </a:pPr>
            <a:r>
              <a:rPr b="0" i="0" lang="en-US" sz="13114" u="none" cap="none" strike="noStrike">
                <a:solidFill>
                  <a:srgbClr val="000000"/>
                </a:solidFill>
                <a:latin typeface="Archivo Black"/>
                <a:ea typeface="Archivo Black"/>
                <a:cs typeface="Archivo Black"/>
                <a:sym typeface="Archivo Black"/>
              </a:rPr>
              <a:t>02</a:t>
            </a:r>
            <a:endParaRPr/>
          </a:p>
        </p:txBody>
      </p:sp>
      <p:sp>
        <p:nvSpPr>
          <p:cNvPr id="176" name="Google Shape;176;p12"/>
          <p:cNvSpPr txBox="1"/>
          <p:nvPr/>
        </p:nvSpPr>
        <p:spPr>
          <a:xfrm>
            <a:off x="13141733" y="4248686"/>
            <a:ext cx="2457600" cy="2018700"/>
          </a:xfrm>
          <a:prstGeom prst="rect">
            <a:avLst/>
          </a:prstGeom>
          <a:noFill/>
          <a:ln>
            <a:noFill/>
          </a:ln>
        </p:spPr>
        <p:txBody>
          <a:bodyPr anchorCtr="0" anchor="t" bIns="0" lIns="0" spcFirstLastPara="1" rIns="0" wrap="square" tIns="0">
            <a:spAutoFit/>
          </a:bodyPr>
          <a:lstStyle/>
          <a:p>
            <a:pPr indent="0" lvl="0" marL="0" marR="0" rtl="0" algn="l">
              <a:lnSpc>
                <a:spcPct val="100007"/>
              </a:lnSpc>
              <a:spcBef>
                <a:spcPts val="0"/>
              </a:spcBef>
              <a:spcAft>
                <a:spcPts val="0"/>
              </a:spcAft>
              <a:buNone/>
            </a:pPr>
            <a:r>
              <a:rPr b="0" i="0" lang="en-US" sz="13114" u="none" cap="none" strike="noStrike">
                <a:solidFill>
                  <a:srgbClr val="000000"/>
                </a:solidFill>
                <a:latin typeface="Archivo Black"/>
                <a:ea typeface="Archivo Black"/>
                <a:cs typeface="Archivo Black"/>
                <a:sym typeface="Archivo Black"/>
              </a:rPr>
              <a:t>03</a:t>
            </a:r>
            <a:endParaRPr/>
          </a:p>
        </p:txBody>
      </p:sp>
      <p:pic>
        <p:nvPicPr>
          <p:cNvPr id="177" name="Google Shape;177;p12"/>
          <p:cNvPicPr preferRelativeResize="0"/>
          <p:nvPr/>
        </p:nvPicPr>
        <p:blipFill>
          <a:blip r:embed="rId5">
            <a:alphaModFix/>
          </a:blip>
          <a:stretch>
            <a:fillRect/>
          </a:stretch>
        </p:blipFill>
        <p:spPr>
          <a:xfrm>
            <a:off x="5538813" y="-364250"/>
            <a:ext cx="2527357" cy="1098850"/>
          </a:xfrm>
          <a:prstGeom prst="rect">
            <a:avLst/>
          </a:prstGeom>
          <a:noFill/>
          <a:ln>
            <a:noFill/>
          </a:ln>
        </p:spPr>
      </p:pic>
      <p:pic>
        <p:nvPicPr>
          <p:cNvPr id="178" name="Google Shape;178;p12"/>
          <p:cNvPicPr preferRelativeResize="0"/>
          <p:nvPr/>
        </p:nvPicPr>
        <p:blipFill>
          <a:blip r:embed="rId6">
            <a:alphaModFix/>
          </a:blip>
          <a:stretch>
            <a:fillRect/>
          </a:stretch>
        </p:blipFill>
        <p:spPr>
          <a:xfrm>
            <a:off x="17336275" y="3681050"/>
            <a:ext cx="1190800" cy="2723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grpSp>
        <p:nvGrpSpPr>
          <p:cNvPr id="618" name="Google Shape;618;p30"/>
          <p:cNvGrpSpPr/>
          <p:nvPr/>
        </p:nvGrpSpPr>
        <p:grpSpPr>
          <a:xfrm rot="10800000">
            <a:off x="-206884" y="-145377"/>
            <a:ext cx="18701769" cy="10722415"/>
            <a:chOff x="0" y="-38100"/>
            <a:chExt cx="4925569" cy="2824011"/>
          </a:xfrm>
        </p:grpSpPr>
        <p:sp>
          <p:nvSpPr>
            <p:cNvPr id="619" name="Google Shape;619;p30"/>
            <p:cNvSpPr/>
            <p:nvPr/>
          </p:nvSpPr>
          <p:spPr>
            <a:xfrm>
              <a:off x="0" y="0"/>
              <a:ext cx="4925569" cy="2785911"/>
            </a:xfrm>
            <a:custGeom>
              <a:rect b="b" l="l" r="r" t="t"/>
              <a:pathLst>
                <a:path extrusionOk="0" h="2785911" w="4925569">
                  <a:moveTo>
                    <a:pt x="0" y="0"/>
                  </a:moveTo>
                  <a:lnTo>
                    <a:pt x="4925569" y="0"/>
                  </a:lnTo>
                  <a:lnTo>
                    <a:pt x="4925569" y="2785911"/>
                  </a:lnTo>
                  <a:lnTo>
                    <a:pt x="0" y="2785911"/>
                  </a:lnTo>
                  <a:close/>
                </a:path>
              </a:pathLst>
            </a:custGeom>
            <a:gradFill>
              <a:gsLst>
                <a:gs pos="0">
                  <a:srgbClr val="FFDE59"/>
                </a:gs>
                <a:gs pos="100000">
                  <a:srgbClr val="FF914D"/>
                </a:gs>
              </a:gsLst>
              <a:lin ang="0" scaled="0"/>
            </a:gradFill>
            <a:ln>
              <a:noFill/>
            </a:ln>
          </p:spPr>
        </p:sp>
        <p:sp>
          <p:nvSpPr>
            <p:cNvPr id="620" name="Google Shape;620;p30"/>
            <p:cNvSpPr txBox="1"/>
            <p:nvPr/>
          </p:nvSpPr>
          <p:spPr>
            <a:xfrm>
              <a:off x="0" y="-38100"/>
              <a:ext cx="4925569" cy="2824011"/>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21" name="Google Shape;621;p30"/>
          <p:cNvPicPr preferRelativeResize="0"/>
          <p:nvPr/>
        </p:nvPicPr>
        <p:blipFill>
          <a:blip r:embed="rId3">
            <a:alphaModFix/>
          </a:blip>
          <a:stretch>
            <a:fillRect/>
          </a:stretch>
        </p:blipFill>
        <p:spPr>
          <a:xfrm>
            <a:off x="6131250" y="2753825"/>
            <a:ext cx="6025434" cy="1506375"/>
          </a:xfrm>
          <a:prstGeom prst="rect">
            <a:avLst/>
          </a:prstGeom>
          <a:noFill/>
          <a:ln>
            <a:noFill/>
          </a:ln>
        </p:spPr>
      </p:pic>
      <p:sp>
        <p:nvSpPr>
          <p:cNvPr id="622" name="Google Shape;622;p30"/>
          <p:cNvSpPr txBox="1"/>
          <p:nvPr/>
        </p:nvSpPr>
        <p:spPr>
          <a:xfrm>
            <a:off x="5280936" y="1019175"/>
            <a:ext cx="7726128" cy="102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690" u="none" cap="none" strike="noStrike">
                <a:solidFill>
                  <a:srgbClr val="000000"/>
                </a:solidFill>
                <a:latin typeface="Archivo Black"/>
                <a:ea typeface="Archivo Black"/>
                <a:cs typeface="Archivo Black"/>
                <a:sym typeface="Archivo Black"/>
              </a:rPr>
              <a:t>CREDITS</a:t>
            </a:r>
            <a:endParaRPr/>
          </a:p>
        </p:txBody>
      </p:sp>
      <p:sp>
        <p:nvSpPr>
          <p:cNvPr id="623" name="Google Shape;623;p30"/>
          <p:cNvSpPr txBox="1"/>
          <p:nvPr/>
        </p:nvSpPr>
        <p:spPr>
          <a:xfrm>
            <a:off x="3143698"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Montserrat"/>
                <a:ea typeface="Montserrat"/>
                <a:cs typeface="Montserrat"/>
                <a:sym typeface="Montserrat"/>
              </a:rPr>
              <a:t>This presentation template is free for everyone to use thanks to the following:</a:t>
            </a:r>
            <a:endParaRPr/>
          </a:p>
        </p:txBody>
      </p:sp>
      <p:sp>
        <p:nvSpPr>
          <p:cNvPr id="624" name="Google Shape;624;p30"/>
          <p:cNvSpPr txBox="1"/>
          <p:nvPr/>
        </p:nvSpPr>
        <p:spPr>
          <a:xfrm>
            <a:off x="2818025" y="7095406"/>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Montserrat"/>
                <a:ea typeface="Montserrat"/>
                <a:cs typeface="Montserrat"/>
                <a:sym typeface="Montserrat"/>
              </a:rPr>
              <a:t>Pexels for the photos</a:t>
            </a:r>
            <a:endParaRPr/>
          </a:p>
        </p:txBody>
      </p:sp>
      <p:sp>
        <p:nvSpPr>
          <p:cNvPr id="625" name="Google Shape;625;p30"/>
          <p:cNvSpPr txBox="1"/>
          <p:nvPr/>
        </p:nvSpPr>
        <p:spPr>
          <a:xfrm>
            <a:off x="2818025" y="8514631"/>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Montserrat"/>
                <a:ea typeface="Montserrat"/>
                <a:cs typeface="Montserrat"/>
                <a:sym typeface="Montserrat"/>
              </a:rPr>
              <a:t>Happy designing! </a:t>
            </a:r>
            <a:endParaRPr/>
          </a:p>
        </p:txBody>
      </p:sp>
      <p:pic>
        <p:nvPicPr>
          <p:cNvPr id="626" name="Google Shape;626;p30"/>
          <p:cNvPicPr preferRelativeResize="0"/>
          <p:nvPr/>
        </p:nvPicPr>
        <p:blipFill>
          <a:blip r:embed="rId4">
            <a:alphaModFix/>
          </a:blip>
          <a:stretch>
            <a:fillRect/>
          </a:stretch>
        </p:blipFill>
        <p:spPr>
          <a:xfrm>
            <a:off x="458813" y="-400650"/>
            <a:ext cx="2527357" cy="1098850"/>
          </a:xfrm>
          <a:prstGeom prst="rect">
            <a:avLst/>
          </a:prstGeom>
          <a:noFill/>
          <a:ln>
            <a:noFill/>
          </a:ln>
        </p:spPr>
      </p:pic>
      <p:pic>
        <p:nvPicPr>
          <p:cNvPr id="627" name="Google Shape;627;p30"/>
          <p:cNvPicPr preferRelativeResize="0"/>
          <p:nvPr/>
        </p:nvPicPr>
        <p:blipFill>
          <a:blip r:embed="rId4">
            <a:alphaModFix/>
          </a:blip>
          <a:stretch>
            <a:fillRect/>
          </a:stretch>
        </p:blipFill>
        <p:spPr>
          <a:xfrm>
            <a:off x="15162113" y="9340562"/>
            <a:ext cx="2527357" cy="1098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E59"/>
            </a:gs>
            <a:gs pos="100000">
              <a:srgbClr val="FF914D"/>
            </a:gs>
          </a:gsLst>
          <a:lin ang="0" scaled="0"/>
        </a:gradFill>
      </p:bgPr>
    </p:bg>
    <p:spTree>
      <p:nvGrpSpPr>
        <p:cNvPr id="182" name="Shape 182"/>
        <p:cNvGrpSpPr/>
        <p:nvPr/>
      </p:nvGrpSpPr>
      <p:grpSpPr>
        <a:xfrm>
          <a:off x="0" y="0"/>
          <a:ext cx="0" cy="0"/>
          <a:chOff x="0" y="0"/>
          <a:chExt cx="0" cy="0"/>
        </a:xfrm>
      </p:grpSpPr>
      <p:pic>
        <p:nvPicPr>
          <p:cNvPr id="183" name="Google Shape;183;p13"/>
          <p:cNvPicPr preferRelativeResize="0"/>
          <p:nvPr/>
        </p:nvPicPr>
        <p:blipFill>
          <a:blip r:embed="rId3">
            <a:alphaModFix/>
          </a:blip>
          <a:stretch>
            <a:fillRect/>
          </a:stretch>
        </p:blipFill>
        <p:spPr>
          <a:xfrm>
            <a:off x="670597" y="1660526"/>
            <a:ext cx="8815673" cy="7956099"/>
          </a:xfrm>
          <a:prstGeom prst="rect">
            <a:avLst/>
          </a:prstGeom>
          <a:noFill/>
          <a:ln>
            <a:noFill/>
          </a:ln>
        </p:spPr>
      </p:pic>
      <p:sp>
        <p:nvSpPr>
          <p:cNvPr id="184" name="Google Shape;184;p13"/>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4">
              <a:alphaModFix/>
            </a:blip>
            <a:stretch>
              <a:fillRect b="0" l="0" r="0" t="0"/>
            </a:stretch>
          </a:blipFill>
          <a:ln>
            <a:noFill/>
          </a:ln>
        </p:spPr>
      </p:sp>
      <p:sp>
        <p:nvSpPr>
          <p:cNvPr id="185" name="Google Shape;185;p13"/>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186" name="Google Shape;186;p13"/>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187" name="Google Shape;187;p13"/>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188" name="Google Shape;188;p13"/>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189" name="Google Shape;189;p13"/>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190" name="Google Shape;190;p13"/>
          <p:cNvSpPr txBox="1"/>
          <p:nvPr/>
        </p:nvSpPr>
        <p:spPr>
          <a:xfrm>
            <a:off x="9747393" y="1660532"/>
            <a:ext cx="7810082"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INTRODUCTION</a:t>
            </a:r>
            <a:endParaRPr/>
          </a:p>
        </p:txBody>
      </p:sp>
      <p:sp>
        <p:nvSpPr>
          <p:cNvPr id="191" name="Google Shape;191;p13"/>
          <p:cNvSpPr txBox="1"/>
          <p:nvPr/>
        </p:nvSpPr>
        <p:spPr>
          <a:xfrm>
            <a:off x="9798480" y="2962559"/>
            <a:ext cx="77589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Welcome to a place where stories come alive and dreams take flight.To the world of creative writing, where imagination knows no bounds, and every word holds the power to transport you to new realms.</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Whether you're an aspiring author, a seasoned novelist, or someone who simply loves to weave tales, this journey promises to be an exhilarating one. Here, we will explore the art of storytelling, delve into the intricacies of character development, and unravel the secrets behind crafting compelling plots. </a:t>
            </a:r>
            <a:endParaRPr/>
          </a:p>
        </p:txBody>
      </p:sp>
      <p:pic>
        <p:nvPicPr>
          <p:cNvPr id="192" name="Google Shape;192;p13"/>
          <p:cNvPicPr preferRelativeResize="0"/>
          <p:nvPr/>
        </p:nvPicPr>
        <p:blipFill>
          <a:blip r:embed="rId5">
            <a:alphaModFix/>
          </a:blip>
          <a:stretch>
            <a:fillRect/>
          </a:stretch>
        </p:blipFill>
        <p:spPr>
          <a:xfrm>
            <a:off x="5538813" y="-364250"/>
            <a:ext cx="2527357" cy="1098850"/>
          </a:xfrm>
          <a:prstGeom prst="rect">
            <a:avLst/>
          </a:prstGeom>
          <a:noFill/>
          <a:ln>
            <a:noFill/>
          </a:ln>
        </p:spPr>
      </p:pic>
      <p:pic>
        <p:nvPicPr>
          <p:cNvPr id="193" name="Google Shape;193;p13"/>
          <p:cNvPicPr preferRelativeResize="0"/>
          <p:nvPr/>
        </p:nvPicPr>
        <p:blipFill>
          <a:blip r:embed="rId5">
            <a:alphaModFix/>
          </a:blip>
          <a:stretch>
            <a:fillRect/>
          </a:stretch>
        </p:blipFill>
        <p:spPr>
          <a:xfrm>
            <a:off x="9530275" y="9258300"/>
            <a:ext cx="2527357" cy="1098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7" name="Shape 197"/>
        <p:cNvGrpSpPr/>
        <p:nvPr/>
      </p:nvGrpSpPr>
      <p:grpSpPr>
        <a:xfrm>
          <a:off x="0" y="0"/>
          <a:ext cx="0" cy="0"/>
          <a:chOff x="0" y="0"/>
          <a:chExt cx="0" cy="0"/>
        </a:xfrm>
      </p:grpSpPr>
      <p:grpSp>
        <p:nvGrpSpPr>
          <p:cNvPr id="198" name="Google Shape;198;p14"/>
          <p:cNvGrpSpPr/>
          <p:nvPr/>
        </p:nvGrpSpPr>
        <p:grpSpPr>
          <a:xfrm rot="10800000">
            <a:off x="-99698" y="-102802"/>
            <a:ext cx="18487395" cy="10637266"/>
            <a:chOff x="0" y="-38100"/>
            <a:chExt cx="4869108" cy="2801584"/>
          </a:xfrm>
        </p:grpSpPr>
        <p:sp>
          <p:nvSpPr>
            <p:cNvPr id="199" name="Google Shape;199;p14"/>
            <p:cNvSpPr/>
            <p:nvPr/>
          </p:nvSpPr>
          <p:spPr>
            <a:xfrm>
              <a:off x="0" y="0"/>
              <a:ext cx="4869108" cy="2763484"/>
            </a:xfrm>
            <a:custGeom>
              <a:rect b="b" l="l" r="r" t="t"/>
              <a:pathLst>
                <a:path extrusionOk="0" h="2763484" w="4869108">
                  <a:moveTo>
                    <a:pt x="0" y="0"/>
                  </a:moveTo>
                  <a:lnTo>
                    <a:pt x="4869108" y="0"/>
                  </a:lnTo>
                  <a:lnTo>
                    <a:pt x="4869108" y="2763484"/>
                  </a:lnTo>
                  <a:lnTo>
                    <a:pt x="0" y="2763484"/>
                  </a:lnTo>
                  <a:close/>
                </a:path>
              </a:pathLst>
            </a:custGeom>
            <a:gradFill>
              <a:gsLst>
                <a:gs pos="0">
                  <a:srgbClr val="FFDE59"/>
                </a:gs>
                <a:gs pos="100000">
                  <a:srgbClr val="FF914D"/>
                </a:gs>
              </a:gsLst>
              <a:lin ang="0" scaled="0"/>
            </a:gradFill>
            <a:ln>
              <a:noFill/>
            </a:ln>
          </p:spPr>
        </p:sp>
        <p:sp>
          <p:nvSpPr>
            <p:cNvPr id="200" name="Google Shape;200;p14"/>
            <p:cNvSpPr txBox="1"/>
            <p:nvPr/>
          </p:nvSpPr>
          <p:spPr>
            <a:xfrm>
              <a:off x="0" y="-38100"/>
              <a:ext cx="4869108" cy="280158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1" name="Google Shape;201;p14"/>
          <p:cNvPicPr preferRelativeResize="0"/>
          <p:nvPr/>
        </p:nvPicPr>
        <p:blipFill>
          <a:blip r:embed="rId3">
            <a:alphaModFix/>
          </a:blip>
          <a:stretch>
            <a:fillRect/>
          </a:stretch>
        </p:blipFill>
        <p:spPr>
          <a:xfrm>
            <a:off x="979950" y="5089075"/>
            <a:ext cx="1782675" cy="1768925"/>
          </a:xfrm>
          <a:prstGeom prst="rect">
            <a:avLst/>
          </a:prstGeom>
          <a:noFill/>
          <a:ln>
            <a:noFill/>
          </a:ln>
        </p:spPr>
      </p:pic>
      <p:pic>
        <p:nvPicPr>
          <p:cNvPr id="202" name="Google Shape;202;p14"/>
          <p:cNvPicPr preferRelativeResize="0"/>
          <p:nvPr/>
        </p:nvPicPr>
        <p:blipFill>
          <a:blip r:embed="rId4">
            <a:alphaModFix/>
          </a:blip>
          <a:stretch>
            <a:fillRect/>
          </a:stretch>
        </p:blipFill>
        <p:spPr>
          <a:xfrm>
            <a:off x="2706625" y="3190350"/>
            <a:ext cx="13615375" cy="8423174"/>
          </a:xfrm>
          <a:prstGeom prst="rect">
            <a:avLst/>
          </a:prstGeom>
          <a:noFill/>
          <a:ln>
            <a:noFill/>
          </a:ln>
        </p:spPr>
      </p:pic>
      <p:sp>
        <p:nvSpPr>
          <p:cNvPr id="203" name="Google Shape;203;p14"/>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5">
              <a:alphaModFix/>
            </a:blip>
            <a:stretch>
              <a:fillRect b="0" l="0" r="0" t="0"/>
            </a:stretch>
          </a:blipFill>
          <a:ln>
            <a:noFill/>
          </a:ln>
        </p:spPr>
      </p:sp>
      <p:sp>
        <p:nvSpPr>
          <p:cNvPr id="204" name="Google Shape;204;p14"/>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205" name="Google Shape;205;p14"/>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206" name="Google Shape;206;p14"/>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207" name="Google Shape;207;p14"/>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208" name="Google Shape;208;p14"/>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209" name="Google Shape;209;p14"/>
          <p:cNvSpPr txBox="1"/>
          <p:nvPr/>
        </p:nvSpPr>
        <p:spPr>
          <a:xfrm>
            <a:off x="1365337" y="1339329"/>
            <a:ext cx="155574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WELCOME TO PRESENTATION</a:t>
            </a:r>
            <a:endParaRPr/>
          </a:p>
        </p:txBody>
      </p:sp>
      <p:sp>
        <p:nvSpPr>
          <p:cNvPr id="210" name="Google Shape;210;p14"/>
          <p:cNvSpPr txBox="1"/>
          <p:nvPr/>
        </p:nvSpPr>
        <p:spPr>
          <a:xfrm>
            <a:off x="1549260" y="2469629"/>
            <a:ext cx="15557326"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I'm Rain, and I'll be sharing with you my beautiful ideas. Follow me at @reallygreatsite to learn more. </a:t>
            </a:r>
            <a:endParaRPr/>
          </a:p>
        </p:txBody>
      </p:sp>
      <p:pic>
        <p:nvPicPr>
          <p:cNvPr id="211" name="Google Shape;211;p14"/>
          <p:cNvPicPr preferRelativeResize="0"/>
          <p:nvPr/>
        </p:nvPicPr>
        <p:blipFill>
          <a:blip r:embed="rId6">
            <a:alphaModFix/>
          </a:blip>
          <a:stretch>
            <a:fillRect/>
          </a:stretch>
        </p:blipFill>
        <p:spPr>
          <a:xfrm>
            <a:off x="5538813" y="-364250"/>
            <a:ext cx="2527357" cy="1098850"/>
          </a:xfrm>
          <a:prstGeom prst="rect">
            <a:avLst/>
          </a:prstGeom>
          <a:noFill/>
          <a:ln>
            <a:noFill/>
          </a:ln>
        </p:spPr>
      </p:pic>
      <p:pic>
        <p:nvPicPr>
          <p:cNvPr id="212" name="Google Shape;212;p14"/>
          <p:cNvPicPr preferRelativeResize="0"/>
          <p:nvPr/>
        </p:nvPicPr>
        <p:blipFill>
          <a:blip r:embed="rId7">
            <a:alphaModFix/>
          </a:blip>
          <a:stretch>
            <a:fillRect/>
          </a:stretch>
        </p:blipFill>
        <p:spPr>
          <a:xfrm>
            <a:off x="17467650" y="4611675"/>
            <a:ext cx="1190800" cy="2723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E59"/>
            </a:gs>
            <a:gs pos="100000">
              <a:srgbClr val="FF914D"/>
            </a:gs>
          </a:gsLst>
          <a:lin ang="0" scaled="0"/>
        </a:gradFill>
      </p:bgPr>
    </p:bg>
    <p:spTree>
      <p:nvGrpSpPr>
        <p:cNvPr id="216" name="Shape 216"/>
        <p:cNvGrpSpPr/>
        <p:nvPr/>
      </p:nvGrpSpPr>
      <p:grpSpPr>
        <a:xfrm>
          <a:off x="0" y="0"/>
          <a:ext cx="0" cy="0"/>
          <a:chOff x="0" y="0"/>
          <a:chExt cx="0" cy="0"/>
        </a:xfrm>
      </p:grpSpPr>
      <p:pic>
        <p:nvPicPr>
          <p:cNvPr id="217" name="Google Shape;217;p15"/>
          <p:cNvPicPr preferRelativeResize="0"/>
          <p:nvPr/>
        </p:nvPicPr>
        <p:blipFill>
          <a:blip r:embed="rId3">
            <a:alphaModFix/>
          </a:blip>
          <a:stretch>
            <a:fillRect/>
          </a:stretch>
        </p:blipFill>
        <p:spPr>
          <a:xfrm>
            <a:off x="7882725" y="1278800"/>
            <a:ext cx="10705423" cy="9431328"/>
          </a:xfrm>
          <a:prstGeom prst="rect">
            <a:avLst/>
          </a:prstGeom>
          <a:noFill/>
          <a:ln>
            <a:noFill/>
          </a:ln>
        </p:spPr>
      </p:pic>
      <p:sp>
        <p:nvSpPr>
          <p:cNvPr id="218" name="Google Shape;218;p15"/>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4">
              <a:alphaModFix/>
            </a:blip>
            <a:stretch>
              <a:fillRect b="0" l="0" r="0" t="0"/>
            </a:stretch>
          </a:blipFill>
          <a:ln>
            <a:noFill/>
          </a:ln>
        </p:spPr>
      </p:sp>
      <p:grpSp>
        <p:nvGrpSpPr>
          <p:cNvPr id="219" name="Google Shape;219;p15"/>
          <p:cNvGrpSpPr/>
          <p:nvPr/>
        </p:nvGrpSpPr>
        <p:grpSpPr>
          <a:xfrm>
            <a:off x="928371" y="3514949"/>
            <a:ext cx="2389379" cy="2248928"/>
            <a:chOff x="0" y="-38100"/>
            <a:chExt cx="629302" cy="592310"/>
          </a:xfrm>
        </p:grpSpPr>
        <p:sp>
          <p:nvSpPr>
            <p:cNvPr id="220" name="Google Shape;220;p15"/>
            <p:cNvSpPr/>
            <p:nvPr/>
          </p:nvSpPr>
          <p:spPr>
            <a:xfrm>
              <a:off x="0" y="0"/>
              <a:ext cx="629302" cy="554210"/>
            </a:xfrm>
            <a:custGeom>
              <a:rect b="b" l="l" r="r" t="t"/>
              <a:pathLst>
                <a:path extrusionOk="0" h="554210" w="629302">
                  <a:moveTo>
                    <a:pt x="165247" y="0"/>
                  </a:moveTo>
                  <a:lnTo>
                    <a:pt x="464055" y="0"/>
                  </a:lnTo>
                  <a:cubicBezTo>
                    <a:pt x="555318" y="0"/>
                    <a:pt x="629302" y="73984"/>
                    <a:pt x="629302" y="165247"/>
                  </a:cubicBezTo>
                  <a:lnTo>
                    <a:pt x="629302" y="388963"/>
                  </a:lnTo>
                  <a:cubicBezTo>
                    <a:pt x="629302" y="432789"/>
                    <a:pt x="611892" y="474821"/>
                    <a:pt x="580902" y="505810"/>
                  </a:cubicBezTo>
                  <a:cubicBezTo>
                    <a:pt x="549912" y="536800"/>
                    <a:pt x="507881" y="554210"/>
                    <a:pt x="464055" y="554210"/>
                  </a:cubicBezTo>
                  <a:lnTo>
                    <a:pt x="165247" y="554210"/>
                  </a:lnTo>
                  <a:cubicBezTo>
                    <a:pt x="73984" y="554210"/>
                    <a:pt x="0" y="480227"/>
                    <a:pt x="0" y="388963"/>
                  </a:cubicBezTo>
                  <a:lnTo>
                    <a:pt x="0" y="165247"/>
                  </a:lnTo>
                  <a:cubicBezTo>
                    <a:pt x="0" y="121421"/>
                    <a:pt x="17410" y="79390"/>
                    <a:pt x="48400" y="48400"/>
                  </a:cubicBezTo>
                  <a:cubicBezTo>
                    <a:pt x="79390" y="17410"/>
                    <a:pt x="121421" y="0"/>
                    <a:pt x="165247" y="0"/>
                  </a:cubicBezTo>
                  <a:close/>
                </a:path>
              </a:pathLst>
            </a:custGeom>
            <a:solidFill>
              <a:srgbClr val="366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
            <p:cNvSpPr txBox="1"/>
            <p:nvPr/>
          </p:nvSpPr>
          <p:spPr>
            <a:xfrm>
              <a:off x="0" y="-38100"/>
              <a:ext cx="629302" cy="59231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5"/>
          <p:cNvGrpSpPr/>
          <p:nvPr/>
        </p:nvGrpSpPr>
        <p:grpSpPr>
          <a:xfrm>
            <a:off x="928371" y="6274986"/>
            <a:ext cx="2389379" cy="2248928"/>
            <a:chOff x="0" y="-38100"/>
            <a:chExt cx="629302" cy="592310"/>
          </a:xfrm>
        </p:grpSpPr>
        <p:sp>
          <p:nvSpPr>
            <p:cNvPr id="223" name="Google Shape;223;p15"/>
            <p:cNvSpPr/>
            <p:nvPr/>
          </p:nvSpPr>
          <p:spPr>
            <a:xfrm>
              <a:off x="0" y="0"/>
              <a:ext cx="629302" cy="554210"/>
            </a:xfrm>
            <a:custGeom>
              <a:rect b="b" l="l" r="r" t="t"/>
              <a:pathLst>
                <a:path extrusionOk="0" h="554210" w="629302">
                  <a:moveTo>
                    <a:pt x="165247" y="0"/>
                  </a:moveTo>
                  <a:lnTo>
                    <a:pt x="464055" y="0"/>
                  </a:lnTo>
                  <a:cubicBezTo>
                    <a:pt x="555318" y="0"/>
                    <a:pt x="629302" y="73984"/>
                    <a:pt x="629302" y="165247"/>
                  </a:cubicBezTo>
                  <a:lnTo>
                    <a:pt x="629302" y="388963"/>
                  </a:lnTo>
                  <a:cubicBezTo>
                    <a:pt x="629302" y="432789"/>
                    <a:pt x="611892" y="474821"/>
                    <a:pt x="580902" y="505810"/>
                  </a:cubicBezTo>
                  <a:cubicBezTo>
                    <a:pt x="549912" y="536800"/>
                    <a:pt x="507881" y="554210"/>
                    <a:pt x="464055" y="554210"/>
                  </a:cubicBezTo>
                  <a:lnTo>
                    <a:pt x="165247" y="554210"/>
                  </a:lnTo>
                  <a:cubicBezTo>
                    <a:pt x="73984" y="554210"/>
                    <a:pt x="0" y="480227"/>
                    <a:pt x="0" y="388963"/>
                  </a:cubicBezTo>
                  <a:lnTo>
                    <a:pt x="0" y="165247"/>
                  </a:lnTo>
                  <a:cubicBezTo>
                    <a:pt x="0" y="121421"/>
                    <a:pt x="17410" y="79390"/>
                    <a:pt x="48400" y="48400"/>
                  </a:cubicBezTo>
                  <a:cubicBezTo>
                    <a:pt x="79390" y="17410"/>
                    <a:pt x="121421" y="0"/>
                    <a:pt x="165247" y="0"/>
                  </a:cubicBezTo>
                  <a:close/>
                </a:path>
              </a:pathLst>
            </a:custGeom>
            <a:solidFill>
              <a:srgbClr val="FF58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5"/>
            <p:cNvSpPr txBox="1"/>
            <p:nvPr/>
          </p:nvSpPr>
          <p:spPr>
            <a:xfrm>
              <a:off x="0" y="-38100"/>
              <a:ext cx="629302" cy="59231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5" name="Google Shape;225;p15"/>
          <p:cNvSpPr/>
          <p:nvPr/>
        </p:nvSpPr>
        <p:spPr>
          <a:xfrm>
            <a:off x="1466499" y="6727226"/>
            <a:ext cx="1313123" cy="1489108"/>
          </a:xfrm>
          <a:custGeom>
            <a:rect b="b" l="l" r="r" t="t"/>
            <a:pathLst>
              <a:path extrusionOk="0" h="1489108" w="1313123">
                <a:moveTo>
                  <a:pt x="0" y="0"/>
                </a:moveTo>
                <a:lnTo>
                  <a:pt x="1313123" y="0"/>
                </a:lnTo>
                <a:lnTo>
                  <a:pt x="1313123" y="1489109"/>
                </a:lnTo>
                <a:lnTo>
                  <a:pt x="0" y="1489109"/>
                </a:lnTo>
                <a:lnTo>
                  <a:pt x="0" y="0"/>
                </a:lnTo>
                <a:close/>
              </a:path>
            </a:pathLst>
          </a:custGeom>
          <a:blipFill rotWithShape="1">
            <a:blip r:embed="rId5">
              <a:alphaModFix/>
            </a:blip>
            <a:stretch>
              <a:fillRect b="0" l="0" r="0" t="0"/>
            </a:stretch>
          </a:blipFill>
          <a:ln>
            <a:noFill/>
          </a:ln>
        </p:spPr>
      </p:sp>
      <p:sp>
        <p:nvSpPr>
          <p:cNvPr id="226" name="Google Shape;226;p15"/>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227" name="Google Shape;227;p15"/>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228" name="Google Shape;228;p15"/>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229" name="Google Shape;229;p15"/>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230" name="Google Shape;230;p15"/>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231" name="Google Shape;231;p15"/>
          <p:cNvSpPr txBox="1"/>
          <p:nvPr/>
        </p:nvSpPr>
        <p:spPr>
          <a:xfrm>
            <a:off x="1028700" y="2182228"/>
            <a:ext cx="1555732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OUR COMPANY</a:t>
            </a:r>
            <a:endParaRPr/>
          </a:p>
        </p:txBody>
      </p:sp>
      <p:sp>
        <p:nvSpPr>
          <p:cNvPr id="232" name="Google Shape;232;p15"/>
          <p:cNvSpPr txBox="1"/>
          <p:nvPr/>
        </p:nvSpPr>
        <p:spPr>
          <a:xfrm>
            <a:off x="3967128" y="6976480"/>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WHAT WE DO? </a:t>
            </a:r>
            <a:endParaRPr/>
          </a:p>
        </p:txBody>
      </p:sp>
      <p:sp>
        <p:nvSpPr>
          <p:cNvPr id="233" name="Google Shape;233;p15"/>
          <p:cNvSpPr txBox="1"/>
          <p:nvPr/>
        </p:nvSpPr>
        <p:spPr>
          <a:xfrm>
            <a:off x="3967128" y="3903793"/>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WHO WE ARE?</a:t>
            </a:r>
            <a:endParaRPr/>
          </a:p>
        </p:txBody>
      </p:sp>
      <p:sp>
        <p:nvSpPr>
          <p:cNvPr id="234" name="Google Shape;234;p15"/>
          <p:cNvSpPr txBox="1"/>
          <p:nvPr/>
        </p:nvSpPr>
        <p:spPr>
          <a:xfrm>
            <a:off x="3967128" y="4565352"/>
            <a:ext cx="4584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Briefly elaborate on what you want to discuss. </a:t>
            </a:r>
            <a:endParaRPr/>
          </a:p>
        </p:txBody>
      </p:sp>
      <p:sp>
        <p:nvSpPr>
          <p:cNvPr id="235" name="Google Shape;235;p15"/>
          <p:cNvSpPr txBox="1"/>
          <p:nvPr/>
        </p:nvSpPr>
        <p:spPr>
          <a:xfrm>
            <a:off x="3967128" y="7655114"/>
            <a:ext cx="4584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Briefly elaborate on what you want to discuss. </a:t>
            </a:r>
            <a:endParaRPr/>
          </a:p>
        </p:txBody>
      </p:sp>
      <p:pic>
        <p:nvPicPr>
          <p:cNvPr id="236" name="Google Shape;236;p15"/>
          <p:cNvPicPr preferRelativeResize="0"/>
          <p:nvPr/>
        </p:nvPicPr>
        <p:blipFill>
          <a:blip r:embed="rId6">
            <a:alphaModFix/>
          </a:blip>
          <a:stretch>
            <a:fillRect/>
          </a:stretch>
        </p:blipFill>
        <p:spPr>
          <a:xfrm>
            <a:off x="5538813" y="-364250"/>
            <a:ext cx="2527357" cy="1098850"/>
          </a:xfrm>
          <a:prstGeom prst="rect">
            <a:avLst/>
          </a:prstGeom>
          <a:noFill/>
          <a:ln>
            <a:noFill/>
          </a:ln>
        </p:spPr>
      </p:pic>
      <p:pic>
        <p:nvPicPr>
          <p:cNvPr id="237" name="Google Shape;237;p15"/>
          <p:cNvPicPr preferRelativeResize="0"/>
          <p:nvPr/>
        </p:nvPicPr>
        <p:blipFill>
          <a:blip r:embed="rId7">
            <a:alphaModFix/>
          </a:blip>
          <a:stretch>
            <a:fillRect/>
          </a:stretch>
        </p:blipFill>
        <p:spPr>
          <a:xfrm>
            <a:off x="17467650" y="4611675"/>
            <a:ext cx="1190800" cy="2723725"/>
          </a:xfrm>
          <a:prstGeom prst="rect">
            <a:avLst/>
          </a:prstGeom>
          <a:noFill/>
          <a:ln>
            <a:noFill/>
          </a:ln>
        </p:spPr>
      </p:pic>
      <p:pic>
        <p:nvPicPr>
          <p:cNvPr id="238" name="Google Shape;238;p15"/>
          <p:cNvPicPr preferRelativeResize="0"/>
          <p:nvPr/>
        </p:nvPicPr>
        <p:blipFill>
          <a:blip r:embed="rId8">
            <a:alphaModFix/>
          </a:blip>
          <a:stretch>
            <a:fillRect/>
          </a:stretch>
        </p:blipFill>
        <p:spPr>
          <a:xfrm>
            <a:off x="1434072" y="3970128"/>
            <a:ext cx="1438475" cy="14567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2" name="Shape 242"/>
        <p:cNvGrpSpPr/>
        <p:nvPr/>
      </p:nvGrpSpPr>
      <p:grpSpPr>
        <a:xfrm>
          <a:off x="0" y="0"/>
          <a:ext cx="0" cy="0"/>
          <a:chOff x="0" y="0"/>
          <a:chExt cx="0" cy="0"/>
        </a:xfrm>
      </p:grpSpPr>
      <p:grpSp>
        <p:nvGrpSpPr>
          <p:cNvPr id="243" name="Google Shape;243;p16"/>
          <p:cNvGrpSpPr/>
          <p:nvPr/>
        </p:nvGrpSpPr>
        <p:grpSpPr>
          <a:xfrm rot="10800000">
            <a:off x="-112548" y="-77102"/>
            <a:ext cx="18513096" cy="10585865"/>
            <a:chOff x="0" y="-38100"/>
            <a:chExt cx="4875877" cy="2788047"/>
          </a:xfrm>
        </p:grpSpPr>
        <p:sp>
          <p:nvSpPr>
            <p:cNvPr id="244" name="Google Shape;244;p16"/>
            <p:cNvSpPr/>
            <p:nvPr/>
          </p:nvSpPr>
          <p:spPr>
            <a:xfrm>
              <a:off x="0" y="0"/>
              <a:ext cx="4875877" cy="2749947"/>
            </a:xfrm>
            <a:custGeom>
              <a:rect b="b" l="l" r="r" t="t"/>
              <a:pathLst>
                <a:path extrusionOk="0" h="2749947" w="4875877">
                  <a:moveTo>
                    <a:pt x="0" y="0"/>
                  </a:moveTo>
                  <a:lnTo>
                    <a:pt x="4875877" y="0"/>
                  </a:lnTo>
                  <a:lnTo>
                    <a:pt x="4875877" y="2749947"/>
                  </a:lnTo>
                  <a:lnTo>
                    <a:pt x="0" y="2749947"/>
                  </a:lnTo>
                  <a:close/>
                </a:path>
              </a:pathLst>
            </a:custGeom>
            <a:gradFill>
              <a:gsLst>
                <a:gs pos="0">
                  <a:srgbClr val="FFDE59"/>
                </a:gs>
                <a:gs pos="100000">
                  <a:srgbClr val="FF914D"/>
                </a:gs>
              </a:gsLst>
              <a:lin ang="0" scaled="0"/>
            </a:gradFill>
            <a:ln>
              <a:noFill/>
            </a:ln>
          </p:spPr>
        </p:sp>
        <p:sp>
          <p:nvSpPr>
            <p:cNvPr id="245" name="Google Shape;245;p16"/>
            <p:cNvSpPr txBox="1"/>
            <p:nvPr/>
          </p:nvSpPr>
          <p:spPr>
            <a:xfrm>
              <a:off x="0" y="-38100"/>
              <a:ext cx="4875877" cy="278804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6"/>
          <p:cNvGrpSpPr/>
          <p:nvPr/>
        </p:nvGrpSpPr>
        <p:grpSpPr>
          <a:xfrm>
            <a:off x="2414838" y="1413755"/>
            <a:ext cx="6223015" cy="8424700"/>
            <a:chOff x="0" y="-38100"/>
            <a:chExt cx="1638983" cy="2218851"/>
          </a:xfrm>
        </p:grpSpPr>
        <p:sp>
          <p:nvSpPr>
            <p:cNvPr id="247" name="Google Shape;247;p16"/>
            <p:cNvSpPr/>
            <p:nvPr/>
          </p:nvSpPr>
          <p:spPr>
            <a:xfrm>
              <a:off x="0" y="0"/>
              <a:ext cx="1638983" cy="2180751"/>
            </a:xfrm>
            <a:custGeom>
              <a:rect b="b" l="l" r="r" t="t"/>
              <a:pathLst>
                <a:path extrusionOk="0" h="2180751" w="1638983">
                  <a:moveTo>
                    <a:pt x="63448" y="0"/>
                  </a:moveTo>
                  <a:lnTo>
                    <a:pt x="1575535" y="0"/>
                  </a:lnTo>
                  <a:cubicBezTo>
                    <a:pt x="1610577" y="0"/>
                    <a:pt x="1638983" y="28407"/>
                    <a:pt x="1638983" y="63448"/>
                  </a:cubicBezTo>
                  <a:lnTo>
                    <a:pt x="1638983" y="2117303"/>
                  </a:lnTo>
                  <a:cubicBezTo>
                    <a:pt x="1638983" y="2152344"/>
                    <a:pt x="1610577" y="2180751"/>
                    <a:pt x="1575535" y="2180751"/>
                  </a:cubicBezTo>
                  <a:lnTo>
                    <a:pt x="63448" y="2180751"/>
                  </a:lnTo>
                  <a:cubicBezTo>
                    <a:pt x="46621" y="2180751"/>
                    <a:pt x="30482" y="2174066"/>
                    <a:pt x="18583" y="2162167"/>
                  </a:cubicBezTo>
                  <a:cubicBezTo>
                    <a:pt x="6685" y="2150269"/>
                    <a:pt x="0" y="2134130"/>
                    <a:pt x="0" y="2117303"/>
                  </a:cubicBezTo>
                  <a:lnTo>
                    <a:pt x="0" y="63448"/>
                  </a:lnTo>
                  <a:cubicBezTo>
                    <a:pt x="0" y="28407"/>
                    <a:pt x="28407" y="0"/>
                    <a:pt x="63448" y="0"/>
                  </a:cubicBezTo>
                  <a:close/>
                </a:path>
              </a:pathLst>
            </a:custGeom>
            <a:solidFill>
              <a:srgbClr val="837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txBox="1"/>
            <p:nvPr/>
          </p:nvSpPr>
          <p:spPr>
            <a:xfrm>
              <a:off x="0" y="-38100"/>
              <a:ext cx="1638983" cy="221885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6"/>
          <p:cNvGrpSpPr/>
          <p:nvPr/>
        </p:nvGrpSpPr>
        <p:grpSpPr>
          <a:xfrm>
            <a:off x="9486239" y="1413755"/>
            <a:ext cx="6223015" cy="8424700"/>
            <a:chOff x="0" y="-38100"/>
            <a:chExt cx="1638983" cy="2218851"/>
          </a:xfrm>
        </p:grpSpPr>
        <p:sp>
          <p:nvSpPr>
            <p:cNvPr id="250" name="Google Shape;250;p16"/>
            <p:cNvSpPr/>
            <p:nvPr/>
          </p:nvSpPr>
          <p:spPr>
            <a:xfrm>
              <a:off x="0" y="0"/>
              <a:ext cx="1638983" cy="2180751"/>
            </a:xfrm>
            <a:custGeom>
              <a:rect b="b" l="l" r="r" t="t"/>
              <a:pathLst>
                <a:path extrusionOk="0" h="2180751" w="1638983">
                  <a:moveTo>
                    <a:pt x="63448" y="0"/>
                  </a:moveTo>
                  <a:lnTo>
                    <a:pt x="1575535" y="0"/>
                  </a:lnTo>
                  <a:cubicBezTo>
                    <a:pt x="1610577" y="0"/>
                    <a:pt x="1638983" y="28407"/>
                    <a:pt x="1638983" y="63448"/>
                  </a:cubicBezTo>
                  <a:lnTo>
                    <a:pt x="1638983" y="2117303"/>
                  </a:lnTo>
                  <a:cubicBezTo>
                    <a:pt x="1638983" y="2152344"/>
                    <a:pt x="1610577" y="2180751"/>
                    <a:pt x="1575535" y="2180751"/>
                  </a:cubicBezTo>
                  <a:lnTo>
                    <a:pt x="63448" y="2180751"/>
                  </a:lnTo>
                  <a:cubicBezTo>
                    <a:pt x="46621" y="2180751"/>
                    <a:pt x="30482" y="2174066"/>
                    <a:pt x="18583" y="2162167"/>
                  </a:cubicBezTo>
                  <a:cubicBezTo>
                    <a:pt x="6685" y="2150269"/>
                    <a:pt x="0" y="2134130"/>
                    <a:pt x="0" y="2117303"/>
                  </a:cubicBezTo>
                  <a:lnTo>
                    <a:pt x="0" y="63448"/>
                  </a:lnTo>
                  <a:cubicBezTo>
                    <a:pt x="0" y="28407"/>
                    <a:pt x="28407" y="0"/>
                    <a:pt x="63448" y="0"/>
                  </a:cubicBezTo>
                  <a:close/>
                </a:path>
              </a:pathLst>
            </a:custGeom>
            <a:solidFill>
              <a:srgbClr val="EF86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
            <p:cNvSpPr txBox="1"/>
            <p:nvPr/>
          </p:nvSpPr>
          <p:spPr>
            <a:xfrm>
              <a:off x="0" y="-38100"/>
              <a:ext cx="1638983" cy="221885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16"/>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3">
              <a:alphaModFix/>
            </a:blip>
            <a:stretch>
              <a:fillRect b="0" l="0" r="0" t="0"/>
            </a:stretch>
          </a:blipFill>
          <a:ln>
            <a:noFill/>
          </a:ln>
        </p:spPr>
      </p:sp>
      <p:sp>
        <p:nvSpPr>
          <p:cNvPr id="253" name="Google Shape;253;p16"/>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254" name="Google Shape;254;p16"/>
          <p:cNvSpPr txBox="1"/>
          <p:nvPr/>
        </p:nvSpPr>
        <p:spPr>
          <a:xfrm>
            <a:off x="3363599" y="2156548"/>
            <a:ext cx="449773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MISSION</a:t>
            </a:r>
            <a:endParaRPr/>
          </a:p>
        </p:txBody>
      </p:sp>
      <p:sp>
        <p:nvSpPr>
          <p:cNvPr id="255" name="Google Shape;255;p16"/>
          <p:cNvSpPr txBox="1"/>
          <p:nvPr/>
        </p:nvSpPr>
        <p:spPr>
          <a:xfrm>
            <a:off x="3320609" y="5544523"/>
            <a:ext cx="4540800" cy="332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and unwavering commitment. It is a path that may be challenging.</a:t>
            </a:r>
            <a:endParaRPr/>
          </a:p>
        </p:txBody>
      </p:sp>
      <p:sp>
        <p:nvSpPr>
          <p:cNvPr id="256" name="Google Shape;256;p16"/>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257" name="Google Shape;257;p16"/>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258" name="Google Shape;258;p16"/>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259" name="Google Shape;259;p16"/>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260" name="Google Shape;260;p16"/>
          <p:cNvSpPr txBox="1"/>
          <p:nvPr/>
        </p:nvSpPr>
        <p:spPr>
          <a:xfrm>
            <a:off x="10882676" y="2156548"/>
            <a:ext cx="365852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VISION</a:t>
            </a:r>
            <a:endParaRPr/>
          </a:p>
        </p:txBody>
      </p:sp>
      <p:sp>
        <p:nvSpPr>
          <p:cNvPr id="261" name="Google Shape;261;p16"/>
          <p:cNvSpPr txBox="1"/>
          <p:nvPr/>
        </p:nvSpPr>
        <p:spPr>
          <a:xfrm>
            <a:off x="10374900" y="5544523"/>
            <a:ext cx="4569300" cy="332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With a strong vision, we are able to set our sights on the horizon. </a:t>
            </a:r>
            <a:endParaRPr/>
          </a:p>
        </p:txBody>
      </p:sp>
      <p:pic>
        <p:nvPicPr>
          <p:cNvPr id="262" name="Google Shape;262;p16"/>
          <p:cNvPicPr preferRelativeResize="0"/>
          <p:nvPr/>
        </p:nvPicPr>
        <p:blipFill>
          <a:blip r:embed="rId4">
            <a:alphaModFix/>
          </a:blip>
          <a:stretch>
            <a:fillRect/>
          </a:stretch>
        </p:blipFill>
        <p:spPr>
          <a:xfrm>
            <a:off x="5538813" y="-364250"/>
            <a:ext cx="2527357" cy="1098850"/>
          </a:xfrm>
          <a:prstGeom prst="rect">
            <a:avLst/>
          </a:prstGeom>
          <a:noFill/>
          <a:ln>
            <a:noFill/>
          </a:ln>
        </p:spPr>
      </p:pic>
      <p:pic>
        <p:nvPicPr>
          <p:cNvPr id="263" name="Google Shape;263;p16"/>
          <p:cNvPicPr preferRelativeResize="0"/>
          <p:nvPr/>
        </p:nvPicPr>
        <p:blipFill>
          <a:blip r:embed="rId5">
            <a:alphaModFix/>
          </a:blip>
          <a:stretch>
            <a:fillRect/>
          </a:stretch>
        </p:blipFill>
        <p:spPr>
          <a:xfrm>
            <a:off x="17457700" y="7249350"/>
            <a:ext cx="1190800" cy="2723725"/>
          </a:xfrm>
          <a:prstGeom prst="rect">
            <a:avLst/>
          </a:prstGeom>
          <a:noFill/>
          <a:ln>
            <a:noFill/>
          </a:ln>
        </p:spPr>
      </p:pic>
      <p:pic>
        <p:nvPicPr>
          <p:cNvPr id="264" name="Google Shape;264;p16"/>
          <p:cNvPicPr preferRelativeResize="0"/>
          <p:nvPr/>
        </p:nvPicPr>
        <p:blipFill>
          <a:blip r:embed="rId6">
            <a:alphaModFix/>
          </a:blip>
          <a:stretch>
            <a:fillRect/>
          </a:stretch>
        </p:blipFill>
        <p:spPr>
          <a:xfrm>
            <a:off x="15863725" y="3469185"/>
            <a:ext cx="2424275" cy="2399910"/>
          </a:xfrm>
          <a:prstGeom prst="rect">
            <a:avLst/>
          </a:prstGeom>
          <a:noFill/>
          <a:ln>
            <a:noFill/>
          </a:ln>
        </p:spPr>
      </p:pic>
      <p:pic>
        <p:nvPicPr>
          <p:cNvPr id="265" name="Google Shape;265;p16"/>
          <p:cNvPicPr preferRelativeResize="0"/>
          <p:nvPr/>
        </p:nvPicPr>
        <p:blipFill>
          <a:blip r:embed="rId7">
            <a:alphaModFix/>
          </a:blip>
          <a:stretch>
            <a:fillRect/>
          </a:stretch>
        </p:blipFill>
        <p:spPr>
          <a:xfrm>
            <a:off x="11842951" y="3451451"/>
            <a:ext cx="1737975" cy="1737975"/>
          </a:xfrm>
          <a:prstGeom prst="rect">
            <a:avLst/>
          </a:prstGeom>
          <a:noFill/>
          <a:ln>
            <a:noFill/>
          </a:ln>
        </p:spPr>
      </p:pic>
      <p:pic>
        <p:nvPicPr>
          <p:cNvPr id="266" name="Google Shape;266;p16"/>
          <p:cNvPicPr preferRelativeResize="0"/>
          <p:nvPr/>
        </p:nvPicPr>
        <p:blipFill>
          <a:blip r:embed="rId8">
            <a:alphaModFix/>
          </a:blip>
          <a:stretch>
            <a:fillRect/>
          </a:stretch>
        </p:blipFill>
        <p:spPr>
          <a:xfrm>
            <a:off x="4850063" y="3429000"/>
            <a:ext cx="1481875" cy="1520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0" name="Shape 270"/>
        <p:cNvGrpSpPr/>
        <p:nvPr/>
      </p:nvGrpSpPr>
      <p:grpSpPr>
        <a:xfrm>
          <a:off x="0" y="0"/>
          <a:ext cx="0" cy="0"/>
          <a:chOff x="0" y="0"/>
          <a:chExt cx="0" cy="0"/>
        </a:xfrm>
      </p:grpSpPr>
      <p:grpSp>
        <p:nvGrpSpPr>
          <p:cNvPr id="271" name="Google Shape;271;p17"/>
          <p:cNvGrpSpPr/>
          <p:nvPr/>
        </p:nvGrpSpPr>
        <p:grpSpPr>
          <a:xfrm>
            <a:off x="-99698" y="-234613"/>
            <a:ext cx="18487395" cy="10611565"/>
            <a:chOff x="0" y="-38100"/>
            <a:chExt cx="4869108" cy="2794816"/>
          </a:xfrm>
        </p:grpSpPr>
        <p:sp>
          <p:nvSpPr>
            <p:cNvPr id="272" name="Google Shape;272;p17"/>
            <p:cNvSpPr/>
            <p:nvPr/>
          </p:nvSpPr>
          <p:spPr>
            <a:xfrm>
              <a:off x="0" y="0"/>
              <a:ext cx="4869108" cy="2756716"/>
            </a:xfrm>
            <a:custGeom>
              <a:rect b="b" l="l" r="r" t="t"/>
              <a:pathLst>
                <a:path extrusionOk="0" h="2756716" w="4869108">
                  <a:moveTo>
                    <a:pt x="0" y="0"/>
                  </a:moveTo>
                  <a:lnTo>
                    <a:pt x="4869108" y="0"/>
                  </a:lnTo>
                  <a:lnTo>
                    <a:pt x="4869108" y="2756716"/>
                  </a:lnTo>
                  <a:lnTo>
                    <a:pt x="0" y="2756716"/>
                  </a:lnTo>
                  <a:close/>
                </a:path>
              </a:pathLst>
            </a:custGeom>
            <a:gradFill>
              <a:gsLst>
                <a:gs pos="0">
                  <a:srgbClr val="FFDE59"/>
                </a:gs>
                <a:gs pos="100000">
                  <a:srgbClr val="FF914D"/>
                </a:gs>
              </a:gsLst>
              <a:lin ang="0" scaled="0"/>
            </a:gradFill>
            <a:ln>
              <a:noFill/>
            </a:ln>
          </p:spPr>
        </p:sp>
        <p:sp>
          <p:nvSpPr>
            <p:cNvPr id="273" name="Google Shape;273;p17"/>
            <p:cNvSpPr txBox="1"/>
            <p:nvPr/>
          </p:nvSpPr>
          <p:spPr>
            <a:xfrm>
              <a:off x="0" y="-38100"/>
              <a:ext cx="4869108" cy="279481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4" name="Google Shape;274;p17"/>
          <p:cNvPicPr preferRelativeResize="0"/>
          <p:nvPr/>
        </p:nvPicPr>
        <p:blipFill>
          <a:blip r:embed="rId3">
            <a:alphaModFix/>
          </a:blip>
          <a:stretch>
            <a:fillRect/>
          </a:stretch>
        </p:blipFill>
        <p:spPr>
          <a:xfrm>
            <a:off x="422275" y="2512300"/>
            <a:ext cx="8721727" cy="7167535"/>
          </a:xfrm>
          <a:prstGeom prst="rect">
            <a:avLst/>
          </a:prstGeom>
          <a:noFill/>
          <a:ln>
            <a:noFill/>
          </a:ln>
        </p:spPr>
      </p:pic>
      <p:sp>
        <p:nvSpPr>
          <p:cNvPr id="275" name="Google Shape;275;p17"/>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4">
              <a:alphaModFix/>
            </a:blip>
            <a:stretch>
              <a:fillRect b="0" l="0" r="0" t="0"/>
            </a:stretch>
          </a:blipFill>
          <a:ln>
            <a:noFill/>
          </a:ln>
        </p:spPr>
      </p:sp>
      <p:sp>
        <p:nvSpPr>
          <p:cNvPr id="276" name="Google Shape;276;p17"/>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277" name="Google Shape;277;p17"/>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278" name="Google Shape;278;p17"/>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279" name="Google Shape;279;p17"/>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280" name="Google Shape;280;p17"/>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281" name="Google Shape;281;p17"/>
          <p:cNvSpPr txBox="1"/>
          <p:nvPr/>
        </p:nvSpPr>
        <p:spPr>
          <a:xfrm>
            <a:off x="9359342" y="1855919"/>
            <a:ext cx="793697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OUR PROJECTS</a:t>
            </a:r>
            <a:endParaRPr/>
          </a:p>
        </p:txBody>
      </p:sp>
      <p:sp>
        <p:nvSpPr>
          <p:cNvPr id="282" name="Google Shape;282;p17"/>
          <p:cNvSpPr txBox="1"/>
          <p:nvPr/>
        </p:nvSpPr>
        <p:spPr>
          <a:xfrm>
            <a:off x="9359342" y="3096249"/>
            <a:ext cx="73221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pic>
        <p:nvPicPr>
          <p:cNvPr id="283" name="Google Shape;283;p17"/>
          <p:cNvPicPr preferRelativeResize="0"/>
          <p:nvPr/>
        </p:nvPicPr>
        <p:blipFill>
          <a:blip r:embed="rId5">
            <a:alphaModFix/>
          </a:blip>
          <a:stretch>
            <a:fillRect/>
          </a:stretch>
        </p:blipFill>
        <p:spPr>
          <a:xfrm>
            <a:off x="5538813" y="-364250"/>
            <a:ext cx="2527357" cy="1098850"/>
          </a:xfrm>
          <a:prstGeom prst="rect">
            <a:avLst/>
          </a:prstGeom>
          <a:noFill/>
          <a:ln>
            <a:noFill/>
          </a:ln>
        </p:spPr>
      </p:pic>
      <p:pic>
        <p:nvPicPr>
          <p:cNvPr id="284" name="Google Shape;284;p17"/>
          <p:cNvPicPr preferRelativeResize="0"/>
          <p:nvPr/>
        </p:nvPicPr>
        <p:blipFill>
          <a:blip r:embed="rId5">
            <a:alphaModFix/>
          </a:blip>
          <a:stretch>
            <a:fillRect/>
          </a:stretch>
        </p:blipFill>
        <p:spPr>
          <a:xfrm>
            <a:off x="6463788" y="9546825"/>
            <a:ext cx="2527357" cy="1098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8" name="Shape 288"/>
        <p:cNvGrpSpPr/>
        <p:nvPr/>
      </p:nvGrpSpPr>
      <p:grpSpPr>
        <a:xfrm>
          <a:off x="0" y="0"/>
          <a:ext cx="0" cy="0"/>
          <a:chOff x="0" y="0"/>
          <a:chExt cx="0" cy="0"/>
        </a:xfrm>
      </p:grpSpPr>
      <p:grpSp>
        <p:nvGrpSpPr>
          <p:cNvPr id="289" name="Google Shape;289;p18"/>
          <p:cNvGrpSpPr/>
          <p:nvPr/>
        </p:nvGrpSpPr>
        <p:grpSpPr>
          <a:xfrm rot="10800000">
            <a:off x="-99698" y="-174167"/>
            <a:ext cx="18487395" cy="10779995"/>
            <a:chOff x="0" y="-38100"/>
            <a:chExt cx="4869108" cy="2839176"/>
          </a:xfrm>
        </p:grpSpPr>
        <p:sp>
          <p:nvSpPr>
            <p:cNvPr id="290" name="Google Shape;290;p18"/>
            <p:cNvSpPr/>
            <p:nvPr/>
          </p:nvSpPr>
          <p:spPr>
            <a:xfrm>
              <a:off x="0" y="0"/>
              <a:ext cx="4869108" cy="2801076"/>
            </a:xfrm>
            <a:custGeom>
              <a:rect b="b" l="l" r="r" t="t"/>
              <a:pathLst>
                <a:path extrusionOk="0" h="2801076" w="4869108">
                  <a:moveTo>
                    <a:pt x="0" y="0"/>
                  </a:moveTo>
                  <a:lnTo>
                    <a:pt x="4869108" y="0"/>
                  </a:lnTo>
                  <a:lnTo>
                    <a:pt x="4869108" y="2801076"/>
                  </a:lnTo>
                  <a:lnTo>
                    <a:pt x="0" y="2801076"/>
                  </a:lnTo>
                  <a:close/>
                </a:path>
              </a:pathLst>
            </a:custGeom>
            <a:gradFill>
              <a:gsLst>
                <a:gs pos="0">
                  <a:srgbClr val="FFDE59"/>
                </a:gs>
                <a:gs pos="100000">
                  <a:srgbClr val="FF914D"/>
                </a:gs>
              </a:gsLst>
              <a:lin ang="0" scaled="0"/>
            </a:gradFill>
            <a:ln>
              <a:noFill/>
            </a:ln>
          </p:spPr>
        </p:sp>
        <p:sp>
          <p:nvSpPr>
            <p:cNvPr id="291" name="Google Shape;291;p18"/>
            <p:cNvSpPr txBox="1"/>
            <p:nvPr/>
          </p:nvSpPr>
          <p:spPr>
            <a:xfrm>
              <a:off x="0" y="-38100"/>
              <a:ext cx="4869108" cy="283917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2" name="Google Shape;292;p18"/>
          <p:cNvPicPr preferRelativeResize="0"/>
          <p:nvPr/>
        </p:nvPicPr>
        <p:blipFill>
          <a:blip r:embed="rId3">
            <a:alphaModFix/>
          </a:blip>
          <a:stretch>
            <a:fillRect/>
          </a:stretch>
        </p:blipFill>
        <p:spPr>
          <a:xfrm>
            <a:off x="14801225" y="1415188"/>
            <a:ext cx="4117775" cy="3188952"/>
          </a:xfrm>
          <a:prstGeom prst="rect">
            <a:avLst/>
          </a:prstGeom>
          <a:noFill/>
          <a:ln>
            <a:noFill/>
          </a:ln>
        </p:spPr>
      </p:pic>
      <p:sp>
        <p:nvSpPr>
          <p:cNvPr id="293" name="Google Shape;293;p18"/>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4">
              <a:alphaModFix/>
            </a:blip>
            <a:stretch>
              <a:fillRect b="0" l="0" r="0" t="0"/>
            </a:stretch>
          </a:blipFill>
          <a:ln>
            <a:noFill/>
          </a:ln>
        </p:spPr>
      </p:sp>
      <p:sp>
        <p:nvSpPr>
          <p:cNvPr id="294" name="Google Shape;294;p18"/>
          <p:cNvSpPr txBox="1"/>
          <p:nvPr/>
        </p:nvSpPr>
        <p:spPr>
          <a:xfrm>
            <a:off x="11412642" y="3954945"/>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SERVICE TWO</a:t>
            </a:r>
            <a:endParaRPr/>
          </a:p>
        </p:txBody>
      </p:sp>
      <p:grpSp>
        <p:nvGrpSpPr>
          <p:cNvPr id="295" name="Google Shape;295;p18"/>
          <p:cNvGrpSpPr/>
          <p:nvPr/>
        </p:nvGrpSpPr>
        <p:grpSpPr>
          <a:xfrm>
            <a:off x="1028700" y="3542528"/>
            <a:ext cx="2389379" cy="2248928"/>
            <a:chOff x="0" y="-38100"/>
            <a:chExt cx="629302" cy="592310"/>
          </a:xfrm>
        </p:grpSpPr>
        <p:sp>
          <p:nvSpPr>
            <p:cNvPr id="296" name="Google Shape;296;p18"/>
            <p:cNvSpPr/>
            <p:nvPr/>
          </p:nvSpPr>
          <p:spPr>
            <a:xfrm>
              <a:off x="0" y="0"/>
              <a:ext cx="629302" cy="554210"/>
            </a:xfrm>
            <a:custGeom>
              <a:rect b="b" l="l" r="r" t="t"/>
              <a:pathLst>
                <a:path extrusionOk="0" h="554210" w="629302">
                  <a:moveTo>
                    <a:pt x="165247" y="0"/>
                  </a:moveTo>
                  <a:lnTo>
                    <a:pt x="464055" y="0"/>
                  </a:lnTo>
                  <a:cubicBezTo>
                    <a:pt x="555318" y="0"/>
                    <a:pt x="629302" y="73984"/>
                    <a:pt x="629302" y="165247"/>
                  </a:cubicBezTo>
                  <a:lnTo>
                    <a:pt x="629302" y="388963"/>
                  </a:lnTo>
                  <a:cubicBezTo>
                    <a:pt x="629302" y="432789"/>
                    <a:pt x="611892" y="474821"/>
                    <a:pt x="580902" y="505810"/>
                  </a:cubicBezTo>
                  <a:cubicBezTo>
                    <a:pt x="549912" y="536800"/>
                    <a:pt x="507881" y="554210"/>
                    <a:pt x="464055" y="554210"/>
                  </a:cubicBezTo>
                  <a:lnTo>
                    <a:pt x="165247" y="554210"/>
                  </a:lnTo>
                  <a:cubicBezTo>
                    <a:pt x="73984" y="554210"/>
                    <a:pt x="0" y="480227"/>
                    <a:pt x="0" y="388963"/>
                  </a:cubicBezTo>
                  <a:lnTo>
                    <a:pt x="0" y="165247"/>
                  </a:lnTo>
                  <a:cubicBezTo>
                    <a:pt x="0" y="121421"/>
                    <a:pt x="17410" y="79390"/>
                    <a:pt x="48400" y="48400"/>
                  </a:cubicBezTo>
                  <a:cubicBezTo>
                    <a:pt x="79390" y="17410"/>
                    <a:pt x="121421" y="0"/>
                    <a:pt x="165247" y="0"/>
                  </a:cubicBezTo>
                  <a:close/>
                </a:path>
              </a:pathLst>
            </a:custGeom>
            <a:solidFill>
              <a:srgbClr val="366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8"/>
            <p:cNvSpPr txBox="1"/>
            <p:nvPr/>
          </p:nvSpPr>
          <p:spPr>
            <a:xfrm>
              <a:off x="0" y="-38100"/>
              <a:ext cx="629302" cy="59231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8"/>
          <p:cNvGrpSpPr/>
          <p:nvPr/>
        </p:nvGrpSpPr>
        <p:grpSpPr>
          <a:xfrm>
            <a:off x="8603790" y="3551342"/>
            <a:ext cx="2389379" cy="2248928"/>
            <a:chOff x="0" y="-38100"/>
            <a:chExt cx="629302" cy="592310"/>
          </a:xfrm>
        </p:grpSpPr>
        <p:sp>
          <p:nvSpPr>
            <p:cNvPr id="299" name="Google Shape;299;p18"/>
            <p:cNvSpPr/>
            <p:nvPr/>
          </p:nvSpPr>
          <p:spPr>
            <a:xfrm>
              <a:off x="0" y="0"/>
              <a:ext cx="629302" cy="554210"/>
            </a:xfrm>
            <a:custGeom>
              <a:rect b="b" l="l" r="r" t="t"/>
              <a:pathLst>
                <a:path extrusionOk="0" h="554210" w="629302">
                  <a:moveTo>
                    <a:pt x="165247" y="0"/>
                  </a:moveTo>
                  <a:lnTo>
                    <a:pt x="464055" y="0"/>
                  </a:lnTo>
                  <a:cubicBezTo>
                    <a:pt x="555318" y="0"/>
                    <a:pt x="629302" y="73984"/>
                    <a:pt x="629302" y="165247"/>
                  </a:cubicBezTo>
                  <a:lnTo>
                    <a:pt x="629302" y="388963"/>
                  </a:lnTo>
                  <a:cubicBezTo>
                    <a:pt x="629302" y="432789"/>
                    <a:pt x="611892" y="474821"/>
                    <a:pt x="580902" y="505810"/>
                  </a:cubicBezTo>
                  <a:cubicBezTo>
                    <a:pt x="549912" y="536800"/>
                    <a:pt x="507881" y="554210"/>
                    <a:pt x="464055" y="554210"/>
                  </a:cubicBezTo>
                  <a:lnTo>
                    <a:pt x="165247" y="554210"/>
                  </a:lnTo>
                  <a:cubicBezTo>
                    <a:pt x="73984" y="554210"/>
                    <a:pt x="0" y="480227"/>
                    <a:pt x="0" y="388963"/>
                  </a:cubicBezTo>
                  <a:lnTo>
                    <a:pt x="0" y="165247"/>
                  </a:lnTo>
                  <a:cubicBezTo>
                    <a:pt x="0" y="121421"/>
                    <a:pt x="17410" y="79390"/>
                    <a:pt x="48400" y="48400"/>
                  </a:cubicBezTo>
                  <a:cubicBezTo>
                    <a:pt x="79390" y="17410"/>
                    <a:pt x="121421" y="0"/>
                    <a:pt x="165247"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
            <p:cNvSpPr txBox="1"/>
            <p:nvPr/>
          </p:nvSpPr>
          <p:spPr>
            <a:xfrm>
              <a:off x="0" y="-38100"/>
              <a:ext cx="629302" cy="59231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18"/>
          <p:cNvGrpSpPr/>
          <p:nvPr/>
        </p:nvGrpSpPr>
        <p:grpSpPr>
          <a:xfrm>
            <a:off x="1028700" y="6553352"/>
            <a:ext cx="2389379" cy="2248928"/>
            <a:chOff x="0" y="-38100"/>
            <a:chExt cx="629302" cy="592310"/>
          </a:xfrm>
        </p:grpSpPr>
        <p:sp>
          <p:nvSpPr>
            <p:cNvPr id="302" name="Google Shape;302;p18"/>
            <p:cNvSpPr/>
            <p:nvPr/>
          </p:nvSpPr>
          <p:spPr>
            <a:xfrm>
              <a:off x="0" y="0"/>
              <a:ext cx="629302" cy="554210"/>
            </a:xfrm>
            <a:custGeom>
              <a:rect b="b" l="l" r="r" t="t"/>
              <a:pathLst>
                <a:path extrusionOk="0" h="554210" w="629302">
                  <a:moveTo>
                    <a:pt x="165247" y="0"/>
                  </a:moveTo>
                  <a:lnTo>
                    <a:pt x="464055" y="0"/>
                  </a:lnTo>
                  <a:cubicBezTo>
                    <a:pt x="555318" y="0"/>
                    <a:pt x="629302" y="73984"/>
                    <a:pt x="629302" y="165247"/>
                  </a:cubicBezTo>
                  <a:lnTo>
                    <a:pt x="629302" y="388963"/>
                  </a:lnTo>
                  <a:cubicBezTo>
                    <a:pt x="629302" y="432789"/>
                    <a:pt x="611892" y="474821"/>
                    <a:pt x="580902" y="505810"/>
                  </a:cubicBezTo>
                  <a:cubicBezTo>
                    <a:pt x="549912" y="536800"/>
                    <a:pt x="507881" y="554210"/>
                    <a:pt x="464055" y="554210"/>
                  </a:cubicBezTo>
                  <a:lnTo>
                    <a:pt x="165247" y="554210"/>
                  </a:lnTo>
                  <a:cubicBezTo>
                    <a:pt x="73984" y="554210"/>
                    <a:pt x="0" y="480227"/>
                    <a:pt x="0" y="388963"/>
                  </a:cubicBezTo>
                  <a:lnTo>
                    <a:pt x="0" y="165247"/>
                  </a:lnTo>
                  <a:cubicBezTo>
                    <a:pt x="0" y="121421"/>
                    <a:pt x="17410" y="79390"/>
                    <a:pt x="48400" y="48400"/>
                  </a:cubicBezTo>
                  <a:cubicBezTo>
                    <a:pt x="79390" y="17410"/>
                    <a:pt x="121421" y="0"/>
                    <a:pt x="165247" y="0"/>
                  </a:cubicBezTo>
                  <a:close/>
                </a:path>
              </a:pathLst>
            </a:custGeom>
            <a:solidFill>
              <a:srgbClr val="FF58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8"/>
            <p:cNvSpPr txBox="1"/>
            <p:nvPr/>
          </p:nvSpPr>
          <p:spPr>
            <a:xfrm>
              <a:off x="0" y="-38100"/>
              <a:ext cx="629302" cy="59231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18"/>
          <p:cNvGrpSpPr/>
          <p:nvPr/>
        </p:nvGrpSpPr>
        <p:grpSpPr>
          <a:xfrm>
            <a:off x="8603790" y="6562166"/>
            <a:ext cx="2389379" cy="2248928"/>
            <a:chOff x="0" y="-38100"/>
            <a:chExt cx="629302" cy="592310"/>
          </a:xfrm>
        </p:grpSpPr>
        <p:sp>
          <p:nvSpPr>
            <p:cNvPr id="305" name="Google Shape;305;p18"/>
            <p:cNvSpPr/>
            <p:nvPr/>
          </p:nvSpPr>
          <p:spPr>
            <a:xfrm>
              <a:off x="0" y="0"/>
              <a:ext cx="629302" cy="554210"/>
            </a:xfrm>
            <a:custGeom>
              <a:rect b="b" l="l" r="r" t="t"/>
              <a:pathLst>
                <a:path extrusionOk="0" h="554210" w="629302">
                  <a:moveTo>
                    <a:pt x="165247" y="0"/>
                  </a:moveTo>
                  <a:lnTo>
                    <a:pt x="464055" y="0"/>
                  </a:lnTo>
                  <a:cubicBezTo>
                    <a:pt x="555318" y="0"/>
                    <a:pt x="629302" y="73984"/>
                    <a:pt x="629302" y="165247"/>
                  </a:cubicBezTo>
                  <a:lnTo>
                    <a:pt x="629302" y="388963"/>
                  </a:lnTo>
                  <a:cubicBezTo>
                    <a:pt x="629302" y="432789"/>
                    <a:pt x="611892" y="474821"/>
                    <a:pt x="580902" y="505810"/>
                  </a:cubicBezTo>
                  <a:cubicBezTo>
                    <a:pt x="549912" y="536800"/>
                    <a:pt x="507881" y="554210"/>
                    <a:pt x="464055" y="554210"/>
                  </a:cubicBezTo>
                  <a:lnTo>
                    <a:pt x="165247" y="554210"/>
                  </a:lnTo>
                  <a:cubicBezTo>
                    <a:pt x="73984" y="554210"/>
                    <a:pt x="0" y="480227"/>
                    <a:pt x="0" y="388963"/>
                  </a:cubicBezTo>
                  <a:lnTo>
                    <a:pt x="0" y="165247"/>
                  </a:lnTo>
                  <a:cubicBezTo>
                    <a:pt x="0" y="121421"/>
                    <a:pt x="17410" y="79390"/>
                    <a:pt x="48400" y="48400"/>
                  </a:cubicBezTo>
                  <a:cubicBezTo>
                    <a:pt x="79390" y="17410"/>
                    <a:pt x="121421" y="0"/>
                    <a:pt x="165247" y="0"/>
                  </a:cubicBezTo>
                  <a:close/>
                </a:path>
              </a:pathLst>
            </a:custGeom>
            <a:solidFill>
              <a:srgbClr val="8378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8"/>
            <p:cNvSpPr txBox="1"/>
            <p:nvPr/>
          </p:nvSpPr>
          <p:spPr>
            <a:xfrm>
              <a:off x="0" y="-38100"/>
              <a:ext cx="629302" cy="59231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18"/>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SERVICE</a:t>
            </a:r>
            <a:endParaRPr/>
          </a:p>
        </p:txBody>
      </p:sp>
      <p:sp>
        <p:nvSpPr>
          <p:cNvPr id="308" name="Google Shape;308;p18"/>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309" name="Google Shape;309;p18"/>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310" name="Google Shape;310;p18"/>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HOME</a:t>
            </a:r>
            <a:endParaRPr/>
          </a:p>
        </p:txBody>
      </p:sp>
      <p:sp>
        <p:nvSpPr>
          <p:cNvPr id="311" name="Google Shape;311;p18"/>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312" name="Google Shape;312;p18"/>
          <p:cNvSpPr txBox="1"/>
          <p:nvPr/>
        </p:nvSpPr>
        <p:spPr>
          <a:xfrm>
            <a:off x="1028700" y="2030796"/>
            <a:ext cx="1017282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WHAT WE OFFER</a:t>
            </a:r>
            <a:endParaRPr/>
          </a:p>
        </p:txBody>
      </p:sp>
      <p:sp>
        <p:nvSpPr>
          <p:cNvPr id="313" name="Google Shape;313;p18"/>
          <p:cNvSpPr txBox="1"/>
          <p:nvPr/>
        </p:nvSpPr>
        <p:spPr>
          <a:xfrm>
            <a:off x="3810028" y="4043744"/>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SERVICE ONE</a:t>
            </a:r>
            <a:endParaRPr/>
          </a:p>
        </p:txBody>
      </p:sp>
      <p:sp>
        <p:nvSpPr>
          <p:cNvPr id="314" name="Google Shape;314;p18"/>
          <p:cNvSpPr txBox="1"/>
          <p:nvPr/>
        </p:nvSpPr>
        <p:spPr>
          <a:xfrm>
            <a:off x="3810028" y="7125740"/>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SERVICE THREE</a:t>
            </a:r>
            <a:endParaRPr/>
          </a:p>
        </p:txBody>
      </p:sp>
      <p:sp>
        <p:nvSpPr>
          <p:cNvPr id="315" name="Google Shape;315;p18"/>
          <p:cNvSpPr txBox="1"/>
          <p:nvPr/>
        </p:nvSpPr>
        <p:spPr>
          <a:xfrm>
            <a:off x="11412642" y="7125740"/>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rchivo Black"/>
                <a:ea typeface="Archivo Black"/>
                <a:cs typeface="Archivo Black"/>
                <a:sym typeface="Archivo Black"/>
              </a:rPr>
              <a:t>SERVICE FOUR</a:t>
            </a:r>
            <a:endParaRPr/>
          </a:p>
        </p:txBody>
      </p:sp>
      <p:sp>
        <p:nvSpPr>
          <p:cNvPr id="316" name="Google Shape;316;p18"/>
          <p:cNvSpPr txBox="1"/>
          <p:nvPr/>
        </p:nvSpPr>
        <p:spPr>
          <a:xfrm>
            <a:off x="3810028" y="4630051"/>
            <a:ext cx="32703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317" name="Google Shape;317;p18"/>
          <p:cNvSpPr txBox="1"/>
          <p:nvPr/>
        </p:nvSpPr>
        <p:spPr>
          <a:xfrm>
            <a:off x="11412642" y="4541252"/>
            <a:ext cx="33216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318" name="Google Shape;318;p18"/>
          <p:cNvSpPr txBox="1"/>
          <p:nvPr/>
        </p:nvSpPr>
        <p:spPr>
          <a:xfrm>
            <a:off x="3810028" y="7712046"/>
            <a:ext cx="32703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319" name="Google Shape;319;p18"/>
          <p:cNvSpPr txBox="1"/>
          <p:nvPr/>
        </p:nvSpPr>
        <p:spPr>
          <a:xfrm>
            <a:off x="11412642" y="7712046"/>
            <a:ext cx="33216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pic>
        <p:nvPicPr>
          <p:cNvPr id="320" name="Google Shape;320;p18"/>
          <p:cNvPicPr preferRelativeResize="0"/>
          <p:nvPr/>
        </p:nvPicPr>
        <p:blipFill>
          <a:blip r:embed="rId5">
            <a:alphaModFix/>
          </a:blip>
          <a:stretch>
            <a:fillRect/>
          </a:stretch>
        </p:blipFill>
        <p:spPr>
          <a:xfrm>
            <a:off x="5538813" y="-364250"/>
            <a:ext cx="2527357" cy="1098850"/>
          </a:xfrm>
          <a:prstGeom prst="rect">
            <a:avLst/>
          </a:prstGeom>
          <a:noFill/>
          <a:ln>
            <a:noFill/>
          </a:ln>
        </p:spPr>
      </p:pic>
      <p:pic>
        <p:nvPicPr>
          <p:cNvPr id="321" name="Google Shape;321;p18"/>
          <p:cNvPicPr preferRelativeResize="0"/>
          <p:nvPr/>
        </p:nvPicPr>
        <p:blipFill>
          <a:blip r:embed="rId5">
            <a:alphaModFix/>
          </a:blip>
          <a:stretch>
            <a:fillRect/>
          </a:stretch>
        </p:blipFill>
        <p:spPr>
          <a:xfrm>
            <a:off x="6463788" y="9546825"/>
            <a:ext cx="2527357" cy="1098850"/>
          </a:xfrm>
          <a:prstGeom prst="rect">
            <a:avLst/>
          </a:prstGeom>
          <a:noFill/>
          <a:ln>
            <a:noFill/>
          </a:ln>
        </p:spPr>
      </p:pic>
      <p:pic>
        <p:nvPicPr>
          <p:cNvPr id="322" name="Google Shape;322;p18"/>
          <p:cNvPicPr preferRelativeResize="0"/>
          <p:nvPr/>
        </p:nvPicPr>
        <p:blipFill>
          <a:blip r:embed="rId6">
            <a:alphaModFix/>
          </a:blip>
          <a:stretch>
            <a:fillRect/>
          </a:stretch>
        </p:blipFill>
        <p:spPr>
          <a:xfrm>
            <a:off x="9214375" y="4043745"/>
            <a:ext cx="1278525" cy="1294374"/>
          </a:xfrm>
          <a:prstGeom prst="rect">
            <a:avLst/>
          </a:prstGeom>
          <a:noFill/>
          <a:ln>
            <a:noFill/>
          </a:ln>
        </p:spPr>
      </p:pic>
      <p:pic>
        <p:nvPicPr>
          <p:cNvPr id="323" name="Google Shape;323;p18"/>
          <p:cNvPicPr preferRelativeResize="0"/>
          <p:nvPr/>
        </p:nvPicPr>
        <p:blipFill>
          <a:blip r:embed="rId7">
            <a:alphaModFix/>
          </a:blip>
          <a:stretch>
            <a:fillRect/>
          </a:stretch>
        </p:blipFill>
        <p:spPr>
          <a:xfrm>
            <a:off x="9159225" y="7125758"/>
            <a:ext cx="1278525" cy="1491613"/>
          </a:xfrm>
          <a:prstGeom prst="rect">
            <a:avLst/>
          </a:prstGeom>
          <a:noFill/>
          <a:ln>
            <a:noFill/>
          </a:ln>
        </p:spPr>
      </p:pic>
      <p:pic>
        <p:nvPicPr>
          <p:cNvPr id="324" name="Google Shape;324;p18"/>
          <p:cNvPicPr preferRelativeResize="0"/>
          <p:nvPr/>
        </p:nvPicPr>
        <p:blipFill>
          <a:blip r:embed="rId8">
            <a:alphaModFix/>
          </a:blip>
          <a:stretch>
            <a:fillRect/>
          </a:stretch>
        </p:blipFill>
        <p:spPr>
          <a:xfrm>
            <a:off x="1588371" y="7006844"/>
            <a:ext cx="1298625" cy="1359593"/>
          </a:xfrm>
          <a:prstGeom prst="rect">
            <a:avLst/>
          </a:prstGeom>
          <a:noFill/>
          <a:ln>
            <a:noFill/>
          </a:ln>
        </p:spPr>
      </p:pic>
      <p:pic>
        <p:nvPicPr>
          <p:cNvPr id="325" name="Google Shape;325;p18"/>
          <p:cNvPicPr preferRelativeResize="0"/>
          <p:nvPr/>
        </p:nvPicPr>
        <p:blipFill>
          <a:blip r:embed="rId9">
            <a:alphaModFix/>
          </a:blip>
          <a:stretch>
            <a:fillRect/>
          </a:stretch>
        </p:blipFill>
        <p:spPr>
          <a:xfrm>
            <a:off x="1502362" y="4024312"/>
            <a:ext cx="1470650" cy="14354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grpSp>
        <p:nvGrpSpPr>
          <p:cNvPr id="330" name="Google Shape;330;p19"/>
          <p:cNvGrpSpPr/>
          <p:nvPr/>
        </p:nvGrpSpPr>
        <p:grpSpPr>
          <a:xfrm>
            <a:off x="-225096" y="-221763"/>
            <a:ext cx="18513096" cy="10585865"/>
            <a:chOff x="0" y="-38100"/>
            <a:chExt cx="4875877" cy="2788047"/>
          </a:xfrm>
        </p:grpSpPr>
        <p:sp>
          <p:nvSpPr>
            <p:cNvPr id="331" name="Google Shape;331;p19"/>
            <p:cNvSpPr/>
            <p:nvPr/>
          </p:nvSpPr>
          <p:spPr>
            <a:xfrm>
              <a:off x="0" y="0"/>
              <a:ext cx="4875877" cy="2749947"/>
            </a:xfrm>
            <a:custGeom>
              <a:rect b="b" l="l" r="r" t="t"/>
              <a:pathLst>
                <a:path extrusionOk="0" h="2749947" w="4875877">
                  <a:moveTo>
                    <a:pt x="0" y="0"/>
                  </a:moveTo>
                  <a:lnTo>
                    <a:pt x="4875877" y="0"/>
                  </a:lnTo>
                  <a:lnTo>
                    <a:pt x="4875877" y="2749947"/>
                  </a:lnTo>
                  <a:lnTo>
                    <a:pt x="0" y="2749947"/>
                  </a:lnTo>
                  <a:close/>
                </a:path>
              </a:pathLst>
            </a:custGeom>
            <a:gradFill>
              <a:gsLst>
                <a:gs pos="0">
                  <a:srgbClr val="FFDE59"/>
                </a:gs>
                <a:gs pos="100000">
                  <a:srgbClr val="FF914D"/>
                </a:gs>
              </a:gsLst>
              <a:lin ang="0" scaled="0"/>
            </a:gradFill>
            <a:ln>
              <a:noFill/>
            </a:ln>
          </p:spPr>
        </p:sp>
        <p:sp>
          <p:nvSpPr>
            <p:cNvPr id="332" name="Google Shape;332;p19"/>
            <p:cNvSpPr txBox="1"/>
            <p:nvPr/>
          </p:nvSpPr>
          <p:spPr>
            <a:xfrm>
              <a:off x="0" y="-38100"/>
              <a:ext cx="4875877" cy="278804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3" name="Google Shape;333;p19"/>
          <p:cNvSpPr/>
          <p:nvPr/>
        </p:nvSpPr>
        <p:spPr>
          <a:xfrm>
            <a:off x="1179313" y="434948"/>
            <a:ext cx="739893" cy="542140"/>
          </a:xfrm>
          <a:custGeom>
            <a:rect b="b" l="l" r="r" t="t"/>
            <a:pathLst>
              <a:path extrusionOk="0" h="542140" w="739893">
                <a:moveTo>
                  <a:pt x="0" y="0"/>
                </a:moveTo>
                <a:lnTo>
                  <a:pt x="739893" y="0"/>
                </a:lnTo>
                <a:lnTo>
                  <a:pt x="739893" y="542140"/>
                </a:lnTo>
                <a:lnTo>
                  <a:pt x="0" y="542140"/>
                </a:lnTo>
                <a:lnTo>
                  <a:pt x="0" y="0"/>
                </a:lnTo>
                <a:close/>
              </a:path>
            </a:pathLst>
          </a:custGeom>
          <a:blipFill rotWithShape="1">
            <a:blip r:embed="rId3">
              <a:alphaModFix/>
            </a:blip>
            <a:stretch>
              <a:fillRect b="0" l="0" r="0" t="0"/>
            </a:stretch>
          </a:blipFill>
          <a:ln>
            <a:noFill/>
          </a:ln>
        </p:spPr>
      </p:sp>
      <p:grpSp>
        <p:nvGrpSpPr>
          <p:cNvPr id="334" name="Google Shape;334;p19"/>
          <p:cNvGrpSpPr/>
          <p:nvPr/>
        </p:nvGrpSpPr>
        <p:grpSpPr>
          <a:xfrm>
            <a:off x="1990449" y="3768421"/>
            <a:ext cx="2886848" cy="4693195"/>
            <a:chOff x="0" y="-38100"/>
            <a:chExt cx="810978" cy="1318420"/>
          </a:xfrm>
        </p:grpSpPr>
        <p:sp>
          <p:nvSpPr>
            <p:cNvPr id="335" name="Google Shape;335;p19"/>
            <p:cNvSpPr/>
            <p:nvPr/>
          </p:nvSpPr>
          <p:spPr>
            <a:xfrm>
              <a:off x="0" y="0"/>
              <a:ext cx="810978" cy="1280320"/>
            </a:xfrm>
            <a:custGeom>
              <a:rect b="b" l="l" r="r" t="t"/>
              <a:pathLst>
                <a:path extrusionOk="0" h="1280320" w="810978">
                  <a:moveTo>
                    <a:pt x="0" y="0"/>
                  </a:moveTo>
                  <a:lnTo>
                    <a:pt x="607778" y="0"/>
                  </a:lnTo>
                  <a:lnTo>
                    <a:pt x="810978" y="640160"/>
                  </a:lnTo>
                  <a:lnTo>
                    <a:pt x="607778" y="1280320"/>
                  </a:lnTo>
                  <a:lnTo>
                    <a:pt x="0" y="1280320"/>
                  </a:lnTo>
                  <a:lnTo>
                    <a:pt x="203200" y="640160"/>
                  </a:lnTo>
                  <a:lnTo>
                    <a:pt x="0" y="0"/>
                  </a:lnTo>
                  <a:close/>
                </a:path>
              </a:pathLst>
            </a:custGeom>
            <a:solidFill>
              <a:srgbClr val="3660FF"/>
            </a:solidFill>
            <a:ln>
              <a:noFill/>
            </a:ln>
          </p:spPr>
        </p:sp>
        <p:sp>
          <p:nvSpPr>
            <p:cNvPr id="336" name="Google Shape;336;p19"/>
            <p:cNvSpPr txBox="1"/>
            <p:nvPr/>
          </p:nvSpPr>
          <p:spPr>
            <a:xfrm>
              <a:off x="177800" y="-38100"/>
              <a:ext cx="556978" cy="13184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19"/>
          <p:cNvGrpSpPr/>
          <p:nvPr/>
        </p:nvGrpSpPr>
        <p:grpSpPr>
          <a:xfrm>
            <a:off x="4338919" y="3768421"/>
            <a:ext cx="3093692" cy="4693195"/>
            <a:chOff x="0" y="-38100"/>
            <a:chExt cx="869085" cy="1318420"/>
          </a:xfrm>
        </p:grpSpPr>
        <p:sp>
          <p:nvSpPr>
            <p:cNvPr id="338" name="Google Shape;338;p19"/>
            <p:cNvSpPr/>
            <p:nvPr/>
          </p:nvSpPr>
          <p:spPr>
            <a:xfrm>
              <a:off x="0" y="0"/>
              <a:ext cx="869085" cy="1280320"/>
            </a:xfrm>
            <a:custGeom>
              <a:rect b="b" l="l" r="r" t="t"/>
              <a:pathLst>
                <a:path extrusionOk="0" h="1280320" w="869085">
                  <a:moveTo>
                    <a:pt x="0" y="0"/>
                  </a:moveTo>
                  <a:lnTo>
                    <a:pt x="665885" y="0"/>
                  </a:lnTo>
                  <a:lnTo>
                    <a:pt x="869085" y="640160"/>
                  </a:lnTo>
                  <a:lnTo>
                    <a:pt x="665885" y="1280320"/>
                  </a:lnTo>
                  <a:lnTo>
                    <a:pt x="0" y="1280320"/>
                  </a:lnTo>
                  <a:lnTo>
                    <a:pt x="203200" y="640160"/>
                  </a:lnTo>
                  <a:lnTo>
                    <a:pt x="0" y="0"/>
                  </a:lnTo>
                  <a:close/>
                </a:path>
              </a:pathLst>
            </a:custGeom>
            <a:solidFill>
              <a:srgbClr val="8378FF"/>
            </a:solidFill>
            <a:ln>
              <a:noFill/>
            </a:ln>
          </p:spPr>
        </p:sp>
        <p:sp>
          <p:nvSpPr>
            <p:cNvPr id="339" name="Google Shape;339;p19"/>
            <p:cNvSpPr txBox="1"/>
            <p:nvPr/>
          </p:nvSpPr>
          <p:spPr>
            <a:xfrm>
              <a:off x="177800" y="-38100"/>
              <a:ext cx="615085" cy="13184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9"/>
          <p:cNvGrpSpPr/>
          <p:nvPr/>
        </p:nvGrpSpPr>
        <p:grpSpPr>
          <a:xfrm>
            <a:off x="6894234" y="3768421"/>
            <a:ext cx="1702653" cy="4693195"/>
            <a:chOff x="0" y="-38100"/>
            <a:chExt cx="478312" cy="1318420"/>
          </a:xfrm>
        </p:grpSpPr>
        <p:sp>
          <p:nvSpPr>
            <p:cNvPr id="341" name="Google Shape;341;p19"/>
            <p:cNvSpPr/>
            <p:nvPr/>
          </p:nvSpPr>
          <p:spPr>
            <a:xfrm>
              <a:off x="0" y="0"/>
              <a:ext cx="478312" cy="1280320"/>
            </a:xfrm>
            <a:custGeom>
              <a:rect b="b" l="l" r="r" t="t"/>
              <a:pathLst>
                <a:path extrusionOk="0" h="1280320" w="478312">
                  <a:moveTo>
                    <a:pt x="0" y="0"/>
                  </a:moveTo>
                  <a:lnTo>
                    <a:pt x="275112" y="0"/>
                  </a:lnTo>
                  <a:lnTo>
                    <a:pt x="478312" y="640160"/>
                  </a:lnTo>
                  <a:lnTo>
                    <a:pt x="275112" y="1280320"/>
                  </a:lnTo>
                  <a:lnTo>
                    <a:pt x="0" y="1280320"/>
                  </a:lnTo>
                  <a:lnTo>
                    <a:pt x="203200" y="640160"/>
                  </a:lnTo>
                  <a:lnTo>
                    <a:pt x="0" y="0"/>
                  </a:lnTo>
                  <a:close/>
                </a:path>
              </a:pathLst>
            </a:custGeom>
            <a:solidFill>
              <a:srgbClr val="EF864B"/>
            </a:solidFill>
            <a:ln>
              <a:noFill/>
            </a:ln>
          </p:spPr>
        </p:sp>
        <p:sp>
          <p:nvSpPr>
            <p:cNvPr id="342" name="Google Shape;342;p19"/>
            <p:cNvSpPr txBox="1"/>
            <p:nvPr/>
          </p:nvSpPr>
          <p:spPr>
            <a:xfrm>
              <a:off x="177800" y="-38100"/>
              <a:ext cx="224312" cy="13184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9"/>
          <p:cNvGrpSpPr/>
          <p:nvPr/>
        </p:nvGrpSpPr>
        <p:grpSpPr>
          <a:xfrm>
            <a:off x="8058509" y="3768421"/>
            <a:ext cx="4103546" cy="4693195"/>
            <a:chOff x="0" y="-38100"/>
            <a:chExt cx="1152774" cy="1318420"/>
          </a:xfrm>
        </p:grpSpPr>
        <p:sp>
          <p:nvSpPr>
            <p:cNvPr id="344" name="Google Shape;344;p19"/>
            <p:cNvSpPr/>
            <p:nvPr/>
          </p:nvSpPr>
          <p:spPr>
            <a:xfrm>
              <a:off x="0" y="0"/>
              <a:ext cx="1152774" cy="1280320"/>
            </a:xfrm>
            <a:custGeom>
              <a:rect b="b" l="l" r="r" t="t"/>
              <a:pathLst>
                <a:path extrusionOk="0" h="1280320" w="1152774">
                  <a:moveTo>
                    <a:pt x="0" y="0"/>
                  </a:moveTo>
                  <a:lnTo>
                    <a:pt x="949574" y="0"/>
                  </a:lnTo>
                  <a:lnTo>
                    <a:pt x="1152774" y="640160"/>
                  </a:lnTo>
                  <a:lnTo>
                    <a:pt x="949574" y="1280320"/>
                  </a:lnTo>
                  <a:lnTo>
                    <a:pt x="0" y="1280320"/>
                  </a:lnTo>
                  <a:lnTo>
                    <a:pt x="203200" y="640160"/>
                  </a:lnTo>
                  <a:lnTo>
                    <a:pt x="0" y="0"/>
                  </a:lnTo>
                  <a:close/>
                </a:path>
              </a:pathLst>
            </a:custGeom>
            <a:solidFill>
              <a:srgbClr val="F0E0D5"/>
            </a:solidFill>
            <a:ln>
              <a:noFill/>
            </a:ln>
          </p:spPr>
        </p:sp>
        <p:sp>
          <p:nvSpPr>
            <p:cNvPr id="345" name="Google Shape;345;p19"/>
            <p:cNvSpPr txBox="1"/>
            <p:nvPr/>
          </p:nvSpPr>
          <p:spPr>
            <a:xfrm>
              <a:off x="177800" y="-38100"/>
              <a:ext cx="898774" cy="13184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19"/>
          <p:cNvGrpSpPr/>
          <p:nvPr/>
        </p:nvGrpSpPr>
        <p:grpSpPr>
          <a:xfrm>
            <a:off x="11623678" y="3768421"/>
            <a:ext cx="3687473" cy="4693195"/>
            <a:chOff x="0" y="-38100"/>
            <a:chExt cx="1035890" cy="1318420"/>
          </a:xfrm>
        </p:grpSpPr>
        <p:sp>
          <p:nvSpPr>
            <p:cNvPr id="347" name="Google Shape;347;p19"/>
            <p:cNvSpPr/>
            <p:nvPr/>
          </p:nvSpPr>
          <p:spPr>
            <a:xfrm>
              <a:off x="0" y="0"/>
              <a:ext cx="1035890" cy="1280320"/>
            </a:xfrm>
            <a:custGeom>
              <a:rect b="b" l="l" r="r" t="t"/>
              <a:pathLst>
                <a:path extrusionOk="0" h="1280320" w="1035890">
                  <a:moveTo>
                    <a:pt x="0" y="0"/>
                  </a:moveTo>
                  <a:lnTo>
                    <a:pt x="832690" y="0"/>
                  </a:lnTo>
                  <a:lnTo>
                    <a:pt x="1035890" y="640160"/>
                  </a:lnTo>
                  <a:lnTo>
                    <a:pt x="832690" y="1280320"/>
                  </a:lnTo>
                  <a:lnTo>
                    <a:pt x="0" y="1280320"/>
                  </a:lnTo>
                  <a:lnTo>
                    <a:pt x="203200" y="640160"/>
                  </a:lnTo>
                  <a:lnTo>
                    <a:pt x="0" y="0"/>
                  </a:lnTo>
                  <a:close/>
                </a:path>
              </a:pathLst>
            </a:custGeom>
            <a:solidFill>
              <a:srgbClr val="5C71F5"/>
            </a:solidFill>
            <a:ln>
              <a:noFill/>
            </a:ln>
          </p:spPr>
        </p:sp>
        <p:sp>
          <p:nvSpPr>
            <p:cNvPr id="348" name="Google Shape;348;p19"/>
            <p:cNvSpPr txBox="1"/>
            <p:nvPr/>
          </p:nvSpPr>
          <p:spPr>
            <a:xfrm>
              <a:off x="177800" y="-38100"/>
              <a:ext cx="781890" cy="13184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9"/>
          <p:cNvGrpSpPr/>
          <p:nvPr/>
        </p:nvGrpSpPr>
        <p:grpSpPr>
          <a:xfrm>
            <a:off x="14772773" y="3768421"/>
            <a:ext cx="2826676" cy="4693195"/>
            <a:chOff x="0" y="-38100"/>
            <a:chExt cx="794074" cy="1318420"/>
          </a:xfrm>
        </p:grpSpPr>
        <p:sp>
          <p:nvSpPr>
            <p:cNvPr id="350" name="Google Shape;350;p19"/>
            <p:cNvSpPr/>
            <p:nvPr/>
          </p:nvSpPr>
          <p:spPr>
            <a:xfrm>
              <a:off x="0" y="0"/>
              <a:ext cx="794074" cy="1280320"/>
            </a:xfrm>
            <a:custGeom>
              <a:rect b="b" l="l" r="r" t="t"/>
              <a:pathLst>
                <a:path extrusionOk="0" h="1280320" w="794074">
                  <a:moveTo>
                    <a:pt x="0" y="0"/>
                  </a:moveTo>
                  <a:lnTo>
                    <a:pt x="590874" y="0"/>
                  </a:lnTo>
                  <a:lnTo>
                    <a:pt x="794074" y="640160"/>
                  </a:lnTo>
                  <a:lnTo>
                    <a:pt x="590874" y="1280320"/>
                  </a:lnTo>
                  <a:lnTo>
                    <a:pt x="0" y="1280320"/>
                  </a:lnTo>
                  <a:lnTo>
                    <a:pt x="203200" y="640160"/>
                  </a:lnTo>
                  <a:lnTo>
                    <a:pt x="0" y="0"/>
                  </a:lnTo>
                  <a:close/>
                </a:path>
              </a:pathLst>
            </a:custGeom>
            <a:solidFill>
              <a:srgbClr val="FFB44A"/>
            </a:solidFill>
            <a:ln>
              <a:noFill/>
            </a:ln>
          </p:spPr>
        </p:sp>
        <p:sp>
          <p:nvSpPr>
            <p:cNvPr id="351" name="Google Shape;351;p19"/>
            <p:cNvSpPr txBox="1"/>
            <p:nvPr/>
          </p:nvSpPr>
          <p:spPr>
            <a:xfrm>
              <a:off x="177800" y="-38100"/>
              <a:ext cx="540074" cy="13184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9"/>
          <p:cNvGrpSpPr/>
          <p:nvPr/>
        </p:nvGrpSpPr>
        <p:grpSpPr>
          <a:xfrm>
            <a:off x="0" y="3768421"/>
            <a:ext cx="2537554" cy="4693195"/>
            <a:chOff x="0" y="-38100"/>
            <a:chExt cx="712853" cy="1318420"/>
          </a:xfrm>
        </p:grpSpPr>
        <p:sp>
          <p:nvSpPr>
            <p:cNvPr id="353" name="Google Shape;353;p19"/>
            <p:cNvSpPr/>
            <p:nvPr/>
          </p:nvSpPr>
          <p:spPr>
            <a:xfrm>
              <a:off x="0" y="0"/>
              <a:ext cx="712853" cy="1280320"/>
            </a:xfrm>
            <a:custGeom>
              <a:rect b="b" l="l" r="r" t="t"/>
              <a:pathLst>
                <a:path extrusionOk="0" h="1280320" w="712853">
                  <a:moveTo>
                    <a:pt x="509653" y="0"/>
                  </a:moveTo>
                  <a:lnTo>
                    <a:pt x="0" y="0"/>
                  </a:lnTo>
                  <a:lnTo>
                    <a:pt x="0" y="1280320"/>
                  </a:lnTo>
                  <a:lnTo>
                    <a:pt x="509653" y="1280320"/>
                  </a:lnTo>
                  <a:lnTo>
                    <a:pt x="712853" y="640160"/>
                  </a:lnTo>
                  <a:lnTo>
                    <a:pt x="509653" y="0"/>
                  </a:lnTo>
                  <a:close/>
                </a:path>
              </a:pathLst>
            </a:custGeom>
            <a:solidFill>
              <a:srgbClr val="FF5859"/>
            </a:solidFill>
            <a:ln>
              <a:noFill/>
            </a:ln>
          </p:spPr>
        </p:sp>
        <p:sp>
          <p:nvSpPr>
            <p:cNvPr id="354" name="Google Shape;354;p19"/>
            <p:cNvSpPr txBox="1"/>
            <p:nvPr/>
          </p:nvSpPr>
          <p:spPr>
            <a:xfrm>
              <a:off x="0" y="-38100"/>
              <a:ext cx="598553" cy="13184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19"/>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SERVICE</a:t>
            </a:r>
            <a:endParaRPr/>
          </a:p>
        </p:txBody>
      </p:sp>
      <p:sp>
        <p:nvSpPr>
          <p:cNvPr id="356" name="Google Shape;356;p19"/>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CONTACT</a:t>
            </a:r>
            <a:endParaRPr/>
          </a:p>
        </p:txBody>
      </p:sp>
      <p:sp>
        <p:nvSpPr>
          <p:cNvPr id="357" name="Google Shape;357;p19"/>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ABOUT</a:t>
            </a:r>
            <a:endParaRPr/>
          </a:p>
        </p:txBody>
      </p:sp>
      <p:sp>
        <p:nvSpPr>
          <p:cNvPr id="358" name="Google Shape;358;p19"/>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E16652"/>
                </a:solidFill>
                <a:latin typeface="Montserrat"/>
                <a:ea typeface="Montserrat"/>
                <a:cs typeface="Montserrat"/>
                <a:sym typeface="Montserrat"/>
              </a:rPr>
              <a:t>HOME</a:t>
            </a:r>
            <a:endParaRPr/>
          </a:p>
        </p:txBody>
      </p:sp>
      <p:sp>
        <p:nvSpPr>
          <p:cNvPr id="359" name="Google Shape;359;p19"/>
          <p:cNvSpPr txBox="1"/>
          <p:nvPr/>
        </p:nvSpPr>
        <p:spPr>
          <a:xfrm>
            <a:off x="2123060" y="553618"/>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Montserrat"/>
                <a:ea typeface="Montserrat"/>
                <a:cs typeface="Montserrat"/>
                <a:sym typeface="Montserrat"/>
              </a:rPr>
              <a:t>LOGO</a:t>
            </a:r>
            <a:endParaRPr/>
          </a:p>
        </p:txBody>
      </p:sp>
      <p:sp>
        <p:nvSpPr>
          <p:cNvPr id="360" name="Google Shape;360;p19"/>
          <p:cNvSpPr txBox="1"/>
          <p:nvPr/>
        </p:nvSpPr>
        <p:spPr>
          <a:xfrm>
            <a:off x="1028700" y="2362953"/>
            <a:ext cx="1657074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00000"/>
                </a:solidFill>
                <a:latin typeface="Archivo Black"/>
                <a:ea typeface="Archivo Black"/>
                <a:cs typeface="Archivo Black"/>
                <a:sym typeface="Archivo Black"/>
              </a:rPr>
              <a:t>SAAS GO-TO-MARKET STRATEGY</a:t>
            </a:r>
            <a:endParaRPr/>
          </a:p>
        </p:txBody>
      </p:sp>
      <p:sp>
        <p:nvSpPr>
          <p:cNvPr id="361" name="Google Shape;361;p19"/>
          <p:cNvSpPr txBox="1"/>
          <p:nvPr/>
        </p:nvSpPr>
        <p:spPr>
          <a:xfrm rot="-5400000">
            <a:off x="-91684" y="5949470"/>
            <a:ext cx="217350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MESSAGE</a:t>
            </a:r>
            <a:endParaRPr/>
          </a:p>
        </p:txBody>
      </p:sp>
      <p:sp>
        <p:nvSpPr>
          <p:cNvPr id="362" name="Google Shape;362;p19"/>
          <p:cNvSpPr txBox="1"/>
          <p:nvPr/>
        </p:nvSpPr>
        <p:spPr>
          <a:xfrm rot="-5400000">
            <a:off x="2390136" y="5949470"/>
            <a:ext cx="217350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PRICING</a:t>
            </a:r>
            <a:endParaRPr/>
          </a:p>
        </p:txBody>
      </p:sp>
      <p:sp>
        <p:nvSpPr>
          <p:cNvPr id="363" name="Google Shape;363;p19"/>
          <p:cNvSpPr txBox="1"/>
          <p:nvPr/>
        </p:nvSpPr>
        <p:spPr>
          <a:xfrm rot="-5400000">
            <a:off x="5022850" y="5949470"/>
            <a:ext cx="217350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TARGETS</a:t>
            </a:r>
            <a:endParaRPr/>
          </a:p>
        </p:txBody>
      </p:sp>
      <p:sp>
        <p:nvSpPr>
          <p:cNvPr id="364" name="Google Shape;364;p19"/>
          <p:cNvSpPr txBox="1"/>
          <p:nvPr/>
        </p:nvSpPr>
        <p:spPr>
          <a:xfrm rot="-5400000">
            <a:off x="6962302" y="5949460"/>
            <a:ext cx="217350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ICP</a:t>
            </a:r>
            <a:endParaRPr/>
          </a:p>
        </p:txBody>
      </p:sp>
      <p:sp>
        <p:nvSpPr>
          <p:cNvPr id="365" name="Google Shape;365;p19"/>
          <p:cNvSpPr txBox="1"/>
          <p:nvPr/>
        </p:nvSpPr>
        <p:spPr>
          <a:xfrm rot="-5400000">
            <a:off x="8487930" y="5949460"/>
            <a:ext cx="3236059"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GROWTH PLAN</a:t>
            </a:r>
            <a:endParaRPr/>
          </a:p>
        </p:txBody>
      </p:sp>
      <p:sp>
        <p:nvSpPr>
          <p:cNvPr id="366" name="Google Shape;366;p19"/>
          <p:cNvSpPr txBox="1"/>
          <p:nvPr/>
        </p:nvSpPr>
        <p:spPr>
          <a:xfrm rot="-5400000">
            <a:off x="12088336" y="5949460"/>
            <a:ext cx="3236059"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TECH STACK</a:t>
            </a:r>
            <a:endParaRPr/>
          </a:p>
        </p:txBody>
      </p:sp>
      <p:sp>
        <p:nvSpPr>
          <p:cNvPr id="367" name="Google Shape;367;p19"/>
          <p:cNvSpPr txBox="1"/>
          <p:nvPr/>
        </p:nvSpPr>
        <p:spPr>
          <a:xfrm rot="-5400000">
            <a:off x="14791918" y="5949460"/>
            <a:ext cx="3236059"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BUDGET</a:t>
            </a:r>
            <a:endParaRPr/>
          </a:p>
        </p:txBody>
      </p:sp>
      <p:pic>
        <p:nvPicPr>
          <p:cNvPr id="368" name="Google Shape;368;p19"/>
          <p:cNvPicPr preferRelativeResize="0"/>
          <p:nvPr/>
        </p:nvPicPr>
        <p:blipFill>
          <a:blip r:embed="rId4">
            <a:alphaModFix/>
          </a:blip>
          <a:stretch>
            <a:fillRect/>
          </a:stretch>
        </p:blipFill>
        <p:spPr>
          <a:xfrm>
            <a:off x="5538813" y="-364250"/>
            <a:ext cx="2527357" cy="1098850"/>
          </a:xfrm>
          <a:prstGeom prst="rect">
            <a:avLst/>
          </a:prstGeom>
          <a:noFill/>
          <a:ln>
            <a:noFill/>
          </a:ln>
        </p:spPr>
      </p:pic>
      <p:pic>
        <p:nvPicPr>
          <p:cNvPr id="369" name="Google Shape;369;p19"/>
          <p:cNvPicPr preferRelativeResize="0"/>
          <p:nvPr/>
        </p:nvPicPr>
        <p:blipFill>
          <a:blip r:embed="rId4">
            <a:alphaModFix/>
          </a:blip>
          <a:stretch>
            <a:fillRect/>
          </a:stretch>
        </p:blipFill>
        <p:spPr>
          <a:xfrm>
            <a:off x="13472988" y="9477525"/>
            <a:ext cx="2527357" cy="1098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aS Go-To-Market Strategy  Slides">
  <a:themeElements>
    <a:clrScheme name="Office">
      <a:dk1>
        <a:srgbClr val="000000"/>
      </a:dk1>
      <a:lt1>
        <a:srgbClr val="FFFFFF"/>
      </a:lt1>
      <a:dk2>
        <a:srgbClr val="8378FF"/>
      </a:dk2>
      <a:lt2>
        <a:srgbClr val="5C71F5"/>
      </a:lt2>
      <a:accent1>
        <a:srgbClr val="3660FF"/>
      </a:accent1>
      <a:accent2>
        <a:srgbClr val="FFDE59"/>
      </a:accent2>
      <a:accent3>
        <a:srgbClr val="FFB44A"/>
      </a:accent3>
      <a:accent4>
        <a:srgbClr val="F0E0D5"/>
      </a:accent4>
      <a:accent5>
        <a:srgbClr val="EF864B"/>
      </a:accent5>
      <a:accent6>
        <a:srgbClr val="ED7843"/>
      </a:accent6>
      <a:hlink>
        <a:srgbClr val="E1665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