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aveat"/>
      <p:regular r:id="rId25"/>
      <p:bold r:id="rId26"/>
    </p:embeddedFont>
    <p:embeddedFont>
      <p:font typeface="Playfair Display"/>
      <p:regular r:id="rId27"/>
      <p:bold r:id="rId28"/>
      <p:italic r:id="rId29"/>
      <p:boldItalic r:id="rId30"/>
    </p:embeddedFont>
    <p:embeddedFont>
      <p:font typeface="Inter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Inter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55a41b70e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c55a41b70e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55a41b70e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c55a41b70e_1_3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c55a41b70e_1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2c55a41b70e_1_3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c55a41b70e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c55a41b70e_1_4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c55a41b70e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2c55a41b70e_1_4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c55a41b70e_1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2c55a41b70e_1_4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55a41b70e_1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2c55a41b70e_1_4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c55a41b70e_1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2c55a41b70e_1_5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c55a41b70e_1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2c55a41b70e_1_5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c55a41b70e_1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g2c55a41b70e_1_5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c55a41b70e_1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g2c55a41b70e_1_6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55a41b70e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c55a41b70e_1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55a41b70e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c55a41b70e_1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c55a41b70e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c55a41b70e_1_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55a41b70e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c55a41b70e_1_1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55a41b70e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c55a41b70e_1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55a41b70e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c55a41b70e_1_2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55a41b70e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2c55a41b70e_1_2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55a41b70e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c55a41b70e_1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" name="Google Shape;20;p2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21" name="Google Shape;21;p2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2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" name="Google Shape;29;p2"/>
          <p:cNvSpPr txBox="1"/>
          <p:nvPr>
            <p:ph type="ctrTitle"/>
          </p:nvPr>
        </p:nvSpPr>
        <p:spPr>
          <a:xfrm>
            <a:off x="311700" y="1283225"/>
            <a:ext cx="8520600" cy="183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2"/>
          <p:cNvSpPr txBox="1"/>
          <p:nvPr>
            <p:ph idx="1" type="subTitle"/>
          </p:nvPr>
        </p:nvSpPr>
        <p:spPr>
          <a:xfrm>
            <a:off x="311700" y="3121775"/>
            <a:ext cx="8520600" cy="6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11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241" name="Google Shape;241;p11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" name="Google Shape;242;p11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" name="Google Shape;243;p11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" name="Google Shape;244;p11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" name="Google Shape;245;p11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" name="Google Shape;246;p11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" name="Google Shape;247;p11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" name="Google Shape;248;p11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49" name="Google Shape;249;p11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250" name="Google Shape;250;p11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" name="Google Shape;251;p11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11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11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11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11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11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11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8" name="Google Shape;258;p11"/>
          <p:cNvSpPr txBox="1"/>
          <p:nvPr>
            <p:ph idx="1" type="body"/>
          </p:nvPr>
        </p:nvSpPr>
        <p:spPr>
          <a:xfrm>
            <a:off x="311700" y="3379100"/>
            <a:ext cx="59988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59" name="Google Shape;2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4">
            <a:alphaModFix/>
          </a:blip>
          <a:srcRect b="5775" l="0" r="7544" t="0"/>
          <a:stretch/>
        </p:blipFill>
        <p:spPr>
          <a:xfrm>
            <a:off x="4943950" y="1547775"/>
            <a:ext cx="4200050" cy="35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2" y="87400"/>
            <a:ext cx="8957676" cy="496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 rotWithShape="1">
          <a:blip r:embed="rId4">
            <a:alphaModFix/>
          </a:blip>
          <a:srcRect b="16212" l="0" r="0" t="-60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/>
          <p:nvPr/>
        </p:nvSpPr>
        <p:spPr>
          <a:xfrm>
            <a:off x="781098" y="2571750"/>
            <a:ext cx="1072951" cy="2389163"/>
          </a:xfrm>
          <a:custGeom>
            <a:rect b="b" l="l" r="r" t="t"/>
            <a:pathLst>
              <a:path extrusionOk="0" h="4778325" w="2145902">
                <a:moveTo>
                  <a:pt x="0" y="0"/>
                </a:moveTo>
                <a:lnTo>
                  <a:pt x="2145903" y="0"/>
                </a:lnTo>
                <a:lnTo>
                  <a:pt x="2145903" y="4778325"/>
                </a:lnTo>
                <a:lnTo>
                  <a:pt x="0" y="4778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3"/>
          <p:cNvSpPr/>
          <p:nvPr/>
        </p:nvSpPr>
        <p:spPr>
          <a:xfrm>
            <a:off x="6927527" y="2139064"/>
            <a:ext cx="1473523" cy="2873892"/>
          </a:xfrm>
          <a:custGeom>
            <a:rect b="b" l="l" r="r" t="t"/>
            <a:pathLst>
              <a:path extrusionOk="0" h="5747783" w="2947045">
                <a:moveTo>
                  <a:pt x="0" y="0"/>
                </a:moveTo>
                <a:lnTo>
                  <a:pt x="2947045" y="0"/>
                </a:lnTo>
                <a:lnTo>
                  <a:pt x="2947045" y="5747783"/>
                </a:lnTo>
                <a:lnTo>
                  <a:pt x="0" y="5747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3"/>
          <p:cNvSpPr txBox="1"/>
          <p:nvPr>
            <p:ph type="title"/>
          </p:nvPr>
        </p:nvSpPr>
        <p:spPr>
          <a:xfrm>
            <a:off x="610500" y="382913"/>
            <a:ext cx="3426900" cy="225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"/>
          <p:cNvSpPr txBox="1"/>
          <p:nvPr>
            <p:ph type="title"/>
          </p:nvPr>
        </p:nvSpPr>
        <p:spPr>
          <a:xfrm>
            <a:off x="2460150" y="2150850"/>
            <a:ext cx="4223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4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44" name="Google Shape;44;p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" name="Google Shape;46;p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" name="Google Shape;47;p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" name="Google Shape;48;p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" name="Google Shape;49;p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" name="Google Shape;50;p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" name="Google Shape;51;p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" name="Google Shape;52;p4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" name="Google Shape;60;p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1" name="Google Shape;61;p4"/>
          <p:cNvGrpSpPr/>
          <p:nvPr/>
        </p:nvGrpSpPr>
        <p:grpSpPr>
          <a:xfrm>
            <a:off x="305256" y="1603104"/>
            <a:ext cx="1937309" cy="1937309"/>
            <a:chOff x="0" y="0"/>
            <a:chExt cx="812800" cy="812800"/>
          </a:xfrm>
        </p:grpSpPr>
        <p:sp>
          <p:nvSpPr>
            <p:cNvPr id="62" name="Google Shape;6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6804545" y="1603104"/>
            <a:ext cx="1937309" cy="1937309"/>
            <a:chOff x="0" y="0"/>
            <a:chExt cx="812800" cy="812800"/>
          </a:xfrm>
        </p:grpSpPr>
        <p:sp>
          <p:nvSpPr>
            <p:cNvPr id="65" name="Google Shape;6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900515" y="1603104"/>
            <a:ext cx="1620280" cy="1937292"/>
          </a:xfrm>
          <a:custGeom>
            <a:rect b="b" l="l" r="r" t="t"/>
            <a:pathLst>
              <a:path extrusionOk="0" h="3874584" w="3240561">
                <a:moveTo>
                  <a:pt x="0" y="0"/>
                </a:moveTo>
                <a:lnTo>
                  <a:pt x="3240561" y="0"/>
                </a:lnTo>
                <a:lnTo>
                  <a:pt x="3240561" y="3874584"/>
                </a:lnTo>
                <a:lnTo>
                  <a:pt x="0" y="3874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4"/>
          <p:cNvSpPr/>
          <p:nvPr/>
        </p:nvSpPr>
        <p:spPr>
          <a:xfrm flipH="1">
            <a:off x="305256" y="1603104"/>
            <a:ext cx="1556878" cy="1937292"/>
          </a:xfrm>
          <a:custGeom>
            <a:rect b="b" l="l" r="r" t="t"/>
            <a:pathLst>
              <a:path extrusionOk="0" h="3874584" w="3113756">
                <a:moveTo>
                  <a:pt x="3113757" y="0"/>
                </a:moveTo>
                <a:lnTo>
                  <a:pt x="0" y="0"/>
                </a:lnTo>
                <a:lnTo>
                  <a:pt x="0" y="3874584"/>
                </a:lnTo>
                <a:lnTo>
                  <a:pt x="3113757" y="3874584"/>
                </a:lnTo>
                <a:lnTo>
                  <a:pt x="31137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5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72" name="Google Shape;72;p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" name="Google Shape;73;p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" name="Google Shape;74;p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" name="Google Shape;75;p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" name="Google Shape;76;p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" name="Google Shape;78;p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" name="Google Shape;79;p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0" name="Google Shape;80;p5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81" name="Google Shape;81;p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" name="Google Shape;83;p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9" name="Google Shape;89;p5"/>
          <p:cNvSpPr/>
          <p:nvPr>
            <p:ph idx="2" type="pic"/>
          </p:nvPr>
        </p:nvSpPr>
        <p:spPr>
          <a:xfrm rot="-532475">
            <a:off x="620137" y="430623"/>
            <a:ext cx="3928126" cy="4206505"/>
          </a:xfrm>
          <a:prstGeom prst="rect">
            <a:avLst/>
          </a:prstGeom>
          <a:noFill/>
          <a:ln cap="flat" cmpd="sng" w="38100">
            <a:solidFill>
              <a:srgbClr val="3C8A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2810995" y="2683313"/>
            <a:ext cx="2038062" cy="2436813"/>
          </a:xfrm>
          <a:custGeom>
            <a:rect b="b" l="l" r="r" t="t"/>
            <a:pathLst>
              <a:path extrusionOk="0" h="4873625" w="4076123">
                <a:moveTo>
                  <a:pt x="0" y="0"/>
                </a:moveTo>
                <a:lnTo>
                  <a:pt x="4076122" y="0"/>
                </a:lnTo>
                <a:lnTo>
                  <a:pt x="4076122" y="4873625"/>
                </a:lnTo>
                <a:lnTo>
                  <a:pt x="0" y="487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5"/>
          <p:cNvSpPr txBox="1"/>
          <p:nvPr>
            <p:ph type="title"/>
          </p:nvPr>
        </p:nvSpPr>
        <p:spPr>
          <a:xfrm>
            <a:off x="5046750" y="1098325"/>
            <a:ext cx="3974400" cy="1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6D6D"/>
              </a:buClr>
              <a:buSzPts val="3600"/>
              <a:buNone/>
              <a:defRPr sz="3600">
                <a:solidFill>
                  <a:srgbClr val="F86D6D"/>
                </a:solidFill>
              </a:defRPr>
            </a:lvl9pPr>
          </a:lstStyle>
          <a:p/>
        </p:txBody>
      </p:sp>
      <p:sp>
        <p:nvSpPr>
          <p:cNvPr id="93" name="Google Shape;93;p5"/>
          <p:cNvSpPr txBox="1"/>
          <p:nvPr>
            <p:ph idx="1" type="subTitle"/>
          </p:nvPr>
        </p:nvSpPr>
        <p:spPr>
          <a:xfrm>
            <a:off x="5000400" y="2300775"/>
            <a:ext cx="38442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94" name="Google Shape;94;p5"/>
          <p:cNvSpPr txBox="1"/>
          <p:nvPr>
            <p:ph idx="3" type="subTitle"/>
          </p:nvPr>
        </p:nvSpPr>
        <p:spPr>
          <a:xfrm>
            <a:off x="5000400" y="2683333"/>
            <a:ext cx="38442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95" name="Google Shape;95;p5"/>
          <p:cNvSpPr txBox="1"/>
          <p:nvPr>
            <p:ph idx="4" type="subTitle"/>
          </p:nvPr>
        </p:nvSpPr>
        <p:spPr>
          <a:xfrm>
            <a:off x="5000400" y="3065892"/>
            <a:ext cx="38442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96" name="Google Shape;96;p5"/>
          <p:cNvSpPr txBox="1"/>
          <p:nvPr>
            <p:ph idx="5" type="subTitle"/>
          </p:nvPr>
        </p:nvSpPr>
        <p:spPr>
          <a:xfrm>
            <a:off x="5000400" y="3448450"/>
            <a:ext cx="38442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6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100" name="Google Shape;100;p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" name="Google Shape;101;p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p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" name="Google Shape;105;p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08" name="Google Shape;108;p6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109" name="Google Shape;109;p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" name="Google Shape;112;p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" name="Google Shape;113;p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" name="Google Shape;114;p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7" name="Google Shape;117;p6"/>
          <p:cNvGrpSpPr/>
          <p:nvPr/>
        </p:nvGrpSpPr>
        <p:grpSpPr>
          <a:xfrm>
            <a:off x="105432" y="58215"/>
            <a:ext cx="8932961" cy="4954824"/>
            <a:chOff x="0" y="-38100"/>
            <a:chExt cx="4705521" cy="2610000"/>
          </a:xfrm>
        </p:grpSpPr>
        <p:sp>
          <p:nvSpPr>
            <p:cNvPr id="118" name="Google Shape;118;p6"/>
            <p:cNvSpPr/>
            <p:nvPr/>
          </p:nvSpPr>
          <p:spPr>
            <a:xfrm>
              <a:off x="0" y="0"/>
              <a:ext cx="4705521" cy="2571805"/>
            </a:xfrm>
            <a:custGeom>
              <a:rect b="b" l="l" r="r" t="t"/>
              <a:pathLst>
                <a:path extrusionOk="0" h="2571805" w="4705521">
                  <a:moveTo>
                    <a:pt x="0" y="0"/>
                  </a:moveTo>
                  <a:lnTo>
                    <a:pt x="4705521" y="0"/>
                  </a:lnTo>
                  <a:lnTo>
                    <a:pt x="4705521" y="2571805"/>
                  </a:lnTo>
                  <a:lnTo>
                    <a:pt x="0" y="2571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86D6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9" name="Google Shape;119;p6"/>
            <p:cNvSpPr txBox="1"/>
            <p:nvPr/>
          </p:nvSpPr>
          <p:spPr>
            <a:xfrm>
              <a:off x="0" y="-38100"/>
              <a:ext cx="4705500" cy="261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6"/>
          <p:cNvSpPr/>
          <p:nvPr>
            <p:ph idx="2" type="pic"/>
          </p:nvPr>
        </p:nvSpPr>
        <p:spPr>
          <a:xfrm>
            <a:off x="5113425" y="384350"/>
            <a:ext cx="3576000" cy="4795800"/>
          </a:xfrm>
          <a:prstGeom prst="rect">
            <a:avLst/>
          </a:prstGeom>
          <a:noFill/>
          <a:ln cap="flat" cmpd="sng" w="38100">
            <a:solidFill>
              <a:srgbClr val="3C8A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6"/>
          <p:cNvSpPr txBox="1"/>
          <p:nvPr>
            <p:ph type="title"/>
          </p:nvPr>
        </p:nvSpPr>
        <p:spPr>
          <a:xfrm>
            <a:off x="711475" y="1655600"/>
            <a:ext cx="3974400" cy="1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2" name="Google Shape;122;p6"/>
          <p:cNvSpPr txBox="1"/>
          <p:nvPr>
            <p:ph idx="1" type="subTitle"/>
          </p:nvPr>
        </p:nvSpPr>
        <p:spPr>
          <a:xfrm>
            <a:off x="841600" y="3070750"/>
            <a:ext cx="38442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7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126" name="Google Shape;126;p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" name="Google Shape;127;p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p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" name="Google Shape;131;p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" name="Google Shape;132;p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" name="Google Shape;133;p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34" name="Google Shape;134;p7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135" name="Google Shape;135;p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" name="Google Shape;136;p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" name="Google Shape;137;p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p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" name="Google Shape;141;p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3" name="Google Shape;143;p7"/>
          <p:cNvSpPr/>
          <p:nvPr>
            <p:ph idx="2" type="pic"/>
          </p:nvPr>
        </p:nvSpPr>
        <p:spPr>
          <a:xfrm rot="-721541">
            <a:off x="815113" y="487404"/>
            <a:ext cx="3928003" cy="4206426"/>
          </a:xfrm>
          <a:prstGeom prst="rect">
            <a:avLst/>
          </a:prstGeom>
          <a:noFill/>
          <a:ln cap="flat" cmpd="sng" w="38100">
            <a:solidFill>
              <a:srgbClr val="F86D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3904248" y="407194"/>
            <a:ext cx="2707106" cy="2057400"/>
          </a:xfrm>
          <a:custGeom>
            <a:rect b="b" l="l" r="r" t="t"/>
            <a:pathLst>
              <a:path extrusionOk="0"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7"/>
          <p:cNvSpPr/>
          <p:nvPr/>
        </p:nvSpPr>
        <p:spPr>
          <a:xfrm>
            <a:off x="252756" y="2955556"/>
            <a:ext cx="1285189" cy="2057400"/>
          </a:xfrm>
          <a:custGeom>
            <a:rect b="b" l="l" r="r" t="t"/>
            <a:pathLst>
              <a:path extrusionOk="0" h="4114800" w="2570378">
                <a:moveTo>
                  <a:pt x="0" y="0"/>
                </a:moveTo>
                <a:lnTo>
                  <a:pt x="2570378" y="0"/>
                </a:lnTo>
                <a:lnTo>
                  <a:pt x="25703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7"/>
          <p:cNvSpPr txBox="1"/>
          <p:nvPr>
            <p:ph type="title"/>
          </p:nvPr>
        </p:nvSpPr>
        <p:spPr>
          <a:xfrm>
            <a:off x="5351700" y="1445100"/>
            <a:ext cx="3447300" cy="22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8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151" name="Google Shape;151;p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p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" name="Google Shape;153;p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" name="Google Shape;156;p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" name="Google Shape;157;p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p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9" name="Google Shape;159;p8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160" name="Google Shape;160;p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5" name="Google Shape;165;p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6" name="Google Shape;166;p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8" name="Google Shape;168;p8"/>
          <p:cNvSpPr txBox="1"/>
          <p:nvPr>
            <p:ph type="title"/>
          </p:nvPr>
        </p:nvSpPr>
        <p:spPr>
          <a:xfrm>
            <a:off x="472625" y="2212500"/>
            <a:ext cx="3447300" cy="7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8"/>
          <p:cNvSpPr/>
          <p:nvPr>
            <p:ph idx="2" type="pic"/>
          </p:nvPr>
        </p:nvSpPr>
        <p:spPr>
          <a:xfrm rot="301919">
            <a:off x="4756292" y="629136"/>
            <a:ext cx="3851243" cy="4124127"/>
          </a:xfrm>
          <a:prstGeom prst="rect">
            <a:avLst/>
          </a:prstGeom>
          <a:noFill/>
          <a:ln cap="flat" cmpd="sng" w="38100">
            <a:solidFill>
              <a:srgbClr val="3C8AFF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9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174" name="Google Shape;174;p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6" name="Google Shape;176;p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7" name="Google Shape;177;p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8" name="Google Shape;178;p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9" name="Google Shape;179;p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1" name="Google Shape;181;p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82" name="Google Shape;182;p9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183" name="Google Shape;183;p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" name="Google Shape;184;p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" name="Google Shape;188;p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1" name="Google Shape;19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9"/>
          <p:cNvSpPr/>
          <p:nvPr>
            <p:ph idx="2" type="pic"/>
          </p:nvPr>
        </p:nvSpPr>
        <p:spPr>
          <a:xfrm rot="-351878">
            <a:off x="250135" y="1126896"/>
            <a:ext cx="2698222" cy="2889718"/>
          </a:xfrm>
          <a:prstGeom prst="rect">
            <a:avLst/>
          </a:prstGeom>
          <a:noFill/>
          <a:ln cap="flat" cmpd="sng" w="38100">
            <a:solidFill>
              <a:srgbClr val="F86D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9"/>
          <p:cNvSpPr/>
          <p:nvPr>
            <p:ph idx="3" type="pic"/>
          </p:nvPr>
        </p:nvSpPr>
        <p:spPr>
          <a:xfrm rot="191214">
            <a:off x="3273487" y="1126957"/>
            <a:ext cx="2698173" cy="2889594"/>
          </a:xfrm>
          <a:prstGeom prst="rect">
            <a:avLst/>
          </a:prstGeom>
          <a:noFill/>
          <a:ln cap="flat" cmpd="sng" w="38100">
            <a:solidFill>
              <a:srgbClr val="3C8A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9"/>
          <p:cNvSpPr/>
          <p:nvPr>
            <p:ph idx="4" type="pic"/>
          </p:nvPr>
        </p:nvSpPr>
        <p:spPr>
          <a:xfrm rot="-221065">
            <a:off x="6246162" y="1126977"/>
            <a:ext cx="2698377" cy="2889554"/>
          </a:xfrm>
          <a:prstGeom prst="rect">
            <a:avLst/>
          </a:prstGeom>
          <a:noFill/>
          <a:ln cap="flat" cmpd="sng" w="38100">
            <a:solidFill>
              <a:srgbClr val="F86D6D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914404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0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198" name="Google Shape;198;p1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" name="Google Shape;199;p1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0" name="Google Shape;200;p1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1" name="Google Shape;201;p1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2" name="Google Shape;202;p1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3" name="Google Shape;203;p1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p1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1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6" name="Google Shape;206;p10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207" name="Google Shape;207;p1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1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1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1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1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2" name="Google Shape;212;p1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3" name="Google Shape;213;p1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4" name="Google Shape;214;p1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5" name="Google Shape;215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"/>
          <p:cNvSpPr txBox="1"/>
          <p:nvPr>
            <p:ph type="title"/>
          </p:nvPr>
        </p:nvSpPr>
        <p:spPr>
          <a:xfrm>
            <a:off x="265500" y="1233175"/>
            <a:ext cx="43065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7" name="Google Shape;217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8" name="Google Shape;218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0" name="Google Shape;220;p10"/>
          <p:cNvGrpSpPr/>
          <p:nvPr/>
        </p:nvGrpSpPr>
        <p:grpSpPr>
          <a:xfrm>
            <a:off x="-27961" y="184914"/>
            <a:ext cx="9224133" cy="1098315"/>
            <a:chOff x="0" y="0"/>
            <a:chExt cx="24597688" cy="2928839"/>
          </a:xfrm>
        </p:grpSpPr>
        <p:sp>
          <p:nvSpPr>
            <p:cNvPr id="221" name="Google Shape;221;p1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2" name="Google Shape;222;p1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1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4" name="Google Shape;224;p1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1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1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1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1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29" name="Google Shape;229;p10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230" name="Google Shape;230;p1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1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" name="Google Shape;232;p1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3" name="Google Shape;233;p1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4" name="Google Shape;234;p1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" name="Google Shape;235;p1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" name="Google Shape;236;p1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" name="Google Shape;237;p1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b="1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Relationship Id="rId4" Type="http://schemas.openxmlformats.org/officeDocument/2006/relationships/image" Target="../media/image54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40.png"/><Relationship Id="rId7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44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7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45.jpg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65.jpg"/><Relationship Id="rId5" Type="http://schemas.openxmlformats.org/officeDocument/2006/relationships/image" Target="../media/image36.jpg"/><Relationship Id="rId6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60.jpg"/><Relationship Id="rId5" Type="http://schemas.openxmlformats.org/officeDocument/2006/relationships/image" Target="../media/image8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89.png"/><Relationship Id="rId20" Type="http://schemas.openxmlformats.org/officeDocument/2006/relationships/image" Target="../media/image51.png"/><Relationship Id="rId41" Type="http://schemas.openxmlformats.org/officeDocument/2006/relationships/image" Target="../media/image73.png"/><Relationship Id="rId22" Type="http://schemas.openxmlformats.org/officeDocument/2006/relationships/image" Target="../media/image58.png"/><Relationship Id="rId21" Type="http://schemas.openxmlformats.org/officeDocument/2006/relationships/image" Target="../media/image75.png"/><Relationship Id="rId24" Type="http://schemas.openxmlformats.org/officeDocument/2006/relationships/image" Target="../media/image78.png"/><Relationship Id="rId23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Relationship Id="rId26" Type="http://schemas.openxmlformats.org/officeDocument/2006/relationships/image" Target="../media/image63.png"/><Relationship Id="rId25" Type="http://schemas.openxmlformats.org/officeDocument/2006/relationships/image" Target="../media/image68.png"/><Relationship Id="rId28" Type="http://schemas.openxmlformats.org/officeDocument/2006/relationships/image" Target="../media/image85.png"/><Relationship Id="rId27" Type="http://schemas.openxmlformats.org/officeDocument/2006/relationships/image" Target="../media/image71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Relationship Id="rId29" Type="http://schemas.openxmlformats.org/officeDocument/2006/relationships/image" Target="../media/image82.png"/><Relationship Id="rId7" Type="http://schemas.openxmlformats.org/officeDocument/2006/relationships/image" Target="../media/image43.png"/><Relationship Id="rId8" Type="http://schemas.openxmlformats.org/officeDocument/2006/relationships/image" Target="../media/image59.png"/><Relationship Id="rId31" Type="http://schemas.openxmlformats.org/officeDocument/2006/relationships/image" Target="../media/image83.png"/><Relationship Id="rId30" Type="http://schemas.openxmlformats.org/officeDocument/2006/relationships/image" Target="../media/image90.png"/><Relationship Id="rId11" Type="http://schemas.openxmlformats.org/officeDocument/2006/relationships/image" Target="../media/image52.png"/><Relationship Id="rId33" Type="http://schemas.openxmlformats.org/officeDocument/2006/relationships/image" Target="../media/image86.png"/><Relationship Id="rId10" Type="http://schemas.openxmlformats.org/officeDocument/2006/relationships/image" Target="../media/image49.png"/><Relationship Id="rId32" Type="http://schemas.openxmlformats.org/officeDocument/2006/relationships/image" Target="../media/image88.png"/><Relationship Id="rId13" Type="http://schemas.openxmlformats.org/officeDocument/2006/relationships/image" Target="../media/image47.png"/><Relationship Id="rId35" Type="http://schemas.openxmlformats.org/officeDocument/2006/relationships/image" Target="../media/image74.png"/><Relationship Id="rId12" Type="http://schemas.openxmlformats.org/officeDocument/2006/relationships/image" Target="../media/image46.png"/><Relationship Id="rId34" Type="http://schemas.openxmlformats.org/officeDocument/2006/relationships/image" Target="../media/image72.png"/><Relationship Id="rId15" Type="http://schemas.openxmlformats.org/officeDocument/2006/relationships/image" Target="../media/image67.png"/><Relationship Id="rId37" Type="http://schemas.openxmlformats.org/officeDocument/2006/relationships/image" Target="../media/image70.png"/><Relationship Id="rId14" Type="http://schemas.openxmlformats.org/officeDocument/2006/relationships/image" Target="../media/image57.png"/><Relationship Id="rId36" Type="http://schemas.openxmlformats.org/officeDocument/2006/relationships/image" Target="../media/image69.png"/><Relationship Id="rId17" Type="http://schemas.openxmlformats.org/officeDocument/2006/relationships/image" Target="../media/image64.png"/><Relationship Id="rId39" Type="http://schemas.openxmlformats.org/officeDocument/2006/relationships/image" Target="../media/image81.png"/><Relationship Id="rId16" Type="http://schemas.openxmlformats.org/officeDocument/2006/relationships/image" Target="../media/image79.png"/><Relationship Id="rId38" Type="http://schemas.openxmlformats.org/officeDocument/2006/relationships/image" Target="../media/image87.png"/><Relationship Id="rId19" Type="http://schemas.openxmlformats.org/officeDocument/2006/relationships/image" Target="../media/image50.png"/><Relationship Id="rId18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6.jp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25.jpg"/><Relationship Id="rId6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84.jp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2" y="87400"/>
            <a:ext cx="8957676" cy="496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4">
            <a:alphaModFix/>
          </a:blip>
          <a:srcRect b="16212" l="0" r="0" t="-60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/>
          <p:nvPr/>
        </p:nvSpPr>
        <p:spPr>
          <a:xfrm>
            <a:off x="781098" y="2571750"/>
            <a:ext cx="1072951" cy="2389163"/>
          </a:xfrm>
          <a:custGeom>
            <a:rect b="b" l="l" r="r" t="t"/>
            <a:pathLst>
              <a:path extrusionOk="0" h="4778325" w="2145902">
                <a:moveTo>
                  <a:pt x="0" y="0"/>
                </a:moveTo>
                <a:lnTo>
                  <a:pt x="2145903" y="0"/>
                </a:lnTo>
                <a:lnTo>
                  <a:pt x="2145903" y="4778325"/>
                </a:lnTo>
                <a:lnTo>
                  <a:pt x="0" y="4778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3"/>
          <p:cNvSpPr/>
          <p:nvPr/>
        </p:nvSpPr>
        <p:spPr>
          <a:xfrm>
            <a:off x="6927527" y="2139064"/>
            <a:ext cx="1473523" cy="2873892"/>
          </a:xfrm>
          <a:custGeom>
            <a:rect b="b" l="l" r="r" t="t"/>
            <a:pathLst>
              <a:path extrusionOk="0" h="5747783" w="2947045">
                <a:moveTo>
                  <a:pt x="0" y="0"/>
                </a:moveTo>
                <a:lnTo>
                  <a:pt x="2947045" y="0"/>
                </a:lnTo>
                <a:lnTo>
                  <a:pt x="2947045" y="5747783"/>
                </a:lnTo>
                <a:lnTo>
                  <a:pt x="0" y="5747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3"/>
          <p:cNvSpPr/>
          <p:nvPr/>
        </p:nvSpPr>
        <p:spPr>
          <a:xfrm>
            <a:off x="6641472" y="799564"/>
            <a:ext cx="1658385" cy="1419992"/>
          </a:xfrm>
          <a:custGeom>
            <a:rect b="b" l="l" r="r" t="t"/>
            <a:pathLst>
              <a:path extrusionOk="0" h="2839983" w="3316769">
                <a:moveTo>
                  <a:pt x="0" y="0"/>
                </a:moveTo>
                <a:lnTo>
                  <a:pt x="3316768" y="0"/>
                </a:lnTo>
                <a:lnTo>
                  <a:pt x="3316768" y="2839983"/>
                </a:lnTo>
                <a:lnTo>
                  <a:pt x="0" y="2839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3"/>
          <p:cNvSpPr txBox="1"/>
          <p:nvPr/>
        </p:nvSpPr>
        <p:spPr>
          <a:xfrm>
            <a:off x="699670" y="561975"/>
            <a:ext cx="3492013" cy="1843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4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American </a:t>
            </a:r>
            <a:endParaRPr sz="700"/>
          </a:p>
          <a:p>
            <a:pPr indent="0" lvl="0" marL="0" marR="0" rtl="0" algn="l">
              <a:lnSpc>
                <a:spcPct val="10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4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Government </a:t>
            </a:r>
            <a:endParaRPr sz="700"/>
          </a:p>
          <a:p>
            <a:pPr indent="0" lvl="0" marL="0" marR="0" rtl="0" algn="l">
              <a:lnSpc>
                <a:spcPct val="10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4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&amp; Civics </a:t>
            </a:r>
            <a:endParaRPr sz="700"/>
          </a:p>
        </p:txBody>
      </p:sp>
      <p:sp>
        <p:nvSpPr>
          <p:cNvPr id="274" name="Google Shape;274;p13"/>
          <p:cNvSpPr txBox="1"/>
          <p:nvPr/>
        </p:nvSpPr>
        <p:spPr>
          <a:xfrm>
            <a:off x="6360531" y="983055"/>
            <a:ext cx="214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Lesson for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High School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25" y="1702850"/>
            <a:ext cx="3113400" cy="318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400" y="1702850"/>
            <a:ext cx="3085451" cy="3142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22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520" name="Google Shape;520;p22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22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2" name="Google Shape;522;p22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3" name="Google Shape;523;p22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4" name="Google Shape;524;p22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5" name="Google Shape;525;p22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6" name="Google Shape;526;p22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22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8" name="Google Shape;528;p22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529" name="Google Shape;529;p22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0" name="Google Shape;530;p22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p22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p22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3" name="Google Shape;533;p22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4" name="Google Shape;534;p22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22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p22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37" name="Google Shape;537;p22"/>
          <p:cNvSpPr txBox="1"/>
          <p:nvPr/>
        </p:nvSpPr>
        <p:spPr>
          <a:xfrm>
            <a:off x="5336295" y="1012223"/>
            <a:ext cx="22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538" name="Google Shape;538;p22"/>
          <p:cNvSpPr txBox="1"/>
          <p:nvPr/>
        </p:nvSpPr>
        <p:spPr>
          <a:xfrm>
            <a:off x="5336295" y="461963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Two</a:t>
            </a:r>
            <a:endParaRPr sz="700"/>
          </a:p>
        </p:txBody>
      </p:sp>
      <p:sp>
        <p:nvSpPr>
          <p:cNvPr id="539" name="Google Shape;539;p22"/>
          <p:cNvSpPr txBox="1"/>
          <p:nvPr/>
        </p:nvSpPr>
        <p:spPr>
          <a:xfrm>
            <a:off x="1501093" y="1012223"/>
            <a:ext cx="22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540" name="Google Shape;540;p22"/>
          <p:cNvSpPr txBox="1"/>
          <p:nvPr/>
        </p:nvSpPr>
        <p:spPr>
          <a:xfrm>
            <a:off x="1501093" y="461963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One</a:t>
            </a:r>
            <a:endParaRPr sz="700"/>
          </a:p>
        </p:txBody>
      </p:sp>
      <p:grpSp>
        <p:nvGrpSpPr>
          <p:cNvPr id="541" name="Google Shape;541;p22"/>
          <p:cNvGrpSpPr/>
          <p:nvPr/>
        </p:nvGrpSpPr>
        <p:grpSpPr>
          <a:xfrm>
            <a:off x="748619" y="1919288"/>
            <a:ext cx="752475" cy="752475"/>
            <a:chOff x="0" y="0"/>
            <a:chExt cx="812800" cy="812800"/>
          </a:xfrm>
        </p:grpSpPr>
        <p:sp>
          <p:nvSpPr>
            <p:cNvPr id="542" name="Google Shape;54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86D6D"/>
                </a:gs>
                <a:gs pos="100000">
                  <a:srgbClr val="3B8AFF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22"/>
          <p:cNvSpPr txBox="1"/>
          <p:nvPr/>
        </p:nvSpPr>
        <p:spPr>
          <a:xfrm>
            <a:off x="856919" y="2017336"/>
            <a:ext cx="494941" cy="497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01. </a:t>
            </a:r>
            <a:endParaRPr sz="700"/>
          </a:p>
        </p:txBody>
      </p:sp>
      <p:grpSp>
        <p:nvGrpSpPr>
          <p:cNvPr id="545" name="Google Shape;545;p22"/>
          <p:cNvGrpSpPr/>
          <p:nvPr/>
        </p:nvGrpSpPr>
        <p:grpSpPr>
          <a:xfrm>
            <a:off x="7662799" y="3738563"/>
            <a:ext cx="752475" cy="752475"/>
            <a:chOff x="0" y="0"/>
            <a:chExt cx="812800" cy="812800"/>
          </a:xfrm>
        </p:grpSpPr>
        <p:sp>
          <p:nvSpPr>
            <p:cNvPr id="546" name="Google Shape;54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86D6D"/>
                </a:gs>
                <a:gs pos="100000">
                  <a:srgbClr val="3B8AFF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8" name="Google Shape;548;p22"/>
          <p:cNvSpPr txBox="1"/>
          <p:nvPr/>
        </p:nvSpPr>
        <p:spPr>
          <a:xfrm>
            <a:off x="7791566" y="3837598"/>
            <a:ext cx="494940" cy="497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02. 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3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554" name="Google Shape;554;p23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5" name="Google Shape;555;p23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6" name="Google Shape;556;p23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7" name="Google Shape;557;p23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8" name="Google Shape;558;p23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9" name="Google Shape;559;p23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0" name="Google Shape;560;p23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1" name="Google Shape;561;p23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62" name="Google Shape;562;p23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563" name="Google Shape;563;p23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4" name="Google Shape;564;p23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5" name="Google Shape;565;p23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6" name="Google Shape;566;p23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7" name="Google Shape;567;p23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8" name="Google Shape;568;p23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9" name="Google Shape;569;p23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0" name="Google Shape;570;p23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571" name="Google Shape;571;p23"/>
          <p:cNvCxnSpPr/>
          <p:nvPr/>
        </p:nvCxnSpPr>
        <p:spPr>
          <a:xfrm>
            <a:off x="-532914" y="2550319"/>
            <a:ext cx="10209828" cy="0"/>
          </a:xfrm>
          <a:prstGeom prst="straightConnector1">
            <a:avLst/>
          </a:prstGeom>
          <a:noFill/>
          <a:ln cap="flat" cmpd="sng" w="85725">
            <a:solidFill>
              <a:srgbClr val="F86D6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2" name="Google Shape;572;p23"/>
          <p:cNvGrpSpPr/>
          <p:nvPr/>
        </p:nvGrpSpPr>
        <p:grpSpPr>
          <a:xfrm>
            <a:off x="3015276" y="2085975"/>
            <a:ext cx="971550" cy="971550"/>
            <a:chOff x="0" y="0"/>
            <a:chExt cx="812800" cy="812800"/>
          </a:xfrm>
        </p:grpSpPr>
        <p:sp>
          <p:nvSpPr>
            <p:cNvPr id="573" name="Google Shape;57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23"/>
          <p:cNvGrpSpPr/>
          <p:nvPr/>
        </p:nvGrpSpPr>
        <p:grpSpPr>
          <a:xfrm>
            <a:off x="5158365" y="2085975"/>
            <a:ext cx="971550" cy="971550"/>
            <a:chOff x="0" y="0"/>
            <a:chExt cx="812800" cy="812800"/>
          </a:xfrm>
        </p:grpSpPr>
        <p:sp>
          <p:nvSpPr>
            <p:cNvPr id="576" name="Google Shape;57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>
            <a:off x="7301490" y="2085975"/>
            <a:ext cx="971550" cy="971550"/>
            <a:chOff x="0" y="0"/>
            <a:chExt cx="812800" cy="812800"/>
          </a:xfrm>
        </p:grpSpPr>
        <p:sp>
          <p:nvSpPr>
            <p:cNvPr id="579" name="Google Shape;57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867425" y="2085975"/>
            <a:ext cx="971550" cy="971550"/>
            <a:chOff x="0" y="0"/>
            <a:chExt cx="812800" cy="812800"/>
          </a:xfrm>
        </p:grpSpPr>
        <p:sp>
          <p:nvSpPr>
            <p:cNvPr id="582" name="Google Shape;58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23"/>
          <p:cNvSpPr/>
          <p:nvPr/>
        </p:nvSpPr>
        <p:spPr>
          <a:xfrm>
            <a:off x="3182943" y="1642014"/>
            <a:ext cx="835016" cy="1315927"/>
          </a:xfrm>
          <a:custGeom>
            <a:rect b="b" l="l" r="r" t="t"/>
            <a:pathLst>
              <a:path extrusionOk="0" h="2631853" w="1670031">
                <a:moveTo>
                  <a:pt x="0" y="0"/>
                </a:moveTo>
                <a:lnTo>
                  <a:pt x="1670030" y="0"/>
                </a:lnTo>
                <a:lnTo>
                  <a:pt x="1670030" y="2631853"/>
                </a:lnTo>
                <a:lnTo>
                  <a:pt x="0" y="2631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3"/>
          <p:cNvSpPr/>
          <p:nvPr/>
        </p:nvSpPr>
        <p:spPr>
          <a:xfrm>
            <a:off x="734723" y="1869078"/>
            <a:ext cx="1388646" cy="1189186"/>
          </a:xfrm>
          <a:custGeom>
            <a:rect b="b" l="l" r="r" t="t"/>
            <a:pathLst>
              <a:path extrusionOk="0" h="2378372" w="2777292">
                <a:moveTo>
                  <a:pt x="0" y="0"/>
                </a:moveTo>
                <a:lnTo>
                  <a:pt x="2777291" y="0"/>
                </a:lnTo>
                <a:lnTo>
                  <a:pt x="2777291" y="2378372"/>
                </a:lnTo>
                <a:lnTo>
                  <a:pt x="0" y="2378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3"/>
          <p:cNvSpPr/>
          <p:nvPr/>
        </p:nvSpPr>
        <p:spPr>
          <a:xfrm flipH="1">
            <a:off x="5233450" y="1998670"/>
            <a:ext cx="852549" cy="1103298"/>
          </a:xfrm>
          <a:custGeom>
            <a:rect b="b" l="l" r="r" t="t"/>
            <a:pathLst>
              <a:path extrusionOk="0" h="2206596" w="1705097">
                <a:moveTo>
                  <a:pt x="1705097" y="0"/>
                </a:moveTo>
                <a:lnTo>
                  <a:pt x="0" y="0"/>
                </a:lnTo>
                <a:lnTo>
                  <a:pt x="0" y="2206597"/>
                </a:lnTo>
                <a:lnTo>
                  <a:pt x="1705097" y="2206597"/>
                </a:lnTo>
                <a:lnTo>
                  <a:pt x="170509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3"/>
          <p:cNvSpPr/>
          <p:nvPr/>
        </p:nvSpPr>
        <p:spPr>
          <a:xfrm>
            <a:off x="7627022" y="1998670"/>
            <a:ext cx="646018" cy="1146161"/>
          </a:xfrm>
          <a:custGeom>
            <a:rect b="b" l="l" r="r" t="t"/>
            <a:pathLst>
              <a:path extrusionOk="0" h="2292321" w="1292036">
                <a:moveTo>
                  <a:pt x="0" y="0"/>
                </a:moveTo>
                <a:lnTo>
                  <a:pt x="1292035" y="0"/>
                </a:lnTo>
                <a:lnTo>
                  <a:pt x="1292035" y="2292322"/>
                </a:lnTo>
                <a:lnTo>
                  <a:pt x="0" y="2292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3"/>
          <p:cNvSpPr txBox="1"/>
          <p:nvPr/>
        </p:nvSpPr>
        <p:spPr>
          <a:xfrm>
            <a:off x="734722" y="519113"/>
            <a:ext cx="7289072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 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Timeline Page</a:t>
            </a:r>
            <a:endParaRPr sz="700"/>
          </a:p>
        </p:txBody>
      </p:sp>
      <p:sp>
        <p:nvSpPr>
          <p:cNvPr id="589" name="Google Shape;589;p23"/>
          <p:cNvSpPr txBox="1"/>
          <p:nvPr/>
        </p:nvSpPr>
        <p:spPr>
          <a:xfrm>
            <a:off x="511969" y="4060686"/>
            <a:ext cx="1682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sz="700"/>
          </a:p>
        </p:txBody>
      </p:sp>
      <p:sp>
        <p:nvSpPr>
          <p:cNvPr id="590" name="Google Shape;590;p23"/>
          <p:cNvSpPr txBox="1"/>
          <p:nvPr/>
        </p:nvSpPr>
        <p:spPr>
          <a:xfrm>
            <a:off x="2659820" y="4060686"/>
            <a:ext cx="1682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sz="700"/>
          </a:p>
        </p:txBody>
      </p:sp>
      <p:sp>
        <p:nvSpPr>
          <p:cNvPr id="591" name="Google Shape;591;p23"/>
          <p:cNvSpPr txBox="1"/>
          <p:nvPr/>
        </p:nvSpPr>
        <p:spPr>
          <a:xfrm>
            <a:off x="4802909" y="4060686"/>
            <a:ext cx="1682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sz="700"/>
          </a:p>
        </p:txBody>
      </p:sp>
      <p:sp>
        <p:nvSpPr>
          <p:cNvPr id="592" name="Google Shape;592;p23"/>
          <p:cNvSpPr txBox="1"/>
          <p:nvPr/>
        </p:nvSpPr>
        <p:spPr>
          <a:xfrm>
            <a:off x="6947224" y="4060686"/>
            <a:ext cx="1682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sz="700"/>
          </a:p>
        </p:txBody>
      </p:sp>
      <p:sp>
        <p:nvSpPr>
          <p:cNvPr id="593" name="Google Shape;593;p23"/>
          <p:cNvSpPr txBox="1"/>
          <p:nvPr/>
        </p:nvSpPr>
        <p:spPr>
          <a:xfrm>
            <a:off x="511969" y="3282811"/>
            <a:ext cx="1682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Add a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main point</a:t>
            </a:r>
            <a:endParaRPr sz="700"/>
          </a:p>
        </p:txBody>
      </p:sp>
      <p:sp>
        <p:nvSpPr>
          <p:cNvPr id="594" name="Google Shape;594;p23"/>
          <p:cNvSpPr txBox="1"/>
          <p:nvPr/>
        </p:nvSpPr>
        <p:spPr>
          <a:xfrm>
            <a:off x="2659820" y="3282811"/>
            <a:ext cx="1682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Add a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main point</a:t>
            </a:r>
            <a:endParaRPr sz="700"/>
          </a:p>
        </p:txBody>
      </p:sp>
      <p:sp>
        <p:nvSpPr>
          <p:cNvPr id="595" name="Google Shape;595;p23"/>
          <p:cNvSpPr txBox="1"/>
          <p:nvPr/>
        </p:nvSpPr>
        <p:spPr>
          <a:xfrm>
            <a:off x="4802909" y="3282811"/>
            <a:ext cx="1682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Add a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main point</a:t>
            </a:r>
            <a:endParaRPr sz="700"/>
          </a:p>
        </p:txBody>
      </p:sp>
      <p:sp>
        <p:nvSpPr>
          <p:cNvPr id="596" name="Google Shape;596;p23"/>
          <p:cNvSpPr txBox="1"/>
          <p:nvPr/>
        </p:nvSpPr>
        <p:spPr>
          <a:xfrm>
            <a:off x="6945752" y="3282811"/>
            <a:ext cx="1682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Add a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main point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24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602" name="Google Shape;602;p2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3" name="Google Shape;603;p2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4" name="Google Shape;604;p2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5" name="Google Shape;605;p2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6" name="Google Shape;606;p2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7" name="Google Shape;607;p2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8" name="Google Shape;608;p2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9" name="Google Shape;609;p2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10" name="Google Shape;610;p24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611" name="Google Shape;611;p2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2" name="Google Shape;612;p2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3" name="Google Shape;613;p2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4" name="Google Shape;614;p2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5" name="Google Shape;615;p2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6" name="Google Shape;616;p2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7" name="Google Shape;617;p2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8" name="Google Shape;618;p2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619" name="Google Shape;619;p24"/>
          <p:cNvPicPr preferRelativeResize="0"/>
          <p:nvPr/>
        </p:nvPicPr>
        <p:blipFill rotWithShape="1">
          <a:blip r:embed="rId4">
            <a:alphaModFix/>
          </a:blip>
          <a:srcRect b="7051" l="0" r="0" t="7051"/>
          <a:stretch/>
        </p:blipFill>
        <p:spPr>
          <a:xfrm rot="-352750">
            <a:off x="430848" y="368260"/>
            <a:ext cx="3688277" cy="211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4"/>
          <p:cNvPicPr preferRelativeResize="0"/>
          <p:nvPr/>
        </p:nvPicPr>
        <p:blipFill rotWithShape="1">
          <a:blip r:embed="rId5">
            <a:alphaModFix/>
          </a:blip>
          <a:srcRect b="0" l="854" r="855" t="0"/>
          <a:stretch/>
        </p:blipFill>
        <p:spPr>
          <a:xfrm rot="-352750">
            <a:off x="2224589" y="2680917"/>
            <a:ext cx="3688277" cy="211075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4"/>
          <p:cNvSpPr/>
          <p:nvPr/>
        </p:nvSpPr>
        <p:spPr>
          <a:xfrm>
            <a:off x="233286" y="3013135"/>
            <a:ext cx="1750560" cy="1803012"/>
          </a:xfrm>
          <a:custGeom>
            <a:rect b="b" l="l" r="r" t="t"/>
            <a:pathLst>
              <a:path extrusionOk="0" h="3606023" w="3501120">
                <a:moveTo>
                  <a:pt x="0" y="0"/>
                </a:moveTo>
                <a:lnTo>
                  <a:pt x="3501121" y="0"/>
                </a:lnTo>
                <a:lnTo>
                  <a:pt x="3501121" y="3606022"/>
                </a:lnTo>
                <a:lnTo>
                  <a:pt x="0" y="3606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24"/>
          <p:cNvSpPr/>
          <p:nvPr/>
        </p:nvSpPr>
        <p:spPr>
          <a:xfrm>
            <a:off x="7114886" y="514350"/>
            <a:ext cx="881290" cy="2223439"/>
          </a:xfrm>
          <a:custGeom>
            <a:rect b="b" l="l" r="r" t="t"/>
            <a:pathLst>
              <a:path extrusionOk="0" h="4446877" w="1762580">
                <a:moveTo>
                  <a:pt x="0" y="0"/>
                </a:moveTo>
                <a:lnTo>
                  <a:pt x="1762581" y="0"/>
                </a:lnTo>
                <a:lnTo>
                  <a:pt x="1762581" y="4446877"/>
                </a:lnTo>
                <a:lnTo>
                  <a:pt x="0" y="4446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24"/>
          <p:cNvSpPr txBox="1"/>
          <p:nvPr/>
        </p:nvSpPr>
        <p:spPr>
          <a:xfrm>
            <a:off x="4672919" y="1298327"/>
            <a:ext cx="22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624" name="Google Shape;624;p24"/>
          <p:cNvSpPr txBox="1"/>
          <p:nvPr/>
        </p:nvSpPr>
        <p:spPr>
          <a:xfrm>
            <a:off x="6409499" y="3446964"/>
            <a:ext cx="22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625" name="Google Shape;625;p24"/>
          <p:cNvSpPr txBox="1"/>
          <p:nvPr/>
        </p:nvSpPr>
        <p:spPr>
          <a:xfrm>
            <a:off x="4672919" y="748067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One</a:t>
            </a:r>
            <a:endParaRPr sz="700"/>
          </a:p>
        </p:txBody>
      </p:sp>
      <p:sp>
        <p:nvSpPr>
          <p:cNvPr id="626" name="Google Shape;626;p24"/>
          <p:cNvSpPr txBox="1"/>
          <p:nvPr/>
        </p:nvSpPr>
        <p:spPr>
          <a:xfrm>
            <a:off x="6409499" y="2896703"/>
            <a:ext cx="2292062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Two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25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632" name="Google Shape;632;p2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3" name="Google Shape;633;p2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4" name="Google Shape;634;p2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5" name="Google Shape;635;p2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6" name="Google Shape;636;p2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7" name="Google Shape;637;p2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8" name="Google Shape;638;p2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9" name="Google Shape;639;p2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40" name="Google Shape;640;p25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641" name="Google Shape;641;p2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2" name="Google Shape;642;p2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3" name="Google Shape;643;p2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4" name="Google Shape;644;p2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5" name="Google Shape;645;p2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6" name="Google Shape;646;p2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7" name="Google Shape;647;p2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8" name="Google Shape;648;p2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649" name="Google Shape;649;p25"/>
          <p:cNvPicPr preferRelativeResize="0"/>
          <p:nvPr/>
        </p:nvPicPr>
        <p:blipFill rotWithShape="1">
          <a:blip r:embed="rId4">
            <a:alphaModFix/>
          </a:blip>
          <a:srcRect b="8306" l="0" r="0" t="8307"/>
          <a:stretch/>
        </p:blipFill>
        <p:spPr>
          <a:xfrm rot="545482">
            <a:off x="5405437" y="62955"/>
            <a:ext cx="39477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25"/>
          <p:cNvSpPr/>
          <p:nvPr/>
        </p:nvSpPr>
        <p:spPr>
          <a:xfrm>
            <a:off x="4506042" y="3092060"/>
            <a:ext cx="1960716" cy="1647002"/>
          </a:xfrm>
          <a:custGeom>
            <a:rect b="b" l="l" r="r" t="t"/>
            <a:pathLst>
              <a:path extrusionOk="0" h="3294003" w="3921432">
                <a:moveTo>
                  <a:pt x="0" y="0"/>
                </a:moveTo>
                <a:lnTo>
                  <a:pt x="3921432" y="0"/>
                </a:lnTo>
                <a:lnTo>
                  <a:pt x="3921432" y="3294003"/>
                </a:lnTo>
                <a:lnTo>
                  <a:pt x="0" y="3294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25"/>
          <p:cNvSpPr txBox="1"/>
          <p:nvPr/>
        </p:nvSpPr>
        <p:spPr>
          <a:xfrm>
            <a:off x="1243406" y="3245875"/>
            <a:ext cx="306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sp>
        <p:nvSpPr>
          <p:cNvPr id="652" name="Google Shape;652;p25"/>
          <p:cNvSpPr txBox="1"/>
          <p:nvPr/>
        </p:nvSpPr>
        <p:spPr>
          <a:xfrm>
            <a:off x="794911" y="1434710"/>
            <a:ext cx="3957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Topic or Idea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6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658" name="Google Shape;658;p2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2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2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2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2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2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2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2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66" name="Google Shape;666;p26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667" name="Google Shape;667;p2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2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2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2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2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2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2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2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675" name="Google Shape;675;p26"/>
          <p:cNvPicPr preferRelativeResize="0"/>
          <p:nvPr/>
        </p:nvPicPr>
        <p:blipFill rotWithShape="1">
          <a:blip r:embed="rId4">
            <a:alphaModFix/>
          </a:blip>
          <a:srcRect b="18597" l="0" r="0" t="18598"/>
          <a:stretch/>
        </p:blipFill>
        <p:spPr>
          <a:xfrm rot="165243">
            <a:off x="3631342" y="1941146"/>
            <a:ext cx="1881316" cy="177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6"/>
          <p:cNvPicPr preferRelativeResize="0"/>
          <p:nvPr/>
        </p:nvPicPr>
        <p:blipFill rotWithShape="1">
          <a:blip r:embed="rId5">
            <a:alphaModFix/>
          </a:blip>
          <a:srcRect b="12294" l="0" r="0" t="12294"/>
          <a:stretch/>
        </p:blipFill>
        <p:spPr>
          <a:xfrm rot="-290630">
            <a:off x="823269" y="1941147"/>
            <a:ext cx="1881316" cy="177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6"/>
          <p:cNvPicPr preferRelativeResize="0"/>
          <p:nvPr/>
        </p:nvPicPr>
        <p:blipFill rotWithShape="1">
          <a:blip r:embed="rId6">
            <a:alphaModFix/>
          </a:blip>
          <a:srcRect b="24415" l="0" r="0" t="12742"/>
          <a:stretch/>
        </p:blipFill>
        <p:spPr>
          <a:xfrm rot="-216844">
            <a:off x="6439415" y="1941147"/>
            <a:ext cx="1881316" cy="177340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6"/>
          <p:cNvSpPr txBox="1"/>
          <p:nvPr/>
        </p:nvSpPr>
        <p:spPr>
          <a:xfrm>
            <a:off x="823269" y="3948407"/>
            <a:ext cx="1881316" cy="325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Name</a:t>
            </a:r>
            <a:endParaRPr sz="700"/>
          </a:p>
        </p:txBody>
      </p:sp>
      <p:sp>
        <p:nvSpPr>
          <p:cNvPr id="679" name="Google Shape;679;p26"/>
          <p:cNvSpPr txBox="1"/>
          <p:nvPr/>
        </p:nvSpPr>
        <p:spPr>
          <a:xfrm>
            <a:off x="3651909" y="3948407"/>
            <a:ext cx="1881316" cy="325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Name</a:t>
            </a:r>
            <a:endParaRPr sz="700"/>
          </a:p>
        </p:txBody>
      </p:sp>
      <p:sp>
        <p:nvSpPr>
          <p:cNvPr id="680" name="Google Shape;680;p26"/>
          <p:cNvSpPr txBox="1"/>
          <p:nvPr/>
        </p:nvSpPr>
        <p:spPr>
          <a:xfrm>
            <a:off x="6438542" y="3948407"/>
            <a:ext cx="1881316" cy="325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Name</a:t>
            </a:r>
            <a:endParaRPr sz="700"/>
          </a:p>
        </p:txBody>
      </p:sp>
      <p:sp>
        <p:nvSpPr>
          <p:cNvPr id="681" name="Google Shape;681;p26"/>
          <p:cNvSpPr txBox="1"/>
          <p:nvPr/>
        </p:nvSpPr>
        <p:spPr>
          <a:xfrm>
            <a:off x="514350" y="4353308"/>
            <a:ext cx="2499154" cy="153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Title</a:t>
            </a:r>
            <a:endParaRPr sz="700"/>
          </a:p>
        </p:txBody>
      </p:sp>
      <p:sp>
        <p:nvSpPr>
          <p:cNvPr id="682" name="Google Shape;682;p26"/>
          <p:cNvSpPr txBox="1"/>
          <p:nvPr/>
        </p:nvSpPr>
        <p:spPr>
          <a:xfrm>
            <a:off x="3342989" y="4353308"/>
            <a:ext cx="2499154" cy="153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Title</a:t>
            </a:r>
            <a:endParaRPr sz="700"/>
          </a:p>
        </p:txBody>
      </p:sp>
      <p:sp>
        <p:nvSpPr>
          <p:cNvPr id="683" name="Google Shape;683;p26"/>
          <p:cNvSpPr txBox="1"/>
          <p:nvPr/>
        </p:nvSpPr>
        <p:spPr>
          <a:xfrm>
            <a:off x="6129623" y="4353308"/>
            <a:ext cx="2499154" cy="153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Title</a:t>
            </a:r>
            <a:endParaRPr sz="700"/>
          </a:p>
        </p:txBody>
      </p:sp>
      <p:sp>
        <p:nvSpPr>
          <p:cNvPr id="684" name="Google Shape;684;p26"/>
          <p:cNvSpPr txBox="1"/>
          <p:nvPr/>
        </p:nvSpPr>
        <p:spPr>
          <a:xfrm>
            <a:off x="1687229" y="645747"/>
            <a:ext cx="5769542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Meet The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Team 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27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690" name="Google Shape;690;p2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2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2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2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4" name="Google Shape;694;p2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5" name="Google Shape;695;p2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p2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7" name="Google Shape;697;p2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98" name="Google Shape;698;p27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699" name="Google Shape;699;p2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0" name="Google Shape;700;p2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1" name="Google Shape;701;p2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2" name="Google Shape;702;p2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3" name="Google Shape;703;p2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4" name="Google Shape;704;p2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5" name="Google Shape;705;p2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6" name="Google Shape;706;p2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07" name="Google Shape;707;p27"/>
          <p:cNvSpPr txBox="1"/>
          <p:nvPr/>
        </p:nvSpPr>
        <p:spPr>
          <a:xfrm>
            <a:off x="514350" y="546338"/>
            <a:ext cx="3734830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 out of 5</a:t>
            </a:r>
            <a:endParaRPr sz="700"/>
          </a:p>
        </p:txBody>
      </p:sp>
      <p:sp>
        <p:nvSpPr>
          <p:cNvPr id="708" name="Google Shape;708;p27"/>
          <p:cNvSpPr txBox="1"/>
          <p:nvPr/>
        </p:nvSpPr>
        <p:spPr>
          <a:xfrm>
            <a:off x="2704585" y="1858965"/>
            <a:ext cx="3734830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95%</a:t>
            </a:r>
            <a:endParaRPr sz="700"/>
          </a:p>
        </p:txBody>
      </p:sp>
      <p:sp>
        <p:nvSpPr>
          <p:cNvPr id="709" name="Google Shape;709;p27"/>
          <p:cNvSpPr txBox="1"/>
          <p:nvPr/>
        </p:nvSpPr>
        <p:spPr>
          <a:xfrm>
            <a:off x="4894821" y="3162166"/>
            <a:ext cx="3734830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 million</a:t>
            </a:r>
            <a:endParaRPr sz="700"/>
          </a:p>
        </p:txBody>
      </p:sp>
      <p:sp>
        <p:nvSpPr>
          <p:cNvPr id="710" name="Google Shape;710;p27"/>
          <p:cNvSpPr txBox="1"/>
          <p:nvPr/>
        </p:nvSpPr>
        <p:spPr>
          <a:xfrm>
            <a:off x="626173" y="1463806"/>
            <a:ext cx="351118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sp>
        <p:nvSpPr>
          <p:cNvPr id="711" name="Google Shape;711;p27"/>
          <p:cNvSpPr txBox="1"/>
          <p:nvPr/>
        </p:nvSpPr>
        <p:spPr>
          <a:xfrm>
            <a:off x="2816407" y="2776433"/>
            <a:ext cx="3511185" cy="153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sp>
        <p:nvSpPr>
          <p:cNvPr id="712" name="Google Shape;712;p27"/>
          <p:cNvSpPr txBox="1"/>
          <p:nvPr/>
        </p:nvSpPr>
        <p:spPr>
          <a:xfrm>
            <a:off x="5006643" y="4079635"/>
            <a:ext cx="3511185" cy="153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pic>
        <p:nvPicPr>
          <p:cNvPr id="713" name="Google Shape;713;p27"/>
          <p:cNvPicPr preferRelativeResize="0"/>
          <p:nvPr/>
        </p:nvPicPr>
        <p:blipFill rotWithShape="1">
          <a:blip r:embed="rId4">
            <a:alphaModFix/>
          </a:blip>
          <a:srcRect b="0" l="7727" r="7727" t="0"/>
          <a:stretch/>
        </p:blipFill>
        <p:spPr>
          <a:xfrm rot="-383674">
            <a:off x="5943285" y="473100"/>
            <a:ext cx="2808031" cy="221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7"/>
          <p:cNvPicPr preferRelativeResize="0"/>
          <p:nvPr/>
        </p:nvPicPr>
        <p:blipFill rotWithShape="1">
          <a:blip r:embed="rId5">
            <a:alphaModFix/>
          </a:blip>
          <a:srcRect b="0" l="7171" r="7172" t="0"/>
          <a:stretch/>
        </p:blipFill>
        <p:spPr>
          <a:xfrm rot="336703">
            <a:off x="466409" y="2518543"/>
            <a:ext cx="2808031" cy="221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28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720" name="Google Shape;720;p2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1" name="Google Shape;721;p2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2" name="Google Shape;722;p2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3" name="Google Shape;723;p2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4" name="Google Shape;724;p2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5" name="Google Shape;725;p2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6" name="Google Shape;726;p2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7" name="Google Shape;727;p2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28" name="Google Shape;728;p28"/>
          <p:cNvGrpSpPr/>
          <p:nvPr/>
        </p:nvGrpSpPr>
        <p:grpSpPr>
          <a:xfrm>
            <a:off x="-27961" y="3860813"/>
            <a:ext cx="9224133" cy="1098314"/>
            <a:chOff x="0" y="0"/>
            <a:chExt cx="24597688" cy="2928839"/>
          </a:xfrm>
        </p:grpSpPr>
        <p:sp>
          <p:nvSpPr>
            <p:cNvPr id="729" name="Google Shape;729;p2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0" name="Google Shape;730;p2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1" name="Google Shape;731;p2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2" name="Google Shape;732;p2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3" name="Google Shape;733;p2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4" name="Google Shape;734;p2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5" name="Google Shape;735;p2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6" name="Google Shape;736;p2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37" name="Google Shape;737;p28"/>
          <p:cNvGrpSpPr/>
          <p:nvPr/>
        </p:nvGrpSpPr>
        <p:grpSpPr>
          <a:xfrm>
            <a:off x="305256" y="1603104"/>
            <a:ext cx="1937292" cy="1937292"/>
            <a:chOff x="0" y="0"/>
            <a:chExt cx="812800" cy="812800"/>
          </a:xfrm>
        </p:grpSpPr>
        <p:sp>
          <p:nvSpPr>
            <p:cNvPr id="738" name="Google Shape;73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28"/>
          <p:cNvGrpSpPr/>
          <p:nvPr/>
        </p:nvGrpSpPr>
        <p:grpSpPr>
          <a:xfrm>
            <a:off x="6804545" y="1603104"/>
            <a:ext cx="1937292" cy="1937292"/>
            <a:chOff x="0" y="0"/>
            <a:chExt cx="812800" cy="812800"/>
          </a:xfrm>
        </p:grpSpPr>
        <p:sp>
          <p:nvSpPr>
            <p:cNvPr id="741" name="Google Shape;74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p28"/>
          <p:cNvSpPr txBox="1"/>
          <p:nvPr/>
        </p:nvSpPr>
        <p:spPr>
          <a:xfrm>
            <a:off x="2524472" y="936453"/>
            <a:ext cx="40950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4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4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inspiring</a:t>
            </a:r>
            <a:r>
              <a:rPr b="1" i="0" lang="en" sz="44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quote </a:t>
            </a:r>
            <a:endParaRPr sz="700"/>
          </a:p>
        </p:txBody>
      </p:sp>
      <p:sp>
        <p:nvSpPr>
          <p:cNvPr id="744" name="Google Shape;744;p28"/>
          <p:cNvSpPr txBox="1"/>
          <p:nvPr/>
        </p:nvSpPr>
        <p:spPr>
          <a:xfrm>
            <a:off x="1370809" y="3856210"/>
            <a:ext cx="6402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— Include a credit, citation,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or supporting message</a:t>
            </a:r>
            <a:endParaRPr sz="700"/>
          </a:p>
        </p:txBody>
      </p:sp>
      <p:sp>
        <p:nvSpPr>
          <p:cNvPr id="745" name="Google Shape;745;p28"/>
          <p:cNvSpPr/>
          <p:nvPr/>
        </p:nvSpPr>
        <p:spPr>
          <a:xfrm>
            <a:off x="6900515" y="1603104"/>
            <a:ext cx="1620280" cy="1937292"/>
          </a:xfrm>
          <a:custGeom>
            <a:rect b="b" l="l" r="r" t="t"/>
            <a:pathLst>
              <a:path extrusionOk="0" h="3874584" w="3240561">
                <a:moveTo>
                  <a:pt x="0" y="0"/>
                </a:moveTo>
                <a:lnTo>
                  <a:pt x="3240561" y="0"/>
                </a:lnTo>
                <a:lnTo>
                  <a:pt x="3240561" y="3874584"/>
                </a:lnTo>
                <a:lnTo>
                  <a:pt x="0" y="3874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28"/>
          <p:cNvSpPr/>
          <p:nvPr/>
        </p:nvSpPr>
        <p:spPr>
          <a:xfrm flipH="1">
            <a:off x="305256" y="1603104"/>
            <a:ext cx="1556878" cy="1937292"/>
          </a:xfrm>
          <a:custGeom>
            <a:rect b="b" l="l" r="r" t="t"/>
            <a:pathLst>
              <a:path extrusionOk="0" h="3874584" w="3113756">
                <a:moveTo>
                  <a:pt x="3113757" y="0"/>
                </a:moveTo>
                <a:lnTo>
                  <a:pt x="0" y="0"/>
                </a:lnTo>
                <a:lnTo>
                  <a:pt x="0" y="3874584"/>
                </a:lnTo>
                <a:lnTo>
                  <a:pt x="3113757" y="3874584"/>
                </a:lnTo>
                <a:lnTo>
                  <a:pt x="31137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29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752" name="Google Shape;752;p2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3" name="Google Shape;753;p2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4" name="Google Shape;754;p2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5" name="Google Shape;755;p2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6" name="Google Shape;756;p2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7" name="Google Shape;757;p2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8" name="Google Shape;758;p2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9" name="Google Shape;759;p2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60" name="Google Shape;760;p29"/>
          <p:cNvGrpSpPr/>
          <p:nvPr/>
        </p:nvGrpSpPr>
        <p:grpSpPr>
          <a:xfrm>
            <a:off x="-27961" y="3860813"/>
            <a:ext cx="9224133" cy="1098314"/>
            <a:chOff x="0" y="0"/>
            <a:chExt cx="24597688" cy="2928839"/>
          </a:xfrm>
        </p:grpSpPr>
        <p:sp>
          <p:nvSpPr>
            <p:cNvPr id="761" name="Google Shape;761;p2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2" name="Google Shape;762;p2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3" name="Google Shape;763;p2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4" name="Google Shape;764;p2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5" name="Google Shape;765;p2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6" name="Google Shape;766;p2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7" name="Google Shape;767;p2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8" name="Google Shape;768;p2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69" name="Google Shape;769;p29"/>
          <p:cNvSpPr txBox="1"/>
          <p:nvPr/>
        </p:nvSpPr>
        <p:spPr>
          <a:xfrm>
            <a:off x="216889" y="1759921"/>
            <a:ext cx="5228335" cy="1776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</a:t>
            </a:r>
            <a:endParaRPr sz="700"/>
          </a:p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you!</a:t>
            </a:r>
            <a:endParaRPr sz="700"/>
          </a:p>
        </p:txBody>
      </p:sp>
      <p:sp>
        <p:nvSpPr>
          <p:cNvPr id="770" name="Google Shape;770;p29"/>
          <p:cNvSpPr/>
          <p:nvPr/>
        </p:nvSpPr>
        <p:spPr>
          <a:xfrm>
            <a:off x="5095401" y="184914"/>
            <a:ext cx="4630314" cy="8215074"/>
          </a:xfrm>
          <a:custGeom>
            <a:rect b="b" l="l" r="r" t="t"/>
            <a:pathLst>
              <a:path extrusionOk="0" h="16430147" w="9260628">
                <a:moveTo>
                  <a:pt x="0" y="0"/>
                </a:moveTo>
                <a:lnTo>
                  <a:pt x="9260628" y="0"/>
                </a:lnTo>
                <a:lnTo>
                  <a:pt x="9260628" y="16430147"/>
                </a:lnTo>
                <a:lnTo>
                  <a:pt x="0" y="16430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30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776" name="Google Shape;776;p30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0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30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779" name="Google Shape;779;p30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0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782" name="Google Shape;782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785" name="Google Shape;785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7" name="Google Shape;787;p30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788" name="Google Shape;788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0" name="Google Shape;790;p30"/>
          <p:cNvGrpSpPr/>
          <p:nvPr/>
        </p:nvGrpSpPr>
        <p:grpSpPr>
          <a:xfrm>
            <a:off x="1484143" y="4048637"/>
            <a:ext cx="377102" cy="385940"/>
            <a:chOff x="0" y="-19050"/>
            <a:chExt cx="812800" cy="831850"/>
          </a:xfrm>
        </p:grpSpPr>
        <p:sp>
          <p:nvSpPr>
            <p:cNvPr id="791" name="Google Shape;791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2242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3" name="Google Shape;793;p30"/>
          <p:cNvGrpSpPr/>
          <p:nvPr/>
        </p:nvGrpSpPr>
        <p:grpSpPr>
          <a:xfrm>
            <a:off x="1004537" y="4048637"/>
            <a:ext cx="377102" cy="385940"/>
            <a:chOff x="0" y="-19050"/>
            <a:chExt cx="812800" cy="831850"/>
          </a:xfrm>
        </p:grpSpPr>
        <p:sp>
          <p:nvSpPr>
            <p:cNvPr id="794" name="Google Shape;794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C8A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30"/>
          <p:cNvGrpSpPr/>
          <p:nvPr/>
        </p:nvGrpSpPr>
        <p:grpSpPr>
          <a:xfrm>
            <a:off x="1950924" y="4048637"/>
            <a:ext cx="377102" cy="385940"/>
            <a:chOff x="0" y="-19050"/>
            <a:chExt cx="812800" cy="831850"/>
          </a:xfrm>
        </p:grpSpPr>
        <p:sp>
          <p:nvSpPr>
            <p:cNvPr id="797" name="Google Shape;797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86D6D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9" name="Google Shape;799;p30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800" name="Google Shape;800;p30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801" name="Google Shape;801;p30"/>
          <p:cNvSpPr txBox="1"/>
          <p:nvPr/>
        </p:nvSpPr>
        <p:spPr>
          <a:xfrm>
            <a:off x="873885" y="2244506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2224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2224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INTER</a:t>
            </a:r>
            <a:endParaRPr sz="700"/>
          </a:p>
        </p:txBody>
      </p:sp>
      <p:sp>
        <p:nvSpPr>
          <p:cNvPr id="802" name="Google Shape;802;p30"/>
          <p:cNvSpPr txBox="1"/>
          <p:nvPr/>
        </p:nvSpPr>
        <p:spPr>
          <a:xfrm>
            <a:off x="1367351" y="4479383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#222428</a:t>
            </a:r>
            <a:endParaRPr sz="700"/>
          </a:p>
        </p:txBody>
      </p:sp>
      <p:sp>
        <p:nvSpPr>
          <p:cNvPr id="803" name="Google Shape;803;p30"/>
          <p:cNvSpPr txBox="1"/>
          <p:nvPr/>
        </p:nvSpPr>
        <p:spPr>
          <a:xfrm>
            <a:off x="887744" y="4479383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#3B8AFF</a:t>
            </a:r>
            <a:endParaRPr sz="700"/>
          </a:p>
        </p:txBody>
      </p:sp>
      <p:sp>
        <p:nvSpPr>
          <p:cNvPr id="804" name="Google Shape;804;p30"/>
          <p:cNvSpPr txBox="1"/>
          <p:nvPr/>
        </p:nvSpPr>
        <p:spPr>
          <a:xfrm>
            <a:off x="1834133" y="4479383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222428"/>
                </a:solidFill>
                <a:latin typeface="Arial"/>
                <a:ea typeface="Arial"/>
                <a:cs typeface="Arial"/>
                <a:sym typeface="Arial"/>
              </a:rPr>
              <a:t>#D41111</a:t>
            </a:r>
            <a:endParaRPr sz="700"/>
          </a:p>
        </p:txBody>
      </p:sp>
      <p:sp>
        <p:nvSpPr>
          <p:cNvPr id="805" name="Google Shape;805;p30"/>
          <p:cNvSpPr txBox="1"/>
          <p:nvPr/>
        </p:nvSpPr>
        <p:spPr>
          <a:xfrm>
            <a:off x="2105002" y="723021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806" name="Google Shape;806;p30"/>
          <p:cNvSpPr txBox="1"/>
          <p:nvPr/>
        </p:nvSpPr>
        <p:spPr>
          <a:xfrm>
            <a:off x="5853103" y="4905022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807" name="Google Shape;807;p30"/>
          <p:cNvSpPr txBox="1"/>
          <p:nvPr/>
        </p:nvSpPr>
        <p:spPr>
          <a:xfrm>
            <a:off x="3092850" y="179225"/>
            <a:ext cx="295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 sz="700"/>
          </a:p>
        </p:txBody>
      </p:sp>
      <p:sp>
        <p:nvSpPr>
          <p:cNvPr id="808" name="Google Shape;808;p30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809" name="Google Shape;809;p30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810" name="Google Shape;810;p30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811" name="Google Shape;811;p30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812" name="Google Shape;812;p30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3" name="Google Shape;813;p30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4" name="Google Shape;814;p30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5" name="Google Shape;815;p30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6" name="Google Shape;816;p30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7" name="Google Shape;817;p30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8" name="Google Shape;818;p30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9" name="Google Shape;819;p30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0" name="Google Shape;820;p30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1" name="Google Shape;821;p30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2" name="Google Shape;822;p30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3" name="Google Shape;823;p30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4" name="Google Shape;824;p30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5" name="Google Shape;825;p30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6" name="Google Shape;826;p30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7" name="Google Shape;827;p30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8" name="Google Shape;828;p30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9" name="Google Shape;829;p30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0" name="Google Shape;830;p30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1" name="Google Shape;831;p30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2" name="Google Shape;832;p30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3" name="Google Shape;833;p30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4" name="Google Shape;834;p30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5" name="Google Shape;835;p30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6" name="Google Shape;836;p30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7" name="Google Shape;837;p30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8" name="Google Shape;838;p30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9" name="Google Shape;839;p30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0" name="Google Shape;840;p30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1" name="Google Shape;841;p30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2" name="Google Shape;842;p30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3" name="Google Shape;843;p30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4" name="Google Shape;844;p30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5" name="Google Shape;845;p30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6" name="Google Shape;846;p30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7" name="Google Shape;847;p30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8" name="Google Shape;848;p30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9" name="Google Shape;849;p30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0" name="Google Shape;850;p30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31"/>
          <p:cNvGrpSpPr/>
          <p:nvPr/>
        </p:nvGrpSpPr>
        <p:grpSpPr>
          <a:xfrm>
            <a:off x="2997636" y="1218787"/>
            <a:ext cx="3148728" cy="1287724"/>
            <a:chOff x="0" y="-19050"/>
            <a:chExt cx="1658589" cy="678307"/>
          </a:xfrm>
        </p:grpSpPr>
        <p:sp>
          <p:nvSpPr>
            <p:cNvPr id="856" name="Google Shape;856;p31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1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8" name="Google Shape;858;p31"/>
          <p:cNvSpPr/>
          <p:nvPr/>
        </p:nvSpPr>
        <p:spPr>
          <a:xfrm>
            <a:off x="3389498" y="1484017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9" name="Google Shape;859;p31"/>
          <p:cNvGrpSpPr/>
          <p:nvPr/>
        </p:nvGrpSpPr>
        <p:grpSpPr>
          <a:xfrm>
            <a:off x="2997636" y="2756096"/>
            <a:ext cx="3148728" cy="1287724"/>
            <a:chOff x="0" y="-19050"/>
            <a:chExt cx="1658589" cy="678307"/>
          </a:xfrm>
        </p:grpSpPr>
        <p:sp>
          <p:nvSpPr>
            <p:cNvPr id="860" name="Google Shape;860;p31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1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2" name="Google Shape;862;p31"/>
          <p:cNvSpPr txBox="1"/>
          <p:nvPr/>
        </p:nvSpPr>
        <p:spPr>
          <a:xfrm>
            <a:off x="1688740" y="821471"/>
            <a:ext cx="5766520" cy="163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863" name="Google Shape;863;p31"/>
          <p:cNvSpPr txBox="1"/>
          <p:nvPr/>
        </p:nvSpPr>
        <p:spPr>
          <a:xfrm>
            <a:off x="3055013" y="4404777"/>
            <a:ext cx="3033973" cy="3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Happy designing!</a:t>
            </a:r>
            <a:endParaRPr sz="700"/>
          </a:p>
        </p:txBody>
      </p:sp>
      <p:sp>
        <p:nvSpPr>
          <p:cNvPr id="864" name="Google Shape;864;p31"/>
          <p:cNvSpPr txBox="1"/>
          <p:nvPr/>
        </p:nvSpPr>
        <p:spPr>
          <a:xfrm>
            <a:off x="2105002" y="2174133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865" name="Google Shape;865;p31"/>
          <p:cNvSpPr txBox="1"/>
          <p:nvPr/>
        </p:nvSpPr>
        <p:spPr>
          <a:xfrm>
            <a:off x="2105002" y="352638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866" name="Google Shape;866;p31"/>
          <p:cNvSpPr txBox="1"/>
          <p:nvPr/>
        </p:nvSpPr>
        <p:spPr>
          <a:xfrm>
            <a:off x="2367732" y="274336"/>
            <a:ext cx="4408536" cy="480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 sz="700"/>
          </a:p>
        </p:txBody>
      </p:sp>
      <p:sp>
        <p:nvSpPr>
          <p:cNvPr id="867" name="Google Shape;867;p31"/>
          <p:cNvSpPr txBox="1"/>
          <p:nvPr/>
        </p:nvSpPr>
        <p:spPr>
          <a:xfrm>
            <a:off x="3055013" y="3160153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4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280" name="Google Shape;280;p1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1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1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1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1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1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1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1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88" name="Google Shape;288;p14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289" name="Google Shape;289;p14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14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14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14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14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14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14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14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97" name="Google Shape;297;p14"/>
          <p:cNvPicPr preferRelativeResize="0"/>
          <p:nvPr/>
        </p:nvPicPr>
        <p:blipFill rotWithShape="1">
          <a:blip r:embed="rId4">
            <a:alphaModFix/>
          </a:blip>
          <a:srcRect b="8754" l="0" r="0" t="8754"/>
          <a:stretch/>
        </p:blipFill>
        <p:spPr>
          <a:xfrm rot="-510091">
            <a:off x="612998" y="433356"/>
            <a:ext cx="3831303" cy="421393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4"/>
          <p:cNvSpPr/>
          <p:nvPr/>
        </p:nvSpPr>
        <p:spPr>
          <a:xfrm>
            <a:off x="3362470" y="2706688"/>
            <a:ext cx="2038062" cy="2436813"/>
          </a:xfrm>
          <a:custGeom>
            <a:rect b="b" l="l" r="r" t="t"/>
            <a:pathLst>
              <a:path extrusionOk="0" h="4873625" w="4076123">
                <a:moveTo>
                  <a:pt x="0" y="0"/>
                </a:moveTo>
                <a:lnTo>
                  <a:pt x="4076122" y="0"/>
                </a:lnTo>
                <a:lnTo>
                  <a:pt x="4076122" y="4873625"/>
                </a:lnTo>
                <a:lnTo>
                  <a:pt x="0" y="487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14"/>
          <p:cNvSpPr txBox="1"/>
          <p:nvPr/>
        </p:nvSpPr>
        <p:spPr>
          <a:xfrm>
            <a:off x="5322866" y="2262188"/>
            <a:ext cx="3074794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Write an agenda here.</a:t>
            </a:r>
            <a:endParaRPr sz="700"/>
          </a:p>
        </p:txBody>
      </p:sp>
      <p:sp>
        <p:nvSpPr>
          <p:cNvPr id="300" name="Google Shape;300;p14"/>
          <p:cNvSpPr txBox="1"/>
          <p:nvPr/>
        </p:nvSpPr>
        <p:spPr>
          <a:xfrm>
            <a:off x="5322866" y="938213"/>
            <a:ext cx="3074794" cy="117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Of 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Contents</a:t>
            </a:r>
            <a:endParaRPr sz="700"/>
          </a:p>
        </p:txBody>
      </p:sp>
      <p:sp>
        <p:nvSpPr>
          <p:cNvPr id="301" name="Google Shape;301;p14"/>
          <p:cNvSpPr txBox="1"/>
          <p:nvPr/>
        </p:nvSpPr>
        <p:spPr>
          <a:xfrm>
            <a:off x="5322866" y="2771780"/>
            <a:ext cx="3074794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Write an agenda here.</a:t>
            </a:r>
            <a:endParaRPr sz="700"/>
          </a:p>
        </p:txBody>
      </p:sp>
      <p:sp>
        <p:nvSpPr>
          <p:cNvPr id="302" name="Google Shape;302;p14"/>
          <p:cNvSpPr txBox="1"/>
          <p:nvPr/>
        </p:nvSpPr>
        <p:spPr>
          <a:xfrm>
            <a:off x="5322866" y="3281372"/>
            <a:ext cx="3074794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Write an agenda here.</a:t>
            </a:r>
            <a:endParaRPr sz="700"/>
          </a:p>
        </p:txBody>
      </p:sp>
      <p:sp>
        <p:nvSpPr>
          <p:cNvPr id="303" name="Google Shape;303;p14"/>
          <p:cNvSpPr txBox="1"/>
          <p:nvPr/>
        </p:nvSpPr>
        <p:spPr>
          <a:xfrm>
            <a:off x="5322866" y="3790964"/>
            <a:ext cx="3074794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Write an agenda here.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5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309" name="Google Shape;309;p1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1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1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1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1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1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1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1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17" name="Google Shape;317;p15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318" name="Google Shape;318;p15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15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15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" name="Google Shape;321;p15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15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15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15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15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6" name="Google Shape;326;p15"/>
          <p:cNvGrpSpPr/>
          <p:nvPr/>
        </p:nvGrpSpPr>
        <p:grpSpPr>
          <a:xfrm>
            <a:off x="706065" y="1898695"/>
            <a:ext cx="3187300" cy="1349681"/>
            <a:chOff x="0" y="9525"/>
            <a:chExt cx="8499466" cy="3599150"/>
          </a:xfrm>
        </p:grpSpPr>
        <p:sp>
          <p:nvSpPr>
            <p:cNvPr id="327" name="Google Shape;327;p15"/>
            <p:cNvSpPr txBox="1"/>
            <p:nvPr/>
          </p:nvSpPr>
          <p:spPr>
            <a:xfrm>
              <a:off x="0" y="2374235"/>
              <a:ext cx="6508712" cy="1234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elit. Donec quis erat et quam iaculis faucibus at sit amet nibh.</a:t>
              </a:r>
              <a:endParaRPr sz="700"/>
            </a:p>
          </p:txBody>
        </p:sp>
        <p:sp>
          <p:nvSpPr>
            <p:cNvPr id="328" name="Google Shape;328;p15"/>
            <p:cNvSpPr txBox="1"/>
            <p:nvPr/>
          </p:nvSpPr>
          <p:spPr>
            <a:xfrm>
              <a:off x="0" y="9525"/>
              <a:ext cx="8499466" cy="2009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000" u="none" cap="none" strike="noStrike">
                  <a:solidFill>
                    <a:srgbClr val="3C8A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About</a:t>
              </a:r>
              <a:r>
                <a:rPr b="1" i="0" lang="en" sz="5000" u="none" cap="none" strike="noStrike">
                  <a:solidFill>
                    <a:srgbClr val="222428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b="1" i="0" lang="en" sz="5000" u="none" cap="none" strike="noStrike">
                  <a:solidFill>
                    <a:srgbClr val="F86D6D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Us</a:t>
              </a:r>
              <a:endParaRPr sz="700"/>
            </a:p>
          </p:txBody>
        </p:sp>
      </p:grpSp>
      <p:pic>
        <p:nvPicPr>
          <p:cNvPr id="329" name="Google Shape;329;p15"/>
          <p:cNvPicPr preferRelativeResize="0"/>
          <p:nvPr/>
        </p:nvPicPr>
        <p:blipFill rotWithShape="1">
          <a:blip r:embed="rId4">
            <a:alphaModFix/>
          </a:blip>
          <a:srcRect b="0" l="12638" r="23320" t="0"/>
          <a:stretch/>
        </p:blipFill>
        <p:spPr>
          <a:xfrm rot="662316">
            <a:off x="4585913" y="514427"/>
            <a:ext cx="39477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5"/>
          <p:cNvSpPr/>
          <p:nvPr/>
        </p:nvSpPr>
        <p:spPr>
          <a:xfrm>
            <a:off x="3712037" y="1663245"/>
            <a:ext cx="1521031" cy="3386912"/>
          </a:xfrm>
          <a:custGeom>
            <a:rect b="b" l="l" r="r" t="t"/>
            <a:pathLst>
              <a:path extrusionOk="0" h="6773823" w="3042062">
                <a:moveTo>
                  <a:pt x="0" y="0"/>
                </a:moveTo>
                <a:lnTo>
                  <a:pt x="3042063" y="0"/>
                </a:lnTo>
                <a:lnTo>
                  <a:pt x="3042063" y="6773823"/>
                </a:lnTo>
                <a:lnTo>
                  <a:pt x="0" y="677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6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336" name="Google Shape;336;p1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1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1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1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" name="Google Shape;342;p1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1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4" name="Google Shape;344;p16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345" name="Google Shape;345;p16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" name="Google Shape;346;p16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16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16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16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" name="Google Shape;350;p16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16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" name="Google Shape;352;p16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53" name="Google Shape;353;p16"/>
          <p:cNvGrpSpPr/>
          <p:nvPr/>
        </p:nvGrpSpPr>
        <p:grpSpPr>
          <a:xfrm>
            <a:off x="105432" y="58214"/>
            <a:ext cx="8933137" cy="4954742"/>
            <a:chOff x="0" y="-38100"/>
            <a:chExt cx="4705521" cy="2609905"/>
          </a:xfrm>
        </p:grpSpPr>
        <p:sp>
          <p:nvSpPr>
            <p:cNvPr id="354" name="Google Shape;354;p16"/>
            <p:cNvSpPr/>
            <p:nvPr/>
          </p:nvSpPr>
          <p:spPr>
            <a:xfrm>
              <a:off x="0" y="0"/>
              <a:ext cx="4705521" cy="2571805"/>
            </a:xfrm>
            <a:custGeom>
              <a:rect b="b" l="l" r="r" t="t"/>
              <a:pathLst>
                <a:path extrusionOk="0" h="2571805" w="4705521">
                  <a:moveTo>
                    <a:pt x="0" y="0"/>
                  </a:moveTo>
                  <a:lnTo>
                    <a:pt x="4705521" y="0"/>
                  </a:lnTo>
                  <a:lnTo>
                    <a:pt x="4705521" y="2571805"/>
                  </a:lnTo>
                  <a:lnTo>
                    <a:pt x="0" y="2571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86D6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5" name="Google Shape;355;p16"/>
            <p:cNvSpPr txBox="1"/>
            <p:nvPr/>
          </p:nvSpPr>
          <p:spPr>
            <a:xfrm>
              <a:off x="0" y="-38100"/>
              <a:ext cx="4705521" cy="2609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16"/>
          <p:cNvSpPr txBox="1"/>
          <p:nvPr/>
        </p:nvSpPr>
        <p:spPr>
          <a:xfrm>
            <a:off x="1209590" y="1523560"/>
            <a:ext cx="2682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Hello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There!</a:t>
            </a:r>
            <a:endParaRPr sz="700"/>
          </a:p>
        </p:txBody>
      </p:sp>
      <p:sp>
        <p:nvSpPr>
          <p:cNvPr id="357" name="Google Shape;357;p16"/>
          <p:cNvSpPr txBox="1"/>
          <p:nvPr/>
        </p:nvSpPr>
        <p:spPr>
          <a:xfrm>
            <a:off x="1371183" y="3157026"/>
            <a:ext cx="2358938" cy="4676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I'm Rain, and I'll be sharing with you my beautiful ideas. Follow me at @reallygreatsite to learn more. </a:t>
            </a:r>
            <a:endParaRPr sz="700"/>
          </a:p>
        </p:txBody>
      </p:sp>
      <p:pic>
        <p:nvPicPr>
          <p:cNvPr id="358" name="Google Shape;358;p16"/>
          <p:cNvPicPr preferRelativeResize="0"/>
          <p:nvPr/>
        </p:nvPicPr>
        <p:blipFill rotWithShape="1">
          <a:blip r:embed="rId4">
            <a:alphaModFix/>
          </a:blip>
          <a:srcRect b="36053" l="0" r="0" t="0"/>
          <a:stretch/>
        </p:blipFill>
        <p:spPr>
          <a:xfrm>
            <a:off x="4146725" y="0"/>
            <a:ext cx="44222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17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364" name="Google Shape;364;p1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" name="Google Shape;365;p1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" name="Google Shape;366;p1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" name="Google Shape;367;p1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" name="Google Shape;368;p1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" name="Google Shape;369;p1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" name="Google Shape;370;p1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" name="Google Shape;371;p1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72" name="Google Shape;372;p17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373" name="Google Shape;373;p17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4" name="Google Shape;374;p17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17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17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17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17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17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17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81" name="Google Shape;381;p17"/>
          <p:cNvSpPr/>
          <p:nvPr/>
        </p:nvSpPr>
        <p:spPr>
          <a:xfrm>
            <a:off x="514350" y="2297958"/>
            <a:ext cx="1960716" cy="1647002"/>
          </a:xfrm>
          <a:custGeom>
            <a:rect b="b" l="l" r="r" t="t"/>
            <a:pathLst>
              <a:path extrusionOk="0" h="3294003" w="3921432">
                <a:moveTo>
                  <a:pt x="0" y="0"/>
                </a:moveTo>
                <a:lnTo>
                  <a:pt x="3921432" y="0"/>
                </a:lnTo>
                <a:lnTo>
                  <a:pt x="3921432" y="3294002"/>
                </a:lnTo>
                <a:lnTo>
                  <a:pt x="0" y="3294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17"/>
          <p:cNvSpPr txBox="1"/>
          <p:nvPr/>
        </p:nvSpPr>
        <p:spPr>
          <a:xfrm>
            <a:off x="2176286" y="3392914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One</a:t>
            </a:r>
            <a:endParaRPr sz="700"/>
          </a:p>
        </p:txBody>
      </p:sp>
      <p:sp>
        <p:nvSpPr>
          <p:cNvPr id="383" name="Google Shape;383;p17"/>
          <p:cNvSpPr txBox="1"/>
          <p:nvPr/>
        </p:nvSpPr>
        <p:spPr>
          <a:xfrm>
            <a:off x="2176286" y="3891388"/>
            <a:ext cx="2292063" cy="467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384" name="Google Shape;384;p17"/>
          <p:cNvSpPr txBox="1"/>
          <p:nvPr/>
        </p:nvSpPr>
        <p:spPr>
          <a:xfrm>
            <a:off x="6176786" y="3284707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Two</a:t>
            </a:r>
            <a:endParaRPr sz="700"/>
          </a:p>
        </p:txBody>
      </p:sp>
      <p:sp>
        <p:nvSpPr>
          <p:cNvPr id="385" name="Google Shape;385;p17"/>
          <p:cNvSpPr txBox="1"/>
          <p:nvPr/>
        </p:nvSpPr>
        <p:spPr>
          <a:xfrm>
            <a:off x="6176786" y="3783183"/>
            <a:ext cx="2292063" cy="467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386" name="Google Shape;386;p17"/>
          <p:cNvSpPr txBox="1"/>
          <p:nvPr/>
        </p:nvSpPr>
        <p:spPr>
          <a:xfrm>
            <a:off x="393529" y="373908"/>
            <a:ext cx="8356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Representative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Government</a:t>
            </a:r>
            <a:endParaRPr sz="700"/>
          </a:p>
        </p:txBody>
      </p:sp>
      <p:sp>
        <p:nvSpPr>
          <p:cNvPr id="387" name="Google Shape;387;p17"/>
          <p:cNvSpPr/>
          <p:nvPr/>
        </p:nvSpPr>
        <p:spPr>
          <a:xfrm flipH="1">
            <a:off x="4875796" y="2297958"/>
            <a:ext cx="1646076" cy="1430590"/>
          </a:xfrm>
          <a:custGeom>
            <a:rect b="b" l="l" r="r" t="t"/>
            <a:pathLst>
              <a:path extrusionOk="0" h="2861179" w="3292151">
                <a:moveTo>
                  <a:pt x="3292151" y="0"/>
                </a:moveTo>
                <a:lnTo>
                  <a:pt x="0" y="0"/>
                </a:lnTo>
                <a:lnTo>
                  <a:pt x="0" y="2861178"/>
                </a:lnTo>
                <a:lnTo>
                  <a:pt x="3292151" y="2861178"/>
                </a:lnTo>
                <a:lnTo>
                  <a:pt x="329215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18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393" name="Google Shape;393;p1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" name="Google Shape;394;p1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" name="Google Shape;395;p1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1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1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1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" name="Google Shape;399;p1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" name="Google Shape;400;p1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01" name="Google Shape;401;p18"/>
          <p:cNvSpPr/>
          <p:nvPr/>
        </p:nvSpPr>
        <p:spPr>
          <a:xfrm>
            <a:off x="4079445" y="1733139"/>
            <a:ext cx="1171300" cy="1457500"/>
          </a:xfrm>
          <a:custGeom>
            <a:rect b="b" l="l" r="r" t="t"/>
            <a:pathLst>
              <a:path extrusionOk="0" h="2915000" w="2342600">
                <a:moveTo>
                  <a:pt x="0" y="0"/>
                </a:moveTo>
                <a:lnTo>
                  <a:pt x="2342601" y="0"/>
                </a:lnTo>
                <a:lnTo>
                  <a:pt x="2342601" y="2915000"/>
                </a:lnTo>
                <a:lnTo>
                  <a:pt x="0" y="2915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18"/>
          <p:cNvSpPr/>
          <p:nvPr/>
        </p:nvSpPr>
        <p:spPr>
          <a:xfrm>
            <a:off x="6892192" y="1830248"/>
            <a:ext cx="1226532" cy="1263283"/>
          </a:xfrm>
          <a:custGeom>
            <a:rect b="b" l="l" r="r" t="t"/>
            <a:pathLst>
              <a:path extrusionOk="0" h="2526565" w="2453065">
                <a:moveTo>
                  <a:pt x="0" y="0"/>
                </a:moveTo>
                <a:lnTo>
                  <a:pt x="2453065" y="0"/>
                </a:lnTo>
                <a:lnTo>
                  <a:pt x="2453065" y="2526565"/>
                </a:lnTo>
                <a:lnTo>
                  <a:pt x="0" y="2526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18"/>
          <p:cNvSpPr txBox="1"/>
          <p:nvPr/>
        </p:nvSpPr>
        <p:spPr>
          <a:xfrm>
            <a:off x="1328868" y="652052"/>
            <a:ext cx="6486264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Separation of </a:t>
            </a:r>
            <a:r>
              <a:rPr b="1" i="0" lang="en" sz="5000" u="none" cap="none" strike="noStrike">
                <a:solidFill>
                  <a:srgbClr val="22242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Powers</a:t>
            </a:r>
            <a:endParaRPr sz="700"/>
          </a:p>
        </p:txBody>
      </p:sp>
      <p:grpSp>
        <p:nvGrpSpPr>
          <p:cNvPr id="404" name="Google Shape;404;p18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405" name="Google Shape;405;p18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" name="Google Shape;406;p18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18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18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18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18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1" name="Google Shape;411;p18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18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3" name="Google Shape;413;p18"/>
          <p:cNvSpPr txBox="1"/>
          <p:nvPr/>
        </p:nvSpPr>
        <p:spPr>
          <a:xfrm>
            <a:off x="760092" y="3894449"/>
            <a:ext cx="17736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414" name="Google Shape;414;p18"/>
          <p:cNvSpPr txBox="1"/>
          <p:nvPr/>
        </p:nvSpPr>
        <p:spPr>
          <a:xfrm>
            <a:off x="685272" y="3369803"/>
            <a:ext cx="1923355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One</a:t>
            </a:r>
            <a:endParaRPr sz="700"/>
          </a:p>
        </p:txBody>
      </p:sp>
      <p:sp>
        <p:nvSpPr>
          <p:cNvPr id="415" name="Google Shape;415;p18"/>
          <p:cNvSpPr txBox="1"/>
          <p:nvPr/>
        </p:nvSpPr>
        <p:spPr>
          <a:xfrm>
            <a:off x="3711495" y="3894449"/>
            <a:ext cx="17379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416" name="Google Shape;416;p18"/>
          <p:cNvSpPr txBox="1"/>
          <p:nvPr/>
        </p:nvSpPr>
        <p:spPr>
          <a:xfrm>
            <a:off x="3625428" y="3369803"/>
            <a:ext cx="1909957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Two</a:t>
            </a:r>
            <a:endParaRPr sz="700"/>
          </a:p>
        </p:txBody>
      </p:sp>
      <p:sp>
        <p:nvSpPr>
          <p:cNvPr id="417" name="Google Shape;417;p18"/>
          <p:cNvSpPr txBox="1"/>
          <p:nvPr/>
        </p:nvSpPr>
        <p:spPr>
          <a:xfrm>
            <a:off x="6604866" y="3894449"/>
            <a:ext cx="18012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 at sit amet nibh.</a:t>
            </a:r>
            <a:endParaRPr sz="700"/>
          </a:p>
        </p:txBody>
      </p:sp>
      <p:sp>
        <p:nvSpPr>
          <p:cNvPr id="418" name="Google Shape;418;p18"/>
          <p:cNvSpPr txBox="1"/>
          <p:nvPr/>
        </p:nvSpPr>
        <p:spPr>
          <a:xfrm>
            <a:off x="6552188" y="3369803"/>
            <a:ext cx="1906541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Three</a:t>
            </a:r>
            <a:endParaRPr sz="700"/>
          </a:p>
        </p:txBody>
      </p:sp>
      <p:sp>
        <p:nvSpPr>
          <p:cNvPr id="419" name="Google Shape;419;p18"/>
          <p:cNvSpPr/>
          <p:nvPr/>
        </p:nvSpPr>
        <p:spPr>
          <a:xfrm>
            <a:off x="1205957" y="1830248"/>
            <a:ext cx="881983" cy="1360392"/>
          </a:xfrm>
          <a:custGeom>
            <a:rect b="b" l="l" r="r" t="t"/>
            <a:pathLst>
              <a:path extrusionOk="0" h="2720783" w="1763967">
                <a:moveTo>
                  <a:pt x="0" y="0"/>
                </a:moveTo>
                <a:lnTo>
                  <a:pt x="1763967" y="0"/>
                </a:lnTo>
                <a:lnTo>
                  <a:pt x="1763967" y="2720782"/>
                </a:lnTo>
                <a:lnTo>
                  <a:pt x="0" y="2720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3567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9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425" name="Google Shape;425;p1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" name="Google Shape;426;p1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7" name="Google Shape;427;p1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" name="Google Shape;428;p1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" name="Google Shape;429;p1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" name="Google Shape;430;p1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" name="Google Shape;431;p1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" name="Google Shape;432;p1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33" name="Google Shape;433;p19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434" name="Google Shape;434;p19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" name="Google Shape;435;p19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19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19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19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19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19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" name="Google Shape;441;p19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42" name="Google Shape;442;p19"/>
          <p:cNvPicPr preferRelativeResize="0"/>
          <p:nvPr/>
        </p:nvPicPr>
        <p:blipFill rotWithShape="1">
          <a:blip r:embed="rId4">
            <a:alphaModFix/>
          </a:blip>
          <a:srcRect b="0" l="24013" r="24012" t="0"/>
          <a:stretch/>
        </p:blipFill>
        <p:spPr>
          <a:xfrm rot="170440">
            <a:off x="3660763" y="1422423"/>
            <a:ext cx="1822476" cy="233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9"/>
          <p:cNvPicPr preferRelativeResize="0"/>
          <p:nvPr/>
        </p:nvPicPr>
        <p:blipFill rotWithShape="1">
          <a:blip r:embed="rId5">
            <a:alphaModFix/>
          </a:blip>
          <a:srcRect b="0" l="36798" r="8955" t="0"/>
          <a:stretch/>
        </p:blipFill>
        <p:spPr>
          <a:xfrm rot="-200918">
            <a:off x="6586433" y="1398611"/>
            <a:ext cx="1822476" cy="243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9"/>
          <p:cNvPicPr preferRelativeResize="0"/>
          <p:nvPr/>
        </p:nvPicPr>
        <p:blipFill rotWithShape="1">
          <a:blip r:embed="rId6">
            <a:alphaModFix/>
          </a:blip>
          <a:srcRect b="5399" l="0" r="0" t="5400"/>
          <a:stretch/>
        </p:blipFill>
        <p:spPr>
          <a:xfrm rot="-181540">
            <a:off x="735093" y="1398611"/>
            <a:ext cx="1822476" cy="243996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9"/>
          <p:cNvSpPr txBox="1"/>
          <p:nvPr/>
        </p:nvSpPr>
        <p:spPr>
          <a:xfrm>
            <a:off x="514350" y="423679"/>
            <a:ext cx="8115300" cy="710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Declaration of</a:t>
            </a:r>
            <a:r>
              <a:rPr b="1" i="0" lang="en" sz="4700" u="none" cap="none" strike="noStrike">
                <a:solidFill>
                  <a:srgbClr val="22242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i="0" lang="en" sz="47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Independence</a:t>
            </a:r>
            <a:endParaRPr sz="700"/>
          </a:p>
        </p:txBody>
      </p:sp>
      <p:grpSp>
        <p:nvGrpSpPr>
          <p:cNvPr id="446" name="Google Shape;446;p19"/>
          <p:cNvGrpSpPr/>
          <p:nvPr/>
        </p:nvGrpSpPr>
        <p:grpSpPr>
          <a:xfrm>
            <a:off x="6586433" y="3915839"/>
            <a:ext cx="1822500" cy="796017"/>
            <a:chOff x="0" y="-104775"/>
            <a:chExt cx="4860000" cy="2122713"/>
          </a:xfrm>
        </p:grpSpPr>
        <p:sp>
          <p:nvSpPr>
            <p:cNvPr id="447" name="Google Shape;447;p19"/>
            <p:cNvSpPr txBox="1"/>
            <p:nvPr/>
          </p:nvSpPr>
          <p:spPr>
            <a:xfrm>
              <a:off x="0" y="1223838"/>
              <a:ext cx="48600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sz="700"/>
            </a:p>
          </p:txBody>
        </p:sp>
        <p:sp>
          <p:nvSpPr>
            <p:cNvPr id="448" name="Google Shape;448;p19"/>
            <p:cNvSpPr txBox="1"/>
            <p:nvPr/>
          </p:nvSpPr>
          <p:spPr>
            <a:xfrm>
              <a:off x="0" y="-104775"/>
              <a:ext cx="48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Topic Three</a:t>
              </a:r>
              <a:endParaRPr sz="700"/>
            </a:p>
          </p:txBody>
        </p:sp>
      </p:grpSp>
      <p:grpSp>
        <p:nvGrpSpPr>
          <p:cNvPr id="449" name="Google Shape;449;p19"/>
          <p:cNvGrpSpPr/>
          <p:nvPr/>
        </p:nvGrpSpPr>
        <p:grpSpPr>
          <a:xfrm>
            <a:off x="735092" y="3915839"/>
            <a:ext cx="1822500" cy="796017"/>
            <a:chOff x="0" y="-104775"/>
            <a:chExt cx="4860000" cy="2122713"/>
          </a:xfrm>
        </p:grpSpPr>
        <p:sp>
          <p:nvSpPr>
            <p:cNvPr id="450" name="Google Shape;450;p19"/>
            <p:cNvSpPr txBox="1"/>
            <p:nvPr/>
          </p:nvSpPr>
          <p:spPr>
            <a:xfrm>
              <a:off x="0" y="1223838"/>
              <a:ext cx="48600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sz="700"/>
            </a:p>
          </p:txBody>
        </p:sp>
        <p:sp>
          <p:nvSpPr>
            <p:cNvPr id="451" name="Google Shape;451;p19"/>
            <p:cNvSpPr txBox="1"/>
            <p:nvPr/>
          </p:nvSpPr>
          <p:spPr>
            <a:xfrm>
              <a:off x="0" y="-104775"/>
              <a:ext cx="48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Topic One</a:t>
              </a:r>
              <a:endParaRPr sz="700"/>
            </a:p>
          </p:txBody>
        </p:sp>
      </p:grpSp>
      <p:grpSp>
        <p:nvGrpSpPr>
          <p:cNvPr id="452" name="Google Shape;452;p19"/>
          <p:cNvGrpSpPr/>
          <p:nvPr/>
        </p:nvGrpSpPr>
        <p:grpSpPr>
          <a:xfrm>
            <a:off x="3660763" y="3915839"/>
            <a:ext cx="1822500" cy="796017"/>
            <a:chOff x="0" y="-104775"/>
            <a:chExt cx="4860000" cy="2122713"/>
          </a:xfrm>
        </p:grpSpPr>
        <p:sp>
          <p:nvSpPr>
            <p:cNvPr id="453" name="Google Shape;453;p19"/>
            <p:cNvSpPr txBox="1"/>
            <p:nvPr/>
          </p:nvSpPr>
          <p:spPr>
            <a:xfrm>
              <a:off x="0" y="1223838"/>
              <a:ext cx="48600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22428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sz="700"/>
            </a:p>
          </p:txBody>
        </p:sp>
        <p:sp>
          <p:nvSpPr>
            <p:cNvPr id="454" name="Google Shape;454;p19"/>
            <p:cNvSpPr txBox="1"/>
            <p:nvPr/>
          </p:nvSpPr>
          <p:spPr>
            <a:xfrm>
              <a:off x="0" y="-104775"/>
              <a:ext cx="48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Topic Two</a:t>
              </a:r>
              <a:endParaRPr sz="700"/>
            </a:p>
          </p:txBody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0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460" name="Google Shape;460;p2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2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2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2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2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2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2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2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68" name="Google Shape;468;p20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469" name="Google Shape;469;p20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20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20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20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20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20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20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20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77" name="Google Shape;477;p20"/>
          <p:cNvPicPr preferRelativeResize="0"/>
          <p:nvPr/>
        </p:nvPicPr>
        <p:blipFill rotWithShape="1">
          <a:blip r:embed="rId4">
            <a:alphaModFix/>
          </a:blip>
          <a:srcRect b="0" l="21337" r="21336" t="0"/>
          <a:stretch/>
        </p:blipFill>
        <p:spPr>
          <a:xfrm rot="-718889">
            <a:off x="805245" y="533211"/>
            <a:ext cx="39477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0"/>
          <p:cNvSpPr/>
          <p:nvPr/>
        </p:nvSpPr>
        <p:spPr>
          <a:xfrm>
            <a:off x="3904248" y="407194"/>
            <a:ext cx="2707106" cy="2057400"/>
          </a:xfrm>
          <a:custGeom>
            <a:rect b="b" l="l" r="r" t="t"/>
            <a:pathLst>
              <a:path extrusionOk="0"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20"/>
          <p:cNvSpPr/>
          <p:nvPr/>
        </p:nvSpPr>
        <p:spPr>
          <a:xfrm>
            <a:off x="252756" y="2955556"/>
            <a:ext cx="1285189" cy="2057400"/>
          </a:xfrm>
          <a:custGeom>
            <a:rect b="b" l="l" r="r" t="t"/>
            <a:pathLst>
              <a:path extrusionOk="0" h="4114800" w="2570378">
                <a:moveTo>
                  <a:pt x="0" y="0"/>
                </a:moveTo>
                <a:lnTo>
                  <a:pt x="2570378" y="0"/>
                </a:lnTo>
                <a:lnTo>
                  <a:pt x="25703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20"/>
          <p:cNvSpPr txBox="1"/>
          <p:nvPr/>
        </p:nvSpPr>
        <p:spPr>
          <a:xfrm>
            <a:off x="5425633" y="1440657"/>
            <a:ext cx="2917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Section</a:t>
            </a: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Header 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1"/>
          <p:cNvGrpSpPr/>
          <p:nvPr/>
        </p:nvGrpSpPr>
        <p:grpSpPr>
          <a:xfrm>
            <a:off x="-27961" y="184915"/>
            <a:ext cx="9224133" cy="1098315"/>
            <a:chOff x="0" y="0"/>
            <a:chExt cx="24597688" cy="2928839"/>
          </a:xfrm>
        </p:grpSpPr>
        <p:sp>
          <p:nvSpPr>
            <p:cNvPr id="486" name="Google Shape;486;p21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p21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p21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9" name="Google Shape;489;p21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21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1" name="Google Shape;491;p21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2" name="Google Shape;492;p21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3" name="Google Shape;493;p21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94" name="Google Shape;494;p21"/>
          <p:cNvGrpSpPr/>
          <p:nvPr/>
        </p:nvGrpSpPr>
        <p:grpSpPr>
          <a:xfrm>
            <a:off x="-27961" y="3914641"/>
            <a:ext cx="9224133" cy="1098315"/>
            <a:chOff x="0" y="0"/>
            <a:chExt cx="24597688" cy="2928839"/>
          </a:xfrm>
        </p:grpSpPr>
        <p:sp>
          <p:nvSpPr>
            <p:cNvPr id="495" name="Google Shape;495;p21"/>
            <p:cNvSpPr/>
            <p:nvPr/>
          </p:nvSpPr>
          <p:spPr>
            <a:xfrm>
              <a:off x="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6" name="Google Shape;496;p21"/>
            <p:cNvSpPr/>
            <p:nvPr/>
          </p:nvSpPr>
          <p:spPr>
            <a:xfrm>
              <a:off x="307489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7" name="Google Shape;497;p21"/>
            <p:cNvSpPr/>
            <p:nvPr/>
          </p:nvSpPr>
          <p:spPr>
            <a:xfrm>
              <a:off x="614979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8" name="Google Shape;498;p21"/>
            <p:cNvSpPr/>
            <p:nvPr/>
          </p:nvSpPr>
          <p:spPr>
            <a:xfrm>
              <a:off x="9224690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21"/>
            <p:cNvSpPr/>
            <p:nvPr/>
          </p:nvSpPr>
          <p:spPr>
            <a:xfrm>
              <a:off x="12299587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21"/>
            <p:cNvSpPr/>
            <p:nvPr/>
          </p:nvSpPr>
          <p:spPr>
            <a:xfrm>
              <a:off x="15374484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21"/>
            <p:cNvSpPr/>
            <p:nvPr/>
          </p:nvSpPr>
          <p:spPr>
            <a:xfrm>
              <a:off x="18447895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6" y="0"/>
                  </a:lnTo>
                  <a:lnTo>
                    <a:pt x="3074896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21"/>
            <p:cNvSpPr/>
            <p:nvPr/>
          </p:nvSpPr>
          <p:spPr>
            <a:xfrm>
              <a:off x="21522791" y="0"/>
              <a:ext cx="3074897" cy="2928839"/>
            </a:xfrm>
            <a:custGeom>
              <a:rect b="b" l="l" r="r" t="t"/>
              <a:pathLst>
                <a:path extrusionOk="0" h="2928839" w="3074897">
                  <a:moveTo>
                    <a:pt x="0" y="0"/>
                  </a:moveTo>
                  <a:lnTo>
                    <a:pt x="3074897" y="0"/>
                  </a:lnTo>
                  <a:lnTo>
                    <a:pt x="3074897" y="2928839"/>
                  </a:lnTo>
                  <a:lnTo>
                    <a:pt x="0" y="2928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03" name="Google Shape;503;p21"/>
          <p:cNvSpPr txBox="1"/>
          <p:nvPr/>
        </p:nvSpPr>
        <p:spPr>
          <a:xfrm>
            <a:off x="619810" y="1417350"/>
            <a:ext cx="47145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3C8A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Founding of 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United States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86D6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of America</a:t>
            </a:r>
            <a:endParaRPr sz="700"/>
          </a:p>
        </p:txBody>
      </p:sp>
      <p:sp>
        <p:nvSpPr>
          <p:cNvPr id="504" name="Google Shape;504;p21"/>
          <p:cNvSpPr/>
          <p:nvPr/>
        </p:nvSpPr>
        <p:spPr>
          <a:xfrm>
            <a:off x="5334270" y="931267"/>
            <a:ext cx="682168" cy="703925"/>
          </a:xfrm>
          <a:custGeom>
            <a:rect b="b" l="l" r="r" t="t"/>
            <a:pathLst>
              <a:path extrusionOk="0" h="1407850" w="1364335">
                <a:moveTo>
                  <a:pt x="0" y="0"/>
                </a:moveTo>
                <a:lnTo>
                  <a:pt x="1364335" y="0"/>
                </a:lnTo>
                <a:lnTo>
                  <a:pt x="1364335" y="1407851"/>
                </a:lnTo>
                <a:lnTo>
                  <a:pt x="0" y="1407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21"/>
          <p:cNvSpPr/>
          <p:nvPr/>
        </p:nvSpPr>
        <p:spPr>
          <a:xfrm>
            <a:off x="5334270" y="2266032"/>
            <a:ext cx="689432" cy="611435"/>
          </a:xfrm>
          <a:custGeom>
            <a:rect b="b" l="l" r="r" t="t"/>
            <a:pathLst>
              <a:path extrusionOk="0" h="1222870" w="1378865">
                <a:moveTo>
                  <a:pt x="0" y="0"/>
                </a:moveTo>
                <a:lnTo>
                  <a:pt x="1378865" y="0"/>
                </a:lnTo>
                <a:lnTo>
                  <a:pt x="1378865" y="1222870"/>
                </a:lnTo>
                <a:lnTo>
                  <a:pt x="0" y="1222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4670" l="0" r="0" t="0"/>
            </a:stretch>
          </a:blipFill>
          <a:ln>
            <a:noFill/>
          </a:ln>
        </p:spPr>
      </p:sp>
      <p:sp>
        <p:nvSpPr>
          <p:cNvPr id="506" name="Google Shape;506;p21"/>
          <p:cNvSpPr/>
          <p:nvPr/>
        </p:nvSpPr>
        <p:spPr>
          <a:xfrm>
            <a:off x="5450204" y="3547150"/>
            <a:ext cx="519833" cy="734982"/>
          </a:xfrm>
          <a:custGeom>
            <a:rect b="b" l="l" r="r" t="t"/>
            <a:pathLst>
              <a:path extrusionOk="0" h="1469965" w="1039666">
                <a:moveTo>
                  <a:pt x="0" y="0"/>
                </a:moveTo>
                <a:lnTo>
                  <a:pt x="1039666" y="0"/>
                </a:lnTo>
                <a:lnTo>
                  <a:pt x="1039666" y="1469966"/>
                </a:lnTo>
                <a:lnTo>
                  <a:pt x="0" y="1469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1"/>
          <p:cNvSpPr txBox="1"/>
          <p:nvPr/>
        </p:nvSpPr>
        <p:spPr>
          <a:xfrm>
            <a:off x="6295433" y="1334067"/>
            <a:ext cx="1854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faucibus.</a:t>
            </a:r>
            <a:endParaRPr sz="700"/>
          </a:p>
        </p:txBody>
      </p:sp>
      <p:sp>
        <p:nvSpPr>
          <p:cNvPr id="508" name="Google Shape;508;p21"/>
          <p:cNvSpPr txBox="1"/>
          <p:nvPr/>
        </p:nvSpPr>
        <p:spPr>
          <a:xfrm>
            <a:off x="6295433" y="888269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One</a:t>
            </a:r>
            <a:endParaRPr sz="700"/>
          </a:p>
        </p:txBody>
      </p:sp>
      <p:sp>
        <p:nvSpPr>
          <p:cNvPr id="509" name="Google Shape;509;p21"/>
          <p:cNvSpPr txBox="1"/>
          <p:nvPr/>
        </p:nvSpPr>
        <p:spPr>
          <a:xfrm>
            <a:off x="6295433" y="3892329"/>
            <a:ext cx="1968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faucibus.</a:t>
            </a:r>
            <a:endParaRPr sz="700"/>
          </a:p>
        </p:txBody>
      </p:sp>
      <p:sp>
        <p:nvSpPr>
          <p:cNvPr id="510" name="Google Shape;510;p21"/>
          <p:cNvSpPr txBox="1"/>
          <p:nvPr/>
        </p:nvSpPr>
        <p:spPr>
          <a:xfrm>
            <a:off x="6295433" y="3446531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Three</a:t>
            </a:r>
            <a:endParaRPr sz="700"/>
          </a:p>
        </p:txBody>
      </p:sp>
      <p:sp>
        <p:nvSpPr>
          <p:cNvPr id="511" name="Google Shape;511;p21"/>
          <p:cNvSpPr txBox="1"/>
          <p:nvPr/>
        </p:nvSpPr>
        <p:spPr>
          <a:xfrm>
            <a:off x="6295433" y="2613198"/>
            <a:ext cx="207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22428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 Donec quis erat et quam iaculis faucibus.</a:t>
            </a:r>
            <a:endParaRPr sz="700"/>
          </a:p>
        </p:txBody>
      </p:sp>
      <p:sp>
        <p:nvSpPr>
          <p:cNvPr id="512" name="Google Shape;512;p21"/>
          <p:cNvSpPr txBox="1"/>
          <p:nvPr/>
        </p:nvSpPr>
        <p:spPr>
          <a:xfrm>
            <a:off x="6295433" y="2167400"/>
            <a:ext cx="229206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Topic Two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C8AFF"/>
      </a:dk1>
      <a:lt1>
        <a:srgbClr val="FFFFFF"/>
      </a:lt1>
      <a:dk2>
        <a:srgbClr val="222428"/>
      </a:dk2>
      <a:lt2>
        <a:srgbClr val="3C8A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