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Be Vietnam Pr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BeVietnamPro-bold.fntdata"/><Relationship Id="rId23" Type="http://schemas.openxmlformats.org/officeDocument/2006/relationships/font" Target="fonts/BeVietnamPr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eVietnamPro-boldItalic.fntdata"/><Relationship Id="rId25" Type="http://schemas.openxmlformats.org/officeDocument/2006/relationships/font" Target="fonts/BeVietnamPr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6" name="Shape 296"/>
        <p:cNvGrpSpPr/>
        <p:nvPr/>
      </p:nvGrpSpPr>
      <p:grpSpPr>
        <a:xfrm>
          <a:off x="0" y="0"/>
          <a:ext cx="0" cy="0"/>
          <a:chOff x="0" y="0"/>
          <a:chExt cx="0" cy="0"/>
        </a:xfrm>
      </p:grpSpPr>
      <p:sp>
        <p:nvSpPr>
          <p:cNvPr id="297" name="Google Shape;297;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298" name="Google Shape;298;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9" name="Google Shape;299;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2" name="Shape 302"/>
        <p:cNvGrpSpPr/>
        <p:nvPr/>
      </p:nvGrpSpPr>
      <p:grpSpPr>
        <a:xfrm>
          <a:off x="0" y="0"/>
          <a:ext cx="0" cy="0"/>
          <a:chOff x="0" y="0"/>
          <a:chExt cx="0" cy="0"/>
        </a:xfrm>
      </p:grpSpPr>
      <p:sp>
        <p:nvSpPr>
          <p:cNvPr id="303" name="Google Shape;303;p1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304" name="Google Shape;304;p1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5" name="Google Shape;305;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8" name="Shape 308"/>
        <p:cNvGrpSpPr/>
        <p:nvPr/>
      </p:nvGrpSpPr>
      <p:grpSpPr>
        <a:xfrm>
          <a:off x="0" y="0"/>
          <a:ext cx="0" cy="0"/>
          <a:chOff x="0" y="0"/>
          <a:chExt cx="0" cy="0"/>
        </a:xfrm>
      </p:grpSpPr>
      <p:sp>
        <p:nvSpPr>
          <p:cNvPr id="309" name="Google Shape;309;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310" name="Google Shape;310;p1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11" name="Google Shape;311;p1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12" name="Google Shape;312;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5" name="Shape 315"/>
        <p:cNvGrpSpPr/>
        <p:nvPr/>
      </p:nvGrpSpPr>
      <p:grpSpPr>
        <a:xfrm>
          <a:off x="0" y="0"/>
          <a:ext cx="0" cy="0"/>
          <a:chOff x="0" y="0"/>
          <a:chExt cx="0" cy="0"/>
        </a:xfrm>
      </p:grpSpPr>
      <p:sp>
        <p:nvSpPr>
          <p:cNvPr id="316" name="Google Shape;316;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317" name="Google Shape;317;p1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18" name="Google Shape;318;p1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19" name="Google Shape;319;p1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20" name="Google Shape;320;p1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21" name="Google Shape;321;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2" name="Google Shape;322;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3" name="Google Shape;323;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4" name="Shape 324"/>
        <p:cNvGrpSpPr/>
        <p:nvPr/>
      </p:nvGrpSpPr>
      <p:grpSpPr>
        <a:xfrm>
          <a:off x="0" y="0"/>
          <a:ext cx="0" cy="0"/>
          <a:chOff x="0" y="0"/>
          <a:chExt cx="0" cy="0"/>
        </a:xfrm>
      </p:grpSpPr>
      <p:sp>
        <p:nvSpPr>
          <p:cNvPr id="325" name="Google Shape;325;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326" name="Google Shape;326;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8" name="Google Shape;328;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29" name="Shape 329"/>
        <p:cNvGrpSpPr/>
        <p:nvPr/>
      </p:nvGrpSpPr>
      <p:grpSpPr>
        <a:xfrm>
          <a:off x="0" y="0"/>
          <a:ext cx="0" cy="0"/>
          <a:chOff x="0" y="0"/>
          <a:chExt cx="0" cy="0"/>
        </a:xfrm>
      </p:grpSpPr>
      <p:sp>
        <p:nvSpPr>
          <p:cNvPr id="330" name="Google Shape;330;p1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331" name="Google Shape;331;p1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32" name="Google Shape;332;p1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33" name="Google Shape;333;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6" name="Shape 336"/>
        <p:cNvGrpSpPr/>
        <p:nvPr/>
      </p:nvGrpSpPr>
      <p:grpSpPr>
        <a:xfrm>
          <a:off x="0" y="0"/>
          <a:ext cx="0" cy="0"/>
          <a:chOff x="0" y="0"/>
          <a:chExt cx="0" cy="0"/>
        </a:xfrm>
      </p:grpSpPr>
      <p:sp>
        <p:nvSpPr>
          <p:cNvPr id="337" name="Google Shape;337;p1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338" name="Google Shape;338;p17"/>
          <p:cNvSpPr/>
          <p:nvPr>
            <p:ph idx="2" type="pic"/>
          </p:nvPr>
        </p:nvSpPr>
        <p:spPr>
          <a:xfrm>
            <a:off x="1792288" y="612775"/>
            <a:ext cx="5486400" cy="4114800"/>
          </a:xfrm>
          <a:prstGeom prst="rect">
            <a:avLst/>
          </a:prstGeom>
          <a:noFill/>
          <a:ln>
            <a:noFill/>
          </a:ln>
        </p:spPr>
      </p:sp>
      <p:sp>
        <p:nvSpPr>
          <p:cNvPr id="339" name="Google Shape;339;p1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40" name="Google Shape;340;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1" name="Google Shape;341;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2" name="Google Shape;342;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43" name="Shape 343"/>
        <p:cNvGrpSpPr/>
        <p:nvPr/>
      </p:nvGrpSpPr>
      <p:grpSpPr>
        <a:xfrm>
          <a:off x="0" y="0"/>
          <a:ext cx="0" cy="0"/>
          <a:chOff x="0" y="0"/>
          <a:chExt cx="0" cy="0"/>
        </a:xfrm>
      </p:grpSpPr>
      <p:sp>
        <p:nvSpPr>
          <p:cNvPr id="344" name="Google Shape;344;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345" name="Google Shape;345;p1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6" name="Google Shape;346;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49" name="Shape 349"/>
        <p:cNvGrpSpPr/>
        <p:nvPr/>
      </p:nvGrpSpPr>
      <p:grpSpPr>
        <a:xfrm>
          <a:off x="0" y="0"/>
          <a:ext cx="0" cy="0"/>
          <a:chOff x="0" y="0"/>
          <a:chExt cx="0" cy="0"/>
        </a:xfrm>
      </p:grpSpPr>
      <p:sp>
        <p:nvSpPr>
          <p:cNvPr id="350" name="Google Shape;350;p1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351" name="Google Shape;351;p1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2" name="Google Shape;352;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2" name="Shape 12"/>
        <p:cNvGrpSpPr/>
        <p:nvPr/>
      </p:nvGrpSpPr>
      <p:grpSpPr>
        <a:xfrm>
          <a:off x="0" y="0"/>
          <a:ext cx="0" cy="0"/>
          <a:chOff x="0" y="0"/>
          <a:chExt cx="0" cy="0"/>
        </a:xfrm>
      </p:grpSpPr>
      <p:sp>
        <p:nvSpPr>
          <p:cNvPr id="13" name="Google Shape;13;p3"/>
          <p:cNvSpPr/>
          <p:nvPr>
            <p:ph idx="2" type="pic"/>
          </p:nvPr>
        </p:nvSpPr>
        <p:spPr>
          <a:xfrm>
            <a:off x="1689900" y="2106625"/>
            <a:ext cx="9138300" cy="3709800"/>
          </a:xfrm>
          <a:prstGeom prst="rect">
            <a:avLst/>
          </a:prstGeom>
          <a:noFill/>
          <a:ln>
            <a:noFill/>
          </a:ln>
        </p:spPr>
      </p:sp>
      <p:sp>
        <p:nvSpPr>
          <p:cNvPr id="14" name="Google Shape;14;p3"/>
          <p:cNvSpPr/>
          <p:nvPr>
            <p:ph idx="3" type="pic"/>
          </p:nvPr>
        </p:nvSpPr>
        <p:spPr>
          <a:xfrm>
            <a:off x="11185775" y="2122288"/>
            <a:ext cx="5050200" cy="3709800"/>
          </a:xfrm>
          <a:prstGeom prst="rect">
            <a:avLst/>
          </a:prstGeom>
          <a:noFill/>
          <a:ln>
            <a:noFill/>
          </a:ln>
        </p:spPr>
      </p:sp>
      <p:cxnSp>
        <p:nvCxnSpPr>
          <p:cNvPr id="15" name="Google Shape;15;p3"/>
          <p:cNvCxnSpPr/>
          <p:nvPr/>
        </p:nvCxnSpPr>
        <p:spPr>
          <a:xfrm>
            <a:off x="520432"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16" name="Google Shape;16;p3"/>
          <p:cNvGrpSpPr/>
          <p:nvPr/>
        </p:nvGrpSpPr>
        <p:grpSpPr>
          <a:xfrm>
            <a:off x="520432" y="283298"/>
            <a:ext cx="190411" cy="371337"/>
            <a:chOff x="0" y="-47625"/>
            <a:chExt cx="50149" cy="97800"/>
          </a:xfrm>
        </p:grpSpPr>
        <p:sp>
          <p:nvSpPr>
            <p:cNvPr id="17" name="Google Shape;17;p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 name="Google Shape;18;p3"/>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9" name="Google Shape;19;p3"/>
          <p:cNvCxnSpPr/>
          <p:nvPr/>
        </p:nvCxnSpPr>
        <p:spPr>
          <a:xfrm>
            <a:off x="4240911"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20" name="Google Shape;20;p3"/>
          <p:cNvGrpSpPr/>
          <p:nvPr/>
        </p:nvGrpSpPr>
        <p:grpSpPr>
          <a:xfrm>
            <a:off x="4240911" y="283298"/>
            <a:ext cx="190411" cy="371337"/>
            <a:chOff x="0" y="-47625"/>
            <a:chExt cx="50149" cy="97800"/>
          </a:xfrm>
        </p:grpSpPr>
        <p:sp>
          <p:nvSpPr>
            <p:cNvPr id="21" name="Google Shape;21;p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 name="Google Shape;22;p3"/>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3" name="Google Shape;23;p3"/>
          <p:cNvCxnSpPr/>
          <p:nvPr/>
        </p:nvCxnSpPr>
        <p:spPr>
          <a:xfrm>
            <a:off x="7961390"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24" name="Google Shape;24;p3"/>
          <p:cNvGrpSpPr/>
          <p:nvPr/>
        </p:nvGrpSpPr>
        <p:grpSpPr>
          <a:xfrm>
            <a:off x="7961390" y="283298"/>
            <a:ext cx="190411" cy="371337"/>
            <a:chOff x="0" y="-47625"/>
            <a:chExt cx="50149" cy="97800"/>
          </a:xfrm>
        </p:grpSpPr>
        <p:sp>
          <p:nvSpPr>
            <p:cNvPr id="25" name="Google Shape;25;p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 name="Google Shape;26;p3"/>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7" name="Google Shape;27;p3"/>
          <p:cNvCxnSpPr/>
          <p:nvPr/>
        </p:nvCxnSpPr>
        <p:spPr>
          <a:xfrm>
            <a:off x="11681869"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28" name="Google Shape;28;p3"/>
          <p:cNvGrpSpPr/>
          <p:nvPr/>
        </p:nvGrpSpPr>
        <p:grpSpPr>
          <a:xfrm>
            <a:off x="11681869" y="283298"/>
            <a:ext cx="190411" cy="371337"/>
            <a:chOff x="0" y="-47625"/>
            <a:chExt cx="50149" cy="97800"/>
          </a:xfrm>
        </p:grpSpPr>
        <p:sp>
          <p:nvSpPr>
            <p:cNvPr id="29" name="Google Shape;29;p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 name="Google Shape;30;p3"/>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1" name="Google Shape;31;p3"/>
          <p:cNvCxnSpPr/>
          <p:nvPr/>
        </p:nvCxnSpPr>
        <p:spPr>
          <a:xfrm>
            <a:off x="15402348"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32" name="Google Shape;32;p3"/>
          <p:cNvGrpSpPr/>
          <p:nvPr/>
        </p:nvGrpSpPr>
        <p:grpSpPr>
          <a:xfrm>
            <a:off x="15402348" y="283298"/>
            <a:ext cx="190411" cy="371337"/>
            <a:chOff x="0" y="-47625"/>
            <a:chExt cx="50149" cy="97800"/>
          </a:xfrm>
        </p:grpSpPr>
        <p:sp>
          <p:nvSpPr>
            <p:cNvPr id="33" name="Google Shape;33;p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3"/>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 name="Google Shape;35;p3"/>
          <p:cNvGrpSpPr/>
          <p:nvPr/>
        </p:nvGrpSpPr>
        <p:grpSpPr>
          <a:xfrm rot="5400000">
            <a:off x="4710792" y="7839267"/>
            <a:ext cx="317724" cy="1257512"/>
            <a:chOff x="0" y="-24822"/>
            <a:chExt cx="423631" cy="1676683"/>
          </a:xfrm>
        </p:grpSpPr>
        <p:grpSp>
          <p:nvGrpSpPr>
            <p:cNvPr id="36" name="Google Shape;36;p3"/>
            <p:cNvGrpSpPr/>
            <p:nvPr/>
          </p:nvGrpSpPr>
          <p:grpSpPr>
            <a:xfrm>
              <a:off x="0" y="1203407"/>
              <a:ext cx="423631" cy="448454"/>
              <a:chOff x="0" y="-47625"/>
              <a:chExt cx="812800" cy="860425"/>
            </a:xfrm>
          </p:grpSpPr>
          <p:sp>
            <p:nvSpPr>
              <p:cNvPr id="37" name="Google Shape;3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 name="Google Shape;38;p3"/>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 name="Google Shape;39;p3"/>
            <p:cNvGrpSpPr/>
            <p:nvPr/>
          </p:nvGrpSpPr>
          <p:grpSpPr>
            <a:xfrm>
              <a:off x="0" y="589292"/>
              <a:ext cx="423631" cy="448454"/>
              <a:chOff x="0" y="-47625"/>
              <a:chExt cx="812800" cy="860425"/>
            </a:xfrm>
          </p:grpSpPr>
          <p:sp>
            <p:nvSpPr>
              <p:cNvPr id="40" name="Google Shape;4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 name="Google Shape;41;p3"/>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 name="Google Shape;42;p3"/>
            <p:cNvGrpSpPr/>
            <p:nvPr/>
          </p:nvGrpSpPr>
          <p:grpSpPr>
            <a:xfrm>
              <a:off x="0" y="-24822"/>
              <a:ext cx="423631" cy="448454"/>
              <a:chOff x="0" y="-47625"/>
              <a:chExt cx="812800" cy="860425"/>
            </a:xfrm>
          </p:grpSpPr>
          <p:sp>
            <p:nvSpPr>
              <p:cNvPr id="43" name="Google Shape;4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 name="Google Shape;44;p3"/>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45" name="Google Shape;45;p3"/>
          <p:cNvSpPr txBox="1"/>
          <p:nvPr>
            <p:ph type="title"/>
          </p:nvPr>
        </p:nvSpPr>
        <p:spPr>
          <a:xfrm>
            <a:off x="1706300" y="7274725"/>
            <a:ext cx="4563300" cy="1352100"/>
          </a:xfrm>
          <a:prstGeom prst="rect">
            <a:avLst/>
          </a:prstGeom>
        </p:spPr>
        <p:txBody>
          <a:bodyPr anchorCtr="0" anchor="t" bIns="0" lIns="0" spcFirstLastPara="1" rIns="0" wrap="square" tIns="0">
            <a:noAutofit/>
          </a:bodyPr>
          <a:lstStyle>
            <a:lvl1pPr lvl="0">
              <a:spcBef>
                <a:spcPts val="0"/>
              </a:spcBef>
              <a:spcAft>
                <a:spcPts val="0"/>
              </a:spcAft>
              <a:buSzPts val="4700"/>
              <a:buNone/>
              <a:defRPr/>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46" name="Google Shape;46;p3"/>
          <p:cNvSpPr txBox="1"/>
          <p:nvPr>
            <p:ph idx="1" type="body"/>
          </p:nvPr>
        </p:nvSpPr>
        <p:spPr>
          <a:xfrm>
            <a:off x="10680750" y="7422400"/>
            <a:ext cx="5545500" cy="1204500"/>
          </a:xfrm>
          <a:prstGeom prst="rect">
            <a:avLst/>
          </a:prstGeom>
        </p:spPr>
        <p:txBody>
          <a:bodyPr anchorCtr="0" anchor="t" bIns="0" lIns="0" spcFirstLastPara="1" rIns="0" wrap="square" tIns="0">
            <a:noAutofit/>
          </a:bodyPr>
          <a:lstStyle>
            <a:lvl1pPr indent="-368300" lvl="0" marL="457200" algn="r">
              <a:spcBef>
                <a:spcPts val="640"/>
              </a:spcBef>
              <a:spcAft>
                <a:spcPts val="0"/>
              </a:spcAft>
              <a:buSzPts val="2200"/>
              <a:buChar char="•"/>
              <a:defRPr/>
            </a:lvl1pPr>
            <a:lvl2pPr indent="-368300" lvl="1" marL="914400" algn="r">
              <a:spcBef>
                <a:spcPts val="560"/>
              </a:spcBef>
              <a:spcAft>
                <a:spcPts val="0"/>
              </a:spcAft>
              <a:buSzPts val="2200"/>
              <a:buChar char="–"/>
              <a:defRPr/>
            </a:lvl2pPr>
            <a:lvl3pPr indent="-368300" lvl="2" marL="1371600" algn="r">
              <a:spcBef>
                <a:spcPts val="480"/>
              </a:spcBef>
              <a:spcAft>
                <a:spcPts val="0"/>
              </a:spcAft>
              <a:buSzPts val="2200"/>
              <a:buChar char="•"/>
              <a:defRPr/>
            </a:lvl3pPr>
            <a:lvl4pPr indent="-368300" lvl="3" marL="1828800" algn="r">
              <a:spcBef>
                <a:spcPts val="400"/>
              </a:spcBef>
              <a:spcAft>
                <a:spcPts val="0"/>
              </a:spcAft>
              <a:buSzPts val="2200"/>
              <a:buChar char="–"/>
              <a:defRPr/>
            </a:lvl4pPr>
            <a:lvl5pPr indent="-368300" lvl="4" marL="2286000" algn="r">
              <a:spcBef>
                <a:spcPts val="400"/>
              </a:spcBef>
              <a:spcAft>
                <a:spcPts val="0"/>
              </a:spcAft>
              <a:buSzPts val="2200"/>
              <a:buChar char="»"/>
              <a:defRPr/>
            </a:lvl5pPr>
            <a:lvl6pPr indent="-368300" lvl="5" marL="2743200" algn="r">
              <a:spcBef>
                <a:spcPts val="400"/>
              </a:spcBef>
              <a:spcAft>
                <a:spcPts val="0"/>
              </a:spcAft>
              <a:buSzPts val="2200"/>
              <a:buChar char="•"/>
              <a:defRPr/>
            </a:lvl6pPr>
            <a:lvl7pPr indent="-368300" lvl="6" marL="3200400" algn="r">
              <a:spcBef>
                <a:spcPts val="400"/>
              </a:spcBef>
              <a:spcAft>
                <a:spcPts val="0"/>
              </a:spcAft>
              <a:buSzPts val="2200"/>
              <a:buChar char="•"/>
              <a:defRPr/>
            </a:lvl7pPr>
            <a:lvl8pPr indent="-368300" lvl="7" marL="3657600" algn="r">
              <a:spcBef>
                <a:spcPts val="400"/>
              </a:spcBef>
              <a:spcAft>
                <a:spcPts val="0"/>
              </a:spcAft>
              <a:buSzPts val="2200"/>
              <a:buChar char="•"/>
              <a:defRPr/>
            </a:lvl8pPr>
            <a:lvl9pPr indent="-368300" lvl="8" marL="4114800" algn="r">
              <a:spcBef>
                <a:spcPts val="400"/>
              </a:spcBef>
              <a:spcAft>
                <a:spcPts val="0"/>
              </a:spcAft>
              <a:buSzPts val="2200"/>
              <a:buChar char="•"/>
              <a:defRPr/>
            </a:lvl9pPr>
          </a:lstStyle>
          <a:p/>
        </p:txBody>
      </p:sp>
      <p:sp>
        <p:nvSpPr>
          <p:cNvPr id="47" name="Google Shape;47;p3"/>
          <p:cNvSpPr txBox="1"/>
          <p:nvPr>
            <p:ph idx="4" type="body"/>
          </p:nvPr>
        </p:nvSpPr>
        <p:spPr>
          <a:xfrm>
            <a:off x="86950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48" name="Google Shape;48;p3"/>
          <p:cNvSpPr txBox="1"/>
          <p:nvPr>
            <p:ph idx="5" type="body"/>
          </p:nvPr>
        </p:nvSpPr>
        <p:spPr>
          <a:xfrm>
            <a:off x="46701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49" name="Google Shape;49;p3"/>
          <p:cNvSpPr txBox="1"/>
          <p:nvPr>
            <p:ph idx="6" type="body"/>
          </p:nvPr>
        </p:nvSpPr>
        <p:spPr>
          <a:xfrm>
            <a:off x="83906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50" name="Google Shape;50;p3"/>
          <p:cNvSpPr txBox="1"/>
          <p:nvPr>
            <p:ph idx="7" type="body"/>
          </p:nvPr>
        </p:nvSpPr>
        <p:spPr>
          <a:xfrm>
            <a:off x="121111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51" name="Google Shape;51;p3"/>
          <p:cNvSpPr txBox="1"/>
          <p:nvPr>
            <p:ph idx="8" type="body"/>
          </p:nvPr>
        </p:nvSpPr>
        <p:spPr>
          <a:xfrm>
            <a:off x="158316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52" name="Shape 52"/>
        <p:cNvGrpSpPr/>
        <p:nvPr/>
      </p:nvGrpSpPr>
      <p:grpSpPr>
        <a:xfrm>
          <a:off x="0" y="0"/>
          <a:ext cx="0" cy="0"/>
          <a:chOff x="0" y="0"/>
          <a:chExt cx="0" cy="0"/>
        </a:xfrm>
      </p:grpSpPr>
      <p:cxnSp>
        <p:nvCxnSpPr>
          <p:cNvPr id="53" name="Google Shape;53;p4"/>
          <p:cNvCxnSpPr/>
          <p:nvPr/>
        </p:nvCxnSpPr>
        <p:spPr>
          <a:xfrm>
            <a:off x="520432"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54" name="Google Shape;54;p4"/>
          <p:cNvGrpSpPr/>
          <p:nvPr/>
        </p:nvGrpSpPr>
        <p:grpSpPr>
          <a:xfrm>
            <a:off x="520432" y="283298"/>
            <a:ext cx="190411" cy="371337"/>
            <a:chOff x="0" y="-47625"/>
            <a:chExt cx="50149" cy="97800"/>
          </a:xfrm>
        </p:grpSpPr>
        <p:sp>
          <p:nvSpPr>
            <p:cNvPr id="55" name="Google Shape;55;p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4"/>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7" name="Google Shape;57;p4"/>
          <p:cNvCxnSpPr/>
          <p:nvPr/>
        </p:nvCxnSpPr>
        <p:spPr>
          <a:xfrm>
            <a:off x="4240911"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58" name="Google Shape;58;p4"/>
          <p:cNvGrpSpPr/>
          <p:nvPr/>
        </p:nvGrpSpPr>
        <p:grpSpPr>
          <a:xfrm>
            <a:off x="4240911" y="283298"/>
            <a:ext cx="190411" cy="371337"/>
            <a:chOff x="0" y="-47625"/>
            <a:chExt cx="50149" cy="97800"/>
          </a:xfrm>
        </p:grpSpPr>
        <p:sp>
          <p:nvSpPr>
            <p:cNvPr id="59" name="Google Shape;59;p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 name="Google Shape;60;p4"/>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1" name="Google Shape;61;p4"/>
          <p:cNvCxnSpPr/>
          <p:nvPr/>
        </p:nvCxnSpPr>
        <p:spPr>
          <a:xfrm>
            <a:off x="7961390"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62" name="Google Shape;62;p4"/>
          <p:cNvGrpSpPr/>
          <p:nvPr/>
        </p:nvGrpSpPr>
        <p:grpSpPr>
          <a:xfrm>
            <a:off x="7961390" y="283298"/>
            <a:ext cx="190411" cy="371337"/>
            <a:chOff x="0" y="-47625"/>
            <a:chExt cx="50149" cy="97800"/>
          </a:xfrm>
        </p:grpSpPr>
        <p:sp>
          <p:nvSpPr>
            <p:cNvPr id="63" name="Google Shape;63;p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 name="Google Shape;64;p4"/>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5" name="Google Shape;65;p4"/>
          <p:cNvCxnSpPr/>
          <p:nvPr/>
        </p:nvCxnSpPr>
        <p:spPr>
          <a:xfrm>
            <a:off x="11681869"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66" name="Google Shape;66;p4"/>
          <p:cNvGrpSpPr/>
          <p:nvPr/>
        </p:nvGrpSpPr>
        <p:grpSpPr>
          <a:xfrm>
            <a:off x="11681869" y="283298"/>
            <a:ext cx="190411" cy="371337"/>
            <a:chOff x="0" y="-47625"/>
            <a:chExt cx="50149" cy="97800"/>
          </a:xfrm>
        </p:grpSpPr>
        <p:sp>
          <p:nvSpPr>
            <p:cNvPr id="67" name="Google Shape;67;p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 name="Google Shape;68;p4"/>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9" name="Google Shape;69;p4"/>
          <p:cNvCxnSpPr/>
          <p:nvPr/>
        </p:nvCxnSpPr>
        <p:spPr>
          <a:xfrm>
            <a:off x="15402348"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70" name="Google Shape;70;p4"/>
          <p:cNvGrpSpPr/>
          <p:nvPr/>
        </p:nvGrpSpPr>
        <p:grpSpPr>
          <a:xfrm>
            <a:off x="15402348" y="283298"/>
            <a:ext cx="190411" cy="371337"/>
            <a:chOff x="0" y="-47625"/>
            <a:chExt cx="50149" cy="97800"/>
          </a:xfrm>
        </p:grpSpPr>
        <p:sp>
          <p:nvSpPr>
            <p:cNvPr id="71" name="Google Shape;71;p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4"/>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 name="Google Shape;73;p4"/>
          <p:cNvGrpSpPr/>
          <p:nvPr/>
        </p:nvGrpSpPr>
        <p:grpSpPr>
          <a:xfrm>
            <a:off x="6004585" y="4838751"/>
            <a:ext cx="337651" cy="518478"/>
            <a:chOff x="0" y="-47625"/>
            <a:chExt cx="88928" cy="136553"/>
          </a:xfrm>
        </p:grpSpPr>
        <p:sp>
          <p:nvSpPr>
            <p:cNvPr id="74" name="Google Shape;74;p4"/>
            <p:cNvSpPr/>
            <p:nvPr/>
          </p:nvSpPr>
          <p:spPr>
            <a:xfrm>
              <a:off x="0" y="0"/>
              <a:ext cx="88928" cy="88928"/>
            </a:xfrm>
            <a:custGeom>
              <a:rect b="b" l="l" r="r" t="t"/>
              <a:pathLst>
                <a:path extrusionOk="0" h="88928" w="88928">
                  <a:moveTo>
                    <a:pt x="0" y="0"/>
                  </a:moveTo>
                  <a:lnTo>
                    <a:pt x="88928" y="0"/>
                  </a:lnTo>
                  <a:lnTo>
                    <a:pt x="88928" y="88928"/>
                  </a:lnTo>
                  <a:lnTo>
                    <a:pt x="0" y="88928"/>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4"/>
            <p:cNvSpPr txBox="1"/>
            <p:nvPr/>
          </p:nvSpPr>
          <p:spPr>
            <a:xfrm>
              <a:off x="0" y="-47625"/>
              <a:ext cx="88800" cy="136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6" name="Google Shape;76;p4"/>
          <p:cNvGrpSpPr/>
          <p:nvPr/>
        </p:nvGrpSpPr>
        <p:grpSpPr>
          <a:xfrm>
            <a:off x="12299883" y="4838751"/>
            <a:ext cx="337651" cy="518478"/>
            <a:chOff x="0" y="-47625"/>
            <a:chExt cx="88928" cy="136553"/>
          </a:xfrm>
        </p:grpSpPr>
        <p:sp>
          <p:nvSpPr>
            <p:cNvPr id="77" name="Google Shape;77;p4"/>
            <p:cNvSpPr/>
            <p:nvPr/>
          </p:nvSpPr>
          <p:spPr>
            <a:xfrm>
              <a:off x="0" y="0"/>
              <a:ext cx="88928" cy="88928"/>
            </a:xfrm>
            <a:custGeom>
              <a:rect b="b" l="l" r="r" t="t"/>
              <a:pathLst>
                <a:path extrusionOk="0" h="88928" w="88928">
                  <a:moveTo>
                    <a:pt x="0" y="0"/>
                  </a:moveTo>
                  <a:lnTo>
                    <a:pt x="88928" y="0"/>
                  </a:lnTo>
                  <a:lnTo>
                    <a:pt x="88928" y="88928"/>
                  </a:lnTo>
                  <a:lnTo>
                    <a:pt x="0" y="88928"/>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 name="Google Shape;78;p4"/>
            <p:cNvSpPr txBox="1"/>
            <p:nvPr/>
          </p:nvSpPr>
          <p:spPr>
            <a:xfrm>
              <a:off x="0" y="-47625"/>
              <a:ext cx="88800" cy="136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9" name="Google Shape;79;p4"/>
          <p:cNvGrpSpPr/>
          <p:nvPr/>
        </p:nvGrpSpPr>
        <p:grpSpPr>
          <a:xfrm rot="5400000">
            <a:off x="9183589" y="1023377"/>
            <a:ext cx="317724" cy="1257512"/>
            <a:chOff x="0" y="-24822"/>
            <a:chExt cx="423631" cy="1676683"/>
          </a:xfrm>
        </p:grpSpPr>
        <p:grpSp>
          <p:nvGrpSpPr>
            <p:cNvPr id="80" name="Google Shape;80;p4"/>
            <p:cNvGrpSpPr/>
            <p:nvPr/>
          </p:nvGrpSpPr>
          <p:grpSpPr>
            <a:xfrm>
              <a:off x="0" y="1203407"/>
              <a:ext cx="423631" cy="448454"/>
              <a:chOff x="0" y="-47625"/>
              <a:chExt cx="812800" cy="860425"/>
            </a:xfrm>
          </p:grpSpPr>
          <p:sp>
            <p:nvSpPr>
              <p:cNvPr id="81" name="Google Shape;8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4"/>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 name="Google Shape;83;p4"/>
            <p:cNvGrpSpPr/>
            <p:nvPr/>
          </p:nvGrpSpPr>
          <p:grpSpPr>
            <a:xfrm>
              <a:off x="0" y="589292"/>
              <a:ext cx="423631" cy="448454"/>
              <a:chOff x="0" y="-47625"/>
              <a:chExt cx="812800" cy="860425"/>
            </a:xfrm>
          </p:grpSpPr>
          <p:sp>
            <p:nvSpPr>
              <p:cNvPr id="84" name="Google Shape;8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4"/>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 name="Google Shape;86;p4"/>
            <p:cNvGrpSpPr/>
            <p:nvPr/>
          </p:nvGrpSpPr>
          <p:grpSpPr>
            <a:xfrm>
              <a:off x="0" y="-24822"/>
              <a:ext cx="423631" cy="448454"/>
              <a:chOff x="0" y="-47625"/>
              <a:chExt cx="812800" cy="860425"/>
            </a:xfrm>
          </p:grpSpPr>
          <p:sp>
            <p:nvSpPr>
              <p:cNvPr id="87" name="Google Shape;8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4"/>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89" name="Google Shape;89;p4"/>
          <p:cNvSpPr txBox="1"/>
          <p:nvPr>
            <p:ph idx="1" type="body"/>
          </p:nvPr>
        </p:nvSpPr>
        <p:spPr>
          <a:xfrm>
            <a:off x="567213" y="7291125"/>
            <a:ext cx="4903200" cy="2280600"/>
          </a:xfrm>
          <a:prstGeom prst="rect">
            <a:avLst/>
          </a:prstGeom>
        </p:spPr>
        <p:txBody>
          <a:bodyPr anchorCtr="0" anchor="t" bIns="0" lIns="0" spcFirstLastPara="1" rIns="0" wrap="square" tIns="0">
            <a:noAutofit/>
          </a:bodyPr>
          <a:lstStyle>
            <a:lvl1pPr indent="-368300" lvl="0" marL="457200" algn="ctr">
              <a:spcBef>
                <a:spcPts val="640"/>
              </a:spcBef>
              <a:spcAft>
                <a:spcPts val="0"/>
              </a:spcAft>
              <a:buSzPts val="2200"/>
              <a:buChar char="•"/>
              <a:defRPr/>
            </a:lvl1pPr>
            <a:lvl2pPr indent="-368300" lvl="1" marL="914400" algn="ctr">
              <a:spcBef>
                <a:spcPts val="560"/>
              </a:spcBef>
              <a:spcAft>
                <a:spcPts val="0"/>
              </a:spcAft>
              <a:buSzPts val="2200"/>
              <a:buChar char="–"/>
              <a:defRPr/>
            </a:lvl2pPr>
            <a:lvl3pPr indent="-368300" lvl="2" marL="1371600" algn="ctr">
              <a:spcBef>
                <a:spcPts val="480"/>
              </a:spcBef>
              <a:spcAft>
                <a:spcPts val="0"/>
              </a:spcAft>
              <a:buSzPts val="2200"/>
              <a:buChar char="•"/>
              <a:defRPr/>
            </a:lvl3pPr>
            <a:lvl4pPr indent="-368300" lvl="3" marL="1828800" algn="ctr">
              <a:spcBef>
                <a:spcPts val="400"/>
              </a:spcBef>
              <a:spcAft>
                <a:spcPts val="0"/>
              </a:spcAft>
              <a:buSzPts val="2200"/>
              <a:buChar char="–"/>
              <a:defRPr/>
            </a:lvl4pPr>
            <a:lvl5pPr indent="-368300" lvl="4" marL="2286000" algn="ctr">
              <a:spcBef>
                <a:spcPts val="400"/>
              </a:spcBef>
              <a:spcAft>
                <a:spcPts val="0"/>
              </a:spcAft>
              <a:buSzPts val="2200"/>
              <a:buChar char="»"/>
              <a:defRPr/>
            </a:lvl5pPr>
            <a:lvl6pPr indent="-368300" lvl="5" marL="2743200" algn="ctr">
              <a:spcBef>
                <a:spcPts val="400"/>
              </a:spcBef>
              <a:spcAft>
                <a:spcPts val="0"/>
              </a:spcAft>
              <a:buSzPts val="2200"/>
              <a:buChar char="•"/>
              <a:defRPr/>
            </a:lvl6pPr>
            <a:lvl7pPr indent="-368300" lvl="6" marL="3200400" algn="ctr">
              <a:spcBef>
                <a:spcPts val="400"/>
              </a:spcBef>
              <a:spcAft>
                <a:spcPts val="0"/>
              </a:spcAft>
              <a:buSzPts val="2200"/>
              <a:buChar char="•"/>
              <a:defRPr/>
            </a:lvl7pPr>
            <a:lvl8pPr indent="-368300" lvl="7" marL="3657600" algn="ctr">
              <a:spcBef>
                <a:spcPts val="400"/>
              </a:spcBef>
              <a:spcAft>
                <a:spcPts val="0"/>
              </a:spcAft>
              <a:buSzPts val="2200"/>
              <a:buChar char="•"/>
              <a:defRPr/>
            </a:lvl8pPr>
            <a:lvl9pPr indent="-368300" lvl="8" marL="4114800" algn="ctr">
              <a:spcBef>
                <a:spcPts val="400"/>
              </a:spcBef>
              <a:spcAft>
                <a:spcPts val="0"/>
              </a:spcAft>
              <a:buSzPts val="2200"/>
              <a:buChar char="•"/>
              <a:defRPr/>
            </a:lvl9pPr>
          </a:lstStyle>
          <a:p/>
        </p:txBody>
      </p:sp>
      <p:sp>
        <p:nvSpPr>
          <p:cNvPr id="90" name="Google Shape;90;p4"/>
          <p:cNvSpPr txBox="1"/>
          <p:nvPr>
            <p:ph idx="2" type="subTitle"/>
          </p:nvPr>
        </p:nvSpPr>
        <p:spPr>
          <a:xfrm>
            <a:off x="1320663" y="6159075"/>
            <a:ext cx="3396300" cy="518400"/>
          </a:xfrm>
          <a:prstGeom prst="rect">
            <a:avLst/>
          </a:prstGeom>
        </p:spPr>
        <p:txBody>
          <a:bodyPr anchorCtr="0" anchor="t" bIns="0" lIns="0" spcFirstLastPara="1" rIns="0" wrap="square" tIns="0">
            <a:noAutofit/>
          </a:bodyPr>
          <a:lstStyle>
            <a:lvl1pPr lvl="0" algn="ctr">
              <a:spcBef>
                <a:spcPts val="640"/>
              </a:spcBef>
              <a:spcAft>
                <a:spcPts val="0"/>
              </a:spcAft>
              <a:buSzPts val="2200"/>
              <a:buNone/>
              <a:defRPr/>
            </a:lvl1pPr>
            <a:lvl2pPr lvl="1" algn="ctr">
              <a:spcBef>
                <a:spcPts val="560"/>
              </a:spcBef>
              <a:spcAft>
                <a:spcPts val="0"/>
              </a:spcAft>
              <a:buSzPts val="2200"/>
              <a:buNone/>
              <a:defRPr/>
            </a:lvl2pPr>
            <a:lvl3pPr lvl="2" algn="ctr">
              <a:spcBef>
                <a:spcPts val="480"/>
              </a:spcBef>
              <a:spcAft>
                <a:spcPts val="0"/>
              </a:spcAft>
              <a:buSzPts val="2200"/>
              <a:buNone/>
              <a:defRPr/>
            </a:lvl3pPr>
            <a:lvl4pPr lvl="3" algn="ctr">
              <a:spcBef>
                <a:spcPts val="400"/>
              </a:spcBef>
              <a:spcAft>
                <a:spcPts val="0"/>
              </a:spcAft>
              <a:buSzPts val="2200"/>
              <a:buNone/>
              <a:defRPr/>
            </a:lvl4pPr>
            <a:lvl5pPr lvl="4" algn="ctr">
              <a:spcBef>
                <a:spcPts val="400"/>
              </a:spcBef>
              <a:spcAft>
                <a:spcPts val="0"/>
              </a:spcAft>
              <a:buSzPts val="2200"/>
              <a:buNone/>
              <a:defRPr/>
            </a:lvl5pPr>
            <a:lvl6pPr lvl="5" algn="ctr">
              <a:spcBef>
                <a:spcPts val="400"/>
              </a:spcBef>
              <a:spcAft>
                <a:spcPts val="0"/>
              </a:spcAft>
              <a:buSzPts val="2200"/>
              <a:buNone/>
              <a:defRPr/>
            </a:lvl6pPr>
            <a:lvl7pPr lvl="6" algn="ctr">
              <a:spcBef>
                <a:spcPts val="400"/>
              </a:spcBef>
              <a:spcAft>
                <a:spcPts val="0"/>
              </a:spcAft>
              <a:buSzPts val="2200"/>
              <a:buNone/>
              <a:defRPr/>
            </a:lvl7pPr>
            <a:lvl8pPr lvl="7" algn="ctr">
              <a:spcBef>
                <a:spcPts val="400"/>
              </a:spcBef>
              <a:spcAft>
                <a:spcPts val="0"/>
              </a:spcAft>
              <a:buSzPts val="2200"/>
              <a:buNone/>
              <a:defRPr/>
            </a:lvl8pPr>
            <a:lvl9pPr lvl="8" algn="ctr">
              <a:spcBef>
                <a:spcPts val="400"/>
              </a:spcBef>
              <a:spcAft>
                <a:spcPts val="0"/>
              </a:spcAft>
              <a:buSzPts val="2200"/>
              <a:buNone/>
              <a:defRPr/>
            </a:lvl9pPr>
          </a:lstStyle>
          <a:p/>
        </p:txBody>
      </p:sp>
      <p:sp>
        <p:nvSpPr>
          <p:cNvPr id="91" name="Google Shape;91;p4"/>
          <p:cNvSpPr txBox="1"/>
          <p:nvPr>
            <p:ph type="title"/>
          </p:nvPr>
        </p:nvSpPr>
        <p:spPr>
          <a:xfrm>
            <a:off x="779313" y="4075425"/>
            <a:ext cx="4479000" cy="1919700"/>
          </a:xfrm>
          <a:prstGeom prst="rect">
            <a:avLst/>
          </a:prstGeom>
        </p:spPr>
        <p:txBody>
          <a:bodyPr anchorCtr="0" anchor="t" bIns="0" lIns="0" spcFirstLastPara="1" rIns="0" wrap="square" tIns="0">
            <a:noAutofit/>
          </a:bodyPr>
          <a:lstStyle>
            <a:lvl1pPr lvl="0" algn="ctr">
              <a:spcBef>
                <a:spcPts val="0"/>
              </a:spcBef>
              <a:spcAft>
                <a:spcPts val="0"/>
              </a:spcAft>
              <a:buSzPts val="13500"/>
              <a:buNone/>
              <a:defRPr sz="13500"/>
            </a:lvl1pPr>
            <a:lvl2pPr lvl="1" algn="ctr">
              <a:spcBef>
                <a:spcPts val="0"/>
              </a:spcBef>
              <a:spcAft>
                <a:spcPts val="0"/>
              </a:spcAft>
              <a:buSzPts val="13500"/>
              <a:buNone/>
              <a:defRPr sz="13500"/>
            </a:lvl2pPr>
            <a:lvl3pPr lvl="2" algn="ctr">
              <a:spcBef>
                <a:spcPts val="0"/>
              </a:spcBef>
              <a:spcAft>
                <a:spcPts val="0"/>
              </a:spcAft>
              <a:buSzPts val="13500"/>
              <a:buNone/>
              <a:defRPr sz="13500"/>
            </a:lvl3pPr>
            <a:lvl4pPr lvl="3" algn="ctr">
              <a:spcBef>
                <a:spcPts val="0"/>
              </a:spcBef>
              <a:spcAft>
                <a:spcPts val="0"/>
              </a:spcAft>
              <a:buSzPts val="13500"/>
              <a:buNone/>
              <a:defRPr sz="13500"/>
            </a:lvl4pPr>
            <a:lvl5pPr lvl="4" algn="ctr">
              <a:spcBef>
                <a:spcPts val="0"/>
              </a:spcBef>
              <a:spcAft>
                <a:spcPts val="0"/>
              </a:spcAft>
              <a:buSzPts val="13500"/>
              <a:buNone/>
              <a:defRPr sz="13500"/>
            </a:lvl5pPr>
            <a:lvl6pPr lvl="5" algn="ctr">
              <a:spcBef>
                <a:spcPts val="0"/>
              </a:spcBef>
              <a:spcAft>
                <a:spcPts val="0"/>
              </a:spcAft>
              <a:buSzPts val="13500"/>
              <a:buNone/>
              <a:defRPr sz="13500"/>
            </a:lvl6pPr>
            <a:lvl7pPr lvl="6" algn="ctr">
              <a:spcBef>
                <a:spcPts val="0"/>
              </a:spcBef>
              <a:spcAft>
                <a:spcPts val="0"/>
              </a:spcAft>
              <a:buSzPts val="13500"/>
              <a:buNone/>
              <a:defRPr sz="13500"/>
            </a:lvl7pPr>
            <a:lvl8pPr lvl="7" algn="ctr">
              <a:spcBef>
                <a:spcPts val="0"/>
              </a:spcBef>
              <a:spcAft>
                <a:spcPts val="0"/>
              </a:spcAft>
              <a:buSzPts val="13500"/>
              <a:buNone/>
              <a:defRPr sz="13500"/>
            </a:lvl8pPr>
            <a:lvl9pPr lvl="8" algn="ctr">
              <a:spcBef>
                <a:spcPts val="0"/>
              </a:spcBef>
              <a:spcAft>
                <a:spcPts val="0"/>
              </a:spcAft>
              <a:buSzPts val="13500"/>
              <a:buNone/>
              <a:defRPr sz="13500"/>
            </a:lvl9pPr>
          </a:lstStyle>
          <a:p/>
        </p:txBody>
      </p:sp>
      <p:sp>
        <p:nvSpPr>
          <p:cNvPr id="92" name="Google Shape;92;p4"/>
          <p:cNvSpPr txBox="1"/>
          <p:nvPr>
            <p:ph idx="3" type="body"/>
          </p:nvPr>
        </p:nvSpPr>
        <p:spPr>
          <a:xfrm>
            <a:off x="6692388" y="7410700"/>
            <a:ext cx="4903200" cy="2280600"/>
          </a:xfrm>
          <a:prstGeom prst="rect">
            <a:avLst/>
          </a:prstGeom>
        </p:spPr>
        <p:txBody>
          <a:bodyPr anchorCtr="0" anchor="t" bIns="0" lIns="0" spcFirstLastPara="1" rIns="0" wrap="square" tIns="0">
            <a:noAutofit/>
          </a:bodyPr>
          <a:lstStyle>
            <a:lvl1pPr indent="-368300" lvl="0" marL="457200" algn="ctr">
              <a:spcBef>
                <a:spcPts val="640"/>
              </a:spcBef>
              <a:spcAft>
                <a:spcPts val="0"/>
              </a:spcAft>
              <a:buSzPts val="2200"/>
              <a:buChar char="•"/>
              <a:defRPr/>
            </a:lvl1pPr>
            <a:lvl2pPr indent="-368300" lvl="1" marL="914400" algn="ctr">
              <a:spcBef>
                <a:spcPts val="560"/>
              </a:spcBef>
              <a:spcAft>
                <a:spcPts val="0"/>
              </a:spcAft>
              <a:buSzPts val="2200"/>
              <a:buChar char="–"/>
              <a:defRPr/>
            </a:lvl2pPr>
            <a:lvl3pPr indent="-368300" lvl="2" marL="1371600" algn="ctr">
              <a:spcBef>
                <a:spcPts val="480"/>
              </a:spcBef>
              <a:spcAft>
                <a:spcPts val="0"/>
              </a:spcAft>
              <a:buSzPts val="2200"/>
              <a:buChar char="•"/>
              <a:defRPr/>
            </a:lvl3pPr>
            <a:lvl4pPr indent="-368300" lvl="3" marL="1828800" algn="ctr">
              <a:spcBef>
                <a:spcPts val="400"/>
              </a:spcBef>
              <a:spcAft>
                <a:spcPts val="0"/>
              </a:spcAft>
              <a:buSzPts val="2200"/>
              <a:buChar char="–"/>
              <a:defRPr/>
            </a:lvl4pPr>
            <a:lvl5pPr indent="-368300" lvl="4" marL="2286000" algn="ctr">
              <a:spcBef>
                <a:spcPts val="400"/>
              </a:spcBef>
              <a:spcAft>
                <a:spcPts val="0"/>
              </a:spcAft>
              <a:buSzPts val="2200"/>
              <a:buChar char="»"/>
              <a:defRPr/>
            </a:lvl5pPr>
            <a:lvl6pPr indent="-368300" lvl="5" marL="2743200" algn="ctr">
              <a:spcBef>
                <a:spcPts val="400"/>
              </a:spcBef>
              <a:spcAft>
                <a:spcPts val="0"/>
              </a:spcAft>
              <a:buSzPts val="2200"/>
              <a:buChar char="•"/>
              <a:defRPr/>
            </a:lvl6pPr>
            <a:lvl7pPr indent="-368300" lvl="6" marL="3200400" algn="ctr">
              <a:spcBef>
                <a:spcPts val="400"/>
              </a:spcBef>
              <a:spcAft>
                <a:spcPts val="0"/>
              </a:spcAft>
              <a:buSzPts val="2200"/>
              <a:buChar char="•"/>
              <a:defRPr/>
            </a:lvl7pPr>
            <a:lvl8pPr indent="-368300" lvl="7" marL="3657600" algn="ctr">
              <a:spcBef>
                <a:spcPts val="400"/>
              </a:spcBef>
              <a:spcAft>
                <a:spcPts val="0"/>
              </a:spcAft>
              <a:buSzPts val="2200"/>
              <a:buChar char="•"/>
              <a:defRPr/>
            </a:lvl8pPr>
            <a:lvl9pPr indent="-368300" lvl="8" marL="4114800" algn="ctr">
              <a:spcBef>
                <a:spcPts val="400"/>
              </a:spcBef>
              <a:spcAft>
                <a:spcPts val="0"/>
              </a:spcAft>
              <a:buSzPts val="2200"/>
              <a:buChar char="•"/>
              <a:defRPr/>
            </a:lvl9pPr>
          </a:lstStyle>
          <a:p/>
        </p:txBody>
      </p:sp>
      <p:sp>
        <p:nvSpPr>
          <p:cNvPr id="93" name="Google Shape;93;p4"/>
          <p:cNvSpPr txBox="1"/>
          <p:nvPr>
            <p:ph idx="4" type="subTitle"/>
          </p:nvPr>
        </p:nvSpPr>
        <p:spPr>
          <a:xfrm>
            <a:off x="7445838" y="6278650"/>
            <a:ext cx="3396300" cy="518400"/>
          </a:xfrm>
          <a:prstGeom prst="rect">
            <a:avLst/>
          </a:prstGeom>
        </p:spPr>
        <p:txBody>
          <a:bodyPr anchorCtr="0" anchor="t" bIns="0" lIns="0" spcFirstLastPara="1" rIns="0" wrap="square" tIns="0">
            <a:noAutofit/>
          </a:bodyPr>
          <a:lstStyle>
            <a:lvl1pPr lvl="0" algn="ctr">
              <a:spcBef>
                <a:spcPts val="640"/>
              </a:spcBef>
              <a:spcAft>
                <a:spcPts val="0"/>
              </a:spcAft>
              <a:buSzPts val="2200"/>
              <a:buNone/>
              <a:defRPr/>
            </a:lvl1pPr>
            <a:lvl2pPr lvl="1" algn="ctr">
              <a:spcBef>
                <a:spcPts val="560"/>
              </a:spcBef>
              <a:spcAft>
                <a:spcPts val="0"/>
              </a:spcAft>
              <a:buSzPts val="2200"/>
              <a:buNone/>
              <a:defRPr/>
            </a:lvl2pPr>
            <a:lvl3pPr lvl="2" algn="ctr">
              <a:spcBef>
                <a:spcPts val="480"/>
              </a:spcBef>
              <a:spcAft>
                <a:spcPts val="0"/>
              </a:spcAft>
              <a:buSzPts val="2200"/>
              <a:buNone/>
              <a:defRPr/>
            </a:lvl3pPr>
            <a:lvl4pPr lvl="3" algn="ctr">
              <a:spcBef>
                <a:spcPts val="400"/>
              </a:spcBef>
              <a:spcAft>
                <a:spcPts val="0"/>
              </a:spcAft>
              <a:buSzPts val="2200"/>
              <a:buNone/>
              <a:defRPr/>
            </a:lvl4pPr>
            <a:lvl5pPr lvl="4" algn="ctr">
              <a:spcBef>
                <a:spcPts val="400"/>
              </a:spcBef>
              <a:spcAft>
                <a:spcPts val="0"/>
              </a:spcAft>
              <a:buSzPts val="2200"/>
              <a:buNone/>
              <a:defRPr/>
            </a:lvl5pPr>
            <a:lvl6pPr lvl="5" algn="ctr">
              <a:spcBef>
                <a:spcPts val="400"/>
              </a:spcBef>
              <a:spcAft>
                <a:spcPts val="0"/>
              </a:spcAft>
              <a:buSzPts val="2200"/>
              <a:buNone/>
              <a:defRPr/>
            </a:lvl6pPr>
            <a:lvl7pPr lvl="6" algn="ctr">
              <a:spcBef>
                <a:spcPts val="400"/>
              </a:spcBef>
              <a:spcAft>
                <a:spcPts val="0"/>
              </a:spcAft>
              <a:buSzPts val="2200"/>
              <a:buNone/>
              <a:defRPr/>
            </a:lvl7pPr>
            <a:lvl8pPr lvl="7" algn="ctr">
              <a:spcBef>
                <a:spcPts val="400"/>
              </a:spcBef>
              <a:spcAft>
                <a:spcPts val="0"/>
              </a:spcAft>
              <a:buSzPts val="2200"/>
              <a:buNone/>
              <a:defRPr/>
            </a:lvl8pPr>
            <a:lvl9pPr lvl="8" algn="ctr">
              <a:spcBef>
                <a:spcPts val="400"/>
              </a:spcBef>
              <a:spcAft>
                <a:spcPts val="0"/>
              </a:spcAft>
              <a:buSzPts val="2200"/>
              <a:buNone/>
              <a:defRPr/>
            </a:lvl9pPr>
          </a:lstStyle>
          <a:p/>
        </p:txBody>
      </p:sp>
      <p:sp>
        <p:nvSpPr>
          <p:cNvPr id="94" name="Google Shape;94;p4"/>
          <p:cNvSpPr txBox="1"/>
          <p:nvPr>
            <p:ph idx="5" type="title"/>
          </p:nvPr>
        </p:nvSpPr>
        <p:spPr>
          <a:xfrm>
            <a:off x="6904488" y="4075425"/>
            <a:ext cx="4479000" cy="1919700"/>
          </a:xfrm>
          <a:prstGeom prst="rect">
            <a:avLst/>
          </a:prstGeom>
        </p:spPr>
        <p:txBody>
          <a:bodyPr anchorCtr="0" anchor="t" bIns="0" lIns="0" spcFirstLastPara="1" rIns="0" wrap="square" tIns="0">
            <a:noAutofit/>
          </a:bodyPr>
          <a:lstStyle>
            <a:lvl1pPr lvl="0" algn="ctr">
              <a:spcBef>
                <a:spcPts val="0"/>
              </a:spcBef>
              <a:spcAft>
                <a:spcPts val="0"/>
              </a:spcAft>
              <a:buSzPts val="13500"/>
              <a:buNone/>
              <a:defRPr sz="13500"/>
            </a:lvl1pPr>
            <a:lvl2pPr lvl="1" algn="ctr">
              <a:spcBef>
                <a:spcPts val="0"/>
              </a:spcBef>
              <a:spcAft>
                <a:spcPts val="0"/>
              </a:spcAft>
              <a:buSzPts val="13500"/>
              <a:buNone/>
              <a:defRPr sz="13500"/>
            </a:lvl2pPr>
            <a:lvl3pPr lvl="2" algn="ctr">
              <a:spcBef>
                <a:spcPts val="0"/>
              </a:spcBef>
              <a:spcAft>
                <a:spcPts val="0"/>
              </a:spcAft>
              <a:buSzPts val="13500"/>
              <a:buNone/>
              <a:defRPr sz="13500"/>
            </a:lvl3pPr>
            <a:lvl4pPr lvl="3" algn="ctr">
              <a:spcBef>
                <a:spcPts val="0"/>
              </a:spcBef>
              <a:spcAft>
                <a:spcPts val="0"/>
              </a:spcAft>
              <a:buSzPts val="13500"/>
              <a:buNone/>
              <a:defRPr sz="13500"/>
            </a:lvl4pPr>
            <a:lvl5pPr lvl="4" algn="ctr">
              <a:spcBef>
                <a:spcPts val="0"/>
              </a:spcBef>
              <a:spcAft>
                <a:spcPts val="0"/>
              </a:spcAft>
              <a:buSzPts val="13500"/>
              <a:buNone/>
              <a:defRPr sz="13500"/>
            </a:lvl5pPr>
            <a:lvl6pPr lvl="5" algn="ctr">
              <a:spcBef>
                <a:spcPts val="0"/>
              </a:spcBef>
              <a:spcAft>
                <a:spcPts val="0"/>
              </a:spcAft>
              <a:buSzPts val="13500"/>
              <a:buNone/>
              <a:defRPr sz="13500"/>
            </a:lvl6pPr>
            <a:lvl7pPr lvl="6" algn="ctr">
              <a:spcBef>
                <a:spcPts val="0"/>
              </a:spcBef>
              <a:spcAft>
                <a:spcPts val="0"/>
              </a:spcAft>
              <a:buSzPts val="13500"/>
              <a:buNone/>
              <a:defRPr sz="13500"/>
            </a:lvl7pPr>
            <a:lvl8pPr lvl="7" algn="ctr">
              <a:spcBef>
                <a:spcPts val="0"/>
              </a:spcBef>
              <a:spcAft>
                <a:spcPts val="0"/>
              </a:spcAft>
              <a:buSzPts val="13500"/>
              <a:buNone/>
              <a:defRPr sz="13500"/>
            </a:lvl8pPr>
            <a:lvl9pPr lvl="8" algn="ctr">
              <a:spcBef>
                <a:spcPts val="0"/>
              </a:spcBef>
              <a:spcAft>
                <a:spcPts val="0"/>
              </a:spcAft>
              <a:buSzPts val="13500"/>
              <a:buNone/>
              <a:defRPr sz="13500"/>
            </a:lvl9pPr>
          </a:lstStyle>
          <a:p/>
        </p:txBody>
      </p:sp>
      <p:sp>
        <p:nvSpPr>
          <p:cNvPr id="95" name="Google Shape;95;p4"/>
          <p:cNvSpPr txBox="1"/>
          <p:nvPr>
            <p:ph idx="6" type="body"/>
          </p:nvPr>
        </p:nvSpPr>
        <p:spPr>
          <a:xfrm>
            <a:off x="13029663" y="7481075"/>
            <a:ext cx="4903200" cy="2280600"/>
          </a:xfrm>
          <a:prstGeom prst="rect">
            <a:avLst/>
          </a:prstGeom>
        </p:spPr>
        <p:txBody>
          <a:bodyPr anchorCtr="0" anchor="t" bIns="0" lIns="0" spcFirstLastPara="1" rIns="0" wrap="square" tIns="0">
            <a:noAutofit/>
          </a:bodyPr>
          <a:lstStyle>
            <a:lvl1pPr indent="-368300" lvl="0" marL="457200" algn="ctr">
              <a:spcBef>
                <a:spcPts val="640"/>
              </a:spcBef>
              <a:spcAft>
                <a:spcPts val="0"/>
              </a:spcAft>
              <a:buSzPts val="2200"/>
              <a:buChar char="•"/>
              <a:defRPr/>
            </a:lvl1pPr>
            <a:lvl2pPr indent="-368300" lvl="1" marL="914400" algn="ctr">
              <a:spcBef>
                <a:spcPts val="560"/>
              </a:spcBef>
              <a:spcAft>
                <a:spcPts val="0"/>
              </a:spcAft>
              <a:buSzPts val="2200"/>
              <a:buChar char="–"/>
              <a:defRPr/>
            </a:lvl2pPr>
            <a:lvl3pPr indent="-368300" lvl="2" marL="1371600" algn="ctr">
              <a:spcBef>
                <a:spcPts val="480"/>
              </a:spcBef>
              <a:spcAft>
                <a:spcPts val="0"/>
              </a:spcAft>
              <a:buSzPts val="2200"/>
              <a:buChar char="•"/>
              <a:defRPr/>
            </a:lvl3pPr>
            <a:lvl4pPr indent="-368300" lvl="3" marL="1828800" algn="ctr">
              <a:spcBef>
                <a:spcPts val="400"/>
              </a:spcBef>
              <a:spcAft>
                <a:spcPts val="0"/>
              </a:spcAft>
              <a:buSzPts val="2200"/>
              <a:buChar char="–"/>
              <a:defRPr/>
            </a:lvl4pPr>
            <a:lvl5pPr indent="-368300" lvl="4" marL="2286000" algn="ctr">
              <a:spcBef>
                <a:spcPts val="400"/>
              </a:spcBef>
              <a:spcAft>
                <a:spcPts val="0"/>
              </a:spcAft>
              <a:buSzPts val="2200"/>
              <a:buChar char="»"/>
              <a:defRPr/>
            </a:lvl5pPr>
            <a:lvl6pPr indent="-368300" lvl="5" marL="2743200" algn="ctr">
              <a:spcBef>
                <a:spcPts val="400"/>
              </a:spcBef>
              <a:spcAft>
                <a:spcPts val="0"/>
              </a:spcAft>
              <a:buSzPts val="2200"/>
              <a:buChar char="•"/>
              <a:defRPr/>
            </a:lvl6pPr>
            <a:lvl7pPr indent="-368300" lvl="6" marL="3200400" algn="ctr">
              <a:spcBef>
                <a:spcPts val="400"/>
              </a:spcBef>
              <a:spcAft>
                <a:spcPts val="0"/>
              </a:spcAft>
              <a:buSzPts val="2200"/>
              <a:buChar char="•"/>
              <a:defRPr/>
            </a:lvl7pPr>
            <a:lvl8pPr indent="-368300" lvl="7" marL="3657600" algn="ctr">
              <a:spcBef>
                <a:spcPts val="400"/>
              </a:spcBef>
              <a:spcAft>
                <a:spcPts val="0"/>
              </a:spcAft>
              <a:buSzPts val="2200"/>
              <a:buChar char="•"/>
              <a:defRPr/>
            </a:lvl8pPr>
            <a:lvl9pPr indent="-368300" lvl="8" marL="4114800" algn="ctr">
              <a:spcBef>
                <a:spcPts val="400"/>
              </a:spcBef>
              <a:spcAft>
                <a:spcPts val="0"/>
              </a:spcAft>
              <a:buSzPts val="2200"/>
              <a:buChar char="•"/>
              <a:defRPr/>
            </a:lvl9pPr>
          </a:lstStyle>
          <a:p/>
        </p:txBody>
      </p:sp>
      <p:sp>
        <p:nvSpPr>
          <p:cNvPr id="96" name="Google Shape;96;p4"/>
          <p:cNvSpPr txBox="1"/>
          <p:nvPr>
            <p:ph idx="7" type="subTitle"/>
          </p:nvPr>
        </p:nvSpPr>
        <p:spPr>
          <a:xfrm>
            <a:off x="13783113" y="6349025"/>
            <a:ext cx="3396300" cy="518400"/>
          </a:xfrm>
          <a:prstGeom prst="rect">
            <a:avLst/>
          </a:prstGeom>
        </p:spPr>
        <p:txBody>
          <a:bodyPr anchorCtr="0" anchor="t" bIns="0" lIns="0" spcFirstLastPara="1" rIns="0" wrap="square" tIns="0">
            <a:noAutofit/>
          </a:bodyPr>
          <a:lstStyle>
            <a:lvl1pPr lvl="0" algn="ctr">
              <a:spcBef>
                <a:spcPts val="640"/>
              </a:spcBef>
              <a:spcAft>
                <a:spcPts val="0"/>
              </a:spcAft>
              <a:buSzPts val="2200"/>
              <a:buNone/>
              <a:defRPr/>
            </a:lvl1pPr>
            <a:lvl2pPr lvl="1" algn="ctr">
              <a:spcBef>
                <a:spcPts val="560"/>
              </a:spcBef>
              <a:spcAft>
                <a:spcPts val="0"/>
              </a:spcAft>
              <a:buSzPts val="2200"/>
              <a:buNone/>
              <a:defRPr/>
            </a:lvl2pPr>
            <a:lvl3pPr lvl="2" algn="ctr">
              <a:spcBef>
                <a:spcPts val="480"/>
              </a:spcBef>
              <a:spcAft>
                <a:spcPts val="0"/>
              </a:spcAft>
              <a:buSzPts val="2200"/>
              <a:buNone/>
              <a:defRPr/>
            </a:lvl3pPr>
            <a:lvl4pPr lvl="3" algn="ctr">
              <a:spcBef>
                <a:spcPts val="400"/>
              </a:spcBef>
              <a:spcAft>
                <a:spcPts val="0"/>
              </a:spcAft>
              <a:buSzPts val="2200"/>
              <a:buNone/>
              <a:defRPr/>
            </a:lvl4pPr>
            <a:lvl5pPr lvl="4" algn="ctr">
              <a:spcBef>
                <a:spcPts val="400"/>
              </a:spcBef>
              <a:spcAft>
                <a:spcPts val="0"/>
              </a:spcAft>
              <a:buSzPts val="2200"/>
              <a:buNone/>
              <a:defRPr/>
            </a:lvl5pPr>
            <a:lvl6pPr lvl="5" algn="ctr">
              <a:spcBef>
                <a:spcPts val="400"/>
              </a:spcBef>
              <a:spcAft>
                <a:spcPts val="0"/>
              </a:spcAft>
              <a:buSzPts val="2200"/>
              <a:buNone/>
              <a:defRPr/>
            </a:lvl6pPr>
            <a:lvl7pPr lvl="6" algn="ctr">
              <a:spcBef>
                <a:spcPts val="400"/>
              </a:spcBef>
              <a:spcAft>
                <a:spcPts val="0"/>
              </a:spcAft>
              <a:buSzPts val="2200"/>
              <a:buNone/>
              <a:defRPr/>
            </a:lvl7pPr>
            <a:lvl8pPr lvl="7" algn="ctr">
              <a:spcBef>
                <a:spcPts val="400"/>
              </a:spcBef>
              <a:spcAft>
                <a:spcPts val="0"/>
              </a:spcAft>
              <a:buSzPts val="2200"/>
              <a:buNone/>
              <a:defRPr/>
            </a:lvl8pPr>
            <a:lvl9pPr lvl="8" algn="ctr">
              <a:spcBef>
                <a:spcPts val="400"/>
              </a:spcBef>
              <a:spcAft>
                <a:spcPts val="0"/>
              </a:spcAft>
              <a:buSzPts val="2200"/>
              <a:buNone/>
              <a:defRPr/>
            </a:lvl9pPr>
          </a:lstStyle>
          <a:p/>
        </p:txBody>
      </p:sp>
      <p:sp>
        <p:nvSpPr>
          <p:cNvPr id="97" name="Google Shape;97;p4"/>
          <p:cNvSpPr txBox="1"/>
          <p:nvPr>
            <p:ph idx="8" type="title"/>
          </p:nvPr>
        </p:nvSpPr>
        <p:spPr>
          <a:xfrm>
            <a:off x="13241763" y="4075425"/>
            <a:ext cx="4479000" cy="1919700"/>
          </a:xfrm>
          <a:prstGeom prst="rect">
            <a:avLst/>
          </a:prstGeom>
        </p:spPr>
        <p:txBody>
          <a:bodyPr anchorCtr="0" anchor="t" bIns="0" lIns="0" spcFirstLastPara="1" rIns="0" wrap="square" tIns="0">
            <a:noAutofit/>
          </a:bodyPr>
          <a:lstStyle>
            <a:lvl1pPr lvl="0" algn="ctr">
              <a:spcBef>
                <a:spcPts val="0"/>
              </a:spcBef>
              <a:spcAft>
                <a:spcPts val="0"/>
              </a:spcAft>
              <a:buSzPts val="13500"/>
              <a:buNone/>
              <a:defRPr sz="13500"/>
            </a:lvl1pPr>
            <a:lvl2pPr lvl="1" algn="ctr">
              <a:spcBef>
                <a:spcPts val="0"/>
              </a:spcBef>
              <a:spcAft>
                <a:spcPts val="0"/>
              </a:spcAft>
              <a:buSzPts val="13500"/>
              <a:buNone/>
              <a:defRPr sz="13500"/>
            </a:lvl2pPr>
            <a:lvl3pPr lvl="2" algn="ctr">
              <a:spcBef>
                <a:spcPts val="0"/>
              </a:spcBef>
              <a:spcAft>
                <a:spcPts val="0"/>
              </a:spcAft>
              <a:buSzPts val="13500"/>
              <a:buNone/>
              <a:defRPr sz="13500"/>
            </a:lvl3pPr>
            <a:lvl4pPr lvl="3" algn="ctr">
              <a:spcBef>
                <a:spcPts val="0"/>
              </a:spcBef>
              <a:spcAft>
                <a:spcPts val="0"/>
              </a:spcAft>
              <a:buSzPts val="13500"/>
              <a:buNone/>
              <a:defRPr sz="13500"/>
            </a:lvl4pPr>
            <a:lvl5pPr lvl="4" algn="ctr">
              <a:spcBef>
                <a:spcPts val="0"/>
              </a:spcBef>
              <a:spcAft>
                <a:spcPts val="0"/>
              </a:spcAft>
              <a:buSzPts val="13500"/>
              <a:buNone/>
              <a:defRPr sz="13500"/>
            </a:lvl5pPr>
            <a:lvl6pPr lvl="5" algn="ctr">
              <a:spcBef>
                <a:spcPts val="0"/>
              </a:spcBef>
              <a:spcAft>
                <a:spcPts val="0"/>
              </a:spcAft>
              <a:buSzPts val="13500"/>
              <a:buNone/>
              <a:defRPr sz="13500"/>
            </a:lvl6pPr>
            <a:lvl7pPr lvl="6" algn="ctr">
              <a:spcBef>
                <a:spcPts val="0"/>
              </a:spcBef>
              <a:spcAft>
                <a:spcPts val="0"/>
              </a:spcAft>
              <a:buSzPts val="13500"/>
              <a:buNone/>
              <a:defRPr sz="13500"/>
            </a:lvl7pPr>
            <a:lvl8pPr lvl="7" algn="ctr">
              <a:spcBef>
                <a:spcPts val="0"/>
              </a:spcBef>
              <a:spcAft>
                <a:spcPts val="0"/>
              </a:spcAft>
              <a:buSzPts val="13500"/>
              <a:buNone/>
              <a:defRPr sz="13500"/>
            </a:lvl8pPr>
            <a:lvl9pPr lvl="8" algn="ctr">
              <a:spcBef>
                <a:spcPts val="0"/>
              </a:spcBef>
              <a:spcAft>
                <a:spcPts val="0"/>
              </a:spcAft>
              <a:buSzPts val="13500"/>
              <a:buNone/>
              <a:defRPr sz="13500"/>
            </a:lvl9pPr>
          </a:lstStyle>
          <a:p/>
        </p:txBody>
      </p:sp>
      <p:sp>
        <p:nvSpPr>
          <p:cNvPr id="98" name="Google Shape;98;p4"/>
          <p:cNvSpPr txBox="1"/>
          <p:nvPr>
            <p:ph idx="9" type="body"/>
          </p:nvPr>
        </p:nvSpPr>
        <p:spPr>
          <a:xfrm>
            <a:off x="6616338" y="3271500"/>
            <a:ext cx="5717100" cy="518400"/>
          </a:xfrm>
          <a:prstGeom prst="rect">
            <a:avLst/>
          </a:prstGeom>
        </p:spPr>
        <p:txBody>
          <a:bodyPr anchorCtr="0" anchor="t" bIns="0" lIns="0" spcFirstLastPara="1" rIns="0" wrap="square" tIns="0">
            <a:noAutofit/>
          </a:bodyPr>
          <a:lstStyle>
            <a:lvl1pPr indent="-368300" lvl="0" marL="457200" algn="ctr">
              <a:spcBef>
                <a:spcPts val="640"/>
              </a:spcBef>
              <a:spcAft>
                <a:spcPts val="0"/>
              </a:spcAft>
              <a:buSzPts val="2200"/>
              <a:buChar char="•"/>
              <a:defRPr/>
            </a:lvl1pPr>
            <a:lvl2pPr indent="-368300" lvl="1" marL="914400" algn="ctr">
              <a:spcBef>
                <a:spcPts val="560"/>
              </a:spcBef>
              <a:spcAft>
                <a:spcPts val="0"/>
              </a:spcAft>
              <a:buSzPts val="2200"/>
              <a:buChar char="–"/>
              <a:defRPr/>
            </a:lvl2pPr>
            <a:lvl3pPr indent="-368300" lvl="2" marL="1371600" algn="ctr">
              <a:spcBef>
                <a:spcPts val="480"/>
              </a:spcBef>
              <a:spcAft>
                <a:spcPts val="0"/>
              </a:spcAft>
              <a:buSzPts val="2200"/>
              <a:buChar char="•"/>
              <a:defRPr/>
            </a:lvl3pPr>
            <a:lvl4pPr indent="-368300" lvl="3" marL="1828800" algn="ctr">
              <a:spcBef>
                <a:spcPts val="400"/>
              </a:spcBef>
              <a:spcAft>
                <a:spcPts val="0"/>
              </a:spcAft>
              <a:buSzPts val="2200"/>
              <a:buChar char="–"/>
              <a:defRPr/>
            </a:lvl4pPr>
            <a:lvl5pPr indent="-368300" lvl="4" marL="2286000" algn="ctr">
              <a:spcBef>
                <a:spcPts val="400"/>
              </a:spcBef>
              <a:spcAft>
                <a:spcPts val="0"/>
              </a:spcAft>
              <a:buSzPts val="2200"/>
              <a:buChar char="»"/>
              <a:defRPr/>
            </a:lvl5pPr>
            <a:lvl6pPr indent="-368300" lvl="5" marL="2743200" algn="ctr">
              <a:spcBef>
                <a:spcPts val="400"/>
              </a:spcBef>
              <a:spcAft>
                <a:spcPts val="0"/>
              </a:spcAft>
              <a:buSzPts val="2200"/>
              <a:buChar char="•"/>
              <a:defRPr/>
            </a:lvl6pPr>
            <a:lvl7pPr indent="-368300" lvl="6" marL="3200400" algn="ctr">
              <a:spcBef>
                <a:spcPts val="400"/>
              </a:spcBef>
              <a:spcAft>
                <a:spcPts val="0"/>
              </a:spcAft>
              <a:buSzPts val="2200"/>
              <a:buChar char="•"/>
              <a:defRPr/>
            </a:lvl7pPr>
            <a:lvl8pPr indent="-368300" lvl="7" marL="3657600" algn="ctr">
              <a:spcBef>
                <a:spcPts val="400"/>
              </a:spcBef>
              <a:spcAft>
                <a:spcPts val="0"/>
              </a:spcAft>
              <a:buSzPts val="2200"/>
              <a:buChar char="•"/>
              <a:defRPr/>
            </a:lvl8pPr>
            <a:lvl9pPr indent="-368300" lvl="8" marL="4114800" algn="ctr">
              <a:spcBef>
                <a:spcPts val="400"/>
              </a:spcBef>
              <a:spcAft>
                <a:spcPts val="0"/>
              </a:spcAft>
              <a:buSzPts val="2200"/>
              <a:buChar char="•"/>
              <a:defRPr/>
            </a:lvl9pPr>
          </a:lstStyle>
          <a:p/>
        </p:txBody>
      </p:sp>
      <p:sp>
        <p:nvSpPr>
          <p:cNvPr id="99" name="Google Shape;99;p4"/>
          <p:cNvSpPr txBox="1"/>
          <p:nvPr>
            <p:ph idx="13" type="title"/>
          </p:nvPr>
        </p:nvSpPr>
        <p:spPr>
          <a:xfrm>
            <a:off x="6464238" y="2124850"/>
            <a:ext cx="6021300" cy="832800"/>
          </a:xfrm>
          <a:prstGeom prst="rect">
            <a:avLst/>
          </a:prstGeom>
        </p:spPr>
        <p:txBody>
          <a:bodyPr anchorCtr="0" anchor="t" bIns="0" lIns="0" spcFirstLastPara="1" rIns="0" wrap="square" tIns="0">
            <a:noAutofit/>
          </a:bodyPr>
          <a:lstStyle>
            <a:lvl1pPr lvl="0" algn="ctr">
              <a:spcBef>
                <a:spcPts val="0"/>
              </a:spcBef>
              <a:spcAft>
                <a:spcPts val="0"/>
              </a:spcAft>
              <a:buSzPts val="4700"/>
              <a:buNone/>
              <a:defRPr/>
            </a:lvl1pPr>
            <a:lvl2pPr lvl="1" algn="ctr">
              <a:spcBef>
                <a:spcPts val="0"/>
              </a:spcBef>
              <a:spcAft>
                <a:spcPts val="0"/>
              </a:spcAft>
              <a:buSzPts val="4700"/>
              <a:buNone/>
              <a:defRPr/>
            </a:lvl2pPr>
            <a:lvl3pPr lvl="2" algn="ctr">
              <a:spcBef>
                <a:spcPts val="0"/>
              </a:spcBef>
              <a:spcAft>
                <a:spcPts val="0"/>
              </a:spcAft>
              <a:buSzPts val="4700"/>
              <a:buNone/>
              <a:defRPr/>
            </a:lvl3pPr>
            <a:lvl4pPr lvl="3" algn="ctr">
              <a:spcBef>
                <a:spcPts val="0"/>
              </a:spcBef>
              <a:spcAft>
                <a:spcPts val="0"/>
              </a:spcAft>
              <a:buSzPts val="4700"/>
              <a:buNone/>
              <a:defRPr/>
            </a:lvl4pPr>
            <a:lvl5pPr lvl="4" algn="ctr">
              <a:spcBef>
                <a:spcPts val="0"/>
              </a:spcBef>
              <a:spcAft>
                <a:spcPts val="0"/>
              </a:spcAft>
              <a:buSzPts val="4700"/>
              <a:buNone/>
              <a:defRPr/>
            </a:lvl5pPr>
            <a:lvl6pPr lvl="5" algn="ctr">
              <a:spcBef>
                <a:spcPts val="0"/>
              </a:spcBef>
              <a:spcAft>
                <a:spcPts val="0"/>
              </a:spcAft>
              <a:buSzPts val="4700"/>
              <a:buNone/>
              <a:defRPr/>
            </a:lvl6pPr>
            <a:lvl7pPr lvl="6" algn="ctr">
              <a:spcBef>
                <a:spcPts val="0"/>
              </a:spcBef>
              <a:spcAft>
                <a:spcPts val="0"/>
              </a:spcAft>
              <a:buSzPts val="4700"/>
              <a:buNone/>
              <a:defRPr/>
            </a:lvl7pPr>
            <a:lvl8pPr lvl="7" algn="ctr">
              <a:spcBef>
                <a:spcPts val="0"/>
              </a:spcBef>
              <a:spcAft>
                <a:spcPts val="0"/>
              </a:spcAft>
              <a:buSzPts val="4700"/>
              <a:buNone/>
              <a:defRPr/>
            </a:lvl8pPr>
            <a:lvl9pPr lvl="8" algn="ctr">
              <a:spcBef>
                <a:spcPts val="0"/>
              </a:spcBef>
              <a:spcAft>
                <a:spcPts val="0"/>
              </a:spcAft>
              <a:buSzPts val="4700"/>
              <a:buNone/>
              <a:defRPr/>
            </a:lvl9pPr>
          </a:lstStyle>
          <a:p/>
        </p:txBody>
      </p:sp>
      <p:sp>
        <p:nvSpPr>
          <p:cNvPr id="100" name="Google Shape;100;p4"/>
          <p:cNvSpPr txBox="1"/>
          <p:nvPr>
            <p:ph idx="14" type="body"/>
          </p:nvPr>
        </p:nvSpPr>
        <p:spPr>
          <a:xfrm>
            <a:off x="86950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101" name="Google Shape;101;p4"/>
          <p:cNvSpPr txBox="1"/>
          <p:nvPr>
            <p:ph idx="15" type="body"/>
          </p:nvPr>
        </p:nvSpPr>
        <p:spPr>
          <a:xfrm>
            <a:off x="46701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102" name="Google Shape;102;p4"/>
          <p:cNvSpPr txBox="1"/>
          <p:nvPr>
            <p:ph idx="16" type="body"/>
          </p:nvPr>
        </p:nvSpPr>
        <p:spPr>
          <a:xfrm>
            <a:off x="83906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103" name="Google Shape;103;p4"/>
          <p:cNvSpPr txBox="1"/>
          <p:nvPr>
            <p:ph idx="17" type="body"/>
          </p:nvPr>
        </p:nvSpPr>
        <p:spPr>
          <a:xfrm>
            <a:off x="121111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104" name="Google Shape;104;p4"/>
          <p:cNvSpPr txBox="1"/>
          <p:nvPr>
            <p:ph idx="18" type="body"/>
          </p:nvPr>
        </p:nvSpPr>
        <p:spPr>
          <a:xfrm>
            <a:off x="158316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105" name="Shape 105"/>
        <p:cNvGrpSpPr/>
        <p:nvPr/>
      </p:nvGrpSpPr>
      <p:grpSpPr>
        <a:xfrm>
          <a:off x="0" y="0"/>
          <a:ext cx="0" cy="0"/>
          <a:chOff x="0" y="0"/>
          <a:chExt cx="0" cy="0"/>
        </a:xfrm>
      </p:grpSpPr>
      <p:sp>
        <p:nvSpPr>
          <p:cNvPr id="106" name="Google Shape;106;p5"/>
          <p:cNvSpPr/>
          <p:nvPr>
            <p:ph idx="2" type="pic"/>
          </p:nvPr>
        </p:nvSpPr>
        <p:spPr>
          <a:xfrm>
            <a:off x="520463" y="4876175"/>
            <a:ext cx="3910800" cy="4806300"/>
          </a:xfrm>
          <a:prstGeom prst="rect">
            <a:avLst/>
          </a:prstGeom>
          <a:noFill/>
          <a:ln>
            <a:noFill/>
          </a:ln>
        </p:spPr>
      </p:sp>
      <p:sp>
        <p:nvSpPr>
          <p:cNvPr id="107" name="Google Shape;107;p5"/>
          <p:cNvSpPr/>
          <p:nvPr>
            <p:ph idx="3" type="pic"/>
          </p:nvPr>
        </p:nvSpPr>
        <p:spPr>
          <a:xfrm>
            <a:off x="5003850" y="4876175"/>
            <a:ext cx="3910800" cy="4806300"/>
          </a:xfrm>
          <a:prstGeom prst="rect">
            <a:avLst/>
          </a:prstGeom>
          <a:noFill/>
          <a:ln>
            <a:noFill/>
          </a:ln>
        </p:spPr>
      </p:sp>
      <p:sp>
        <p:nvSpPr>
          <p:cNvPr id="108" name="Google Shape;108;p5"/>
          <p:cNvSpPr/>
          <p:nvPr>
            <p:ph idx="4" type="pic"/>
          </p:nvPr>
        </p:nvSpPr>
        <p:spPr>
          <a:xfrm>
            <a:off x="9411238" y="4876175"/>
            <a:ext cx="3910800" cy="4806300"/>
          </a:xfrm>
          <a:prstGeom prst="rect">
            <a:avLst/>
          </a:prstGeom>
          <a:noFill/>
          <a:ln>
            <a:noFill/>
          </a:ln>
        </p:spPr>
      </p:sp>
      <p:sp>
        <p:nvSpPr>
          <p:cNvPr id="109" name="Google Shape;109;p5"/>
          <p:cNvSpPr/>
          <p:nvPr>
            <p:ph idx="5" type="pic"/>
          </p:nvPr>
        </p:nvSpPr>
        <p:spPr>
          <a:xfrm>
            <a:off x="13894625" y="4876175"/>
            <a:ext cx="3910800" cy="4806300"/>
          </a:xfrm>
          <a:prstGeom prst="rect">
            <a:avLst/>
          </a:prstGeom>
          <a:noFill/>
          <a:ln>
            <a:noFill/>
          </a:ln>
        </p:spPr>
      </p:sp>
      <p:cxnSp>
        <p:nvCxnSpPr>
          <p:cNvPr id="110" name="Google Shape;110;p5"/>
          <p:cNvCxnSpPr/>
          <p:nvPr/>
        </p:nvCxnSpPr>
        <p:spPr>
          <a:xfrm>
            <a:off x="520432"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111" name="Google Shape;111;p5"/>
          <p:cNvGrpSpPr/>
          <p:nvPr/>
        </p:nvGrpSpPr>
        <p:grpSpPr>
          <a:xfrm>
            <a:off x="520432" y="283298"/>
            <a:ext cx="190411" cy="371337"/>
            <a:chOff x="0" y="-47625"/>
            <a:chExt cx="50149" cy="97800"/>
          </a:xfrm>
        </p:grpSpPr>
        <p:sp>
          <p:nvSpPr>
            <p:cNvPr id="112" name="Google Shape;112;p5"/>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5"/>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14" name="Google Shape;114;p5"/>
          <p:cNvCxnSpPr/>
          <p:nvPr/>
        </p:nvCxnSpPr>
        <p:spPr>
          <a:xfrm>
            <a:off x="4240911"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115" name="Google Shape;115;p5"/>
          <p:cNvGrpSpPr/>
          <p:nvPr/>
        </p:nvGrpSpPr>
        <p:grpSpPr>
          <a:xfrm>
            <a:off x="4240911" y="283298"/>
            <a:ext cx="190411" cy="371337"/>
            <a:chOff x="0" y="-47625"/>
            <a:chExt cx="50149" cy="97800"/>
          </a:xfrm>
        </p:grpSpPr>
        <p:sp>
          <p:nvSpPr>
            <p:cNvPr id="116" name="Google Shape;116;p5"/>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5"/>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18" name="Google Shape;118;p5"/>
          <p:cNvCxnSpPr/>
          <p:nvPr/>
        </p:nvCxnSpPr>
        <p:spPr>
          <a:xfrm>
            <a:off x="7961390"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119" name="Google Shape;119;p5"/>
          <p:cNvGrpSpPr/>
          <p:nvPr/>
        </p:nvGrpSpPr>
        <p:grpSpPr>
          <a:xfrm>
            <a:off x="7961390" y="283298"/>
            <a:ext cx="190411" cy="371337"/>
            <a:chOff x="0" y="-47625"/>
            <a:chExt cx="50149" cy="97800"/>
          </a:xfrm>
        </p:grpSpPr>
        <p:sp>
          <p:nvSpPr>
            <p:cNvPr id="120" name="Google Shape;120;p5"/>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5"/>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22" name="Google Shape;122;p5"/>
          <p:cNvCxnSpPr/>
          <p:nvPr/>
        </p:nvCxnSpPr>
        <p:spPr>
          <a:xfrm>
            <a:off x="11681869"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123" name="Google Shape;123;p5"/>
          <p:cNvGrpSpPr/>
          <p:nvPr/>
        </p:nvGrpSpPr>
        <p:grpSpPr>
          <a:xfrm>
            <a:off x="11681869" y="283298"/>
            <a:ext cx="190411" cy="371337"/>
            <a:chOff x="0" y="-47625"/>
            <a:chExt cx="50149" cy="97800"/>
          </a:xfrm>
        </p:grpSpPr>
        <p:sp>
          <p:nvSpPr>
            <p:cNvPr id="124" name="Google Shape;124;p5"/>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5"/>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26" name="Google Shape;126;p5"/>
          <p:cNvCxnSpPr/>
          <p:nvPr/>
        </p:nvCxnSpPr>
        <p:spPr>
          <a:xfrm>
            <a:off x="15402348"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127" name="Google Shape;127;p5"/>
          <p:cNvGrpSpPr/>
          <p:nvPr/>
        </p:nvGrpSpPr>
        <p:grpSpPr>
          <a:xfrm>
            <a:off x="15402348" y="283298"/>
            <a:ext cx="190411" cy="371337"/>
            <a:chOff x="0" y="-47625"/>
            <a:chExt cx="50149" cy="97800"/>
          </a:xfrm>
        </p:grpSpPr>
        <p:sp>
          <p:nvSpPr>
            <p:cNvPr id="128" name="Google Shape;128;p5"/>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5"/>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0" name="Google Shape;130;p5"/>
          <p:cNvGrpSpPr/>
          <p:nvPr/>
        </p:nvGrpSpPr>
        <p:grpSpPr>
          <a:xfrm rot="5400000">
            <a:off x="6333349" y="3083226"/>
            <a:ext cx="317724" cy="1257512"/>
            <a:chOff x="0" y="-24822"/>
            <a:chExt cx="423631" cy="1676683"/>
          </a:xfrm>
        </p:grpSpPr>
        <p:grpSp>
          <p:nvGrpSpPr>
            <p:cNvPr id="131" name="Google Shape;131;p5"/>
            <p:cNvGrpSpPr/>
            <p:nvPr/>
          </p:nvGrpSpPr>
          <p:grpSpPr>
            <a:xfrm>
              <a:off x="0" y="1203407"/>
              <a:ext cx="423631" cy="448454"/>
              <a:chOff x="0" y="-47625"/>
              <a:chExt cx="812800" cy="860425"/>
            </a:xfrm>
          </p:grpSpPr>
          <p:sp>
            <p:nvSpPr>
              <p:cNvPr id="132" name="Google Shape;13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5"/>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4" name="Google Shape;134;p5"/>
            <p:cNvGrpSpPr/>
            <p:nvPr/>
          </p:nvGrpSpPr>
          <p:grpSpPr>
            <a:xfrm>
              <a:off x="0" y="589292"/>
              <a:ext cx="423631" cy="448454"/>
              <a:chOff x="0" y="-47625"/>
              <a:chExt cx="812800" cy="860425"/>
            </a:xfrm>
          </p:grpSpPr>
          <p:sp>
            <p:nvSpPr>
              <p:cNvPr id="135" name="Google Shape;135;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5"/>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7" name="Google Shape;137;p5"/>
            <p:cNvGrpSpPr/>
            <p:nvPr/>
          </p:nvGrpSpPr>
          <p:grpSpPr>
            <a:xfrm>
              <a:off x="0" y="-24822"/>
              <a:ext cx="423631" cy="448454"/>
              <a:chOff x="0" y="-47625"/>
              <a:chExt cx="812800" cy="860425"/>
            </a:xfrm>
          </p:grpSpPr>
          <p:sp>
            <p:nvSpPr>
              <p:cNvPr id="138" name="Google Shape;13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5"/>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140" name="Google Shape;140;p5"/>
          <p:cNvSpPr txBox="1"/>
          <p:nvPr>
            <p:ph idx="1" type="body"/>
          </p:nvPr>
        </p:nvSpPr>
        <p:spPr>
          <a:xfrm>
            <a:off x="541425" y="4255900"/>
            <a:ext cx="8373300" cy="4626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Char cha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141" name="Google Shape;141;p5"/>
          <p:cNvSpPr txBox="1"/>
          <p:nvPr>
            <p:ph type="title"/>
          </p:nvPr>
        </p:nvSpPr>
        <p:spPr>
          <a:xfrm>
            <a:off x="541425" y="3255100"/>
            <a:ext cx="5200800" cy="771000"/>
          </a:xfrm>
          <a:prstGeom prst="rect">
            <a:avLst/>
          </a:prstGeom>
        </p:spPr>
        <p:txBody>
          <a:bodyPr anchorCtr="0" anchor="t" bIns="0" lIns="0" spcFirstLastPara="1" rIns="0" wrap="square" tIns="0">
            <a:noAutofit/>
          </a:bodyPr>
          <a:lstStyle>
            <a:lvl1pPr lvl="0">
              <a:spcBef>
                <a:spcPts val="0"/>
              </a:spcBef>
              <a:spcAft>
                <a:spcPts val="0"/>
              </a:spcAft>
              <a:buSzPts val="4700"/>
              <a:buNone/>
              <a:defRPr/>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142" name="Google Shape;142;p5"/>
          <p:cNvSpPr txBox="1"/>
          <p:nvPr>
            <p:ph idx="6" type="body"/>
          </p:nvPr>
        </p:nvSpPr>
        <p:spPr>
          <a:xfrm>
            <a:off x="86950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143" name="Google Shape;143;p5"/>
          <p:cNvSpPr txBox="1"/>
          <p:nvPr>
            <p:ph idx="7" type="body"/>
          </p:nvPr>
        </p:nvSpPr>
        <p:spPr>
          <a:xfrm>
            <a:off x="46701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144" name="Google Shape;144;p5"/>
          <p:cNvSpPr txBox="1"/>
          <p:nvPr>
            <p:ph idx="8" type="body"/>
          </p:nvPr>
        </p:nvSpPr>
        <p:spPr>
          <a:xfrm>
            <a:off x="83906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145" name="Google Shape;145;p5"/>
          <p:cNvSpPr txBox="1"/>
          <p:nvPr>
            <p:ph idx="9" type="body"/>
          </p:nvPr>
        </p:nvSpPr>
        <p:spPr>
          <a:xfrm>
            <a:off x="121111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146" name="Google Shape;146;p5"/>
          <p:cNvSpPr txBox="1"/>
          <p:nvPr>
            <p:ph idx="13" type="body"/>
          </p:nvPr>
        </p:nvSpPr>
        <p:spPr>
          <a:xfrm>
            <a:off x="158316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147" name="Shape 147"/>
        <p:cNvGrpSpPr/>
        <p:nvPr/>
      </p:nvGrpSpPr>
      <p:grpSpPr>
        <a:xfrm>
          <a:off x="0" y="0"/>
          <a:ext cx="0" cy="0"/>
          <a:chOff x="0" y="0"/>
          <a:chExt cx="0" cy="0"/>
        </a:xfrm>
      </p:grpSpPr>
      <p:sp>
        <p:nvSpPr>
          <p:cNvPr id="148" name="Google Shape;148;p6"/>
          <p:cNvSpPr/>
          <p:nvPr>
            <p:ph idx="2" type="pic"/>
          </p:nvPr>
        </p:nvSpPr>
        <p:spPr>
          <a:xfrm>
            <a:off x="520525" y="7385713"/>
            <a:ext cx="2895300" cy="2233500"/>
          </a:xfrm>
          <a:prstGeom prst="rect">
            <a:avLst/>
          </a:prstGeom>
          <a:noFill/>
          <a:ln>
            <a:noFill/>
          </a:ln>
        </p:spPr>
      </p:sp>
      <p:sp>
        <p:nvSpPr>
          <p:cNvPr id="149" name="Google Shape;149;p6"/>
          <p:cNvSpPr/>
          <p:nvPr>
            <p:ph idx="3" type="pic"/>
          </p:nvPr>
        </p:nvSpPr>
        <p:spPr>
          <a:xfrm>
            <a:off x="520525" y="3801425"/>
            <a:ext cx="2895300" cy="2233500"/>
          </a:xfrm>
          <a:prstGeom prst="rect">
            <a:avLst/>
          </a:prstGeom>
          <a:noFill/>
          <a:ln>
            <a:noFill/>
          </a:ln>
        </p:spPr>
      </p:sp>
      <p:sp>
        <p:nvSpPr>
          <p:cNvPr id="150" name="Google Shape;150;p6"/>
          <p:cNvSpPr/>
          <p:nvPr>
            <p:ph idx="4" type="pic"/>
          </p:nvPr>
        </p:nvSpPr>
        <p:spPr>
          <a:xfrm>
            <a:off x="8339725" y="7385638"/>
            <a:ext cx="2895300" cy="2233500"/>
          </a:xfrm>
          <a:prstGeom prst="rect">
            <a:avLst/>
          </a:prstGeom>
          <a:noFill/>
          <a:ln>
            <a:noFill/>
          </a:ln>
        </p:spPr>
      </p:sp>
      <p:sp>
        <p:nvSpPr>
          <p:cNvPr id="151" name="Google Shape;151;p6"/>
          <p:cNvSpPr/>
          <p:nvPr>
            <p:ph idx="5" type="pic"/>
          </p:nvPr>
        </p:nvSpPr>
        <p:spPr>
          <a:xfrm>
            <a:off x="8339725" y="3801350"/>
            <a:ext cx="2895300" cy="2233500"/>
          </a:xfrm>
          <a:prstGeom prst="rect">
            <a:avLst/>
          </a:prstGeom>
          <a:noFill/>
          <a:ln>
            <a:noFill/>
          </a:ln>
        </p:spPr>
      </p:sp>
      <p:cxnSp>
        <p:nvCxnSpPr>
          <p:cNvPr id="152" name="Google Shape;152;p6"/>
          <p:cNvCxnSpPr/>
          <p:nvPr/>
        </p:nvCxnSpPr>
        <p:spPr>
          <a:xfrm>
            <a:off x="520432"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153" name="Google Shape;153;p6"/>
          <p:cNvGrpSpPr/>
          <p:nvPr/>
        </p:nvGrpSpPr>
        <p:grpSpPr>
          <a:xfrm>
            <a:off x="520432" y="283298"/>
            <a:ext cx="190411" cy="371337"/>
            <a:chOff x="0" y="-47625"/>
            <a:chExt cx="50149" cy="97800"/>
          </a:xfrm>
        </p:grpSpPr>
        <p:sp>
          <p:nvSpPr>
            <p:cNvPr id="154" name="Google Shape;154;p6"/>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6"/>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56" name="Google Shape;156;p6"/>
          <p:cNvCxnSpPr/>
          <p:nvPr/>
        </p:nvCxnSpPr>
        <p:spPr>
          <a:xfrm>
            <a:off x="4240911"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157" name="Google Shape;157;p6"/>
          <p:cNvGrpSpPr/>
          <p:nvPr/>
        </p:nvGrpSpPr>
        <p:grpSpPr>
          <a:xfrm>
            <a:off x="4240911" y="283298"/>
            <a:ext cx="190411" cy="371337"/>
            <a:chOff x="0" y="-47625"/>
            <a:chExt cx="50149" cy="97800"/>
          </a:xfrm>
        </p:grpSpPr>
        <p:sp>
          <p:nvSpPr>
            <p:cNvPr id="158" name="Google Shape;158;p6"/>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6"/>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60" name="Google Shape;160;p6"/>
          <p:cNvCxnSpPr/>
          <p:nvPr/>
        </p:nvCxnSpPr>
        <p:spPr>
          <a:xfrm>
            <a:off x="7961390"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161" name="Google Shape;161;p6"/>
          <p:cNvGrpSpPr/>
          <p:nvPr/>
        </p:nvGrpSpPr>
        <p:grpSpPr>
          <a:xfrm>
            <a:off x="7961390" y="283298"/>
            <a:ext cx="190411" cy="371337"/>
            <a:chOff x="0" y="-47625"/>
            <a:chExt cx="50149" cy="97800"/>
          </a:xfrm>
        </p:grpSpPr>
        <p:sp>
          <p:nvSpPr>
            <p:cNvPr id="162" name="Google Shape;162;p6"/>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6"/>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64" name="Google Shape;164;p6"/>
          <p:cNvCxnSpPr/>
          <p:nvPr/>
        </p:nvCxnSpPr>
        <p:spPr>
          <a:xfrm>
            <a:off x="11681869"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165" name="Google Shape;165;p6"/>
          <p:cNvGrpSpPr/>
          <p:nvPr/>
        </p:nvGrpSpPr>
        <p:grpSpPr>
          <a:xfrm>
            <a:off x="11681869" y="283298"/>
            <a:ext cx="190411" cy="371337"/>
            <a:chOff x="0" y="-47625"/>
            <a:chExt cx="50149" cy="97800"/>
          </a:xfrm>
        </p:grpSpPr>
        <p:sp>
          <p:nvSpPr>
            <p:cNvPr id="166" name="Google Shape;166;p6"/>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6"/>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68" name="Google Shape;168;p6"/>
          <p:cNvCxnSpPr/>
          <p:nvPr/>
        </p:nvCxnSpPr>
        <p:spPr>
          <a:xfrm>
            <a:off x="15402348"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169" name="Google Shape;169;p6"/>
          <p:cNvGrpSpPr/>
          <p:nvPr/>
        </p:nvGrpSpPr>
        <p:grpSpPr>
          <a:xfrm>
            <a:off x="15402348" y="283298"/>
            <a:ext cx="190411" cy="371337"/>
            <a:chOff x="0" y="-47625"/>
            <a:chExt cx="50149" cy="97800"/>
          </a:xfrm>
        </p:grpSpPr>
        <p:sp>
          <p:nvSpPr>
            <p:cNvPr id="170" name="Google Shape;170;p6"/>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6"/>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2" name="Google Shape;172;p6"/>
          <p:cNvGrpSpPr/>
          <p:nvPr/>
        </p:nvGrpSpPr>
        <p:grpSpPr>
          <a:xfrm rot="5400000">
            <a:off x="7552059" y="1937414"/>
            <a:ext cx="317724" cy="1257512"/>
            <a:chOff x="0" y="-24822"/>
            <a:chExt cx="423631" cy="1676683"/>
          </a:xfrm>
        </p:grpSpPr>
        <p:grpSp>
          <p:nvGrpSpPr>
            <p:cNvPr id="173" name="Google Shape;173;p6"/>
            <p:cNvGrpSpPr/>
            <p:nvPr/>
          </p:nvGrpSpPr>
          <p:grpSpPr>
            <a:xfrm>
              <a:off x="0" y="1203407"/>
              <a:ext cx="423631" cy="448454"/>
              <a:chOff x="0" y="-47625"/>
              <a:chExt cx="812800" cy="860425"/>
            </a:xfrm>
          </p:grpSpPr>
          <p:sp>
            <p:nvSpPr>
              <p:cNvPr id="174" name="Google Shape;17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6"/>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6" name="Google Shape;176;p6"/>
            <p:cNvGrpSpPr/>
            <p:nvPr/>
          </p:nvGrpSpPr>
          <p:grpSpPr>
            <a:xfrm>
              <a:off x="0" y="589292"/>
              <a:ext cx="423631" cy="448454"/>
              <a:chOff x="0" y="-47625"/>
              <a:chExt cx="812800" cy="860425"/>
            </a:xfrm>
          </p:grpSpPr>
          <p:sp>
            <p:nvSpPr>
              <p:cNvPr id="177" name="Google Shape;177;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6"/>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9" name="Google Shape;179;p6"/>
            <p:cNvGrpSpPr/>
            <p:nvPr/>
          </p:nvGrpSpPr>
          <p:grpSpPr>
            <a:xfrm>
              <a:off x="0" y="-24822"/>
              <a:ext cx="423631" cy="448454"/>
              <a:chOff x="0" y="-47625"/>
              <a:chExt cx="812800" cy="860425"/>
            </a:xfrm>
          </p:grpSpPr>
          <p:sp>
            <p:nvSpPr>
              <p:cNvPr id="180" name="Google Shape;180;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6"/>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182" name="Google Shape;182;p6"/>
          <p:cNvSpPr/>
          <p:nvPr/>
        </p:nvSpPr>
        <p:spPr>
          <a:xfrm>
            <a:off x="16418184" y="1610634"/>
            <a:ext cx="1231030" cy="1317250"/>
          </a:xfrm>
          <a:custGeom>
            <a:rect b="b" l="l" r="r" t="t"/>
            <a:pathLst>
              <a:path extrusionOk="0" h="1317250" w="1231030">
                <a:moveTo>
                  <a:pt x="0" y="0"/>
                </a:moveTo>
                <a:lnTo>
                  <a:pt x="1231030" y="0"/>
                </a:lnTo>
                <a:lnTo>
                  <a:pt x="1231030" y="1317250"/>
                </a:lnTo>
                <a:lnTo>
                  <a:pt x="0" y="1317250"/>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6"/>
          <p:cNvSpPr/>
          <p:nvPr/>
        </p:nvSpPr>
        <p:spPr>
          <a:xfrm>
            <a:off x="16418184" y="2725033"/>
            <a:ext cx="1231030" cy="1317250"/>
          </a:xfrm>
          <a:custGeom>
            <a:rect b="b" l="l" r="r" t="t"/>
            <a:pathLst>
              <a:path extrusionOk="0" h="1317250" w="1231030">
                <a:moveTo>
                  <a:pt x="0" y="0"/>
                </a:moveTo>
                <a:lnTo>
                  <a:pt x="1231030" y="0"/>
                </a:lnTo>
                <a:lnTo>
                  <a:pt x="1231030" y="1317250"/>
                </a:lnTo>
                <a:lnTo>
                  <a:pt x="0" y="1317250"/>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84" name="Google Shape;184;p6"/>
          <p:cNvGrpSpPr/>
          <p:nvPr/>
        </p:nvGrpSpPr>
        <p:grpSpPr>
          <a:xfrm rot="5400000">
            <a:off x="15793980" y="1438433"/>
            <a:ext cx="455493" cy="482182"/>
            <a:chOff x="0" y="-47625"/>
            <a:chExt cx="812800" cy="860425"/>
          </a:xfrm>
        </p:grpSpPr>
        <p:sp>
          <p:nvSpPr>
            <p:cNvPr id="185" name="Google Shape;18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6"/>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7" name="Google Shape;187;p6"/>
          <p:cNvSpPr txBox="1"/>
          <p:nvPr>
            <p:ph idx="1" type="subTitle"/>
          </p:nvPr>
        </p:nvSpPr>
        <p:spPr>
          <a:xfrm>
            <a:off x="3740725" y="7405975"/>
            <a:ext cx="3232200" cy="525000"/>
          </a:xfrm>
          <a:prstGeom prst="rect">
            <a:avLst/>
          </a:prstGeom>
        </p:spPr>
        <p:txBody>
          <a:bodyPr anchorCtr="0" anchor="t" bIns="0" lIns="0" spcFirstLastPara="1" rIns="0" wrap="square" tIns="0">
            <a:noAutofit/>
          </a:bodyPr>
          <a:lstStyle>
            <a:lvl1pPr lvl="0">
              <a:spcBef>
                <a:spcPts val="640"/>
              </a:spcBef>
              <a:spcAft>
                <a:spcPts val="0"/>
              </a:spcAft>
              <a:buSzPts val="2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88" name="Google Shape;188;p6"/>
          <p:cNvSpPr txBox="1"/>
          <p:nvPr>
            <p:ph idx="6" type="body"/>
          </p:nvPr>
        </p:nvSpPr>
        <p:spPr>
          <a:xfrm>
            <a:off x="3733600" y="8386650"/>
            <a:ext cx="3379800" cy="7383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Char cha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189" name="Google Shape;189;p6"/>
          <p:cNvSpPr txBox="1"/>
          <p:nvPr>
            <p:ph idx="7" type="subTitle"/>
          </p:nvPr>
        </p:nvSpPr>
        <p:spPr>
          <a:xfrm>
            <a:off x="3740725" y="3801425"/>
            <a:ext cx="3232200" cy="525000"/>
          </a:xfrm>
          <a:prstGeom prst="rect">
            <a:avLst/>
          </a:prstGeom>
        </p:spPr>
        <p:txBody>
          <a:bodyPr anchorCtr="0" anchor="t" bIns="0" lIns="0" spcFirstLastPara="1" rIns="0" wrap="square" tIns="0">
            <a:noAutofit/>
          </a:bodyPr>
          <a:lstStyle>
            <a:lvl1pPr lvl="0">
              <a:spcBef>
                <a:spcPts val="640"/>
              </a:spcBef>
              <a:spcAft>
                <a:spcPts val="0"/>
              </a:spcAft>
              <a:buSzPts val="2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90" name="Google Shape;190;p6"/>
          <p:cNvSpPr txBox="1"/>
          <p:nvPr>
            <p:ph idx="8" type="body"/>
          </p:nvPr>
        </p:nvSpPr>
        <p:spPr>
          <a:xfrm>
            <a:off x="3733600" y="4782100"/>
            <a:ext cx="3379800" cy="7383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Char cha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191" name="Google Shape;191;p6"/>
          <p:cNvSpPr txBox="1"/>
          <p:nvPr>
            <p:ph idx="9" type="subTitle"/>
          </p:nvPr>
        </p:nvSpPr>
        <p:spPr>
          <a:xfrm>
            <a:off x="11612800" y="3801425"/>
            <a:ext cx="3232200" cy="525000"/>
          </a:xfrm>
          <a:prstGeom prst="rect">
            <a:avLst/>
          </a:prstGeom>
        </p:spPr>
        <p:txBody>
          <a:bodyPr anchorCtr="0" anchor="t" bIns="0" lIns="0" spcFirstLastPara="1" rIns="0" wrap="square" tIns="0">
            <a:noAutofit/>
          </a:bodyPr>
          <a:lstStyle>
            <a:lvl1pPr lvl="0">
              <a:spcBef>
                <a:spcPts val="640"/>
              </a:spcBef>
              <a:spcAft>
                <a:spcPts val="0"/>
              </a:spcAft>
              <a:buSzPts val="2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92" name="Google Shape;192;p6"/>
          <p:cNvSpPr txBox="1"/>
          <p:nvPr>
            <p:ph idx="13" type="body"/>
          </p:nvPr>
        </p:nvSpPr>
        <p:spPr>
          <a:xfrm>
            <a:off x="11605675" y="4782100"/>
            <a:ext cx="3379800" cy="7383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Char cha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193" name="Google Shape;193;p6"/>
          <p:cNvSpPr txBox="1"/>
          <p:nvPr>
            <p:ph idx="14" type="subTitle"/>
          </p:nvPr>
        </p:nvSpPr>
        <p:spPr>
          <a:xfrm>
            <a:off x="11612800" y="7385650"/>
            <a:ext cx="3232200" cy="525000"/>
          </a:xfrm>
          <a:prstGeom prst="rect">
            <a:avLst/>
          </a:prstGeom>
        </p:spPr>
        <p:txBody>
          <a:bodyPr anchorCtr="0" anchor="t" bIns="0" lIns="0" spcFirstLastPara="1" rIns="0" wrap="square" tIns="0">
            <a:noAutofit/>
          </a:bodyPr>
          <a:lstStyle>
            <a:lvl1pPr lvl="0">
              <a:spcBef>
                <a:spcPts val="640"/>
              </a:spcBef>
              <a:spcAft>
                <a:spcPts val="0"/>
              </a:spcAft>
              <a:buSzPts val="2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94" name="Google Shape;194;p6"/>
          <p:cNvSpPr txBox="1"/>
          <p:nvPr>
            <p:ph idx="15" type="body"/>
          </p:nvPr>
        </p:nvSpPr>
        <p:spPr>
          <a:xfrm>
            <a:off x="11605675" y="8366325"/>
            <a:ext cx="3379800" cy="7383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Char cha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195" name="Google Shape;195;p6"/>
          <p:cNvSpPr txBox="1"/>
          <p:nvPr>
            <p:ph type="title"/>
          </p:nvPr>
        </p:nvSpPr>
        <p:spPr>
          <a:xfrm>
            <a:off x="520525" y="1412125"/>
            <a:ext cx="6300300" cy="1625100"/>
          </a:xfrm>
          <a:prstGeom prst="rect">
            <a:avLst/>
          </a:prstGeom>
        </p:spPr>
        <p:txBody>
          <a:bodyPr anchorCtr="0" anchor="t" bIns="0" lIns="0" spcFirstLastPara="1" rIns="0" wrap="square" tIns="0">
            <a:noAutofit/>
          </a:bodyPr>
          <a:lstStyle>
            <a:lvl1pPr lvl="0">
              <a:spcBef>
                <a:spcPts val="0"/>
              </a:spcBef>
              <a:spcAft>
                <a:spcPts val="0"/>
              </a:spcAft>
              <a:buSzPts val="4700"/>
              <a:buNone/>
              <a:defRPr/>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196" name="Google Shape;196;p6"/>
          <p:cNvSpPr txBox="1"/>
          <p:nvPr>
            <p:ph idx="16" type="body"/>
          </p:nvPr>
        </p:nvSpPr>
        <p:spPr>
          <a:xfrm>
            <a:off x="86950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197" name="Google Shape;197;p6"/>
          <p:cNvSpPr txBox="1"/>
          <p:nvPr>
            <p:ph idx="17" type="body"/>
          </p:nvPr>
        </p:nvSpPr>
        <p:spPr>
          <a:xfrm>
            <a:off x="46701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198" name="Google Shape;198;p6"/>
          <p:cNvSpPr txBox="1"/>
          <p:nvPr>
            <p:ph idx="18" type="body"/>
          </p:nvPr>
        </p:nvSpPr>
        <p:spPr>
          <a:xfrm>
            <a:off x="83906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199" name="Google Shape;199;p6"/>
          <p:cNvSpPr txBox="1"/>
          <p:nvPr>
            <p:ph idx="19" type="body"/>
          </p:nvPr>
        </p:nvSpPr>
        <p:spPr>
          <a:xfrm>
            <a:off x="121111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200" name="Google Shape;200;p6"/>
          <p:cNvSpPr txBox="1"/>
          <p:nvPr>
            <p:ph idx="20" type="body"/>
          </p:nvPr>
        </p:nvSpPr>
        <p:spPr>
          <a:xfrm>
            <a:off x="158316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201" name="Shape 201"/>
        <p:cNvGrpSpPr/>
        <p:nvPr/>
      </p:nvGrpSpPr>
      <p:grpSpPr>
        <a:xfrm>
          <a:off x="0" y="0"/>
          <a:ext cx="0" cy="0"/>
          <a:chOff x="0" y="0"/>
          <a:chExt cx="0" cy="0"/>
        </a:xfrm>
      </p:grpSpPr>
      <p:sp>
        <p:nvSpPr>
          <p:cNvPr id="202" name="Google Shape;202;p7"/>
          <p:cNvSpPr/>
          <p:nvPr>
            <p:ph idx="2" type="pic"/>
          </p:nvPr>
        </p:nvSpPr>
        <p:spPr>
          <a:xfrm>
            <a:off x="0" y="-26250"/>
            <a:ext cx="18288000" cy="7902900"/>
          </a:xfrm>
          <a:prstGeom prst="rect">
            <a:avLst/>
          </a:prstGeom>
          <a:noFill/>
          <a:ln>
            <a:noFill/>
          </a:ln>
        </p:spPr>
      </p:sp>
      <p:sp>
        <p:nvSpPr>
          <p:cNvPr id="203" name="Google Shape;203;p7"/>
          <p:cNvSpPr txBox="1"/>
          <p:nvPr>
            <p:ph type="title"/>
          </p:nvPr>
        </p:nvSpPr>
        <p:spPr>
          <a:xfrm>
            <a:off x="393750" y="8321475"/>
            <a:ext cx="12649500" cy="1608000"/>
          </a:xfrm>
          <a:prstGeom prst="rect">
            <a:avLst/>
          </a:prstGeom>
        </p:spPr>
        <p:txBody>
          <a:bodyPr anchorCtr="0" anchor="t" bIns="0" lIns="0" spcFirstLastPara="1" rIns="0" wrap="square" tIns="0">
            <a:noAutofit/>
          </a:bodyPr>
          <a:lstStyle>
            <a:lvl1pPr lvl="0">
              <a:spcBef>
                <a:spcPts val="0"/>
              </a:spcBef>
              <a:spcAft>
                <a:spcPts val="0"/>
              </a:spcAft>
              <a:buSzPts val="11600"/>
              <a:buNone/>
              <a:defRPr sz="11600"/>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204" name="Google Shape;204;p7"/>
          <p:cNvSpPr txBox="1"/>
          <p:nvPr>
            <p:ph idx="1" type="body"/>
          </p:nvPr>
        </p:nvSpPr>
        <p:spPr>
          <a:xfrm>
            <a:off x="14323050" y="8583975"/>
            <a:ext cx="3347100" cy="1230600"/>
          </a:xfrm>
          <a:prstGeom prst="rect">
            <a:avLst/>
          </a:prstGeom>
        </p:spPr>
        <p:txBody>
          <a:bodyPr anchorCtr="0" anchor="t" bIns="0" lIns="0" spcFirstLastPara="1" rIns="0" wrap="square" tIns="0">
            <a:noAutofit/>
          </a:bodyPr>
          <a:lstStyle>
            <a:lvl1pPr indent="-368300" lvl="0" marL="457200" algn="r">
              <a:spcBef>
                <a:spcPts val="640"/>
              </a:spcBef>
              <a:spcAft>
                <a:spcPts val="0"/>
              </a:spcAft>
              <a:buSzPts val="2200"/>
              <a:buChar char="•"/>
              <a:defRPr/>
            </a:lvl1pPr>
            <a:lvl2pPr indent="-368300" lvl="1" marL="914400" algn="r">
              <a:spcBef>
                <a:spcPts val="560"/>
              </a:spcBef>
              <a:spcAft>
                <a:spcPts val="0"/>
              </a:spcAft>
              <a:buSzPts val="2200"/>
              <a:buChar char="–"/>
              <a:defRPr/>
            </a:lvl2pPr>
            <a:lvl3pPr indent="-368300" lvl="2" marL="1371600" algn="r">
              <a:spcBef>
                <a:spcPts val="480"/>
              </a:spcBef>
              <a:spcAft>
                <a:spcPts val="0"/>
              </a:spcAft>
              <a:buSzPts val="2200"/>
              <a:buChar char="•"/>
              <a:defRPr/>
            </a:lvl3pPr>
            <a:lvl4pPr indent="-368300" lvl="3" marL="1828800" algn="r">
              <a:spcBef>
                <a:spcPts val="400"/>
              </a:spcBef>
              <a:spcAft>
                <a:spcPts val="0"/>
              </a:spcAft>
              <a:buSzPts val="2200"/>
              <a:buChar char="–"/>
              <a:defRPr/>
            </a:lvl4pPr>
            <a:lvl5pPr indent="-368300" lvl="4" marL="2286000" algn="r">
              <a:spcBef>
                <a:spcPts val="400"/>
              </a:spcBef>
              <a:spcAft>
                <a:spcPts val="0"/>
              </a:spcAft>
              <a:buSzPts val="2200"/>
              <a:buChar char="»"/>
              <a:defRPr/>
            </a:lvl5pPr>
            <a:lvl6pPr indent="-368300" lvl="5" marL="2743200" algn="r">
              <a:spcBef>
                <a:spcPts val="400"/>
              </a:spcBef>
              <a:spcAft>
                <a:spcPts val="0"/>
              </a:spcAft>
              <a:buSzPts val="2200"/>
              <a:buChar char="•"/>
              <a:defRPr/>
            </a:lvl6pPr>
            <a:lvl7pPr indent="-368300" lvl="6" marL="3200400" algn="r">
              <a:spcBef>
                <a:spcPts val="400"/>
              </a:spcBef>
              <a:spcAft>
                <a:spcPts val="0"/>
              </a:spcAft>
              <a:buSzPts val="2200"/>
              <a:buChar char="•"/>
              <a:defRPr/>
            </a:lvl7pPr>
            <a:lvl8pPr indent="-368300" lvl="7" marL="3657600" algn="r">
              <a:spcBef>
                <a:spcPts val="400"/>
              </a:spcBef>
              <a:spcAft>
                <a:spcPts val="0"/>
              </a:spcAft>
              <a:buSzPts val="2200"/>
              <a:buChar char="•"/>
              <a:defRPr/>
            </a:lvl8pPr>
            <a:lvl9pPr indent="-368300" lvl="8" marL="4114800" algn="r">
              <a:spcBef>
                <a:spcPts val="400"/>
              </a:spcBef>
              <a:spcAft>
                <a:spcPts val="0"/>
              </a:spcAft>
              <a:buSzPts val="22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05" name="Shape 205"/>
        <p:cNvGrpSpPr/>
        <p:nvPr/>
      </p:nvGrpSpPr>
      <p:grpSpPr>
        <a:xfrm>
          <a:off x="0" y="0"/>
          <a:ext cx="0" cy="0"/>
          <a:chOff x="0" y="0"/>
          <a:chExt cx="0" cy="0"/>
        </a:xfrm>
      </p:grpSpPr>
      <p:grpSp>
        <p:nvGrpSpPr>
          <p:cNvPr id="206" name="Google Shape;206;p8"/>
          <p:cNvGrpSpPr/>
          <p:nvPr/>
        </p:nvGrpSpPr>
        <p:grpSpPr>
          <a:xfrm>
            <a:off x="14047089" y="3632486"/>
            <a:ext cx="9832366" cy="7692558"/>
            <a:chOff x="0" y="0"/>
            <a:chExt cx="13109821" cy="10256744"/>
          </a:xfrm>
        </p:grpSpPr>
        <p:grpSp>
          <p:nvGrpSpPr>
            <p:cNvPr id="207" name="Google Shape;207;p8"/>
            <p:cNvGrpSpPr/>
            <p:nvPr/>
          </p:nvGrpSpPr>
          <p:grpSpPr>
            <a:xfrm>
              <a:off x="1381140" y="4765738"/>
              <a:ext cx="5109480" cy="1370211"/>
              <a:chOff x="0" y="-38100"/>
              <a:chExt cx="1009280" cy="270659"/>
            </a:xfrm>
          </p:grpSpPr>
          <p:sp>
            <p:nvSpPr>
              <p:cNvPr id="208" name="Google Shape;208;p8"/>
              <p:cNvSpPr/>
              <p:nvPr/>
            </p:nvSpPr>
            <p:spPr>
              <a:xfrm>
                <a:off x="0" y="0"/>
                <a:ext cx="1009280" cy="232559"/>
              </a:xfrm>
              <a:custGeom>
                <a:rect b="b" l="l" r="r" t="t"/>
                <a:pathLst>
                  <a:path extrusionOk="0" h="232559" w="1009280">
                    <a:moveTo>
                      <a:pt x="103034" y="0"/>
                    </a:moveTo>
                    <a:lnTo>
                      <a:pt x="906245" y="0"/>
                    </a:lnTo>
                    <a:cubicBezTo>
                      <a:pt x="963150" y="0"/>
                      <a:pt x="1009280" y="46130"/>
                      <a:pt x="1009280" y="103034"/>
                    </a:cubicBezTo>
                    <a:lnTo>
                      <a:pt x="1009280" y="129525"/>
                    </a:lnTo>
                    <a:cubicBezTo>
                      <a:pt x="1009280" y="186429"/>
                      <a:pt x="963150" y="232559"/>
                      <a:pt x="906245" y="232559"/>
                    </a:cubicBezTo>
                    <a:lnTo>
                      <a:pt x="103034" y="232559"/>
                    </a:lnTo>
                    <a:cubicBezTo>
                      <a:pt x="46130" y="232559"/>
                      <a:pt x="0" y="186429"/>
                      <a:pt x="0" y="129525"/>
                    </a:cubicBezTo>
                    <a:lnTo>
                      <a:pt x="0" y="103034"/>
                    </a:lnTo>
                    <a:cubicBezTo>
                      <a:pt x="0" y="46130"/>
                      <a:pt x="46130" y="0"/>
                      <a:pt x="103034" y="0"/>
                    </a:cubicBez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8"/>
              <p:cNvSpPr txBox="1"/>
              <p:nvPr/>
            </p:nvSpPr>
            <p:spPr>
              <a:xfrm>
                <a:off x="0" y="-38100"/>
                <a:ext cx="1009200" cy="270600"/>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0" name="Google Shape;210;p8"/>
            <p:cNvGrpSpPr/>
            <p:nvPr/>
          </p:nvGrpSpPr>
          <p:grpSpPr>
            <a:xfrm>
              <a:off x="0" y="6135949"/>
              <a:ext cx="4640600" cy="4060525"/>
              <a:chOff x="0" y="0"/>
              <a:chExt cx="812800" cy="711200"/>
            </a:xfrm>
          </p:grpSpPr>
          <p:sp>
            <p:nvSpPr>
              <p:cNvPr id="211" name="Google Shape;211;p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8"/>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3" name="Google Shape;213;p8"/>
            <p:cNvGrpSpPr/>
            <p:nvPr/>
          </p:nvGrpSpPr>
          <p:grpSpPr>
            <a:xfrm>
              <a:off x="4640561" y="5943068"/>
              <a:ext cx="4014436" cy="4207317"/>
              <a:chOff x="0" y="-38100"/>
              <a:chExt cx="792975" cy="831075"/>
            </a:xfrm>
          </p:grpSpPr>
          <p:sp>
            <p:nvSpPr>
              <p:cNvPr id="214" name="Google Shape;214;p8"/>
              <p:cNvSpPr/>
              <p:nvPr/>
            </p:nvSpPr>
            <p:spPr>
              <a:xfrm>
                <a:off x="0" y="0"/>
                <a:ext cx="792975" cy="792975"/>
              </a:xfrm>
              <a:custGeom>
                <a:rect b="b" l="l" r="r" t="t"/>
                <a:pathLst>
                  <a:path extrusionOk="0" h="792975" w="792975">
                    <a:moveTo>
                      <a:pt x="131139" y="0"/>
                    </a:moveTo>
                    <a:lnTo>
                      <a:pt x="661835" y="0"/>
                    </a:lnTo>
                    <a:cubicBezTo>
                      <a:pt x="734262" y="0"/>
                      <a:pt x="792975" y="58713"/>
                      <a:pt x="792975" y="131139"/>
                    </a:cubicBezTo>
                    <a:lnTo>
                      <a:pt x="792975" y="661835"/>
                    </a:lnTo>
                    <a:cubicBezTo>
                      <a:pt x="792975" y="696616"/>
                      <a:pt x="779158" y="729972"/>
                      <a:pt x="754565" y="754565"/>
                    </a:cubicBezTo>
                    <a:cubicBezTo>
                      <a:pt x="729972" y="779158"/>
                      <a:pt x="696616" y="792975"/>
                      <a:pt x="661835" y="792975"/>
                    </a:cubicBezTo>
                    <a:lnTo>
                      <a:pt x="131139" y="792975"/>
                    </a:lnTo>
                    <a:cubicBezTo>
                      <a:pt x="96359" y="792975"/>
                      <a:pt x="63003" y="779158"/>
                      <a:pt x="38410" y="754565"/>
                    </a:cubicBezTo>
                    <a:cubicBezTo>
                      <a:pt x="13816" y="729972"/>
                      <a:pt x="0" y="696616"/>
                      <a:pt x="0" y="661835"/>
                    </a:cubicBezTo>
                    <a:lnTo>
                      <a:pt x="0" y="131139"/>
                    </a:lnTo>
                    <a:cubicBezTo>
                      <a:pt x="0" y="96359"/>
                      <a:pt x="13816" y="63003"/>
                      <a:pt x="38410" y="38410"/>
                    </a:cubicBezTo>
                    <a:cubicBezTo>
                      <a:pt x="63003" y="13816"/>
                      <a:pt x="96359" y="0"/>
                      <a:pt x="131139" y="0"/>
                    </a:cubicBezTo>
                    <a:close/>
                  </a:path>
                </a:pathLst>
              </a:custGeom>
              <a:solidFill>
                <a:srgbClr val="EED3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8"/>
              <p:cNvSpPr txBox="1"/>
              <p:nvPr/>
            </p:nvSpPr>
            <p:spPr>
              <a:xfrm>
                <a:off x="0" y="-38100"/>
                <a:ext cx="792900" cy="831000"/>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6" name="Google Shape;216;p8"/>
            <p:cNvGrpSpPr/>
            <p:nvPr/>
          </p:nvGrpSpPr>
          <p:grpSpPr>
            <a:xfrm>
              <a:off x="3040253" y="948704"/>
              <a:ext cx="3953540" cy="3953540"/>
              <a:chOff x="0" y="0"/>
              <a:chExt cx="812800" cy="812800"/>
            </a:xfrm>
          </p:grpSpPr>
          <p:sp>
            <p:nvSpPr>
              <p:cNvPr id="217" name="Google Shape;21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3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9" name="Google Shape;219;p8"/>
            <p:cNvSpPr/>
            <p:nvPr/>
          </p:nvSpPr>
          <p:spPr>
            <a:xfrm>
              <a:off x="0" y="7825473"/>
              <a:ext cx="4363771" cy="1380538"/>
            </a:xfrm>
            <a:custGeom>
              <a:rect b="b" l="l" r="r" t="t"/>
              <a:pathLst>
                <a:path extrusionOk="0" h="1380538" w="4363771">
                  <a:moveTo>
                    <a:pt x="0" y="0"/>
                  </a:moveTo>
                  <a:lnTo>
                    <a:pt x="4363771" y="0"/>
                  </a:lnTo>
                  <a:lnTo>
                    <a:pt x="4363771" y="1380538"/>
                  </a:lnTo>
                  <a:lnTo>
                    <a:pt x="0" y="1380538"/>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 name="Google Shape;220;p8"/>
            <p:cNvSpPr/>
            <p:nvPr/>
          </p:nvSpPr>
          <p:spPr>
            <a:xfrm>
              <a:off x="4419882" y="3747189"/>
              <a:ext cx="8689939" cy="6509555"/>
            </a:xfrm>
            <a:custGeom>
              <a:rect b="b" l="l" r="r" t="t"/>
              <a:pathLst>
                <a:path extrusionOk="0" h="6509555" w="8689939">
                  <a:moveTo>
                    <a:pt x="0" y="0"/>
                  </a:moveTo>
                  <a:lnTo>
                    <a:pt x="8689940" y="0"/>
                  </a:lnTo>
                  <a:lnTo>
                    <a:pt x="8689940" y="6509555"/>
                  </a:lnTo>
                  <a:lnTo>
                    <a:pt x="0" y="650955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8"/>
            <p:cNvSpPr/>
            <p:nvPr/>
          </p:nvSpPr>
          <p:spPr>
            <a:xfrm>
              <a:off x="254627" y="0"/>
              <a:ext cx="8000480" cy="3607489"/>
            </a:xfrm>
            <a:custGeom>
              <a:rect b="b" l="l" r="r" t="t"/>
              <a:pathLst>
                <a:path extrusionOk="0" h="3607489" w="8000480">
                  <a:moveTo>
                    <a:pt x="0" y="0"/>
                  </a:moveTo>
                  <a:lnTo>
                    <a:pt x="8000480" y="0"/>
                  </a:lnTo>
                  <a:lnTo>
                    <a:pt x="8000480" y="3607489"/>
                  </a:lnTo>
                  <a:lnTo>
                    <a:pt x="0" y="36074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22" name="Google Shape;222;p8"/>
          <p:cNvCxnSpPr/>
          <p:nvPr/>
        </p:nvCxnSpPr>
        <p:spPr>
          <a:xfrm>
            <a:off x="520432"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223" name="Google Shape;223;p8"/>
          <p:cNvGrpSpPr/>
          <p:nvPr/>
        </p:nvGrpSpPr>
        <p:grpSpPr>
          <a:xfrm>
            <a:off x="520432" y="283298"/>
            <a:ext cx="190411" cy="371337"/>
            <a:chOff x="0" y="-47625"/>
            <a:chExt cx="50149" cy="97800"/>
          </a:xfrm>
        </p:grpSpPr>
        <p:sp>
          <p:nvSpPr>
            <p:cNvPr id="224" name="Google Shape;224;p8"/>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8"/>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26" name="Google Shape;226;p8"/>
          <p:cNvCxnSpPr/>
          <p:nvPr/>
        </p:nvCxnSpPr>
        <p:spPr>
          <a:xfrm>
            <a:off x="4240911"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227" name="Google Shape;227;p8"/>
          <p:cNvGrpSpPr/>
          <p:nvPr/>
        </p:nvGrpSpPr>
        <p:grpSpPr>
          <a:xfrm>
            <a:off x="4240911" y="283298"/>
            <a:ext cx="190411" cy="371337"/>
            <a:chOff x="0" y="-47625"/>
            <a:chExt cx="50149" cy="97800"/>
          </a:xfrm>
        </p:grpSpPr>
        <p:sp>
          <p:nvSpPr>
            <p:cNvPr id="228" name="Google Shape;228;p8"/>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8"/>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30" name="Google Shape;230;p8"/>
          <p:cNvCxnSpPr/>
          <p:nvPr/>
        </p:nvCxnSpPr>
        <p:spPr>
          <a:xfrm>
            <a:off x="7961390"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231" name="Google Shape;231;p8"/>
          <p:cNvGrpSpPr/>
          <p:nvPr/>
        </p:nvGrpSpPr>
        <p:grpSpPr>
          <a:xfrm>
            <a:off x="7961390" y="283298"/>
            <a:ext cx="190411" cy="371337"/>
            <a:chOff x="0" y="-47625"/>
            <a:chExt cx="50149" cy="97800"/>
          </a:xfrm>
        </p:grpSpPr>
        <p:sp>
          <p:nvSpPr>
            <p:cNvPr id="232" name="Google Shape;232;p8"/>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8"/>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34" name="Google Shape;234;p8"/>
          <p:cNvCxnSpPr/>
          <p:nvPr/>
        </p:nvCxnSpPr>
        <p:spPr>
          <a:xfrm>
            <a:off x="11681869"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235" name="Google Shape;235;p8"/>
          <p:cNvGrpSpPr/>
          <p:nvPr/>
        </p:nvGrpSpPr>
        <p:grpSpPr>
          <a:xfrm>
            <a:off x="11681869" y="283298"/>
            <a:ext cx="190411" cy="371337"/>
            <a:chOff x="0" y="-47625"/>
            <a:chExt cx="50149" cy="97800"/>
          </a:xfrm>
        </p:grpSpPr>
        <p:sp>
          <p:nvSpPr>
            <p:cNvPr id="236" name="Google Shape;236;p8"/>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8"/>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38" name="Google Shape;238;p8"/>
          <p:cNvCxnSpPr/>
          <p:nvPr/>
        </p:nvCxnSpPr>
        <p:spPr>
          <a:xfrm>
            <a:off x="15402348" y="259945"/>
            <a:ext cx="2365200" cy="0"/>
          </a:xfrm>
          <a:prstGeom prst="straightConnector1">
            <a:avLst/>
          </a:prstGeom>
          <a:noFill/>
          <a:ln cap="flat" cmpd="sng" w="19050">
            <a:solidFill>
              <a:srgbClr val="252747"/>
            </a:solidFill>
            <a:prstDash val="solid"/>
            <a:round/>
            <a:headEnd len="sm" w="sm" type="none"/>
            <a:tailEnd len="sm" w="sm" type="none"/>
          </a:ln>
        </p:spPr>
      </p:cxnSp>
      <p:grpSp>
        <p:nvGrpSpPr>
          <p:cNvPr id="239" name="Google Shape;239;p8"/>
          <p:cNvGrpSpPr/>
          <p:nvPr/>
        </p:nvGrpSpPr>
        <p:grpSpPr>
          <a:xfrm>
            <a:off x="15402348" y="283298"/>
            <a:ext cx="190411" cy="371337"/>
            <a:chOff x="0" y="-47625"/>
            <a:chExt cx="50149" cy="97800"/>
          </a:xfrm>
        </p:grpSpPr>
        <p:sp>
          <p:nvSpPr>
            <p:cNvPr id="240" name="Google Shape;240;p8"/>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8"/>
            <p:cNvSpPr txBox="1"/>
            <p:nvPr/>
          </p:nvSpPr>
          <p:spPr>
            <a:xfrm>
              <a:off x="0" y="-47625"/>
              <a:ext cx="50100" cy="97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2" name="Google Shape;242;p8"/>
          <p:cNvGrpSpPr/>
          <p:nvPr/>
        </p:nvGrpSpPr>
        <p:grpSpPr>
          <a:xfrm rot="5400000">
            <a:off x="6029230" y="4880433"/>
            <a:ext cx="317724" cy="1257512"/>
            <a:chOff x="0" y="-24822"/>
            <a:chExt cx="423631" cy="1676683"/>
          </a:xfrm>
        </p:grpSpPr>
        <p:grpSp>
          <p:nvGrpSpPr>
            <p:cNvPr id="243" name="Google Shape;243;p8"/>
            <p:cNvGrpSpPr/>
            <p:nvPr/>
          </p:nvGrpSpPr>
          <p:grpSpPr>
            <a:xfrm>
              <a:off x="0" y="1203407"/>
              <a:ext cx="423631" cy="448454"/>
              <a:chOff x="0" y="-47625"/>
              <a:chExt cx="812800" cy="860425"/>
            </a:xfrm>
          </p:grpSpPr>
          <p:sp>
            <p:nvSpPr>
              <p:cNvPr id="244" name="Google Shape;24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8"/>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6" name="Google Shape;246;p8"/>
            <p:cNvGrpSpPr/>
            <p:nvPr/>
          </p:nvGrpSpPr>
          <p:grpSpPr>
            <a:xfrm>
              <a:off x="0" y="589292"/>
              <a:ext cx="423631" cy="448454"/>
              <a:chOff x="0" y="-47625"/>
              <a:chExt cx="812800" cy="860425"/>
            </a:xfrm>
          </p:grpSpPr>
          <p:sp>
            <p:nvSpPr>
              <p:cNvPr id="247" name="Google Shape;24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8"/>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9" name="Google Shape;249;p8"/>
            <p:cNvGrpSpPr/>
            <p:nvPr/>
          </p:nvGrpSpPr>
          <p:grpSpPr>
            <a:xfrm>
              <a:off x="0" y="-24822"/>
              <a:ext cx="423631" cy="448454"/>
              <a:chOff x="0" y="-47625"/>
              <a:chExt cx="812800" cy="860425"/>
            </a:xfrm>
          </p:grpSpPr>
          <p:sp>
            <p:nvSpPr>
              <p:cNvPr id="250" name="Google Shape;250;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8"/>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252" name="Google Shape;252;p8"/>
          <p:cNvSpPr/>
          <p:nvPr/>
        </p:nvSpPr>
        <p:spPr>
          <a:xfrm flipH="1">
            <a:off x="0" y="8044496"/>
            <a:ext cx="2242504" cy="2242504"/>
          </a:xfrm>
          <a:custGeom>
            <a:rect b="b" l="l" r="r" t="t"/>
            <a:pathLst>
              <a:path extrusionOk="0" h="2242504" w="2242504">
                <a:moveTo>
                  <a:pt x="2242504" y="0"/>
                </a:moveTo>
                <a:lnTo>
                  <a:pt x="0" y="0"/>
                </a:lnTo>
                <a:lnTo>
                  <a:pt x="0" y="2242504"/>
                </a:lnTo>
                <a:lnTo>
                  <a:pt x="2242504" y="2242504"/>
                </a:lnTo>
                <a:lnTo>
                  <a:pt x="2242504"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8"/>
          <p:cNvSpPr txBox="1"/>
          <p:nvPr>
            <p:ph type="title"/>
          </p:nvPr>
        </p:nvSpPr>
        <p:spPr>
          <a:xfrm>
            <a:off x="2458300" y="4452775"/>
            <a:ext cx="2953200" cy="1509300"/>
          </a:xfrm>
          <a:prstGeom prst="rect">
            <a:avLst/>
          </a:prstGeom>
        </p:spPr>
        <p:txBody>
          <a:bodyPr anchorCtr="0" anchor="t" bIns="0" lIns="0" spcFirstLastPara="1" rIns="0" wrap="square" tIns="0">
            <a:noAutofit/>
          </a:bodyPr>
          <a:lstStyle>
            <a:lvl1pPr lvl="0">
              <a:spcBef>
                <a:spcPts val="0"/>
              </a:spcBef>
              <a:spcAft>
                <a:spcPts val="0"/>
              </a:spcAft>
              <a:buSzPts val="4700"/>
              <a:buNone/>
              <a:defRPr/>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254" name="Google Shape;254;p8"/>
          <p:cNvSpPr txBox="1"/>
          <p:nvPr>
            <p:ph idx="1" type="body"/>
          </p:nvPr>
        </p:nvSpPr>
        <p:spPr>
          <a:xfrm>
            <a:off x="2458300" y="6191900"/>
            <a:ext cx="5972100" cy="13947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Char cha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255" name="Google Shape;255;p8"/>
          <p:cNvSpPr txBox="1"/>
          <p:nvPr>
            <p:ph idx="2" type="body"/>
          </p:nvPr>
        </p:nvSpPr>
        <p:spPr>
          <a:xfrm>
            <a:off x="86950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256" name="Google Shape;256;p8"/>
          <p:cNvSpPr txBox="1"/>
          <p:nvPr>
            <p:ph idx="3" type="body"/>
          </p:nvPr>
        </p:nvSpPr>
        <p:spPr>
          <a:xfrm>
            <a:off x="10188550" y="2746475"/>
            <a:ext cx="5972100" cy="5447100"/>
          </a:xfrm>
          <a:prstGeom prst="rect">
            <a:avLst/>
          </a:prstGeom>
        </p:spPr>
        <p:txBody>
          <a:bodyPr anchorCtr="0" anchor="t" bIns="0" lIns="0" spcFirstLastPara="1" rIns="0" wrap="square" tIns="0">
            <a:noAutofit/>
          </a:bodyPr>
          <a:lstStyle>
            <a:lvl1pPr indent="-368300" lvl="0" marL="457200">
              <a:spcBef>
                <a:spcPts val="640"/>
              </a:spcBef>
              <a:spcAft>
                <a:spcPts val="0"/>
              </a:spcAft>
              <a:buSzPts val="2200"/>
              <a:buChar char="•"/>
              <a:defRPr/>
            </a:lvl1pPr>
            <a:lvl2pPr indent="-368300" lvl="1" marL="914400">
              <a:spcBef>
                <a:spcPts val="560"/>
              </a:spcBef>
              <a:spcAft>
                <a:spcPts val="0"/>
              </a:spcAft>
              <a:buSzPts val="2200"/>
              <a:buChar char="–"/>
              <a:defRPr/>
            </a:lvl2pPr>
            <a:lvl3pPr indent="-368300" lvl="2" marL="1371600">
              <a:spcBef>
                <a:spcPts val="480"/>
              </a:spcBef>
              <a:spcAft>
                <a:spcPts val="0"/>
              </a:spcAft>
              <a:buSzPts val="2200"/>
              <a:buChar char="•"/>
              <a:defRPr/>
            </a:lvl3pPr>
            <a:lvl4pPr indent="-368300" lvl="3" marL="1828800">
              <a:spcBef>
                <a:spcPts val="400"/>
              </a:spcBef>
              <a:spcAft>
                <a:spcPts val="0"/>
              </a:spcAft>
              <a:buSzPts val="2200"/>
              <a:buChar char="–"/>
              <a:defRPr/>
            </a:lvl4pPr>
            <a:lvl5pPr indent="-368300" lvl="4" marL="2286000">
              <a:spcBef>
                <a:spcPts val="400"/>
              </a:spcBef>
              <a:spcAft>
                <a:spcPts val="0"/>
              </a:spcAft>
              <a:buSzPts val="2200"/>
              <a:buChar char="»"/>
              <a:defRPr/>
            </a:lvl5pPr>
            <a:lvl6pPr indent="-368300" lvl="5" marL="2743200">
              <a:spcBef>
                <a:spcPts val="400"/>
              </a:spcBef>
              <a:spcAft>
                <a:spcPts val="0"/>
              </a:spcAft>
              <a:buSzPts val="2200"/>
              <a:buChar char="•"/>
              <a:defRPr/>
            </a:lvl6pPr>
            <a:lvl7pPr indent="-368300" lvl="6" marL="3200400">
              <a:spcBef>
                <a:spcPts val="400"/>
              </a:spcBef>
              <a:spcAft>
                <a:spcPts val="0"/>
              </a:spcAft>
              <a:buSzPts val="2200"/>
              <a:buChar char="•"/>
              <a:defRPr/>
            </a:lvl7pPr>
            <a:lvl8pPr indent="-368300" lvl="7" marL="3657600">
              <a:spcBef>
                <a:spcPts val="400"/>
              </a:spcBef>
              <a:spcAft>
                <a:spcPts val="0"/>
              </a:spcAft>
              <a:buSzPts val="2200"/>
              <a:buChar char="•"/>
              <a:defRPr/>
            </a:lvl8pPr>
            <a:lvl9pPr indent="-368300" lvl="8" marL="4114800">
              <a:spcBef>
                <a:spcPts val="400"/>
              </a:spcBef>
              <a:spcAft>
                <a:spcPts val="0"/>
              </a:spcAft>
              <a:buSzPts val="2200"/>
              <a:buChar char="•"/>
              <a:defRPr/>
            </a:lvl9pPr>
          </a:lstStyle>
          <a:p/>
        </p:txBody>
      </p:sp>
      <p:sp>
        <p:nvSpPr>
          <p:cNvPr id="257" name="Google Shape;257;p8"/>
          <p:cNvSpPr txBox="1"/>
          <p:nvPr>
            <p:ph idx="4" type="body"/>
          </p:nvPr>
        </p:nvSpPr>
        <p:spPr>
          <a:xfrm>
            <a:off x="46701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258" name="Google Shape;258;p8"/>
          <p:cNvSpPr txBox="1"/>
          <p:nvPr>
            <p:ph idx="5" type="body"/>
          </p:nvPr>
        </p:nvSpPr>
        <p:spPr>
          <a:xfrm>
            <a:off x="83906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259" name="Google Shape;259;p8"/>
          <p:cNvSpPr txBox="1"/>
          <p:nvPr>
            <p:ph idx="6" type="body"/>
          </p:nvPr>
        </p:nvSpPr>
        <p:spPr>
          <a:xfrm>
            <a:off x="121111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260" name="Google Shape;260;p8"/>
          <p:cNvSpPr txBox="1"/>
          <p:nvPr>
            <p:ph idx="7" type="body"/>
          </p:nvPr>
        </p:nvSpPr>
        <p:spPr>
          <a:xfrm>
            <a:off x="15831650" y="413125"/>
            <a:ext cx="1935900" cy="317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sz="1800"/>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61" name="Shape 261"/>
        <p:cNvGrpSpPr/>
        <p:nvPr/>
      </p:nvGrpSpPr>
      <p:grpSpPr>
        <a:xfrm>
          <a:off x="0" y="0"/>
          <a:ext cx="0" cy="0"/>
          <a:chOff x="0" y="0"/>
          <a:chExt cx="0" cy="0"/>
        </a:xfrm>
      </p:grpSpPr>
      <p:grpSp>
        <p:nvGrpSpPr>
          <p:cNvPr id="262" name="Google Shape;262;p9"/>
          <p:cNvGrpSpPr/>
          <p:nvPr/>
        </p:nvGrpSpPr>
        <p:grpSpPr>
          <a:xfrm>
            <a:off x="-3275065" y="1966264"/>
            <a:ext cx="9117828" cy="9117828"/>
            <a:chOff x="0" y="0"/>
            <a:chExt cx="812800" cy="812800"/>
          </a:xfrm>
        </p:grpSpPr>
        <p:sp>
          <p:nvSpPr>
            <p:cNvPr id="263" name="Google Shape;26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5" name="Google Shape;265;p9"/>
          <p:cNvGrpSpPr/>
          <p:nvPr/>
        </p:nvGrpSpPr>
        <p:grpSpPr>
          <a:xfrm rot="5400000">
            <a:off x="4153997" y="-1053717"/>
            <a:ext cx="1612270" cy="6381083"/>
            <a:chOff x="0" y="-125949"/>
            <a:chExt cx="2149693" cy="8508111"/>
          </a:xfrm>
        </p:grpSpPr>
        <p:grpSp>
          <p:nvGrpSpPr>
            <p:cNvPr id="266" name="Google Shape;266;p9"/>
            <p:cNvGrpSpPr/>
            <p:nvPr/>
          </p:nvGrpSpPr>
          <p:grpSpPr>
            <a:xfrm>
              <a:off x="0" y="6106509"/>
              <a:ext cx="2149693" cy="2275652"/>
              <a:chOff x="0" y="-47625"/>
              <a:chExt cx="812800" cy="860425"/>
            </a:xfrm>
          </p:grpSpPr>
          <p:sp>
            <p:nvSpPr>
              <p:cNvPr id="267" name="Google Shape;26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9"/>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9" name="Google Shape;269;p9"/>
            <p:cNvGrpSpPr/>
            <p:nvPr/>
          </p:nvGrpSpPr>
          <p:grpSpPr>
            <a:xfrm>
              <a:off x="0" y="2990285"/>
              <a:ext cx="2149531" cy="2275480"/>
              <a:chOff x="0" y="-47625"/>
              <a:chExt cx="812800" cy="860425"/>
            </a:xfrm>
          </p:grpSpPr>
          <p:sp>
            <p:nvSpPr>
              <p:cNvPr id="270" name="Google Shape;27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9"/>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2" name="Google Shape;272;p9"/>
            <p:cNvGrpSpPr/>
            <p:nvPr/>
          </p:nvGrpSpPr>
          <p:grpSpPr>
            <a:xfrm>
              <a:off x="0" y="-125949"/>
              <a:ext cx="2149531" cy="2275480"/>
              <a:chOff x="0" y="-47625"/>
              <a:chExt cx="812800" cy="860425"/>
            </a:xfrm>
          </p:grpSpPr>
          <p:sp>
            <p:nvSpPr>
              <p:cNvPr id="273" name="Google Shape;27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9"/>
              <p:cNvSpPr txBox="1"/>
              <p:nvPr/>
            </p:nvSpPr>
            <p:spPr>
              <a:xfrm>
                <a:off x="76200" y="-47625"/>
                <a:ext cx="660300" cy="784200"/>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75" name="Google Shape;275;p9"/>
          <p:cNvGrpSpPr/>
          <p:nvPr/>
        </p:nvGrpSpPr>
        <p:grpSpPr>
          <a:xfrm rot="5400000">
            <a:off x="15987980" y="179661"/>
            <a:ext cx="1048066" cy="5265423"/>
            <a:chOff x="-333" y="0"/>
            <a:chExt cx="1397421" cy="7020564"/>
          </a:xfrm>
        </p:grpSpPr>
        <p:grpSp>
          <p:nvGrpSpPr>
            <p:cNvPr id="276" name="Google Shape;276;p9"/>
            <p:cNvGrpSpPr/>
            <p:nvPr/>
          </p:nvGrpSpPr>
          <p:grpSpPr>
            <a:xfrm rot="5400000">
              <a:off x="-2319125" y="3304351"/>
              <a:ext cx="7020564" cy="411863"/>
              <a:chOff x="0" y="-28575"/>
              <a:chExt cx="1672200" cy="98100"/>
            </a:xfrm>
          </p:grpSpPr>
          <p:sp>
            <p:nvSpPr>
              <p:cNvPr id="277" name="Google Shape;277;p9"/>
              <p:cNvSpPr/>
              <p:nvPr/>
            </p:nvSpPr>
            <p:spPr>
              <a:xfrm>
                <a:off x="0" y="0"/>
                <a:ext cx="1672063" cy="69445"/>
              </a:xfrm>
              <a:custGeom>
                <a:rect b="b" l="l" r="r" t="t"/>
                <a:pathLst>
                  <a:path extrusionOk="0" h="69445" w="1672063">
                    <a:moveTo>
                      <a:pt x="0" y="0"/>
                    </a:moveTo>
                    <a:lnTo>
                      <a:pt x="1672063" y="0"/>
                    </a:lnTo>
                    <a:lnTo>
                      <a:pt x="1672063" y="69445"/>
                    </a:lnTo>
                    <a:lnTo>
                      <a:pt x="0" y="69445"/>
                    </a:lnTo>
                    <a:close/>
                  </a:path>
                </a:pathLst>
              </a:custGeom>
              <a:solidFill>
                <a:srgbClr val="FC73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9"/>
              <p:cNvSpPr txBox="1"/>
              <p:nvPr/>
            </p:nvSpPr>
            <p:spPr>
              <a:xfrm>
                <a:off x="0" y="-28575"/>
                <a:ext cx="1672200" cy="9810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9" name="Google Shape;279;p9"/>
            <p:cNvGrpSpPr/>
            <p:nvPr/>
          </p:nvGrpSpPr>
          <p:grpSpPr>
            <a:xfrm rot="5400000">
              <a:off x="-2811904" y="3304351"/>
              <a:ext cx="7020564" cy="411863"/>
              <a:chOff x="0" y="-28575"/>
              <a:chExt cx="1672200" cy="98100"/>
            </a:xfrm>
          </p:grpSpPr>
          <p:sp>
            <p:nvSpPr>
              <p:cNvPr id="280" name="Google Shape;280;p9"/>
              <p:cNvSpPr/>
              <p:nvPr/>
            </p:nvSpPr>
            <p:spPr>
              <a:xfrm>
                <a:off x="0" y="0"/>
                <a:ext cx="1672063" cy="69445"/>
              </a:xfrm>
              <a:custGeom>
                <a:rect b="b" l="l" r="r" t="t"/>
                <a:pathLst>
                  <a:path extrusionOk="0" h="69445" w="1672063">
                    <a:moveTo>
                      <a:pt x="0" y="0"/>
                    </a:moveTo>
                    <a:lnTo>
                      <a:pt x="1672063" y="0"/>
                    </a:lnTo>
                    <a:lnTo>
                      <a:pt x="1672063" y="69445"/>
                    </a:lnTo>
                    <a:lnTo>
                      <a:pt x="0" y="69445"/>
                    </a:lnTo>
                    <a:close/>
                  </a:path>
                </a:pathLst>
              </a:custGeom>
              <a:solidFill>
                <a:srgbClr val="FC73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9"/>
              <p:cNvSpPr txBox="1"/>
              <p:nvPr/>
            </p:nvSpPr>
            <p:spPr>
              <a:xfrm>
                <a:off x="0" y="-28575"/>
                <a:ext cx="1672200" cy="9810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2" name="Google Shape;282;p9"/>
            <p:cNvGrpSpPr/>
            <p:nvPr/>
          </p:nvGrpSpPr>
          <p:grpSpPr>
            <a:xfrm rot="5400000">
              <a:off x="-3304683" y="3304351"/>
              <a:ext cx="7020564" cy="411863"/>
              <a:chOff x="0" y="-28575"/>
              <a:chExt cx="1672200" cy="98100"/>
            </a:xfrm>
          </p:grpSpPr>
          <p:sp>
            <p:nvSpPr>
              <p:cNvPr id="283" name="Google Shape;283;p9"/>
              <p:cNvSpPr/>
              <p:nvPr/>
            </p:nvSpPr>
            <p:spPr>
              <a:xfrm>
                <a:off x="0" y="0"/>
                <a:ext cx="1672063" cy="69445"/>
              </a:xfrm>
              <a:custGeom>
                <a:rect b="b" l="l" r="r" t="t"/>
                <a:pathLst>
                  <a:path extrusionOk="0" h="69445" w="1672063">
                    <a:moveTo>
                      <a:pt x="0" y="0"/>
                    </a:moveTo>
                    <a:lnTo>
                      <a:pt x="1672063" y="0"/>
                    </a:lnTo>
                    <a:lnTo>
                      <a:pt x="1672063" y="69445"/>
                    </a:lnTo>
                    <a:lnTo>
                      <a:pt x="0" y="69445"/>
                    </a:lnTo>
                    <a:close/>
                  </a:path>
                </a:pathLst>
              </a:custGeom>
              <a:solidFill>
                <a:srgbClr val="FC73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9"/>
              <p:cNvSpPr txBox="1"/>
              <p:nvPr/>
            </p:nvSpPr>
            <p:spPr>
              <a:xfrm>
                <a:off x="0" y="-28575"/>
                <a:ext cx="1672200" cy="9810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85" name="Google Shape;285;p9"/>
          <p:cNvGrpSpPr/>
          <p:nvPr/>
        </p:nvGrpSpPr>
        <p:grpSpPr>
          <a:xfrm>
            <a:off x="14028487" y="7297373"/>
            <a:ext cx="3230813" cy="3244841"/>
            <a:chOff x="0" y="0"/>
            <a:chExt cx="4307751" cy="4326455"/>
          </a:xfrm>
        </p:grpSpPr>
        <p:sp>
          <p:nvSpPr>
            <p:cNvPr id="286" name="Google Shape;286;p9"/>
            <p:cNvSpPr/>
            <p:nvPr/>
          </p:nvSpPr>
          <p:spPr>
            <a:xfrm>
              <a:off x="0" y="0"/>
              <a:ext cx="4307751" cy="2162596"/>
            </a:xfrm>
            <a:custGeom>
              <a:rect b="b" l="l" r="r" t="t"/>
              <a:pathLst>
                <a:path extrusionOk="0" h="2162596" w="4307751">
                  <a:moveTo>
                    <a:pt x="0" y="0"/>
                  </a:moveTo>
                  <a:lnTo>
                    <a:pt x="4307751" y="0"/>
                  </a:lnTo>
                  <a:lnTo>
                    <a:pt x="4307751" y="2162596"/>
                  </a:lnTo>
                  <a:lnTo>
                    <a:pt x="0" y="2162596"/>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9"/>
            <p:cNvSpPr/>
            <p:nvPr/>
          </p:nvSpPr>
          <p:spPr>
            <a:xfrm>
              <a:off x="0" y="2163859"/>
              <a:ext cx="4307751" cy="2162596"/>
            </a:xfrm>
            <a:custGeom>
              <a:rect b="b" l="l" r="r" t="t"/>
              <a:pathLst>
                <a:path extrusionOk="0" h="2162596" w="4307751">
                  <a:moveTo>
                    <a:pt x="0" y="0"/>
                  </a:moveTo>
                  <a:lnTo>
                    <a:pt x="4307751" y="0"/>
                  </a:lnTo>
                  <a:lnTo>
                    <a:pt x="4307751" y="2162595"/>
                  </a:lnTo>
                  <a:lnTo>
                    <a:pt x="0" y="216259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8" name="Google Shape;288;p9"/>
          <p:cNvSpPr txBox="1"/>
          <p:nvPr>
            <p:ph type="title"/>
          </p:nvPr>
        </p:nvSpPr>
        <p:spPr>
          <a:xfrm>
            <a:off x="1653800" y="5355150"/>
            <a:ext cx="11583000" cy="4019700"/>
          </a:xfrm>
          <a:prstGeom prst="rect">
            <a:avLst/>
          </a:prstGeom>
        </p:spPr>
        <p:txBody>
          <a:bodyPr anchorCtr="0" anchor="t" bIns="0" lIns="0" spcFirstLastPara="1" rIns="0" wrap="square" tIns="0">
            <a:noAutofit/>
          </a:bodyPr>
          <a:lstStyle>
            <a:lvl1pPr lvl="0">
              <a:spcBef>
                <a:spcPts val="0"/>
              </a:spcBef>
              <a:spcAft>
                <a:spcPts val="0"/>
              </a:spcAft>
              <a:buSzPts val="19800"/>
              <a:buNone/>
              <a:defRPr sz="19800"/>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289" name="Google Shape;289;p9"/>
          <p:cNvSpPr txBox="1"/>
          <p:nvPr>
            <p:ph idx="1" type="subTitle"/>
          </p:nvPr>
        </p:nvSpPr>
        <p:spPr>
          <a:xfrm rot="-5400000">
            <a:off x="-1003625" y="7406450"/>
            <a:ext cx="4035000" cy="1048200"/>
          </a:xfrm>
          <a:prstGeom prst="rect">
            <a:avLst/>
          </a:prstGeom>
        </p:spPr>
        <p:txBody>
          <a:bodyPr anchorCtr="0" anchor="t" bIns="0" lIns="0" spcFirstLastPara="1" rIns="0" wrap="square" tIns="0">
            <a:noAutofit/>
          </a:bodyPr>
          <a:lstStyle>
            <a:lvl1pPr lvl="0">
              <a:spcBef>
                <a:spcPts val="640"/>
              </a:spcBef>
              <a:spcAft>
                <a:spcPts val="0"/>
              </a:spcAft>
              <a:buClr>
                <a:srgbClr val="F9F9F9"/>
              </a:buClr>
              <a:buSzPts val="6400"/>
              <a:buNone/>
              <a:defRPr sz="6400">
                <a:solidFill>
                  <a:srgbClr val="F9F9F9"/>
                </a:solidFill>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0" name="Shape 290"/>
        <p:cNvGrpSpPr/>
        <p:nvPr/>
      </p:nvGrpSpPr>
      <p:grpSpPr>
        <a:xfrm>
          <a:off x="0" y="0"/>
          <a:ext cx="0" cy="0"/>
          <a:chOff x="0" y="0"/>
          <a:chExt cx="0" cy="0"/>
        </a:xfrm>
      </p:grpSpPr>
      <p:sp>
        <p:nvSpPr>
          <p:cNvPr id="291" name="Google Shape;291;p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4700"/>
              <a:buNone/>
              <a:defRPr/>
            </a:lvl2pPr>
            <a:lvl3pPr lvl="2">
              <a:spcBef>
                <a:spcPts val="0"/>
              </a:spcBef>
              <a:spcAft>
                <a:spcPts val="0"/>
              </a:spcAft>
              <a:buSzPts val="4700"/>
              <a:buNone/>
              <a:defRPr/>
            </a:lvl3pPr>
            <a:lvl4pPr lvl="3">
              <a:spcBef>
                <a:spcPts val="0"/>
              </a:spcBef>
              <a:spcAft>
                <a:spcPts val="0"/>
              </a:spcAft>
              <a:buSzPts val="4700"/>
              <a:buNone/>
              <a:defRPr/>
            </a:lvl4pPr>
            <a:lvl5pPr lvl="4">
              <a:spcBef>
                <a:spcPts val="0"/>
              </a:spcBef>
              <a:spcAft>
                <a:spcPts val="0"/>
              </a:spcAft>
              <a:buSzPts val="4700"/>
              <a:buNone/>
              <a:defRPr/>
            </a:lvl5pPr>
            <a:lvl6pPr lvl="5">
              <a:spcBef>
                <a:spcPts val="0"/>
              </a:spcBef>
              <a:spcAft>
                <a:spcPts val="0"/>
              </a:spcAft>
              <a:buSzPts val="4700"/>
              <a:buNone/>
              <a:defRPr/>
            </a:lvl6pPr>
            <a:lvl7pPr lvl="6">
              <a:spcBef>
                <a:spcPts val="0"/>
              </a:spcBef>
              <a:spcAft>
                <a:spcPts val="0"/>
              </a:spcAft>
              <a:buSzPts val="4700"/>
              <a:buNone/>
              <a:defRPr/>
            </a:lvl7pPr>
            <a:lvl8pPr lvl="7">
              <a:spcBef>
                <a:spcPts val="0"/>
              </a:spcBef>
              <a:spcAft>
                <a:spcPts val="0"/>
              </a:spcAft>
              <a:buSzPts val="4700"/>
              <a:buNone/>
              <a:defRPr/>
            </a:lvl8pPr>
            <a:lvl9pPr lvl="8">
              <a:spcBef>
                <a:spcPts val="0"/>
              </a:spcBef>
              <a:spcAft>
                <a:spcPts val="0"/>
              </a:spcAft>
              <a:buSzPts val="4700"/>
              <a:buNone/>
              <a:defRPr/>
            </a:lvl9pPr>
          </a:lstStyle>
          <a:p/>
        </p:txBody>
      </p:sp>
      <p:sp>
        <p:nvSpPr>
          <p:cNvPr id="292" name="Google Shape;292;p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93" name="Google Shape;293;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5" name="Google Shape;295;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spcBef>
                <a:spcPts val="0"/>
              </a:spcBef>
              <a:spcAft>
                <a:spcPts val="0"/>
              </a:spcAft>
              <a:buClr>
                <a:srgbClr val="252747"/>
              </a:buClr>
              <a:buSzPts val="4700"/>
              <a:buFont typeface="Be Vietnam Pro"/>
              <a:buNone/>
              <a:defRPr b="1" i="0" sz="4700" u="none" cap="none" strike="noStrike">
                <a:solidFill>
                  <a:srgbClr val="252747"/>
                </a:solidFill>
                <a:latin typeface="Be Vietnam Pro"/>
                <a:ea typeface="Be Vietnam Pro"/>
                <a:cs typeface="Be Vietnam Pro"/>
                <a:sym typeface="Be Vietnam Pro"/>
              </a:defRPr>
            </a:lvl1pPr>
            <a:lvl2pPr lvl="1">
              <a:spcBef>
                <a:spcPts val="0"/>
              </a:spcBef>
              <a:spcAft>
                <a:spcPts val="0"/>
              </a:spcAft>
              <a:buClr>
                <a:srgbClr val="252747"/>
              </a:buClr>
              <a:buSzPts val="4700"/>
              <a:buFont typeface="Be Vietnam Pro"/>
              <a:buNone/>
              <a:defRPr b="1" sz="4700">
                <a:solidFill>
                  <a:srgbClr val="252747"/>
                </a:solidFill>
                <a:latin typeface="Be Vietnam Pro"/>
                <a:ea typeface="Be Vietnam Pro"/>
                <a:cs typeface="Be Vietnam Pro"/>
                <a:sym typeface="Be Vietnam Pro"/>
              </a:defRPr>
            </a:lvl2pPr>
            <a:lvl3pPr lvl="2">
              <a:spcBef>
                <a:spcPts val="0"/>
              </a:spcBef>
              <a:spcAft>
                <a:spcPts val="0"/>
              </a:spcAft>
              <a:buClr>
                <a:srgbClr val="252747"/>
              </a:buClr>
              <a:buSzPts val="4700"/>
              <a:buFont typeface="Be Vietnam Pro"/>
              <a:buNone/>
              <a:defRPr b="1" sz="4700">
                <a:solidFill>
                  <a:srgbClr val="252747"/>
                </a:solidFill>
                <a:latin typeface="Be Vietnam Pro"/>
                <a:ea typeface="Be Vietnam Pro"/>
                <a:cs typeface="Be Vietnam Pro"/>
                <a:sym typeface="Be Vietnam Pro"/>
              </a:defRPr>
            </a:lvl3pPr>
            <a:lvl4pPr lvl="3">
              <a:spcBef>
                <a:spcPts val="0"/>
              </a:spcBef>
              <a:spcAft>
                <a:spcPts val="0"/>
              </a:spcAft>
              <a:buClr>
                <a:srgbClr val="252747"/>
              </a:buClr>
              <a:buSzPts val="4700"/>
              <a:buFont typeface="Be Vietnam Pro"/>
              <a:buNone/>
              <a:defRPr b="1" sz="4700">
                <a:solidFill>
                  <a:srgbClr val="252747"/>
                </a:solidFill>
                <a:latin typeface="Be Vietnam Pro"/>
                <a:ea typeface="Be Vietnam Pro"/>
                <a:cs typeface="Be Vietnam Pro"/>
                <a:sym typeface="Be Vietnam Pro"/>
              </a:defRPr>
            </a:lvl4pPr>
            <a:lvl5pPr lvl="4">
              <a:spcBef>
                <a:spcPts val="0"/>
              </a:spcBef>
              <a:spcAft>
                <a:spcPts val="0"/>
              </a:spcAft>
              <a:buClr>
                <a:srgbClr val="252747"/>
              </a:buClr>
              <a:buSzPts val="4700"/>
              <a:buFont typeface="Be Vietnam Pro"/>
              <a:buNone/>
              <a:defRPr b="1" sz="4700">
                <a:solidFill>
                  <a:srgbClr val="252747"/>
                </a:solidFill>
                <a:latin typeface="Be Vietnam Pro"/>
                <a:ea typeface="Be Vietnam Pro"/>
                <a:cs typeface="Be Vietnam Pro"/>
                <a:sym typeface="Be Vietnam Pro"/>
              </a:defRPr>
            </a:lvl5pPr>
            <a:lvl6pPr lvl="5">
              <a:spcBef>
                <a:spcPts val="0"/>
              </a:spcBef>
              <a:spcAft>
                <a:spcPts val="0"/>
              </a:spcAft>
              <a:buClr>
                <a:srgbClr val="252747"/>
              </a:buClr>
              <a:buSzPts val="4700"/>
              <a:buFont typeface="Be Vietnam Pro"/>
              <a:buNone/>
              <a:defRPr b="1" sz="4700">
                <a:solidFill>
                  <a:srgbClr val="252747"/>
                </a:solidFill>
                <a:latin typeface="Be Vietnam Pro"/>
                <a:ea typeface="Be Vietnam Pro"/>
                <a:cs typeface="Be Vietnam Pro"/>
                <a:sym typeface="Be Vietnam Pro"/>
              </a:defRPr>
            </a:lvl6pPr>
            <a:lvl7pPr lvl="6">
              <a:spcBef>
                <a:spcPts val="0"/>
              </a:spcBef>
              <a:spcAft>
                <a:spcPts val="0"/>
              </a:spcAft>
              <a:buClr>
                <a:srgbClr val="252747"/>
              </a:buClr>
              <a:buSzPts val="4700"/>
              <a:buFont typeface="Be Vietnam Pro"/>
              <a:buNone/>
              <a:defRPr b="1" sz="4700">
                <a:solidFill>
                  <a:srgbClr val="252747"/>
                </a:solidFill>
                <a:latin typeface="Be Vietnam Pro"/>
                <a:ea typeface="Be Vietnam Pro"/>
                <a:cs typeface="Be Vietnam Pro"/>
                <a:sym typeface="Be Vietnam Pro"/>
              </a:defRPr>
            </a:lvl7pPr>
            <a:lvl8pPr lvl="7">
              <a:spcBef>
                <a:spcPts val="0"/>
              </a:spcBef>
              <a:spcAft>
                <a:spcPts val="0"/>
              </a:spcAft>
              <a:buClr>
                <a:srgbClr val="252747"/>
              </a:buClr>
              <a:buSzPts val="4700"/>
              <a:buFont typeface="Be Vietnam Pro"/>
              <a:buNone/>
              <a:defRPr b="1" sz="4700">
                <a:solidFill>
                  <a:srgbClr val="252747"/>
                </a:solidFill>
                <a:latin typeface="Be Vietnam Pro"/>
                <a:ea typeface="Be Vietnam Pro"/>
                <a:cs typeface="Be Vietnam Pro"/>
                <a:sym typeface="Be Vietnam Pro"/>
              </a:defRPr>
            </a:lvl8pPr>
            <a:lvl9pPr lvl="8">
              <a:spcBef>
                <a:spcPts val="0"/>
              </a:spcBef>
              <a:spcAft>
                <a:spcPts val="0"/>
              </a:spcAft>
              <a:buClr>
                <a:srgbClr val="252747"/>
              </a:buClr>
              <a:buSzPts val="4700"/>
              <a:buFont typeface="Be Vietnam Pro"/>
              <a:buNone/>
              <a:defRPr b="1" sz="4700">
                <a:solidFill>
                  <a:srgbClr val="252747"/>
                </a:solidFill>
                <a:latin typeface="Be Vietnam Pro"/>
                <a:ea typeface="Be Vietnam Pro"/>
                <a:cs typeface="Be Vietnam Pro"/>
                <a:sym typeface="Be Vietnam Pro"/>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368300" lvl="0" marL="457200" marR="0" rtl="0" algn="l">
              <a:spcBef>
                <a:spcPts val="640"/>
              </a:spcBef>
              <a:spcAft>
                <a:spcPts val="0"/>
              </a:spcAft>
              <a:buClr>
                <a:srgbClr val="252747"/>
              </a:buClr>
              <a:buSzPts val="2200"/>
              <a:buFont typeface="Be Vietnam Pro"/>
              <a:buChar char="•"/>
              <a:defRPr i="0" sz="2200" u="none" cap="none" strike="noStrike">
                <a:solidFill>
                  <a:srgbClr val="252747"/>
                </a:solidFill>
                <a:latin typeface="Be Vietnam Pro"/>
                <a:ea typeface="Be Vietnam Pro"/>
                <a:cs typeface="Be Vietnam Pro"/>
                <a:sym typeface="Be Vietnam Pro"/>
              </a:defRPr>
            </a:lvl1pPr>
            <a:lvl2pPr indent="-368300" lvl="1" marL="914400" marR="0" rtl="0" algn="l">
              <a:spcBef>
                <a:spcPts val="560"/>
              </a:spcBef>
              <a:spcAft>
                <a:spcPts val="0"/>
              </a:spcAft>
              <a:buClr>
                <a:srgbClr val="252747"/>
              </a:buClr>
              <a:buSzPts val="2200"/>
              <a:buFont typeface="Be Vietnam Pro"/>
              <a:buChar char="–"/>
              <a:defRPr i="0" sz="2200" u="none" cap="none" strike="noStrike">
                <a:solidFill>
                  <a:srgbClr val="252747"/>
                </a:solidFill>
                <a:latin typeface="Be Vietnam Pro"/>
                <a:ea typeface="Be Vietnam Pro"/>
                <a:cs typeface="Be Vietnam Pro"/>
                <a:sym typeface="Be Vietnam Pro"/>
              </a:defRPr>
            </a:lvl2pPr>
            <a:lvl3pPr indent="-368300" lvl="2" marL="1371600" marR="0" rtl="0" algn="l">
              <a:spcBef>
                <a:spcPts val="480"/>
              </a:spcBef>
              <a:spcAft>
                <a:spcPts val="0"/>
              </a:spcAft>
              <a:buClr>
                <a:srgbClr val="252747"/>
              </a:buClr>
              <a:buSzPts val="2200"/>
              <a:buFont typeface="Be Vietnam Pro"/>
              <a:buChar char="•"/>
              <a:defRPr i="0" sz="2200" u="none" cap="none" strike="noStrike">
                <a:solidFill>
                  <a:srgbClr val="252747"/>
                </a:solidFill>
                <a:latin typeface="Be Vietnam Pro"/>
                <a:ea typeface="Be Vietnam Pro"/>
                <a:cs typeface="Be Vietnam Pro"/>
                <a:sym typeface="Be Vietnam Pro"/>
              </a:defRPr>
            </a:lvl3pPr>
            <a:lvl4pPr indent="-368300" lvl="3" marL="1828800" marR="0" rtl="0" algn="l">
              <a:spcBef>
                <a:spcPts val="400"/>
              </a:spcBef>
              <a:spcAft>
                <a:spcPts val="0"/>
              </a:spcAft>
              <a:buClr>
                <a:srgbClr val="252747"/>
              </a:buClr>
              <a:buSzPts val="2200"/>
              <a:buFont typeface="Be Vietnam Pro"/>
              <a:buChar char="–"/>
              <a:defRPr i="0" sz="2200" u="none" cap="none" strike="noStrike">
                <a:solidFill>
                  <a:srgbClr val="252747"/>
                </a:solidFill>
                <a:latin typeface="Be Vietnam Pro"/>
                <a:ea typeface="Be Vietnam Pro"/>
                <a:cs typeface="Be Vietnam Pro"/>
                <a:sym typeface="Be Vietnam Pro"/>
              </a:defRPr>
            </a:lvl4pPr>
            <a:lvl5pPr indent="-368300" lvl="4" marL="2286000" marR="0" rtl="0" algn="l">
              <a:spcBef>
                <a:spcPts val="400"/>
              </a:spcBef>
              <a:spcAft>
                <a:spcPts val="0"/>
              </a:spcAft>
              <a:buClr>
                <a:srgbClr val="252747"/>
              </a:buClr>
              <a:buSzPts val="2200"/>
              <a:buFont typeface="Be Vietnam Pro"/>
              <a:buChar char="»"/>
              <a:defRPr i="0" sz="2200" u="none" cap="none" strike="noStrike">
                <a:solidFill>
                  <a:srgbClr val="252747"/>
                </a:solidFill>
                <a:latin typeface="Be Vietnam Pro"/>
                <a:ea typeface="Be Vietnam Pro"/>
                <a:cs typeface="Be Vietnam Pro"/>
                <a:sym typeface="Be Vietnam Pro"/>
              </a:defRPr>
            </a:lvl5pPr>
            <a:lvl6pPr indent="-368300" lvl="5" marL="2743200" marR="0" rtl="0" algn="l">
              <a:spcBef>
                <a:spcPts val="400"/>
              </a:spcBef>
              <a:spcAft>
                <a:spcPts val="0"/>
              </a:spcAft>
              <a:buClr>
                <a:srgbClr val="252747"/>
              </a:buClr>
              <a:buSzPts val="2200"/>
              <a:buFont typeface="Be Vietnam Pro"/>
              <a:buChar char="•"/>
              <a:defRPr i="0" sz="2200" u="none" cap="none" strike="noStrike">
                <a:solidFill>
                  <a:srgbClr val="252747"/>
                </a:solidFill>
                <a:latin typeface="Be Vietnam Pro"/>
                <a:ea typeface="Be Vietnam Pro"/>
                <a:cs typeface="Be Vietnam Pro"/>
                <a:sym typeface="Be Vietnam Pro"/>
              </a:defRPr>
            </a:lvl6pPr>
            <a:lvl7pPr indent="-368300" lvl="6" marL="3200400" marR="0" rtl="0" algn="l">
              <a:spcBef>
                <a:spcPts val="400"/>
              </a:spcBef>
              <a:spcAft>
                <a:spcPts val="0"/>
              </a:spcAft>
              <a:buClr>
                <a:srgbClr val="252747"/>
              </a:buClr>
              <a:buSzPts val="2200"/>
              <a:buFont typeface="Be Vietnam Pro"/>
              <a:buChar char="•"/>
              <a:defRPr i="0" sz="2200" u="none" cap="none" strike="noStrike">
                <a:solidFill>
                  <a:srgbClr val="252747"/>
                </a:solidFill>
                <a:latin typeface="Be Vietnam Pro"/>
                <a:ea typeface="Be Vietnam Pro"/>
                <a:cs typeface="Be Vietnam Pro"/>
                <a:sym typeface="Be Vietnam Pro"/>
              </a:defRPr>
            </a:lvl7pPr>
            <a:lvl8pPr indent="-368300" lvl="7" marL="3657600" marR="0" rtl="0" algn="l">
              <a:spcBef>
                <a:spcPts val="400"/>
              </a:spcBef>
              <a:spcAft>
                <a:spcPts val="0"/>
              </a:spcAft>
              <a:buClr>
                <a:srgbClr val="252747"/>
              </a:buClr>
              <a:buSzPts val="2200"/>
              <a:buFont typeface="Be Vietnam Pro"/>
              <a:buChar char="•"/>
              <a:defRPr i="0" sz="2200" u="none" cap="none" strike="noStrike">
                <a:solidFill>
                  <a:srgbClr val="252747"/>
                </a:solidFill>
                <a:latin typeface="Be Vietnam Pro"/>
                <a:ea typeface="Be Vietnam Pro"/>
                <a:cs typeface="Be Vietnam Pro"/>
                <a:sym typeface="Be Vietnam Pro"/>
              </a:defRPr>
            </a:lvl8pPr>
            <a:lvl9pPr indent="-368300" lvl="8" marL="4114800" marR="0" rtl="0" algn="l">
              <a:spcBef>
                <a:spcPts val="400"/>
              </a:spcBef>
              <a:spcAft>
                <a:spcPts val="0"/>
              </a:spcAft>
              <a:buClr>
                <a:srgbClr val="252747"/>
              </a:buClr>
              <a:buSzPts val="2200"/>
              <a:buFont typeface="Be Vietnam Pro"/>
              <a:buChar char="•"/>
              <a:defRPr i="0" sz="2200" u="none" cap="none" strike="noStrike">
                <a:solidFill>
                  <a:srgbClr val="252747"/>
                </a:solidFill>
                <a:latin typeface="Be Vietnam Pro"/>
                <a:ea typeface="Be Vietnam Pro"/>
                <a:cs typeface="Be Vietnam Pro"/>
                <a:sym typeface="Be Vietnam Pr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20.png"/><Relationship Id="rId8"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40.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7.jp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31.png"/></Relationships>
</file>

<file path=ppt/slides/_rels/slide16.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5.png"/><Relationship Id="rId13" Type="http://schemas.openxmlformats.org/officeDocument/2006/relationships/image" Target="../media/image34.pn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41.png"/><Relationship Id="rId9" Type="http://schemas.openxmlformats.org/officeDocument/2006/relationships/image" Target="../media/image4.png"/><Relationship Id="rId14" Type="http://schemas.openxmlformats.org/officeDocument/2006/relationships/image" Target="../media/image45.png"/><Relationship Id="rId5" Type="http://schemas.openxmlformats.org/officeDocument/2006/relationships/image" Target="../media/image43.png"/><Relationship Id="rId6" Type="http://schemas.openxmlformats.org/officeDocument/2006/relationships/image" Target="../media/image22.png"/><Relationship Id="rId7" Type="http://schemas.openxmlformats.org/officeDocument/2006/relationships/image" Target="../media/image28.png"/><Relationship Id="rId8"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7.jpg"/><Relationship Id="rId5" Type="http://schemas.openxmlformats.org/officeDocument/2006/relationships/image" Target="../media/image12.jpg"/><Relationship Id="rId6" Type="http://schemas.openxmlformats.org/officeDocument/2006/relationships/image" Target="../media/image15.jpg"/><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30.png"/><Relationship Id="rId5" Type="http://schemas.openxmlformats.org/officeDocument/2006/relationships/image" Target="../media/image21.png"/><Relationship Id="rId6"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358" name="Shape 358"/>
        <p:cNvGrpSpPr/>
        <p:nvPr/>
      </p:nvGrpSpPr>
      <p:grpSpPr>
        <a:xfrm>
          <a:off x="0" y="0"/>
          <a:ext cx="0" cy="0"/>
          <a:chOff x="0" y="0"/>
          <a:chExt cx="0" cy="0"/>
        </a:xfrm>
      </p:grpSpPr>
      <p:grpSp>
        <p:nvGrpSpPr>
          <p:cNvPr id="359" name="Google Shape;359;p20"/>
          <p:cNvGrpSpPr/>
          <p:nvPr/>
        </p:nvGrpSpPr>
        <p:grpSpPr>
          <a:xfrm>
            <a:off x="-3275065" y="1966264"/>
            <a:ext cx="9117808" cy="9117808"/>
            <a:chOff x="0" y="0"/>
            <a:chExt cx="812800" cy="812800"/>
          </a:xfrm>
        </p:grpSpPr>
        <p:sp>
          <p:nvSpPr>
            <p:cNvPr id="360" name="Google Shape;36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2" name="Google Shape;362;p20"/>
          <p:cNvSpPr txBox="1"/>
          <p:nvPr/>
        </p:nvSpPr>
        <p:spPr>
          <a:xfrm rot="-5400000">
            <a:off x="-1728825" y="5840850"/>
            <a:ext cx="5849100" cy="9858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lang="en-US" sz="6405">
                <a:solidFill>
                  <a:srgbClr val="FFFFFF"/>
                </a:solidFill>
                <a:latin typeface="Arial"/>
                <a:ea typeface="Arial"/>
                <a:cs typeface="Arial"/>
                <a:sym typeface="Arial"/>
              </a:rPr>
              <a:t>HISTORY OF</a:t>
            </a:r>
            <a:endParaRPr/>
          </a:p>
        </p:txBody>
      </p:sp>
      <p:sp>
        <p:nvSpPr>
          <p:cNvPr id="363" name="Google Shape;363;p20"/>
          <p:cNvSpPr txBox="1"/>
          <p:nvPr/>
        </p:nvSpPr>
        <p:spPr>
          <a:xfrm>
            <a:off x="1769604" y="4561700"/>
            <a:ext cx="15569700" cy="4881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19823">
                <a:solidFill>
                  <a:srgbClr val="252747"/>
                </a:solidFill>
                <a:latin typeface="Be Vietnam Pro"/>
                <a:ea typeface="Be Vietnam Pro"/>
                <a:cs typeface="Be Vietnam Pro"/>
                <a:sym typeface="Be Vietnam Pro"/>
              </a:rPr>
              <a:t>GRAPHIC DESIGN</a:t>
            </a:r>
            <a:endParaRPr b="1">
              <a:latin typeface="Be Vietnam Pro"/>
              <a:ea typeface="Be Vietnam Pro"/>
              <a:cs typeface="Be Vietnam Pro"/>
              <a:sym typeface="Be Vietnam Pro"/>
            </a:endParaRPr>
          </a:p>
        </p:txBody>
      </p:sp>
      <p:grpSp>
        <p:nvGrpSpPr>
          <p:cNvPr id="364" name="Google Shape;364;p20"/>
          <p:cNvGrpSpPr/>
          <p:nvPr/>
        </p:nvGrpSpPr>
        <p:grpSpPr>
          <a:xfrm rot="5400000">
            <a:off x="4154020" y="-1053718"/>
            <a:ext cx="1612247" cy="6381062"/>
            <a:chOff x="0" y="-125951"/>
            <a:chExt cx="2149663" cy="8508082"/>
          </a:xfrm>
        </p:grpSpPr>
        <p:grpSp>
          <p:nvGrpSpPr>
            <p:cNvPr id="365" name="Google Shape;365;p20"/>
            <p:cNvGrpSpPr/>
            <p:nvPr/>
          </p:nvGrpSpPr>
          <p:grpSpPr>
            <a:xfrm>
              <a:off x="0" y="6106511"/>
              <a:ext cx="2149663" cy="2275620"/>
              <a:chOff x="0" y="-47625"/>
              <a:chExt cx="812800" cy="860425"/>
            </a:xfrm>
          </p:grpSpPr>
          <p:sp>
            <p:nvSpPr>
              <p:cNvPr id="366" name="Google Shape;36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20"/>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8" name="Google Shape;368;p20"/>
            <p:cNvGrpSpPr/>
            <p:nvPr/>
          </p:nvGrpSpPr>
          <p:grpSpPr>
            <a:xfrm>
              <a:off x="0" y="2990283"/>
              <a:ext cx="2149569" cy="2275520"/>
              <a:chOff x="0" y="-47625"/>
              <a:chExt cx="812800" cy="860425"/>
            </a:xfrm>
          </p:grpSpPr>
          <p:sp>
            <p:nvSpPr>
              <p:cNvPr id="369" name="Google Shape;36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20"/>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1" name="Google Shape;371;p20"/>
            <p:cNvGrpSpPr/>
            <p:nvPr/>
          </p:nvGrpSpPr>
          <p:grpSpPr>
            <a:xfrm>
              <a:off x="0" y="-125951"/>
              <a:ext cx="2149569" cy="2275520"/>
              <a:chOff x="0" y="-47625"/>
              <a:chExt cx="812800" cy="860425"/>
            </a:xfrm>
          </p:grpSpPr>
          <p:sp>
            <p:nvSpPr>
              <p:cNvPr id="372" name="Google Shape;37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20"/>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374" name="Google Shape;374;p20"/>
          <p:cNvGrpSpPr/>
          <p:nvPr/>
        </p:nvGrpSpPr>
        <p:grpSpPr>
          <a:xfrm rot="5400000">
            <a:off x="15988294" y="179976"/>
            <a:ext cx="1047817" cy="5265044"/>
            <a:chOff x="0" y="0"/>
            <a:chExt cx="1397090" cy="7020059"/>
          </a:xfrm>
        </p:grpSpPr>
        <p:grpSp>
          <p:nvGrpSpPr>
            <p:cNvPr id="375" name="Google Shape;375;p20"/>
            <p:cNvGrpSpPr/>
            <p:nvPr/>
          </p:nvGrpSpPr>
          <p:grpSpPr>
            <a:xfrm rot="5400000">
              <a:off x="-2318706" y="3304264"/>
              <a:ext cx="7020059" cy="411532"/>
              <a:chOff x="0" y="-28575"/>
              <a:chExt cx="1672063" cy="98020"/>
            </a:xfrm>
          </p:grpSpPr>
          <p:sp>
            <p:nvSpPr>
              <p:cNvPr id="376" name="Google Shape;376;p20"/>
              <p:cNvSpPr/>
              <p:nvPr/>
            </p:nvSpPr>
            <p:spPr>
              <a:xfrm>
                <a:off x="0" y="0"/>
                <a:ext cx="1672063" cy="69445"/>
              </a:xfrm>
              <a:custGeom>
                <a:rect b="b" l="l" r="r" t="t"/>
                <a:pathLst>
                  <a:path extrusionOk="0" h="69445" w="1672063">
                    <a:moveTo>
                      <a:pt x="0" y="0"/>
                    </a:moveTo>
                    <a:lnTo>
                      <a:pt x="1672063" y="0"/>
                    </a:lnTo>
                    <a:lnTo>
                      <a:pt x="1672063" y="69445"/>
                    </a:lnTo>
                    <a:lnTo>
                      <a:pt x="0" y="69445"/>
                    </a:lnTo>
                    <a:close/>
                  </a:path>
                </a:pathLst>
              </a:custGeom>
              <a:solidFill>
                <a:srgbClr val="FC73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20"/>
              <p:cNvSpPr txBox="1"/>
              <p:nvPr/>
            </p:nvSpPr>
            <p:spPr>
              <a:xfrm>
                <a:off x="0" y="-28575"/>
                <a:ext cx="1672063" cy="9802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8" name="Google Shape;378;p20"/>
            <p:cNvGrpSpPr/>
            <p:nvPr/>
          </p:nvGrpSpPr>
          <p:grpSpPr>
            <a:xfrm rot="5400000">
              <a:off x="-2811485" y="3304264"/>
              <a:ext cx="7020059" cy="411532"/>
              <a:chOff x="0" y="-28575"/>
              <a:chExt cx="1672063" cy="98020"/>
            </a:xfrm>
          </p:grpSpPr>
          <p:sp>
            <p:nvSpPr>
              <p:cNvPr id="379" name="Google Shape;379;p20"/>
              <p:cNvSpPr/>
              <p:nvPr/>
            </p:nvSpPr>
            <p:spPr>
              <a:xfrm>
                <a:off x="0" y="0"/>
                <a:ext cx="1672063" cy="69445"/>
              </a:xfrm>
              <a:custGeom>
                <a:rect b="b" l="l" r="r" t="t"/>
                <a:pathLst>
                  <a:path extrusionOk="0" h="69445" w="1672063">
                    <a:moveTo>
                      <a:pt x="0" y="0"/>
                    </a:moveTo>
                    <a:lnTo>
                      <a:pt x="1672063" y="0"/>
                    </a:lnTo>
                    <a:lnTo>
                      <a:pt x="1672063" y="69445"/>
                    </a:lnTo>
                    <a:lnTo>
                      <a:pt x="0" y="69445"/>
                    </a:lnTo>
                    <a:close/>
                  </a:path>
                </a:pathLst>
              </a:custGeom>
              <a:solidFill>
                <a:srgbClr val="FC73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20"/>
              <p:cNvSpPr txBox="1"/>
              <p:nvPr/>
            </p:nvSpPr>
            <p:spPr>
              <a:xfrm>
                <a:off x="0" y="-28575"/>
                <a:ext cx="1672063" cy="9802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1" name="Google Shape;381;p20"/>
            <p:cNvGrpSpPr/>
            <p:nvPr/>
          </p:nvGrpSpPr>
          <p:grpSpPr>
            <a:xfrm rot="5400000">
              <a:off x="-3304264" y="3304264"/>
              <a:ext cx="7020059" cy="411532"/>
              <a:chOff x="0" y="-28575"/>
              <a:chExt cx="1672063" cy="98020"/>
            </a:xfrm>
          </p:grpSpPr>
          <p:sp>
            <p:nvSpPr>
              <p:cNvPr id="382" name="Google Shape;382;p20"/>
              <p:cNvSpPr/>
              <p:nvPr/>
            </p:nvSpPr>
            <p:spPr>
              <a:xfrm>
                <a:off x="0" y="0"/>
                <a:ext cx="1672063" cy="69445"/>
              </a:xfrm>
              <a:custGeom>
                <a:rect b="b" l="l" r="r" t="t"/>
                <a:pathLst>
                  <a:path extrusionOk="0" h="69445" w="1672063">
                    <a:moveTo>
                      <a:pt x="0" y="0"/>
                    </a:moveTo>
                    <a:lnTo>
                      <a:pt x="1672063" y="0"/>
                    </a:lnTo>
                    <a:lnTo>
                      <a:pt x="1672063" y="69445"/>
                    </a:lnTo>
                    <a:lnTo>
                      <a:pt x="0" y="69445"/>
                    </a:lnTo>
                    <a:close/>
                  </a:path>
                </a:pathLst>
              </a:custGeom>
              <a:solidFill>
                <a:srgbClr val="FC73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20"/>
              <p:cNvSpPr txBox="1"/>
              <p:nvPr/>
            </p:nvSpPr>
            <p:spPr>
              <a:xfrm>
                <a:off x="0" y="-28575"/>
                <a:ext cx="1672063" cy="9802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384" name="Google Shape;384;p20"/>
          <p:cNvGrpSpPr/>
          <p:nvPr/>
        </p:nvGrpSpPr>
        <p:grpSpPr>
          <a:xfrm>
            <a:off x="14028487" y="7297373"/>
            <a:ext cx="3230813" cy="3244842"/>
            <a:chOff x="0" y="0"/>
            <a:chExt cx="4307751" cy="4326455"/>
          </a:xfrm>
        </p:grpSpPr>
        <p:sp>
          <p:nvSpPr>
            <p:cNvPr id="385" name="Google Shape;385;p20"/>
            <p:cNvSpPr/>
            <p:nvPr/>
          </p:nvSpPr>
          <p:spPr>
            <a:xfrm>
              <a:off x="0" y="0"/>
              <a:ext cx="4307751" cy="2162596"/>
            </a:xfrm>
            <a:custGeom>
              <a:rect b="b" l="l" r="r" t="t"/>
              <a:pathLst>
                <a:path extrusionOk="0" h="2162596" w="4307751">
                  <a:moveTo>
                    <a:pt x="0" y="0"/>
                  </a:moveTo>
                  <a:lnTo>
                    <a:pt x="4307751" y="0"/>
                  </a:lnTo>
                  <a:lnTo>
                    <a:pt x="4307751" y="2162596"/>
                  </a:lnTo>
                  <a:lnTo>
                    <a:pt x="0" y="21625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20"/>
            <p:cNvSpPr/>
            <p:nvPr/>
          </p:nvSpPr>
          <p:spPr>
            <a:xfrm>
              <a:off x="0" y="2163859"/>
              <a:ext cx="4307751" cy="2162596"/>
            </a:xfrm>
            <a:custGeom>
              <a:rect b="b" l="l" r="r" t="t"/>
              <a:pathLst>
                <a:path extrusionOk="0" h="2162596" w="4307751">
                  <a:moveTo>
                    <a:pt x="0" y="0"/>
                  </a:moveTo>
                  <a:lnTo>
                    <a:pt x="4307751" y="0"/>
                  </a:lnTo>
                  <a:lnTo>
                    <a:pt x="4307751" y="2162595"/>
                  </a:lnTo>
                  <a:lnTo>
                    <a:pt x="0" y="216259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717" name="Shape 717"/>
        <p:cNvGrpSpPr/>
        <p:nvPr/>
      </p:nvGrpSpPr>
      <p:grpSpPr>
        <a:xfrm>
          <a:off x="0" y="0"/>
          <a:ext cx="0" cy="0"/>
          <a:chOff x="0" y="0"/>
          <a:chExt cx="0" cy="0"/>
        </a:xfrm>
      </p:grpSpPr>
      <p:pic>
        <p:nvPicPr>
          <p:cNvPr id="718" name="Google Shape;718;p29"/>
          <p:cNvPicPr preferRelativeResize="0"/>
          <p:nvPr/>
        </p:nvPicPr>
        <p:blipFill>
          <a:blip r:embed="rId3">
            <a:alphaModFix/>
          </a:blip>
          <a:stretch>
            <a:fillRect/>
          </a:stretch>
        </p:blipFill>
        <p:spPr>
          <a:xfrm>
            <a:off x="9512299" y="2222099"/>
            <a:ext cx="3720475" cy="5815124"/>
          </a:xfrm>
          <a:prstGeom prst="rect">
            <a:avLst/>
          </a:prstGeom>
          <a:noFill/>
          <a:ln>
            <a:noFill/>
          </a:ln>
        </p:spPr>
      </p:pic>
      <p:pic>
        <p:nvPicPr>
          <p:cNvPr id="719" name="Google Shape;719;p29"/>
          <p:cNvPicPr preferRelativeResize="0"/>
          <p:nvPr/>
        </p:nvPicPr>
        <p:blipFill>
          <a:blip r:embed="rId4">
            <a:alphaModFix/>
          </a:blip>
          <a:stretch>
            <a:fillRect/>
          </a:stretch>
        </p:blipFill>
        <p:spPr>
          <a:xfrm>
            <a:off x="14047100" y="2222099"/>
            <a:ext cx="3720475" cy="5815143"/>
          </a:xfrm>
          <a:prstGeom prst="rect">
            <a:avLst/>
          </a:prstGeom>
          <a:noFill/>
          <a:ln>
            <a:noFill/>
          </a:ln>
        </p:spPr>
      </p:pic>
      <p:sp>
        <p:nvSpPr>
          <p:cNvPr id="720" name="Google Shape;720;p29"/>
          <p:cNvSpPr txBox="1"/>
          <p:nvPr/>
        </p:nvSpPr>
        <p:spPr>
          <a:xfrm>
            <a:off x="520432" y="2222099"/>
            <a:ext cx="5140800" cy="719400"/>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1" lang="en-US" sz="4673" u="none" strike="noStrike">
                <a:solidFill>
                  <a:srgbClr val="252747"/>
                </a:solidFill>
                <a:latin typeface="Be Vietnam Pro"/>
                <a:ea typeface="Be Vietnam Pro"/>
                <a:cs typeface="Be Vietnam Pro"/>
                <a:sym typeface="Be Vietnam Pro"/>
              </a:rPr>
              <a:t>TESTIMONIALS</a:t>
            </a:r>
            <a:endParaRPr b="1">
              <a:latin typeface="Be Vietnam Pro"/>
              <a:ea typeface="Be Vietnam Pro"/>
              <a:cs typeface="Be Vietnam Pro"/>
              <a:sym typeface="Be Vietnam Pro"/>
            </a:endParaRPr>
          </a:p>
        </p:txBody>
      </p:sp>
      <p:cxnSp>
        <p:nvCxnSpPr>
          <p:cNvPr id="721" name="Google Shape;721;p29"/>
          <p:cNvCxnSpPr/>
          <p:nvPr/>
        </p:nvCxnSpPr>
        <p:spPr>
          <a:xfrm>
            <a:off x="520432"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722" name="Google Shape;722;p29"/>
          <p:cNvGrpSpPr/>
          <p:nvPr/>
        </p:nvGrpSpPr>
        <p:grpSpPr>
          <a:xfrm>
            <a:off x="520432" y="283298"/>
            <a:ext cx="190410" cy="371237"/>
            <a:chOff x="0" y="-47625"/>
            <a:chExt cx="50149" cy="97774"/>
          </a:xfrm>
        </p:grpSpPr>
        <p:sp>
          <p:nvSpPr>
            <p:cNvPr id="723" name="Google Shape;723;p29"/>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4" name="Google Shape;724;p29"/>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725" name="Google Shape;725;p29"/>
          <p:cNvCxnSpPr/>
          <p:nvPr/>
        </p:nvCxnSpPr>
        <p:spPr>
          <a:xfrm>
            <a:off x="4240911"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726" name="Google Shape;726;p29"/>
          <p:cNvGrpSpPr/>
          <p:nvPr/>
        </p:nvGrpSpPr>
        <p:grpSpPr>
          <a:xfrm>
            <a:off x="4240911" y="283298"/>
            <a:ext cx="190410" cy="371237"/>
            <a:chOff x="0" y="-47625"/>
            <a:chExt cx="50149" cy="97774"/>
          </a:xfrm>
        </p:grpSpPr>
        <p:sp>
          <p:nvSpPr>
            <p:cNvPr id="727" name="Google Shape;727;p29"/>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8" name="Google Shape;728;p29"/>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729" name="Google Shape;729;p29"/>
          <p:cNvCxnSpPr/>
          <p:nvPr/>
        </p:nvCxnSpPr>
        <p:spPr>
          <a:xfrm>
            <a:off x="7961390"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730" name="Google Shape;730;p29"/>
          <p:cNvGrpSpPr/>
          <p:nvPr/>
        </p:nvGrpSpPr>
        <p:grpSpPr>
          <a:xfrm>
            <a:off x="7961390" y="283298"/>
            <a:ext cx="190410" cy="371237"/>
            <a:chOff x="0" y="-47625"/>
            <a:chExt cx="50149" cy="97774"/>
          </a:xfrm>
        </p:grpSpPr>
        <p:sp>
          <p:nvSpPr>
            <p:cNvPr id="731" name="Google Shape;731;p29"/>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2" name="Google Shape;732;p29"/>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733" name="Google Shape;733;p29"/>
          <p:cNvCxnSpPr/>
          <p:nvPr/>
        </p:nvCxnSpPr>
        <p:spPr>
          <a:xfrm>
            <a:off x="11681869"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734" name="Google Shape;734;p29"/>
          <p:cNvGrpSpPr/>
          <p:nvPr/>
        </p:nvGrpSpPr>
        <p:grpSpPr>
          <a:xfrm>
            <a:off x="11681869" y="283298"/>
            <a:ext cx="190410" cy="371237"/>
            <a:chOff x="0" y="-47625"/>
            <a:chExt cx="50149" cy="97774"/>
          </a:xfrm>
        </p:grpSpPr>
        <p:sp>
          <p:nvSpPr>
            <p:cNvPr id="735" name="Google Shape;735;p29"/>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6" name="Google Shape;736;p29"/>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737" name="Google Shape;737;p29"/>
          <p:cNvCxnSpPr/>
          <p:nvPr/>
        </p:nvCxnSpPr>
        <p:spPr>
          <a:xfrm>
            <a:off x="15402348"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738" name="Google Shape;738;p29"/>
          <p:cNvGrpSpPr/>
          <p:nvPr/>
        </p:nvGrpSpPr>
        <p:grpSpPr>
          <a:xfrm>
            <a:off x="15402348" y="283298"/>
            <a:ext cx="190410" cy="371237"/>
            <a:chOff x="0" y="-47625"/>
            <a:chExt cx="50149" cy="97774"/>
          </a:xfrm>
        </p:grpSpPr>
        <p:sp>
          <p:nvSpPr>
            <p:cNvPr id="739" name="Google Shape;739;p29"/>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0" name="Google Shape;740;p29"/>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1" name="Google Shape;741;p29"/>
          <p:cNvGrpSpPr/>
          <p:nvPr/>
        </p:nvGrpSpPr>
        <p:grpSpPr>
          <a:xfrm rot="5400000">
            <a:off x="5818511" y="1953055"/>
            <a:ext cx="317725" cy="1257512"/>
            <a:chOff x="0" y="-24821"/>
            <a:chExt cx="423633" cy="1676683"/>
          </a:xfrm>
        </p:grpSpPr>
        <p:grpSp>
          <p:nvGrpSpPr>
            <p:cNvPr id="742" name="Google Shape;742;p29"/>
            <p:cNvGrpSpPr/>
            <p:nvPr/>
          </p:nvGrpSpPr>
          <p:grpSpPr>
            <a:xfrm>
              <a:off x="0" y="1203407"/>
              <a:ext cx="423633" cy="448455"/>
              <a:chOff x="0" y="-47625"/>
              <a:chExt cx="812800" cy="860425"/>
            </a:xfrm>
          </p:grpSpPr>
          <p:sp>
            <p:nvSpPr>
              <p:cNvPr id="743" name="Google Shape;74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4" name="Google Shape;744;p29"/>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5" name="Google Shape;745;p29"/>
            <p:cNvGrpSpPr/>
            <p:nvPr/>
          </p:nvGrpSpPr>
          <p:grpSpPr>
            <a:xfrm>
              <a:off x="0" y="589293"/>
              <a:ext cx="423614" cy="448435"/>
              <a:chOff x="0" y="-47625"/>
              <a:chExt cx="812800" cy="860425"/>
            </a:xfrm>
          </p:grpSpPr>
          <p:sp>
            <p:nvSpPr>
              <p:cNvPr id="746" name="Google Shape;74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7" name="Google Shape;747;p29"/>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8" name="Google Shape;748;p29"/>
            <p:cNvGrpSpPr/>
            <p:nvPr/>
          </p:nvGrpSpPr>
          <p:grpSpPr>
            <a:xfrm>
              <a:off x="0" y="-24821"/>
              <a:ext cx="423614" cy="448435"/>
              <a:chOff x="0" y="-47625"/>
              <a:chExt cx="812800" cy="860425"/>
            </a:xfrm>
          </p:grpSpPr>
          <p:sp>
            <p:nvSpPr>
              <p:cNvPr id="749" name="Google Shape;74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0" name="Google Shape;750;p29"/>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751" name="Google Shape;751;p29"/>
          <p:cNvSpPr txBox="1"/>
          <p:nvPr/>
        </p:nvSpPr>
        <p:spPr>
          <a:xfrm>
            <a:off x="9512302" y="8272098"/>
            <a:ext cx="3306000" cy="338400"/>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u="none" strike="noStrike">
                <a:solidFill>
                  <a:srgbClr val="252747"/>
                </a:solidFill>
                <a:latin typeface="Arial"/>
                <a:ea typeface="Arial"/>
                <a:cs typeface="Arial"/>
                <a:sym typeface="Arial"/>
              </a:rPr>
              <a:t>CLIENT NAME</a:t>
            </a:r>
            <a:endParaRPr/>
          </a:p>
        </p:txBody>
      </p:sp>
      <p:sp>
        <p:nvSpPr>
          <p:cNvPr id="752" name="Google Shape;752;p29"/>
          <p:cNvSpPr txBox="1"/>
          <p:nvPr/>
        </p:nvSpPr>
        <p:spPr>
          <a:xfrm>
            <a:off x="9512302" y="8844153"/>
            <a:ext cx="3306000" cy="727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199" u="none" strike="noStrike">
                <a:solidFill>
                  <a:srgbClr val="252747"/>
                </a:solidFill>
                <a:latin typeface="Arial"/>
                <a:ea typeface="Arial"/>
                <a:cs typeface="Arial"/>
                <a:sym typeface="Arial"/>
              </a:rPr>
              <a:t>Elaborate on what you want to discuss. </a:t>
            </a:r>
            <a:endParaRPr/>
          </a:p>
        </p:txBody>
      </p:sp>
      <p:sp>
        <p:nvSpPr>
          <p:cNvPr id="753" name="Google Shape;753;p29"/>
          <p:cNvSpPr txBox="1"/>
          <p:nvPr/>
        </p:nvSpPr>
        <p:spPr>
          <a:xfrm>
            <a:off x="898716"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introduction</a:t>
            </a:r>
            <a:endParaRPr/>
          </a:p>
        </p:txBody>
      </p:sp>
      <p:sp>
        <p:nvSpPr>
          <p:cNvPr id="754" name="Google Shape;754;p29"/>
          <p:cNvSpPr txBox="1"/>
          <p:nvPr/>
        </p:nvSpPr>
        <p:spPr>
          <a:xfrm>
            <a:off x="4619195"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modernism</a:t>
            </a:r>
            <a:endParaRPr/>
          </a:p>
        </p:txBody>
      </p:sp>
      <p:sp>
        <p:nvSpPr>
          <p:cNvPr id="755" name="Google Shape;755;p29"/>
          <p:cNvSpPr txBox="1"/>
          <p:nvPr/>
        </p:nvSpPr>
        <p:spPr>
          <a:xfrm>
            <a:off x="8339674" y="370735"/>
            <a:ext cx="1986936"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contemporary</a:t>
            </a:r>
            <a:endParaRPr/>
          </a:p>
        </p:txBody>
      </p:sp>
      <p:sp>
        <p:nvSpPr>
          <p:cNvPr id="756" name="Google Shape;756;p29"/>
          <p:cNvSpPr txBox="1"/>
          <p:nvPr/>
        </p:nvSpPr>
        <p:spPr>
          <a:xfrm>
            <a:off x="12060153"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conclusion</a:t>
            </a:r>
            <a:endParaRPr/>
          </a:p>
        </p:txBody>
      </p:sp>
      <p:sp>
        <p:nvSpPr>
          <p:cNvPr id="757" name="Google Shape;757;p29"/>
          <p:cNvSpPr txBox="1"/>
          <p:nvPr/>
        </p:nvSpPr>
        <p:spPr>
          <a:xfrm>
            <a:off x="15780632"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contact</a:t>
            </a:r>
            <a:endParaRPr/>
          </a:p>
        </p:txBody>
      </p:sp>
      <p:sp>
        <p:nvSpPr>
          <p:cNvPr id="758" name="Google Shape;758;p29"/>
          <p:cNvSpPr txBox="1"/>
          <p:nvPr/>
        </p:nvSpPr>
        <p:spPr>
          <a:xfrm>
            <a:off x="14047089" y="8272098"/>
            <a:ext cx="3306000" cy="338400"/>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u="none" strike="noStrike">
                <a:solidFill>
                  <a:srgbClr val="252747"/>
                </a:solidFill>
                <a:latin typeface="Arial"/>
                <a:ea typeface="Arial"/>
                <a:cs typeface="Arial"/>
                <a:sym typeface="Arial"/>
              </a:rPr>
              <a:t>CLIENT NAME</a:t>
            </a:r>
            <a:endParaRPr/>
          </a:p>
        </p:txBody>
      </p:sp>
      <p:sp>
        <p:nvSpPr>
          <p:cNvPr id="759" name="Google Shape;759;p29"/>
          <p:cNvSpPr txBox="1"/>
          <p:nvPr/>
        </p:nvSpPr>
        <p:spPr>
          <a:xfrm>
            <a:off x="14047089" y="8844153"/>
            <a:ext cx="3306000" cy="727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199" u="none" strike="noStrike">
                <a:solidFill>
                  <a:srgbClr val="252747"/>
                </a:solidFill>
                <a:latin typeface="Arial"/>
                <a:ea typeface="Arial"/>
                <a:cs typeface="Arial"/>
                <a:sym typeface="Arial"/>
              </a:rPr>
              <a:t>Elaborate on what you want to discuss. </a:t>
            </a:r>
            <a:endParaRPr/>
          </a:p>
        </p:txBody>
      </p:sp>
      <p:sp>
        <p:nvSpPr>
          <p:cNvPr id="760" name="Google Shape;760;p29"/>
          <p:cNvSpPr txBox="1"/>
          <p:nvPr/>
        </p:nvSpPr>
        <p:spPr>
          <a:xfrm>
            <a:off x="520432" y="6864080"/>
            <a:ext cx="3306074" cy="575183"/>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u="none" strike="noStrike">
                <a:solidFill>
                  <a:srgbClr val="252747"/>
                </a:solidFill>
                <a:latin typeface="Arial"/>
                <a:ea typeface="Arial"/>
                <a:cs typeface="Arial"/>
                <a:sym typeface="Arial"/>
              </a:rPr>
              <a:t>CLIENT NAME</a:t>
            </a:r>
            <a:endParaRPr/>
          </a:p>
        </p:txBody>
      </p:sp>
      <p:sp>
        <p:nvSpPr>
          <p:cNvPr id="761" name="Google Shape;761;p29"/>
          <p:cNvSpPr txBox="1"/>
          <p:nvPr/>
        </p:nvSpPr>
        <p:spPr>
          <a:xfrm>
            <a:off x="520432" y="7591737"/>
            <a:ext cx="3306074" cy="575183"/>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u="none" strike="noStrike">
                <a:solidFill>
                  <a:srgbClr val="252747"/>
                </a:solidFill>
                <a:latin typeface="Arial"/>
                <a:ea typeface="Arial"/>
                <a:cs typeface="Arial"/>
                <a:sym typeface="Arial"/>
              </a:rPr>
              <a:t>CLIENT NAME</a:t>
            </a:r>
            <a:endParaRPr/>
          </a:p>
        </p:txBody>
      </p:sp>
      <p:sp>
        <p:nvSpPr>
          <p:cNvPr id="762" name="Google Shape;762;p29"/>
          <p:cNvSpPr txBox="1"/>
          <p:nvPr/>
        </p:nvSpPr>
        <p:spPr>
          <a:xfrm>
            <a:off x="520432" y="8319394"/>
            <a:ext cx="3306074" cy="575183"/>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u="none" strike="noStrike">
                <a:solidFill>
                  <a:srgbClr val="252747"/>
                </a:solidFill>
                <a:latin typeface="Arial"/>
                <a:ea typeface="Arial"/>
                <a:cs typeface="Arial"/>
                <a:sym typeface="Arial"/>
              </a:rPr>
              <a:t>CLIENT NAME</a:t>
            </a:r>
            <a:endParaRPr/>
          </a:p>
        </p:txBody>
      </p:sp>
      <p:sp>
        <p:nvSpPr>
          <p:cNvPr id="763" name="Google Shape;763;p29"/>
          <p:cNvSpPr txBox="1"/>
          <p:nvPr/>
        </p:nvSpPr>
        <p:spPr>
          <a:xfrm>
            <a:off x="520432" y="9047051"/>
            <a:ext cx="3306074" cy="575183"/>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u="none" strike="noStrike">
                <a:solidFill>
                  <a:srgbClr val="252747"/>
                </a:solidFill>
                <a:latin typeface="Arial"/>
                <a:ea typeface="Arial"/>
                <a:cs typeface="Arial"/>
                <a:sym typeface="Arial"/>
              </a:rPr>
              <a:t>CLIENT NAME</a:t>
            </a:r>
            <a:endParaRPr/>
          </a:p>
        </p:txBody>
      </p:sp>
      <p:sp>
        <p:nvSpPr>
          <p:cNvPr id="764" name="Google Shape;764;p29"/>
          <p:cNvSpPr txBox="1"/>
          <p:nvPr/>
        </p:nvSpPr>
        <p:spPr>
          <a:xfrm>
            <a:off x="4655316" y="6864080"/>
            <a:ext cx="3306074" cy="575183"/>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u="none" strike="noStrike">
                <a:solidFill>
                  <a:srgbClr val="252747"/>
                </a:solidFill>
                <a:latin typeface="Arial"/>
                <a:ea typeface="Arial"/>
                <a:cs typeface="Arial"/>
                <a:sym typeface="Arial"/>
              </a:rPr>
              <a:t>CLIENT NAME</a:t>
            </a:r>
            <a:endParaRPr/>
          </a:p>
        </p:txBody>
      </p:sp>
      <p:sp>
        <p:nvSpPr>
          <p:cNvPr id="765" name="Google Shape;765;p29"/>
          <p:cNvSpPr txBox="1"/>
          <p:nvPr/>
        </p:nvSpPr>
        <p:spPr>
          <a:xfrm>
            <a:off x="4655316" y="7591737"/>
            <a:ext cx="3306074" cy="575183"/>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u="none" strike="noStrike">
                <a:solidFill>
                  <a:srgbClr val="252747"/>
                </a:solidFill>
                <a:latin typeface="Arial"/>
                <a:ea typeface="Arial"/>
                <a:cs typeface="Arial"/>
                <a:sym typeface="Arial"/>
              </a:rPr>
              <a:t>CLIENT NAME</a:t>
            </a:r>
            <a:endParaRPr/>
          </a:p>
        </p:txBody>
      </p:sp>
      <p:sp>
        <p:nvSpPr>
          <p:cNvPr id="766" name="Google Shape;766;p29"/>
          <p:cNvSpPr txBox="1"/>
          <p:nvPr/>
        </p:nvSpPr>
        <p:spPr>
          <a:xfrm>
            <a:off x="4655316" y="8319394"/>
            <a:ext cx="3306074" cy="575183"/>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u="none" strike="noStrike">
                <a:solidFill>
                  <a:srgbClr val="252747"/>
                </a:solidFill>
                <a:latin typeface="Arial"/>
                <a:ea typeface="Arial"/>
                <a:cs typeface="Arial"/>
                <a:sym typeface="Arial"/>
              </a:rPr>
              <a:t>CLIENT NAME</a:t>
            </a:r>
            <a:endParaRPr/>
          </a:p>
        </p:txBody>
      </p:sp>
      <p:sp>
        <p:nvSpPr>
          <p:cNvPr id="767" name="Google Shape;767;p29"/>
          <p:cNvSpPr txBox="1"/>
          <p:nvPr/>
        </p:nvSpPr>
        <p:spPr>
          <a:xfrm>
            <a:off x="4655316" y="9047051"/>
            <a:ext cx="3306074" cy="575183"/>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u="none" strike="noStrike">
                <a:solidFill>
                  <a:srgbClr val="252747"/>
                </a:solidFill>
                <a:latin typeface="Arial"/>
                <a:ea typeface="Arial"/>
                <a:cs typeface="Arial"/>
                <a:sym typeface="Arial"/>
              </a:rPr>
              <a:t>CLIENT NAME</a:t>
            </a:r>
            <a:endParaRPr/>
          </a:p>
        </p:txBody>
      </p:sp>
      <p:sp>
        <p:nvSpPr>
          <p:cNvPr id="768" name="Google Shape;768;p29"/>
          <p:cNvSpPr txBox="1"/>
          <p:nvPr/>
        </p:nvSpPr>
        <p:spPr>
          <a:xfrm>
            <a:off x="520432" y="3397361"/>
            <a:ext cx="6901500" cy="3063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199" u="none" strike="noStrike">
                <a:solidFill>
                  <a:srgbClr val="252747"/>
                </a:solidFill>
                <a:latin typeface="Arial"/>
                <a:ea typeface="Arial"/>
                <a:cs typeface="Arial"/>
                <a:sym typeface="Arial"/>
              </a:rPr>
              <a:t>minim irure laboris fugiat Lorem dolore et cupidatat quis nulla nostrud ullamco veniam nulla laborum velit proident anim do dolor labore id dolor velit excepteur dolore adipisicing quis excepteur veniam laboris commodo excepteur ex nulla eu commodo aliquip cupidatat aliqua magna id proident et labore ipsum labore proident eiusmod tempor quis cupidatat exercitation elit voluptate</a:t>
            </a:r>
            <a:endParaRPr/>
          </a:p>
        </p:txBody>
      </p:sp>
      <p:sp>
        <p:nvSpPr>
          <p:cNvPr id="769" name="Google Shape;769;p29"/>
          <p:cNvSpPr/>
          <p:nvPr/>
        </p:nvSpPr>
        <p:spPr>
          <a:xfrm>
            <a:off x="17040617" y="1484175"/>
            <a:ext cx="1453902" cy="1424824"/>
          </a:xfrm>
          <a:custGeom>
            <a:rect b="b" l="l" r="r" t="t"/>
            <a:pathLst>
              <a:path extrusionOk="0" h="1424824" w="1453902">
                <a:moveTo>
                  <a:pt x="0" y="0"/>
                </a:moveTo>
                <a:lnTo>
                  <a:pt x="1453902" y="0"/>
                </a:lnTo>
                <a:lnTo>
                  <a:pt x="1453902" y="1424824"/>
                </a:lnTo>
                <a:lnTo>
                  <a:pt x="0" y="142482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70" name="Google Shape;770;p29"/>
          <p:cNvGrpSpPr/>
          <p:nvPr/>
        </p:nvGrpSpPr>
        <p:grpSpPr>
          <a:xfrm rot="5400000">
            <a:off x="9168427" y="4570340"/>
            <a:ext cx="833781" cy="882635"/>
            <a:chOff x="0" y="-47625"/>
            <a:chExt cx="812800" cy="860425"/>
          </a:xfrm>
        </p:grpSpPr>
        <p:sp>
          <p:nvSpPr>
            <p:cNvPr id="771" name="Google Shape;77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2" name="Google Shape;772;p29"/>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3" name="Google Shape;773;p29"/>
          <p:cNvGrpSpPr/>
          <p:nvPr/>
        </p:nvGrpSpPr>
        <p:grpSpPr>
          <a:xfrm rot="5400000">
            <a:off x="9168427" y="5546997"/>
            <a:ext cx="833781" cy="882635"/>
            <a:chOff x="0" y="-47625"/>
            <a:chExt cx="812800" cy="860425"/>
          </a:xfrm>
        </p:grpSpPr>
        <p:sp>
          <p:nvSpPr>
            <p:cNvPr id="774" name="Google Shape;77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5" name="Google Shape;775;p29"/>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6" name="Google Shape;776;p29"/>
          <p:cNvGrpSpPr/>
          <p:nvPr/>
        </p:nvGrpSpPr>
        <p:grpSpPr>
          <a:xfrm rot="5400000">
            <a:off x="9168427" y="6523653"/>
            <a:ext cx="833781" cy="882635"/>
            <a:chOff x="0" y="-47625"/>
            <a:chExt cx="812800" cy="860425"/>
          </a:xfrm>
        </p:grpSpPr>
        <p:sp>
          <p:nvSpPr>
            <p:cNvPr id="777" name="Google Shape;77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8" name="Google Shape;778;p29"/>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med">
    <p:push dir="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782" name="Shape 782"/>
        <p:cNvGrpSpPr/>
        <p:nvPr/>
      </p:nvGrpSpPr>
      <p:grpSpPr>
        <a:xfrm>
          <a:off x="0" y="0"/>
          <a:ext cx="0" cy="0"/>
          <a:chOff x="0" y="0"/>
          <a:chExt cx="0" cy="0"/>
        </a:xfrm>
      </p:grpSpPr>
      <p:pic>
        <p:nvPicPr>
          <p:cNvPr id="783" name="Google Shape;783;p30"/>
          <p:cNvPicPr preferRelativeResize="0"/>
          <p:nvPr/>
        </p:nvPicPr>
        <p:blipFill>
          <a:blip r:embed="rId3">
            <a:alphaModFix/>
          </a:blip>
          <a:stretch>
            <a:fillRect/>
          </a:stretch>
        </p:blipFill>
        <p:spPr>
          <a:xfrm>
            <a:off x="0" y="2488"/>
            <a:ext cx="18288000" cy="7902773"/>
          </a:xfrm>
          <a:prstGeom prst="rect">
            <a:avLst/>
          </a:prstGeom>
          <a:noFill/>
          <a:ln>
            <a:noFill/>
          </a:ln>
        </p:spPr>
      </p:pic>
      <p:sp>
        <p:nvSpPr>
          <p:cNvPr id="784" name="Google Shape;784;p30"/>
          <p:cNvSpPr txBox="1"/>
          <p:nvPr/>
        </p:nvSpPr>
        <p:spPr>
          <a:xfrm>
            <a:off x="381000" y="8226572"/>
            <a:ext cx="10970700" cy="1777500"/>
          </a:xfrm>
          <a:prstGeom prst="rect">
            <a:avLst/>
          </a:prstGeom>
          <a:noFill/>
          <a:ln>
            <a:noFill/>
          </a:ln>
        </p:spPr>
        <p:txBody>
          <a:bodyPr anchorCtr="0" anchor="t" bIns="0" lIns="0" spcFirstLastPara="1" rIns="0" wrap="square" tIns="0">
            <a:spAutoFit/>
          </a:bodyPr>
          <a:lstStyle/>
          <a:p>
            <a:pPr indent="0" lvl="0" marL="0" marR="0" rtl="0" algn="l">
              <a:lnSpc>
                <a:spcPct val="98996"/>
              </a:lnSpc>
              <a:spcBef>
                <a:spcPts val="0"/>
              </a:spcBef>
              <a:spcAft>
                <a:spcPts val="0"/>
              </a:spcAft>
              <a:buNone/>
            </a:pPr>
            <a:r>
              <a:rPr b="1" lang="en-US" sz="11664">
                <a:solidFill>
                  <a:srgbClr val="252747"/>
                </a:solidFill>
                <a:latin typeface="Be Vietnam Pro"/>
                <a:ea typeface="Be Vietnam Pro"/>
                <a:cs typeface="Be Vietnam Pro"/>
                <a:sym typeface="Be Vietnam Pro"/>
              </a:rPr>
              <a:t>CONCLUSION</a:t>
            </a:r>
            <a:endParaRPr b="1">
              <a:latin typeface="Be Vietnam Pro"/>
              <a:ea typeface="Be Vietnam Pro"/>
              <a:cs typeface="Be Vietnam Pro"/>
              <a:sym typeface="Be Vietnam Pro"/>
            </a:endParaRPr>
          </a:p>
        </p:txBody>
      </p:sp>
      <p:sp>
        <p:nvSpPr>
          <p:cNvPr id="785" name="Google Shape;785;p30"/>
          <p:cNvSpPr txBox="1"/>
          <p:nvPr/>
        </p:nvSpPr>
        <p:spPr>
          <a:xfrm>
            <a:off x="14383929" y="8606142"/>
            <a:ext cx="3337930" cy="780669"/>
          </a:xfrm>
          <a:prstGeom prst="rect">
            <a:avLst/>
          </a:prstGeom>
          <a:noFill/>
          <a:ln>
            <a:noFill/>
          </a:ln>
        </p:spPr>
        <p:txBody>
          <a:bodyPr anchorCtr="0" anchor="t" bIns="0" lIns="0" spcFirstLastPara="1" rIns="0" wrap="square" tIns="0">
            <a:spAutoFit/>
          </a:bodyPr>
          <a:lstStyle/>
          <a:p>
            <a:pPr indent="0" lvl="0" marL="0" marR="0" rtl="0" algn="r">
              <a:lnSpc>
                <a:spcPct val="144020"/>
              </a:lnSpc>
              <a:spcBef>
                <a:spcPts val="0"/>
              </a:spcBef>
              <a:spcAft>
                <a:spcPts val="0"/>
              </a:spcAft>
              <a:buNone/>
            </a:pPr>
            <a:r>
              <a:rPr lang="en-US" sz="2199" u="none" strike="noStrike">
                <a:solidFill>
                  <a:srgbClr val="252747"/>
                </a:solidFill>
                <a:latin typeface="Arial"/>
                <a:ea typeface="Arial"/>
                <a:cs typeface="Arial"/>
                <a:sym typeface="Arial"/>
              </a:rPr>
              <a:t>Elaborate on what you want to discuss. </a:t>
            </a:r>
            <a:endParaRPr/>
          </a:p>
        </p:txBody>
      </p:sp>
    </p:spTree>
  </p:cSld>
  <p:clrMapOvr>
    <a:masterClrMapping/>
  </p:clrMapOvr>
  <p:transition spd="med">
    <p:push dir="r"/>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789" name="Shape 789"/>
        <p:cNvGrpSpPr/>
        <p:nvPr/>
      </p:nvGrpSpPr>
      <p:grpSpPr>
        <a:xfrm>
          <a:off x="0" y="0"/>
          <a:ext cx="0" cy="0"/>
          <a:chOff x="0" y="0"/>
          <a:chExt cx="0" cy="0"/>
        </a:xfrm>
      </p:grpSpPr>
      <p:pic>
        <p:nvPicPr>
          <p:cNvPr id="790" name="Google Shape;790;p31"/>
          <p:cNvPicPr preferRelativeResize="0"/>
          <p:nvPr/>
        </p:nvPicPr>
        <p:blipFill>
          <a:blip r:embed="rId3">
            <a:alphaModFix/>
          </a:blip>
          <a:stretch>
            <a:fillRect/>
          </a:stretch>
        </p:blipFill>
        <p:spPr>
          <a:xfrm>
            <a:off x="520426" y="5194132"/>
            <a:ext cx="7013250" cy="4064169"/>
          </a:xfrm>
          <a:prstGeom prst="rect">
            <a:avLst/>
          </a:prstGeom>
          <a:noFill/>
          <a:ln>
            <a:noFill/>
          </a:ln>
        </p:spPr>
      </p:pic>
      <p:cxnSp>
        <p:nvCxnSpPr>
          <p:cNvPr id="791" name="Google Shape;791;p31"/>
          <p:cNvCxnSpPr/>
          <p:nvPr/>
        </p:nvCxnSpPr>
        <p:spPr>
          <a:xfrm>
            <a:off x="520432"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792" name="Google Shape;792;p31"/>
          <p:cNvGrpSpPr/>
          <p:nvPr/>
        </p:nvGrpSpPr>
        <p:grpSpPr>
          <a:xfrm>
            <a:off x="520432" y="283298"/>
            <a:ext cx="190410" cy="371237"/>
            <a:chOff x="0" y="-47625"/>
            <a:chExt cx="50149" cy="97774"/>
          </a:xfrm>
        </p:grpSpPr>
        <p:sp>
          <p:nvSpPr>
            <p:cNvPr id="793" name="Google Shape;793;p31"/>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4" name="Google Shape;794;p31"/>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795" name="Google Shape;795;p31"/>
          <p:cNvCxnSpPr/>
          <p:nvPr/>
        </p:nvCxnSpPr>
        <p:spPr>
          <a:xfrm>
            <a:off x="4240911"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796" name="Google Shape;796;p31"/>
          <p:cNvGrpSpPr/>
          <p:nvPr/>
        </p:nvGrpSpPr>
        <p:grpSpPr>
          <a:xfrm>
            <a:off x="4240911" y="283298"/>
            <a:ext cx="190410" cy="371237"/>
            <a:chOff x="0" y="-47625"/>
            <a:chExt cx="50149" cy="97774"/>
          </a:xfrm>
        </p:grpSpPr>
        <p:sp>
          <p:nvSpPr>
            <p:cNvPr id="797" name="Google Shape;797;p31"/>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8" name="Google Shape;798;p31"/>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799" name="Google Shape;799;p31"/>
          <p:cNvCxnSpPr/>
          <p:nvPr/>
        </p:nvCxnSpPr>
        <p:spPr>
          <a:xfrm>
            <a:off x="7961390"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800" name="Google Shape;800;p31"/>
          <p:cNvGrpSpPr/>
          <p:nvPr/>
        </p:nvGrpSpPr>
        <p:grpSpPr>
          <a:xfrm>
            <a:off x="7961390" y="283298"/>
            <a:ext cx="190410" cy="371237"/>
            <a:chOff x="0" y="-47625"/>
            <a:chExt cx="50149" cy="97774"/>
          </a:xfrm>
        </p:grpSpPr>
        <p:sp>
          <p:nvSpPr>
            <p:cNvPr id="801" name="Google Shape;801;p31"/>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2" name="Google Shape;802;p31"/>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803" name="Google Shape;803;p31"/>
          <p:cNvCxnSpPr/>
          <p:nvPr/>
        </p:nvCxnSpPr>
        <p:spPr>
          <a:xfrm>
            <a:off x="11681869"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804" name="Google Shape;804;p31"/>
          <p:cNvGrpSpPr/>
          <p:nvPr/>
        </p:nvGrpSpPr>
        <p:grpSpPr>
          <a:xfrm>
            <a:off x="11681869" y="283298"/>
            <a:ext cx="190410" cy="371237"/>
            <a:chOff x="0" y="-47625"/>
            <a:chExt cx="50149" cy="97774"/>
          </a:xfrm>
        </p:grpSpPr>
        <p:sp>
          <p:nvSpPr>
            <p:cNvPr id="805" name="Google Shape;805;p31"/>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6" name="Google Shape;806;p31"/>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807" name="Google Shape;807;p31"/>
          <p:cNvCxnSpPr/>
          <p:nvPr/>
        </p:nvCxnSpPr>
        <p:spPr>
          <a:xfrm>
            <a:off x="15402348"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808" name="Google Shape;808;p31"/>
          <p:cNvGrpSpPr/>
          <p:nvPr/>
        </p:nvGrpSpPr>
        <p:grpSpPr>
          <a:xfrm>
            <a:off x="15402348" y="283298"/>
            <a:ext cx="190410" cy="371237"/>
            <a:chOff x="0" y="-47625"/>
            <a:chExt cx="50149" cy="97774"/>
          </a:xfrm>
        </p:grpSpPr>
        <p:sp>
          <p:nvSpPr>
            <p:cNvPr id="809" name="Google Shape;809;p31"/>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0" name="Google Shape;810;p31"/>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11" name="Google Shape;811;p31"/>
          <p:cNvSpPr txBox="1"/>
          <p:nvPr/>
        </p:nvSpPr>
        <p:spPr>
          <a:xfrm>
            <a:off x="10468695" y="2592782"/>
            <a:ext cx="4817100" cy="719400"/>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1" lang="en-US" sz="4673" u="none" strike="noStrike">
                <a:solidFill>
                  <a:srgbClr val="252747"/>
                </a:solidFill>
                <a:latin typeface="Be Vietnam Pro"/>
                <a:ea typeface="Be Vietnam Pro"/>
                <a:cs typeface="Be Vietnam Pro"/>
                <a:sym typeface="Be Vietnam Pro"/>
              </a:rPr>
              <a:t>OUR HISTORY</a:t>
            </a:r>
            <a:endParaRPr b="1">
              <a:latin typeface="Be Vietnam Pro"/>
              <a:ea typeface="Be Vietnam Pro"/>
              <a:cs typeface="Be Vietnam Pro"/>
              <a:sym typeface="Be Vietnam Pro"/>
            </a:endParaRPr>
          </a:p>
        </p:txBody>
      </p:sp>
      <p:sp>
        <p:nvSpPr>
          <p:cNvPr id="812" name="Google Shape;812;p31"/>
          <p:cNvSpPr txBox="1"/>
          <p:nvPr/>
        </p:nvSpPr>
        <p:spPr>
          <a:xfrm>
            <a:off x="7828197" y="8498300"/>
            <a:ext cx="2498400" cy="338400"/>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a:solidFill>
                  <a:srgbClr val="252747"/>
                </a:solidFill>
              </a:rPr>
              <a:t>NAME SURNAME</a:t>
            </a:r>
            <a:endParaRPr/>
          </a:p>
        </p:txBody>
      </p:sp>
      <p:grpSp>
        <p:nvGrpSpPr>
          <p:cNvPr id="813" name="Google Shape;813;p31"/>
          <p:cNvGrpSpPr/>
          <p:nvPr/>
        </p:nvGrpSpPr>
        <p:grpSpPr>
          <a:xfrm rot="5400000">
            <a:off x="15338691" y="2323713"/>
            <a:ext cx="317725" cy="1257512"/>
            <a:chOff x="0" y="-24821"/>
            <a:chExt cx="423633" cy="1676683"/>
          </a:xfrm>
        </p:grpSpPr>
        <p:grpSp>
          <p:nvGrpSpPr>
            <p:cNvPr id="814" name="Google Shape;814;p31"/>
            <p:cNvGrpSpPr/>
            <p:nvPr/>
          </p:nvGrpSpPr>
          <p:grpSpPr>
            <a:xfrm>
              <a:off x="0" y="1203407"/>
              <a:ext cx="423633" cy="448455"/>
              <a:chOff x="0" y="-47625"/>
              <a:chExt cx="812800" cy="860425"/>
            </a:xfrm>
          </p:grpSpPr>
          <p:sp>
            <p:nvSpPr>
              <p:cNvPr id="815" name="Google Shape;81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6" name="Google Shape;816;p31"/>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17" name="Google Shape;817;p31"/>
            <p:cNvGrpSpPr/>
            <p:nvPr/>
          </p:nvGrpSpPr>
          <p:grpSpPr>
            <a:xfrm>
              <a:off x="0" y="589293"/>
              <a:ext cx="423614" cy="448435"/>
              <a:chOff x="0" y="-47625"/>
              <a:chExt cx="812800" cy="860425"/>
            </a:xfrm>
          </p:grpSpPr>
          <p:sp>
            <p:nvSpPr>
              <p:cNvPr id="818" name="Google Shape;81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9" name="Google Shape;819;p31"/>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20" name="Google Shape;820;p31"/>
            <p:cNvGrpSpPr/>
            <p:nvPr/>
          </p:nvGrpSpPr>
          <p:grpSpPr>
            <a:xfrm>
              <a:off x="0" y="-24821"/>
              <a:ext cx="423614" cy="448435"/>
              <a:chOff x="0" y="-47625"/>
              <a:chExt cx="812800" cy="860425"/>
            </a:xfrm>
          </p:grpSpPr>
          <p:sp>
            <p:nvSpPr>
              <p:cNvPr id="821" name="Google Shape;82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2" name="Google Shape;822;p31"/>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823" name="Google Shape;823;p31"/>
          <p:cNvGrpSpPr/>
          <p:nvPr/>
        </p:nvGrpSpPr>
        <p:grpSpPr>
          <a:xfrm rot="5400000">
            <a:off x="15381323" y="4159101"/>
            <a:ext cx="1047817" cy="5265044"/>
            <a:chOff x="0" y="0"/>
            <a:chExt cx="1397090" cy="7020059"/>
          </a:xfrm>
        </p:grpSpPr>
        <p:grpSp>
          <p:nvGrpSpPr>
            <p:cNvPr id="824" name="Google Shape;824;p31"/>
            <p:cNvGrpSpPr/>
            <p:nvPr/>
          </p:nvGrpSpPr>
          <p:grpSpPr>
            <a:xfrm rot="5400000">
              <a:off x="-2318706" y="3304264"/>
              <a:ext cx="7020059" cy="411532"/>
              <a:chOff x="0" y="-28575"/>
              <a:chExt cx="1672063" cy="98020"/>
            </a:xfrm>
          </p:grpSpPr>
          <p:sp>
            <p:nvSpPr>
              <p:cNvPr id="825" name="Google Shape;825;p31"/>
              <p:cNvSpPr/>
              <p:nvPr/>
            </p:nvSpPr>
            <p:spPr>
              <a:xfrm>
                <a:off x="0" y="0"/>
                <a:ext cx="1672063" cy="69445"/>
              </a:xfrm>
              <a:custGeom>
                <a:rect b="b" l="l" r="r" t="t"/>
                <a:pathLst>
                  <a:path extrusionOk="0" h="69445" w="1672063">
                    <a:moveTo>
                      <a:pt x="0" y="0"/>
                    </a:moveTo>
                    <a:lnTo>
                      <a:pt x="1672063" y="0"/>
                    </a:lnTo>
                    <a:lnTo>
                      <a:pt x="1672063" y="69445"/>
                    </a:lnTo>
                    <a:lnTo>
                      <a:pt x="0" y="69445"/>
                    </a:ln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6" name="Google Shape;826;p31"/>
              <p:cNvSpPr txBox="1"/>
              <p:nvPr/>
            </p:nvSpPr>
            <p:spPr>
              <a:xfrm>
                <a:off x="0" y="-28575"/>
                <a:ext cx="1672063" cy="9802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27" name="Google Shape;827;p31"/>
            <p:cNvGrpSpPr/>
            <p:nvPr/>
          </p:nvGrpSpPr>
          <p:grpSpPr>
            <a:xfrm rot="5400000">
              <a:off x="-2811485" y="3304264"/>
              <a:ext cx="7020059" cy="411532"/>
              <a:chOff x="0" y="-28575"/>
              <a:chExt cx="1672063" cy="98020"/>
            </a:xfrm>
          </p:grpSpPr>
          <p:sp>
            <p:nvSpPr>
              <p:cNvPr id="828" name="Google Shape;828;p31"/>
              <p:cNvSpPr/>
              <p:nvPr/>
            </p:nvSpPr>
            <p:spPr>
              <a:xfrm>
                <a:off x="0" y="0"/>
                <a:ext cx="1672063" cy="69445"/>
              </a:xfrm>
              <a:custGeom>
                <a:rect b="b" l="l" r="r" t="t"/>
                <a:pathLst>
                  <a:path extrusionOk="0" h="69445" w="1672063">
                    <a:moveTo>
                      <a:pt x="0" y="0"/>
                    </a:moveTo>
                    <a:lnTo>
                      <a:pt x="1672063" y="0"/>
                    </a:lnTo>
                    <a:lnTo>
                      <a:pt x="1672063" y="69445"/>
                    </a:lnTo>
                    <a:lnTo>
                      <a:pt x="0" y="69445"/>
                    </a:ln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9" name="Google Shape;829;p31"/>
              <p:cNvSpPr txBox="1"/>
              <p:nvPr/>
            </p:nvSpPr>
            <p:spPr>
              <a:xfrm>
                <a:off x="0" y="-28575"/>
                <a:ext cx="1672063" cy="9802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0" name="Google Shape;830;p31"/>
            <p:cNvGrpSpPr/>
            <p:nvPr/>
          </p:nvGrpSpPr>
          <p:grpSpPr>
            <a:xfrm rot="5400000">
              <a:off x="-3304264" y="3304264"/>
              <a:ext cx="7020059" cy="411532"/>
              <a:chOff x="0" y="-28575"/>
              <a:chExt cx="1672063" cy="98020"/>
            </a:xfrm>
          </p:grpSpPr>
          <p:sp>
            <p:nvSpPr>
              <p:cNvPr id="831" name="Google Shape;831;p31"/>
              <p:cNvSpPr/>
              <p:nvPr/>
            </p:nvSpPr>
            <p:spPr>
              <a:xfrm>
                <a:off x="0" y="0"/>
                <a:ext cx="1672063" cy="69445"/>
              </a:xfrm>
              <a:custGeom>
                <a:rect b="b" l="l" r="r" t="t"/>
                <a:pathLst>
                  <a:path extrusionOk="0" h="69445" w="1672063">
                    <a:moveTo>
                      <a:pt x="0" y="0"/>
                    </a:moveTo>
                    <a:lnTo>
                      <a:pt x="1672063" y="0"/>
                    </a:lnTo>
                    <a:lnTo>
                      <a:pt x="1672063" y="69445"/>
                    </a:lnTo>
                    <a:lnTo>
                      <a:pt x="0" y="69445"/>
                    </a:ln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2" name="Google Shape;832;p31"/>
              <p:cNvSpPr txBox="1"/>
              <p:nvPr/>
            </p:nvSpPr>
            <p:spPr>
              <a:xfrm>
                <a:off x="0" y="-28575"/>
                <a:ext cx="1672063" cy="9802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833" name="Google Shape;833;p31"/>
          <p:cNvGrpSpPr/>
          <p:nvPr/>
        </p:nvGrpSpPr>
        <p:grpSpPr>
          <a:xfrm rot="5400000">
            <a:off x="15381323" y="5259815"/>
            <a:ext cx="1047817" cy="5265044"/>
            <a:chOff x="0" y="0"/>
            <a:chExt cx="1397090" cy="7020059"/>
          </a:xfrm>
        </p:grpSpPr>
        <p:grpSp>
          <p:nvGrpSpPr>
            <p:cNvPr id="834" name="Google Shape;834;p31"/>
            <p:cNvGrpSpPr/>
            <p:nvPr/>
          </p:nvGrpSpPr>
          <p:grpSpPr>
            <a:xfrm rot="5400000">
              <a:off x="-2318706" y="3304264"/>
              <a:ext cx="7020059" cy="411532"/>
              <a:chOff x="0" y="-28575"/>
              <a:chExt cx="1672063" cy="98020"/>
            </a:xfrm>
          </p:grpSpPr>
          <p:sp>
            <p:nvSpPr>
              <p:cNvPr id="835" name="Google Shape;835;p31"/>
              <p:cNvSpPr/>
              <p:nvPr/>
            </p:nvSpPr>
            <p:spPr>
              <a:xfrm>
                <a:off x="0" y="0"/>
                <a:ext cx="1672063" cy="69445"/>
              </a:xfrm>
              <a:custGeom>
                <a:rect b="b" l="l" r="r" t="t"/>
                <a:pathLst>
                  <a:path extrusionOk="0" h="69445" w="1672063">
                    <a:moveTo>
                      <a:pt x="0" y="0"/>
                    </a:moveTo>
                    <a:lnTo>
                      <a:pt x="1672063" y="0"/>
                    </a:lnTo>
                    <a:lnTo>
                      <a:pt x="1672063" y="69445"/>
                    </a:lnTo>
                    <a:lnTo>
                      <a:pt x="0" y="69445"/>
                    </a:ln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6" name="Google Shape;836;p31"/>
              <p:cNvSpPr txBox="1"/>
              <p:nvPr/>
            </p:nvSpPr>
            <p:spPr>
              <a:xfrm>
                <a:off x="0" y="-28575"/>
                <a:ext cx="1672063" cy="9802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7" name="Google Shape;837;p31"/>
            <p:cNvGrpSpPr/>
            <p:nvPr/>
          </p:nvGrpSpPr>
          <p:grpSpPr>
            <a:xfrm rot="5400000">
              <a:off x="-2811485" y="3304264"/>
              <a:ext cx="7020059" cy="411532"/>
              <a:chOff x="0" y="-28575"/>
              <a:chExt cx="1672063" cy="98020"/>
            </a:xfrm>
          </p:grpSpPr>
          <p:sp>
            <p:nvSpPr>
              <p:cNvPr id="838" name="Google Shape;838;p31"/>
              <p:cNvSpPr/>
              <p:nvPr/>
            </p:nvSpPr>
            <p:spPr>
              <a:xfrm>
                <a:off x="0" y="0"/>
                <a:ext cx="1672063" cy="69445"/>
              </a:xfrm>
              <a:custGeom>
                <a:rect b="b" l="l" r="r" t="t"/>
                <a:pathLst>
                  <a:path extrusionOk="0" h="69445" w="1672063">
                    <a:moveTo>
                      <a:pt x="0" y="0"/>
                    </a:moveTo>
                    <a:lnTo>
                      <a:pt x="1672063" y="0"/>
                    </a:lnTo>
                    <a:lnTo>
                      <a:pt x="1672063" y="69445"/>
                    </a:lnTo>
                    <a:lnTo>
                      <a:pt x="0" y="69445"/>
                    </a:ln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9" name="Google Shape;839;p31"/>
              <p:cNvSpPr txBox="1"/>
              <p:nvPr/>
            </p:nvSpPr>
            <p:spPr>
              <a:xfrm>
                <a:off x="0" y="-28575"/>
                <a:ext cx="1672063" cy="9802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40" name="Google Shape;840;p31"/>
            <p:cNvGrpSpPr/>
            <p:nvPr/>
          </p:nvGrpSpPr>
          <p:grpSpPr>
            <a:xfrm rot="5400000">
              <a:off x="-3304264" y="3304264"/>
              <a:ext cx="7020059" cy="411532"/>
              <a:chOff x="0" y="-28575"/>
              <a:chExt cx="1672063" cy="98020"/>
            </a:xfrm>
          </p:grpSpPr>
          <p:sp>
            <p:nvSpPr>
              <p:cNvPr id="841" name="Google Shape;841;p31"/>
              <p:cNvSpPr/>
              <p:nvPr/>
            </p:nvSpPr>
            <p:spPr>
              <a:xfrm>
                <a:off x="0" y="0"/>
                <a:ext cx="1672063" cy="69445"/>
              </a:xfrm>
              <a:custGeom>
                <a:rect b="b" l="l" r="r" t="t"/>
                <a:pathLst>
                  <a:path extrusionOk="0" h="69445" w="1672063">
                    <a:moveTo>
                      <a:pt x="0" y="0"/>
                    </a:moveTo>
                    <a:lnTo>
                      <a:pt x="1672063" y="0"/>
                    </a:lnTo>
                    <a:lnTo>
                      <a:pt x="1672063" y="69445"/>
                    </a:lnTo>
                    <a:lnTo>
                      <a:pt x="0" y="69445"/>
                    </a:ln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2" name="Google Shape;842;p31"/>
              <p:cNvSpPr txBox="1"/>
              <p:nvPr/>
            </p:nvSpPr>
            <p:spPr>
              <a:xfrm>
                <a:off x="0" y="-28575"/>
                <a:ext cx="1672063" cy="9802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843" name="Google Shape;843;p31"/>
          <p:cNvGrpSpPr/>
          <p:nvPr/>
        </p:nvGrpSpPr>
        <p:grpSpPr>
          <a:xfrm rot="-5400000">
            <a:off x="526874" y="1556191"/>
            <a:ext cx="2967656" cy="3272828"/>
            <a:chOff x="0" y="-1"/>
            <a:chExt cx="3956874" cy="4363771"/>
          </a:xfrm>
        </p:grpSpPr>
        <p:sp>
          <p:nvSpPr>
            <p:cNvPr id="844" name="Google Shape;844;p31"/>
            <p:cNvSpPr/>
            <p:nvPr/>
          </p:nvSpPr>
          <p:spPr>
            <a:xfrm>
              <a:off x="0" y="194858"/>
              <a:ext cx="3956874" cy="1986447"/>
            </a:xfrm>
            <a:custGeom>
              <a:rect b="b" l="l" r="r" t="t"/>
              <a:pathLst>
                <a:path extrusionOk="0" h="1986447" w="3956874">
                  <a:moveTo>
                    <a:pt x="0" y="0"/>
                  </a:moveTo>
                  <a:lnTo>
                    <a:pt x="3956874" y="0"/>
                  </a:lnTo>
                  <a:lnTo>
                    <a:pt x="3956874" y="1986447"/>
                  </a:lnTo>
                  <a:lnTo>
                    <a:pt x="0" y="198644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5" name="Google Shape;845;p31"/>
            <p:cNvSpPr/>
            <p:nvPr/>
          </p:nvSpPr>
          <p:spPr>
            <a:xfrm>
              <a:off x="0" y="2182465"/>
              <a:ext cx="3956874" cy="1986447"/>
            </a:xfrm>
            <a:custGeom>
              <a:rect b="b" l="l" r="r" t="t"/>
              <a:pathLst>
                <a:path extrusionOk="0" h="1986447" w="3956874">
                  <a:moveTo>
                    <a:pt x="0" y="0"/>
                  </a:moveTo>
                  <a:lnTo>
                    <a:pt x="3956874" y="0"/>
                  </a:lnTo>
                  <a:lnTo>
                    <a:pt x="3956874" y="1986447"/>
                  </a:lnTo>
                  <a:lnTo>
                    <a:pt x="0" y="198644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6" name="Google Shape;846;p31"/>
            <p:cNvSpPr/>
            <p:nvPr/>
          </p:nvSpPr>
          <p:spPr>
            <a:xfrm rot="5400000">
              <a:off x="-319550" y="1491616"/>
              <a:ext cx="4363771" cy="1380538"/>
            </a:xfrm>
            <a:custGeom>
              <a:rect b="b" l="l" r="r" t="t"/>
              <a:pathLst>
                <a:path extrusionOk="0" h="1380538" w="4363771">
                  <a:moveTo>
                    <a:pt x="0" y="0"/>
                  </a:moveTo>
                  <a:lnTo>
                    <a:pt x="4363771" y="0"/>
                  </a:lnTo>
                  <a:lnTo>
                    <a:pt x="4363771" y="1380539"/>
                  </a:lnTo>
                  <a:lnTo>
                    <a:pt x="0" y="138053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47" name="Google Shape;847;p31"/>
          <p:cNvGrpSpPr/>
          <p:nvPr/>
        </p:nvGrpSpPr>
        <p:grpSpPr>
          <a:xfrm rot="5400000">
            <a:off x="4047255" y="1688569"/>
            <a:ext cx="689769" cy="730185"/>
            <a:chOff x="0" y="-47625"/>
            <a:chExt cx="812800" cy="860425"/>
          </a:xfrm>
        </p:grpSpPr>
        <p:sp>
          <p:nvSpPr>
            <p:cNvPr id="848" name="Google Shape;84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9" name="Google Shape;849;p31"/>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50" name="Google Shape;850;p31"/>
          <p:cNvGrpSpPr/>
          <p:nvPr/>
        </p:nvGrpSpPr>
        <p:grpSpPr>
          <a:xfrm>
            <a:off x="11303381" y="7368429"/>
            <a:ext cx="3982403" cy="3941022"/>
            <a:chOff x="0" y="0"/>
            <a:chExt cx="5309871" cy="5254695"/>
          </a:xfrm>
        </p:grpSpPr>
        <p:sp>
          <p:nvSpPr>
            <p:cNvPr id="851" name="Google Shape;851;p31"/>
            <p:cNvSpPr/>
            <p:nvPr/>
          </p:nvSpPr>
          <p:spPr>
            <a:xfrm>
              <a:off x="504651" y="0"/>
              <a:ext cx="3506873" cy="3436735"/>
            </a:xfrm>
            <a:custGeom>
              <a:rect b="b" l="l" r="r" t="t"/>
              <a:pathLst>
                <a:path extrusionOk="0" h="3436735" w="3506873">
                  <a:moveTo>
                    <a:pt x="0" y="0"/>
                  </a:moveTo>
                  <a:lnTo>
                    <a:pt x="3506872" y="0"/>
                  </a:lnTo>
                  <a:lnTo>
                    <a:pt x="3506872" y="3436735"/>
                  </a:lnTo>
                  <a:lnTo>
                    <a:pt x="0" y="343673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2" name="Google Shape;852;p31"/>
            <p:cNvSpPr/>
            <p:nvPr/>
          </p:nvSpPr>
          <p:spPr>
            <a:xfrm>
              <a:off x="0" y="1277119"/>
              <a:ext cx="5309871" cy="3977576"/>
            </a:xfrm>
            <a:custGeom>
              <a:rect b="b" l="l" r="r" t="t"/>
              <a:pathLst>
                <a:path extrusionOk="0" h="3977576" w="5309871">
                  <a:moveTo>
                    <a:pt x="0" y="0"/>
                  </a:moveTo>
                  <a:lnTo>
                    <a:pt x="5309871" y="0"/>
                  </a:lnTo>
                  <a:lnTo>
                    <a:pt x="5309871" y="3977575"/>
                  </a:lnTo>
                  <a:lnTo>
                    <a:pt x="0" y="397757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53" name="Google Shape;853;p31"/>
          <p:cNvSpPr txBox="1"/>
          <p:nvPr/>
        </p:nvSpPr>
        <p:spPr>
          <a:xfrm>
            <a:off x="7828194" y="8951214"/>
            <a:ext cx="2743500" cy="277200"/>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0E0E0E"/>
                </a:solidFill>
                <a:latin typeface="Arial"/>
                <a:ea typeface="Arial"/>
                <a:cs typeface="Arial"/>
                <a:sym typeface="Arial"/>
              </a:rPr>
              <a:t>Graphic Design</a:t>
            </a:r>
            <a:r>
              <a:rPr lang="en-US" sz="1800">
                <a:solidFill>
                  <a:srgbClr val="0E0E0E"/>
                </a:solidFill>
              </a:rPr>
              <a:t>er</a:t>
            </a:r>
            <a:endParaRPr/>
          </a:p>
        </p:txBody>
      </p:sp>
      <p:sp>
        <p:nvSpPr>
          <p:cNvPr id="854" name="Google Shape;854;p31"/>
          <p:cNvSpPr txBox="1"/>
          <p:nvPr/>
        </p:nvSpPr>
        <p:spPr>
          <a:xfrm>
            <a:off x="10468695" y="3495714"/>
            <a:ext cx="6582900" cy="1116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199" u="none">
                <a:solidFill>
                  <a:srgbClr val="0E0E0E"/>
                </a:solidFill>
                <a:latin typeface="Arial"/>
                <a:ea typeface="Arial"/>
                <a:cs typeface="Arial"/>
                <a:sym typeface="Arial"/>
              </a:rPr>
              <a:t>Presentation are communication tools that can be used as </a:t>
            </a:r>
            <a:r>
              <a:rPr lang="en-US" sz="2199">
                <a:solidFill>
                  <a:srgbClr val="0E0E0E"/>
                </a:solidFill>
              </a:rPr>
              <a:t>demonstrations</a:t>
            </a:r>
            <a:r>
              <a:rPr lang="en-US" sz="2199" u="none">
                <a:solidFill>
                  <a:srgbClr val="0E0E0E"/>
                </a:solidFill>
                <a:latin typeface="Arial"/>
                <a:ea typeface="Arial"/>
                <a:cs typeface="Arial"/>
                <a:sym typeface="Arial"/>
              </a:rPr>
              <a:t>, lectures, reports, and more. it is mostly presented before an audience.</a:t>
            </a:r>
            <a:endParaRPr/>
          </a:p>
        </p:txBody>
      </p:sp>
      <p:sp>
        <p:nvSpPr>
          <p:cNvPr id="855" name="Google Shape;855;p31"/>
          <p:cNvSpPr txBox="1"/>
          <p:nvPr/>
        </p:nvSpPr>
        <p:spPr>
          <a:xfrm>
            <a:off x="898716"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introduction</a:t>
            </a:r>
            <a:endParaRPr/>
          </a:p>
        </p:txBody>
      </p:sp>
      <p:sp>
        <p:nvSpPr>
          <p:cNvPr id="856" name="Google Shape;856;p31"/>
          <p:cNvSpPr txBox="1"/>
          <p:nvPr/>
        </p:nvSpPr>
        <p:spPr>
          <a:xfrm>
            <a:off x="4619195"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modernism</a:t>
            </a:r>
            <a:endParaRPr/>
          </a:p>
        </p:txBody>
      </p:sp>
      <p:sp>
        <p:nvSpPr>
          <p:cNvPr id="857" name="Google Shape;857;p31"/>
          <p:cNvSpPr txBox="1"/>
          <p:nvPr/>
        </p:nvSpPr>
        <p:spPr>
          <a:xfrm>
            <a:off x="8339674" y="370735"/>
            <a:ext cx="1986936"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contemporary</a:t>
            </a:r>
            <a:endParaRPr/>
          </a:p>
        </p:txBody>
      </p:sp>
      <p:sp>
        <p:nvSpPr>
          <p:cNvPr id="858" name="Google Shape;858;p31"/>
          <p:cNvSpPr txBox="1"/>
          <p:nvPr/>
        </p:nvSpPr>
        <p:spPr>
          <a:xfrm>
            <a:off x="12060153"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conclusion</a:t>
            </a:r>
            <a:endParaRPr/>
          </a:p>
        </p:txBody>
      </p:sp>
      <p:sp>
        <p:nvSpPr>
          <p:cNvPr id="859" name="Google Shape;859;p31"/>
          <p:cNvSpPr txBox="1"/>
          <p:nvPr/>
        </p:nvSpPr>
        <p:spPr>
          <a:xfrm>
            <a:off x="15780632"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contact</a:t>
            </a:r>
            <a:endParaRPr/>
          </a:p>
        </p:txBody>
      </p:sp>
    </p:spTree>
  </p:cSld>
  <p:clrMapOvr>
    <a:masterClrMapping/>
  </p:clrMapOvr>
  <p:transition spd="med">
    <p:push dir="r"/>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863" name="Shape 863"/>
        <p:cNvGrpSpPr/>
        <p:nvPr/>
      </p:nvGrpSpPr>
      <p:grpSpPr>
        <a:xfrm>
          <a:off x="0" y="0"/>
          <a:ext cx="0" cy="0"/>
          <a:chOff x="0" y="0"/>
          <a:chExt cx="0" cy="0"/>
        </a:xfrm>
      </p:grpSpPr>
      <p:grpSp>
        <p:nvGrpSpPr>
          <p:cNvPr id="864" name="Google Shape;864;p32"/>
          <p:cNvGrpSpPr/>
          <p:nvPr/>
        </p:nvGrpSpPr>
        <p:grpSpPr>
          <a:xfrm>
            <a:off x="11681875" y="1529400"/>
            <a:ext cx="2135265" cy="719409"/>
            <a:chOff x="0" y="-47625"/>
            <a:chExt cx="541643" cy="215825"/>
          </a:xfrm>
        </p:grpSpPr>
        <p:sp>
          <p:nvSpPr>
            <p:cNvPr id="865" name="Google Shape;865;p32"/>
            <p:cNvSpPr/>
            <p:nvPr/>
          </p:nvSpPr>
          <p:spPr>
            <a:xfrm>
              <a:off x="0" y="0"/>
              <a:ext cx="541643" cy="168200"/>
            </a:xfrm>
            <a:custGeom>
              <a:rect b="b" l="l" r="r" t="t"/>
              <a:pathLst>
                <a:path extrusionOk="0" h="168200" w="541643">
                  <a:moveTo>
                    <a:pt x="0" y="0"/>
                  </a:moveTo>
                  <a:lnTo>
                    <a:pt x="541643" y="0"/>
                  </a:lnTo>
                  <a:lnTo>
                    <a:pt x="541643" y="168200"/>
                  </a:lnTo>
                  <a:lnTo>
                    <a:pt x="0" y="168200"/>
                  </a:lnTo>
                  <a:close/>
                </a:path>
              </a:pathLst>
            </a:custGeom>
            <a:solidFill>
              <a:srgbClr val="EED3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6" name="Google Shape;866;p32"/>
            <p:cNvSpPr txBox="1"/>
            <p:nvPr/>
          </p:nvSpPr>
          <p:spPr>
            <a:xfrm>
              <a:off x="0" y="-47625"/>
              <a:ext cx="541643" cy="215825"/>
            </a:xfrm>
            <a:prstGeom prst="rect">
              <a:avLst/>
            </a:prstGeom>
            <a:noFill/>
            <a:ln>
              <a:noFill/>
            </a:ln>
          </p:spPr>
          <p:txBody>
            <a:bodyPr anchorCtr="0" anchor="ctr" bIns="50800" lIns="50800" spcFirstLastPara="1" rIns="50800" wrap="square" tIns="50800">
              <a:noAutofit/>
            </a:bodyPr>
            <a:lstStyle/>
            <a:p>
              <a:pPr indent="0" lvl="0" marL="0" marR="0" rtl="0" algn="ctr">
                <a:lnSpc>
                  <a:spcPct val="1637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7" name="Google Shape;867;p32"/>
          <p:cNvGrpSpPr/>
          <p:nvPr/>
        </p:nvGrpSpPr>
        <p:grpSpPr>
          <a:xfrm>
            <a:off x="11681875" y="4353674"/>
            <a:ext cx="2135265" cy="719409"/>
            <a:chOff x="0" y="-47625"/>
            <a:chExt cx="541643" cy="215825"/>
          </a:xfrm>
        </p:grpSpPr>
        <p:sp>
          <p:nvSpPr>
            <p:cNvPr id="868" name="Google Shape;868;p32"/>
            <p:cNvSpPr/>
            <p:nvPr/>
          </p:nvSpPr>
          <p:spPr>
            <a:xfrm>
              <a:off x="0" y="0"/>
              <a:ext cx="541643" cy="168200"/>
            </a:xfrm>
            <a:custGeom>
              <a:rect b="b" l="l" r="r" t="t"/>
              <a:pathLst>
                <a:path extrusionOk="0" h="168200" w="541643">
                  <a:moveTo>
                    <a:pt x="0" y="0"/>
                  </a:moveTo>
                  <a:lnTo>
                    <a:pt x="541643" y="0"/>
                  </a:lnTo>
                  <a:lnTo>
                    <a:pt x="541643" y="168200"/>
                  </a:lnTo>
                  <a:lnTo>
                    <a:pt x="0" y="168200"/>
                  </a:lnTo>
                  <a:close/>
                </a:path>
              </a:pathLst>
            </a:custGeom>
            <a:solidFill>
              <a:srgbClr val="EED3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9" name="Google Shape;869;p32"/>
            <p:cNvSpPr txBox="1"/>
            <p:nvPr/>
          </p:nvSpPr>
          <p:spPr>
            <a:xfrm>
              <a:off x="0" y="-47625"/>
              <a:ext cx="541643" cy="215825"/>
            </a:xfrm>
            <a:prstGeom prst="rect">
              <a:avLst/>
            </a:prstGeom>
            <a:noFill/>
            <a:ln>
              <a:noFill/>
            </a:ln>
          </p:spPr>
          <p:txBody>
            <a:bodyPr anchorCtr="0" anchor="ctr" bIns="50800" lIns="50800" spcFirstLastPara="1" rIns="50800" wrap="square" tIns="50800">
              <a:noAutofit/>
            </a:bodyPr>
            <a:lstStyle/>
            <a:p>
              <a:pPr indent="0" lvl="0" marL="0" marR="0" rtl="0" algn="ctr">
                <a:lnSpc>
                  <a:spcPct val="163777"/>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70" name="Google Shape;870;p32"/>
          <p:cNvGrpSpPr/>
          <p:nvPr/>
        </p:nvGrpSpPr>
        <p:grpSpPr>
          <a:xfrm>
            <a:off x="11681875" y="7198372"/>
            <a:ext cx="2135265" cy="719409"/>
            <a:chOff x="0" y="-47625"/>
            <a:chExt cx="541643" cy="215825"/>
          </a:xfrm>
        </p:grpSpPr>
        <p:sp>
          <p:nvSpPr>
            <p:cNvPr id="871" name="Google Shape;871;p32"/>
            <p:cNvSpPr/>
            <p:nvPr/>
          </p:nvSpPr>
          <p:spPr>
            <a:xfrm>
              <a:off x="0" y="0"/>
              <a:ext cx="541643" cy="168200"/>
            </a:xfrm>
            <a:custGeom>
              <a:rect b="b" l="l" r="r" t="t"/>
              <a:pathLst>
                <a:path extrusionOk="0" h="168200" w="541643">
                  <a:moveTo>
                    <a:pt x="0" y="0"/>
                  </a:moveTo>
                  <a:lnTo>
                    <a:pt x="541643" y="0"/>
                  </a:lnTo>
                  <a:lnTo>
                    <a:pt x="541643" y="168200"/>
                  </a:lnTo>
                  <a:lnTo>
                    <a:pt x="0" y="168200"/>
                  </a:lnTo>
                  <a:close/>
                </a:path>
              </a:pathLst>
            </a:custGeom>
            <a:solidFill>
              <a:srgbClr val="EED3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2" name="Google Shape;872;p32"/>
            <p:cNvSpPr txBox="1"/>
            <p:nvPr/>
          </p:nvSpPr>
          <p:spPr>
            <a:xfrm>
              <a:off x="0" y="-47625"/>
              <a:ext cx="541643" cy="215825"/>
            </a:xfrm>
            <a:prstGeom prst="rect">
              <a:avLst/>
            </a:prstGeom>
            <a:noFill/>
            <a:ln>
              <a:noFill/>
            </a:ln>
          </p:spPr>
          <p:txBody>
            <a:bodyPr anchorCtr="0" anchor="ctr" bIns="50800" lIns="50800" spcFirstLastPara="1" rIns="50800" wrap="square" tIns="50800">
              <a:noAutofit/>
            </a:bodyPr>
            <a:lstStyle/>
            <a:p>
              <a:pPr indent="0" lvl="0" marL="0" marR="0" rtl="0" algn="ctr">
                <a:lnSpc>
                  <a:spcPct val="163777"/>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873" name="Google Shape;873;p32"/>
          <p:cNvCxnSpPr/>
          <p:nvPr/>
        </p:nvCxnSpPr>
        <p:spPr>
          <a:xfrm>
            <a:off x="520432"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874" name="Google Shape;874;p32"/>
          <p:cNvGrpSpPr/>
          <p:nvPr/>
        </p:nvGrpSpPr>
        <p:grpSpPr>
          <a:xfrm>
            <a:off x="520432" y="283298"/>
            <a:ext cx="190410" cy="371237"/>
            <a:chOff x="0" y="-47625"/>
            <a:chExt cx="50149" cy="97774"/>
          </a:xfrm>
        </p:grpSpPr>
        <p:sp>
          <p:nvSpPr>
            <p:cNvPr id="875" name="Google Shape;875;p32"/>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6" name="Google Shape;876;p32"/>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877" name="Google Shape;877;p32"/>
          <p:cNvCxnSpPr/>
          <p:nvPr/>
        </p:nvCxnSpPr>
        <p:spPr>
          <a:xfrm>
            <a:off x="4240911"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878" name="Google Shape;878;p32"/>
          <p:cNvGrpSpPr/>
          <p:nvPr/>
        </p:nvGrpSpPr>
        <p:grpSpPr>
          <a:xfrm>
            <a:off x="4240911" y="283298"/>
            <a:ext cx="190410" cy="371237"/>
            <a:chOff x="0" y="-47625"/>
            <a:chExt cx="50149" cy="97774"/>
          </a:xfrm>
        </p:grpSpPr>
        <p:sp>
          <p:nvSpPr>
            <p:cNvPr id="879" name="Google Shape;879;p32"/>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0" name="Google Shape;880;p32"/>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881" name="Google Shape;881;p32"/>
          <p:cNvCxnSpPr/>
          <p:nvPr/>
        </p:nvCxnSpPr>
        <p:spPr>
          <a:xfrm>
            <a:off x="7961390"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882" name="Google Shape;882;p32"/>
          <p:cNvGrpSpPr/>
          <p:nvPr/>
        </p:nvGrpSpPr>
        <p:grpSpPr>
          <a:xfrm>
            <a:off x="7961390" y="283298"/>
            <a:ext cx="190410" cy="371237"/>
            <a:chOff x="0" y="-47625"/>
            <a:chExt cx="50149" cy="97774"/>
          </a:xfrm>
        </p:grpSpPr>
        <p:sp>
          <p:nvSpPr>
            <p:cNvPr id="883" name="Google Shape;883;p32"/>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4" name="Google Shape;884;p32"/>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885" name="Google Shape;885;p32"/>
          <p:cNvCxnSpPr/>
          <p:nvPr/>
        </p:nvCxnSpPr>
        <p:spPr>
          <a:xfrm>
            <a:off x="11681869"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886" name="Google Shape;886;p32"/>
          <p:cNvGrpSpPr/>
          <p:nvPr/>
        </p:nvGrpSpPr>
        <p:grpSpPr>
          <a:xfrm>
            <a:off x="11681869" y="283298"/>
            <a:ext cx="190410" cy="371237"/>
            <a:chOff x="0" y="-47625"/>
            <a:chExt cx="50149" cy="97774"/>
          </a:xfrm>
        </p:grpSpPr>
        <p:sp>
          <p:nvSpPr>
            <p:cNvPr id="887" name="Google Shape;887;p32"/>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8" name="Google Shape;888;p32"/>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889" name="Google Shape;889;p32"/>
          <p:cNvCxnSpPr/>
          <p:nvPr/>
        </p:nvCxnSpPr>
        <p:spPr>
          <a:xfrm>
            <a:off x="15402348"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890" name="Google Shape;890;p32"/>
          <p:cNvGrpSpPr/>
          <p:nvPr/>
        </p:nvGrpSpPr>
        <p:grpSpPr>
          <a:xfrm>
            <a:off x="15402348" y="283298"/>
            <a:ext cx="190410" cy="371237"/>
            <a:chOff x="0" y="-47625"/>
            <a:chExt cx="50149" cy="97774"/>
          </a:xfrm>
        </p:grpSpPr>
        <p:sp>
          <p:nvSpPr>
            <p:cNvPr id="891" name="Google Shape;891;p32"/>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2" name="Google Shape;892;p32"/>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893" name="Google Shape;893;p32"/>
          <p:cNvCxnSpPr/>
          <p:nvPr/>
        </p:nvCxnSpPr>
        <p:spPr>
          <a:xfrm>
            <a:off x="10812703" y="1717154"/>
            <a:ext cx="0" cy="8144146"/>
          </a:xfrm>
          <a:prstGeom prst="straightConnector1">
            <a:avLst/>
          </a:prstGeom>
          <a:noFill/>
          <a:ln cap="flat" cmpd="sng" w="19050">
            <a:solidFill>
              <a:srgbClr val="252747"/>
            </a:solidFill>
            <a:prstDash val="solid"/>
            <a:round/>
            <a:headEnd len="sm" w="sm" type="none"/>
            <a:tailEnd len="sm" w="sm" type="none"/>
          </a:ln>
        </p:spPr>
      </p:cxnSp>
      <p:grpSp>
        <p:nvGrpSpPr>
          <p:cNvPr id="894" name="Google Shape;894;p32"/>
          <p:cNvGrpSpPr/>
          <p:nvPr/>
        </p:nvGrpSpPr>
        <p:grpSpPr>
          <a:xfrm>
            <a:off x="10688050" y="1947776"/>
            <a:ext cx="249305" cy="249305"/>
            <a:chOff x="0" y="0"/>
            <a:chExt cx="812800" cy="812800"/>
          </a:xfrm>
        </p:grpSpPr>
        <p:sp>
          <p:nvSpPr>
            <p:cNvPr id="895" name="Google Shape;89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6" name="Google Shape;896;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7" name="Google Shape;897;p32"/>
          <p:cNvGrpSpPr/>
          <p:nvPr/>
        </p:nvGrpSpPr>
        <p:grpSpPr>
          <a:xfrm>
            <a:off x="10688050" y="4759131"/>
            <a:ext cx="249305" cy="249305"/>
            <a:chOff x="0" y="0"/>
            <a:chExt cx="812800" cy="812800"/>
          </a:xfrm>
        </p:grpSpPr>
        <p:sp>
          <p:nvSpPr>
            <p:cNvPr id="898" name="Google Shape;89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9" name="Google Shape;899;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00" name="Google Shape;900;p32"/>
          <p:cNvGrpSpPr/>
          <p:nvPr/>
        </p:nvGrpSpPr>
        <p:grpSpPr>
          <a:xfrm>
            <a:off x="10688050" y="7570486"/>
            <a:ext cx="249305" cy="249305"/>
            <a:chOff x="0" y="0"/>
            <a:chExt cx="812800" cy="812800"/>
          </a:xfrm>
        </p:grpSpPr>
        <p:sp>
          <p:nvSpPr>
            <p:cNvPr id="901" name="Google Shape;90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2" name="Google Shape;902;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03" name="Google Shape;903;p32"/>
          <p:cNvGrpSpPr/>
          <p:nvPr/>
        </p:nvGrpSpPr>
        <p:grpSpPr>
          <a:xfrm rot="5400000">
            <a:off x="5089089" y="4514755"/>
            <a:ext cx="317725" cy="1257512"/>
            <a:chOff x="0" y="-24821"/>
            <a:chExt cx="423633" cy="1676683"/>
          </a:xfrm>
        </p:grpSpPr>
        <p:grpSp>
          <p:nvGrpSpPr>
            <p:cNvPr id="904" name="Google Shape;904;p32"/>
            <p:cNvGrpSpPr/>
            <p:nvPr/>
          </p:nvGrpSpPr>
          <p:grpSpPr>
            <a:xfrm>
              <a:off x="0" y="1203407"/>
              <a:ext cx="423633" cy="448455"/>
              <a:chOff x="0" y="-47625"/>
              <a:chExt cx="812800" cy="860425"/>
            </a:xfrm>
          </p:grpSpPr>
          <p:sp>
            <p:nvSpPr>
              <p:cNvPr id="905" name="Google Shape;90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6" name="Google Shape;906;p32"/>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07" name="Google Shape;907;p32"/>
            <p:cNvGrpSpPr/>
            <p:nvPr/>
          </p:nvGrpSpPr>
          <p:grpSpPr>
            <a:xfrm>
              <a:off x="0" y="589293"/>
              <a:ext cx="423614" cy="448435"/>
              <a:chOff x="0" y="-47625"/>
              <a:chExt cx="812800" cy="860425"/>
            </a:xfrm>
          </p:grpSpPr>
          <p:sp>
            <p:nvSpPr>
              <p:cNvPr id="908" name="Google Shape;90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9" name="Google Shape;909;p32"/>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10" name="Google Shape;910;p32"/>
            <p:cNvGrpSpPr/>
            <p:nvPr/>
          </p:nvGrpSpPr>
          <p:grpSpPr>
            <a:xfrm>
              <a:off x="0" y="-24821"/>
              <a:ext cx="423614" cy="448435"/>
              <a:chOff x="0" y="-47625"/>
              <a:chExt cx="812800" cy="860425"/>
            </a:xfrm>
          </p:grpSpPr>
          <p:sp>
            <p:nvSpPr>
              <p:cNvPr id="911" name="Google Shape;91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2" name="Google Shape;912;p32"/>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913" name="Google Shape;913;p32"/>
          <p:cNvSpPr/>
          <p:nvPr/>
        </p:nvSpPr>
        <p:spPr>
          <a:xfrm>
            <a:off x="-1885512" y="7023426"/>
            <a:ext cx="7606845" cy="4944814"/>
          </a:xfrm>
          <a:custGeom>
            <a:rect b="b" l="l" r="r" t="t"/>
            <a:pathLst>
              <a:path extrusionOk="0" h="4944814" w="7606845">
                <a:moveTo>
                  <a:pt x="0" y="0"/>
                </a:moveTo>
                <a:lnTo>
                  <a:pt x="7606844" y="0"/>
                </a:lnTo>
                <a:lnTo>
                  <a:pt x="7606844" y="4944813"/>
                </a:lnTo>
                <a:lnTo>
                  <a:pt x="0" y="49448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4" name="Google Shape;914;p32"/>
          <p:cNvSpPr/>
          <p:nvPr/>
        </p:nvSpPr>
        <p:spPr>
          <a:xfrm>
            <a:off x="4885445" y="6556212"/>
            <a:ext cx="1671774" cy="1671774"/>
          </a:xfrm>
          <a:custGeom>
            <a:rect b="b" l="l" r="r" t="t"/>
            <a:pathLst>
              <a:path extrusionOk="0" h="1671774" w="1671774">
                <a:moveTo>
                  <a:pt x="0" y="0"/>
                </a:moveTo>
                <a:lnTo>
                  <a:pt x="1671775" y="0"/>
                </a:lnTo>
                <a:lnTo>
                  <a:pt x="1671775" y="1671774"/>
                </a:lnTo>
                <a:lnTo>
                  <a:pt x="0" y="16717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5" name="Google Shape;915;p32"/>
          <p:cNvSpPr/>
          <p:nvPr/>
        </p:nvSpPr>
        <p:spPr>
          <a:xfrm>
            <a:off x="-2225610" y="7695138"/>
            <a:ext cx="7315200" cy="2979281"/>
          </a:xfrm>
          <a:custGeom>
            <a:rect b="b" l="l" r="r" t="t"/>
            <a:pathLst>
              <a:path extrusionOk="0" h="2979281" w="7315200">
                <a:moveTo>
                  <a:pt x="0" y="0"/>
                </a:moveTo>
                <a:lnTo>
                  <a:pt x="7315200" y="0"/>
                </a:lnTo>
                <a:lnTo>
                  <a:pt x="7315200" y="2979282"/>
                </a:lnTo>
                <a:lnTo>
                  <a:pt x="0" y="297928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6" name="Google Shape;916;p32"/>
          <p:cNvSpPr txBox="1"/>
          <p:nvPr/>
        </p:nvSpPr>
        <p:spPr>
          <a:xfrm>
            <a:off x="11681869" y="3011627"/>
            <a:ext cx="5577300" cy="111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200" u="none" strike="noStrike">
                <a:solidFill>
                  <a:srgbClr val="0E0E0E"/>
                </a:solidFill>
                <a:latin typeface="Arial"/>
                <a:ea typeface="Arial"/>
                <a:cs typeface="Arial"/>
                <a:sym typeface="Arial"/>
              </a:rPr>
              <a:t>Presentation are communication tools that can be used as </a:t>
            </a:r>
            <a:r>
              <a:rPr lang="en-US" sz="2200">
                <a:solidFill>
                  <a:srgbClr val="0E0E0E"/>
                </a:solidFill>
              </a:rPr>
              <a:t>demonstrations</a:t>
            </a:r>
            <a:r>
              <a:rPr lang="en-US" sz="2200" u="none" strike="noStrike">
                <a:solidFill>
                  <a:srgbClr val="0E0E0E"/>
                </a:solidFill>
                <a:latin typeface="Arial"/>
                <a:ea typeface="Arial"/>
                <a:cs typeface="Arial"/>
                <a:sym typeface="Arial"/>
              </a:rPr>
              <a:t>, lectures, reports, and more.</a:t>
            </a:r>
            <a:endParaRPr/>
          </a:p>
        </p:txBody>
      </p:sp>
      <p:sp>
        <p:nvSpPr>
          <p:cNvPr id="917" name="Google Shape;917;p32"/>
          <p:cNvSpPr txBox="1"/>
          <p:nvPr/>
        </p:nvSpPr>
        <p:spPr>
          <a:xfrm>
            <a:off x="11681869" y="5835895"/>
            <a:ext cx="5577300" cy="111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200" u="none" strike="noStrike">
                <a:solidFill>
                  <a:srgbClr val="0E0E0E"/>
                </a:solidFill>
                <a:latin typeface="Arial"/>
                <a:ea typeface="Arial"/>
                <a:cs typeface="Arial"/>
                <a:sym typeface="Arial"/>
              </a:rPr>
              <a:t>Presentation are communication tools that can be used as </a:t>
            </a:r>
            <a:r>
              <a:rPr lang="en-US" sz="2200">
                <a:solidFill>
                  <a:srgbClr val="0E0E0E"/>
                </a:solidFill>
              </a:rPr>
              <a:t>demonstrations</a:t>
            </a:r>
            <a:r>
              <a:rPr lang="en-US" sz="2200" u="none" strike="noStrike">
                <a:solidFill>
                  <a:srgbClr val="0E0E0E"/>
                </a:solidFill>
                <a:latin typeface="Arial"/>
                <a:ea typeface="Arial"/>
                <a:cs typeface="Arial"/>
                <a:sym typeface="Arial"/>
              </a:rPr>
              <a:t>, lectures, reports, and more.</a:t>
            </a:r>
            <a:endParaRPr/>
          </a:p>
        </p:txBody>
      </p:sp>
      <p:sp>
        <p:nvSpPr>
          <p:cNvPr id="918" name="Google Shape;918;p32"/>
          <p:cNvSpPr txBox="1"/>
          <p:nvPr/>
        </p:nvSpPr>
        <p:spPr>
          <a:xfrm>
            <a:off x="11681869" y="8680581"/>
            <a:ext cx="5577300" cy="1116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199" u="none" strike="noStrike">
                <a:solidFill>
                  <a:srgbClr val="0E0E0E"/>
                </a:solidFill>
                <a:latin typeface="Arial"/>
                <a:ea typeface="Arial"/>
                <a:cs typeface="Arial"/>
                <a:sym typeface="Arial"/>
              </a:rPr>
              <a:t>Presentation are communication tools that can be used as </a:t>
            </a:r>
            <a:r>
              <a:rPr lang="en-US" sz="2199">
                <a:solidFill>
                  <a:srgbClr val="0E0E0E"/>
                </a:solidFill>
              </a:rPr>
              <a:t>demonstrations</a:t>
            </a:r>
            <a:r>
              <a:rPr lang="en-US" sz="2199" u="none" strike="noStrike">
                <a:solidFill>
                  <a:srgbClr val="0E0E0E"/>
                </a:solidFill>
                <a:latin typeface="Arial"/>
                <a:ea typeface="Arial"/>
                <a:cs typeface="Arial"/>
                <a:sym typeface="Arial"/>
              </a:rPr>
              <a:t>, lectures, reports, and more.</a:t>
            </a:r>
            <a:endParaRPr/>
          </a:p>
        </p:txBody>
      </p:sp>
      <p:sp>
        <p:nvSpPr>
          <p:cNvPr id="919" name="Google Shape;919;p32"/>
          <p:cNvSpPr txBox="1"/>
          <p:nvPr/>
        </p:nvSpPr>
        <p:spPr>
          <a:xfrm>
            <a:off x="11681869" y="2463782"/>
            <a:ext cx="3356700" cy="338700"/>
          </a:xfrm>
          <a:prstGeom prst="rect">
            <a:avLst/>
          </a:prstGeom>
          <a:noFill/>
          <a:ln>
            <a:noFill/>
          </a:ln>
        </p:spPr>
        <p:txBody>
          <a:bodyPr anchorCtr="0" anchor="t" bIns="0" lIns="0" spcFirstLastPara="1" rIns="0" wrap="square" tIns="0">
            <a:spAutoFit/>
          </a:bodyPr>
          <a:lstStyle/>
          <a:p>
            <a:pPr indent="0" lvl="0" marL="0" marR="0" rtl="0" algn="l">
              <a:lnSpc>
                <a:spcPct val="238000"/>
              </a:lnSpc>
              <a:spcBef>
                <a:spcPts val="0"/>
              </a:spcBef>
              <a:spcAft>
                <a:spcPts val="0"/>
              </a:spcAft>
              <a:buNone/>
            </a:pPr>
            <a:r>
              <a:rPr lang="en-US" sz="2200" u="none" strike="noStrike">
                <a:solidFill>
                  <a:srgbClr val="252747"/>
                </a:solidFill>
                <a:latin typeface="Arial"/>
                <a:ea typeface="Arial"/>
                <a:cs typeface="Arial"/>
                <a:sym typeface="Arial"/>
              </a:rPr>
              <a:t>ADD A MAIN POINT</a:t>
            </a:r>
            <a:endParaRPr/>
          </a:p>
        </p:txBody>
      </p:sp>
      <p:sp>
        <p:nvSpPr>
          <p:cNvPr id="920" name="Google Shape;920;p32"/>
          <p:cNvSpPr txBox="1"/>
          <p:nvPr/>
        </p:nvSpPr>
        <p:spPr>
          <a:xfrm>
            <a:off x="11681869" y="5288050"/>
            <a:ext cx="3356700" cy="338700"/>
          </a:xfrm>
          <a:prstGeom prst="rect">
            <a:avLst/>
          </a:prstGeom>
          <a:noFill/>
          <a:ln>
            <a:noFill/>
          </a:ln>
        </p:spPr>
        <p:txBody>
          <a:bodyPr anchorCtr="0" anchor="t" bIns="0" lIns="0" spcFirstLastPara="1" rIns="0" wrap="square" tIns="0">
            <a:spAutoFit/>
          </a:bodyPr>
          <a:lstStyle/>
          <a:p>
            <a:pPr indent="0" lvl="0" marL="0" marR="0" rtl="0" algn="l">
              <a:lnSpc>
                <a:spcPct val="238000"/>
              </a:lnSpc>
              <a:spcBef>
                <a:spcPts val="0"/>
              </a:spcBef>
              <a:spcAft>
                <a:spcPts val="0"/>
              </a:spcAft>
              <a:buNone/>
            </a:pPr>
            <a:r>
              <a:rPr lang="en-US" sz="2200">
                <a:solidFill>
                  <a:srgbClr val="252747"/>
                </a:solidFill>
                <a:latin typeface="Arial"/>
                <a:ea typeface="Arial"/>
                <a:cs typeface="Arial"/>
                <a:sym typeface="Arial"/>
              </a:rPr>
              <a:t>ADD A MAIN POINT</a:t>
            </a:r>
            <a:endParaRPr/>
          </a:p>
        </p:txBody>
      </p:sp>
      <p:sp>
        <p:nvSpPr>
          <p:cNvPr id="921" name="Google Shape;921;p32"/>
          <p:cNvSpPr txBox="1"/>
          <p:nvPr/>
        </p:nvSpPr>
        <p:spPr>
          <a:xfrm>
            <a:off x="11681869" y="8132736"/>
            <a:ext cx="3356700" cy="338700"/>
          </a:xfrm>
          <a:prstGeom prst="rect">
            <a:avLst/>
          </a:prstGeom>
          <a:noFill/>
          <a:ln>
            <a:noFill/>
          </a:ln>
        </p:spPr>
        <p:txBody>
          <a:bodyPr anchorCtr="0" anchor="t" bIns="0" lIns="0" spcFirstLastPara="1" rIns="0" wrap="square" tIns="0">
            <a:spAutoFit/>
          </a:bodyPr>
          <a:lstStyle/>
          <a:p>
            <a:pPr indent="0" lvl="0" marL="0" marR="0" rtl="0" algn="l">
              <a:lnSpc>
                <a:spcPct val="238000"/>
              </a:lnSpc>
              <a:spcBef>
                <a:spcPts val="0"/>
              </a:spcBef>
              <a:spcAft>
                <a:spcPts val="0"/>
              </a:spcAft>
              <a:buNone/>
            </a:pPr>
            <a:r>
              <a:rPr lang="en-US" sz="2200" u="none" strike="noStrike">
                <a:solidFill>
                  <a:srgbClr val="252747"/>
                </a:solidFill>
                <a:latin typeface="Arial"/>
                <a:ea typeface="Arial"/>
                <a:cs typeface="Arial"/>
                <a:sym typeface="Arial"/>
              </a:rPr>
              <a:t>ADD A MAIN POINT</a:t>
            </a:r>
            <a:endParaRPr/>
          </a:p>
        </p:txBody>
      </p:sp>
      <p:sp>
        <p:nvSpPr>
          <p:cNvPr id="922" name="Google Shape;922;p32"/>
          <p:cNvSpPr txBox="1"/>
          <p:nvPr/>
        </p:nvSpPr>
        <p:spPr>
          <a:xfrm>
            <a:off x="11907395" y="4630376"/>
            <a:ext cx="1684200" cy="384600"/>
          </a:xfrm>
          <a:prstGeom prst="rect">
            <a:avLst/>
          </a:prstGeom>
          <a:noFill/>
          <a:ln>
            <a:noFill/>
          </a:ln>
        </p:spPr>
        <p:txBody>
          <a:bodyPr anchorCtr="0" anchor="t" bIns="0" lIns="0" spcFirstLastPara="1" rIns="0" wrap="square" tIns="0">
            <a:spAutoFit/>
          </a:bodyPr>
          <a:lstStyle/>
          <a:p>
            <a:pPr indent="0" lvl="0" marL="0" marR="0" rtl="0" algn="ctr">
              <a:lnSpc>
                <a:spcPct val="144017"/>
              </a:lnSpc>
              <a:spcBef>
                <a:spcPts val="0"/>
              </a:spcBef>
              <a:spcAft>
                <a:spcPts val="0"/>
              </a:spcAft>
              <a:buNone/>
            </a:pPr>
            <a:r>
              <a:rPr lang="en-US" sz="2499">
                <a:solidFill>
                  <a:srgbClr val="3B3B3B"/>
                </a:solidFill>
                <a:latin typeface="Arial"/>
                <a:ea typeface="Arial"/>
                <a:cs typeface="Arial"/>
                <a:sym typeface="Arial"/>
              </a:rPr>
              <a:t>2000s</a:t>
            </a:r>
            <a:endParaRPr/>
          </a:p>
        </p:txBody>
      </p:sp>
      <p:sp>
        <p:nvSpPr>
          <p:cNvPr id="923" name="Google Shape;923;p32"/>
          <p:cNvSpPr txBox="1"/>
          <p:nvPr/>
        </p:nvSpPr>
        <p:spPr>
          <a:xfrm>
            <a:off x="11907395" y="7475062"/>
            <a:ext cx="1684200" cy="384600"/>
          </a:xfrm>
          <a:prstGeom prst="rect">
            <a:avLst/>
          </a:prstGeom>
          <a:noFill/>
          <a:ln>
            <a:noFill/>
          </a:ln>
        </p:spPr>
        <p:txBody>
          <a:bodyPr anchorCtr="0" anchor="t" bIns="0" lIns="0" spcFirstLastPara="1" rIns="0" wrap="square" tIns="0">
            <a:spAutoFit/>
          </a:bodyPr>
          <a:lstStyle/>
          <a:p>
            <a:pPr indent="0" lvl="0" marL="0" marR="0" rtl="0" algn="ctr">
              <a:lnSpc>
                <a:spcPct val="144017"/>
              </a:lnSpc>
              <a:spcBef>
                <a:spcPts val="0"/>
              </a:spcBef>
              <a:spcAft>
                <a:spcPts val="0"/>
              </a:spcAft>
              <a:buNone/>
            </a:pPr>
            <a:r>
              <a:rPr lang="en-US" sz="2499">
                <a:solidFill>
                  <a:srgbClr val="3B3B3B"/>
                </a:solidFill>
                <a:latin typeface="Arial"/>
                <a:ea typeface="Arial"/>
                <a:cs typeface="Arial"/>
                <a:sym typeface="Arial"/>
              </a:rPr>
              <a:t>2020s</a:t>
            </a:r>
            <a:endParaRPr/>
          </a:p>
        </p:txBody>
      </p:sp>
      <p:sp>
        <p:nvSpPr>
          <p:cNvPr id="924" name="Google Shape;924;p32"/>
          <p:cNvSpPr txBox="1"/>
          <p:nvPr/>
        </p:nvSpPr>
        <p:spPr>
          <a:xfrm>
            <a:off x="1432002" y="4778175"/>
            <a:ext cx="3356700" cy="719400"/>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1" lang="en-US" sz="4673">
                <a:solidFill>
                  <a:srgbClr val="252747"/>
                </a:solidFill>
                <a:latin typeface="Be Vietnam Pro"/>
                <a:ea typeface="Be Vietnam Pro"/>
                <a:cs typeface="Be Vietnam Pro"/>
                <a:sym typeface="Be Vietnam Pro"/>
              </a:rPr>
              <a:t>TIMELINE</a:t>
            </a:r>
            <a:endParaRPr b="1">
              <a:latin typeface="Be Vietnam Pro"/>
              <a:ea typeface="Be Vietnam Pro"/>
              <a:cs typeface="Be Vietnam Pro"/>
              <a:sym typeface="Be Vietnam Pro"/>
            </a:endParaRPr>
          </a:p>
        </p:txBody>
      </p:sp>
      <p:sp>
        <p:nvSpPr>
          <p:cNvPr id="925" name="Google Shape;925;p32"/>
          <p:cNvSpPr txBox="1"/>
          <p:nvPr/>
        </p:nvSpPr>
        <p:spPr>
          <a:xfrm>
            <a:off x="898716"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introduction</a:t>
            </a:r>
            <a:endParaRPr/>
          </a:p>
        </p:txBody>
      </p:sp>
      <p:sp>
        <p:nvSpPr>
          <p:cNvPr id="926" name="Google Shape;926;p32"/>
          <p:cNvSpPr txBox="1"/>
          <p:nvPr/>
        </p:nvSpPr>
        <p:spPr>
          <a:xfrm>
            <a:off x="4619195"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modernism</a:t>
            </a:r>
            <a:endParaRPr/>
          </a:p>
        </p:txBody>
      </p:sp>
      <p:sp>
        <p:nvSpPr>
          <p:cNvPr id="927" name="Google Shape;927;p32"/>
          <p:cNvSpPr txBox="1"/>
          <p:nvPr/>
        </p:nvSpPr>
        <p:spPr>
          <a:xfrm>
            <a:off x="8339674" y="370735"/>
            <a:ext cx="1986936"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contemporary</a:t>
            </a:r>
            <a:endParaRPr/>
          </a:p>
        </p:txBody>
      </p:sp>
      <p:sp>
        <p:nvSpPr>
          <p:cNvPr id="928" name="Google Shape;928;p32"/>
          <p:cNvSpPr txBox="1"/>
          <p:nvPr/>
        </p:nvSpPr>
        <p:spPr>
          <a:xfrm>
            <a:off x="12060153"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conclusion</a:t>
            </a:r>
            <a:endParaRPr/>
          </a:p>
        </p:txBody>
      </p:sp>
      <p:sp>
        <p:nvSpPr>
          <p:cNvPr id="929" name="Google Shape;929;p32"/>
          <p:cNvSpPr txBox="1"/>
          <p:nvPr/>
        </p:nvSpPr>
        <p:spPr>
          <a:xfrm>
            <a:off x="15780632"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contact</a:t>
            </a:r>
            <a:endParaRPr/>
          </a:p>
        </p:txBody>
      </p:sp>
      <p:sp>
        <p:nvSpPr>
          <p:cNvPr id="930" name="Google Shape;930;p32"/>
          <p:cNvSpPr txBox="1"/>
          <p:nvPr/>
        </p:nvSpPr>
        <p:spPr>
          <a:xfrm>
            <a:off x="11907408" y="1768207"/>
            <a:ext cx="1684160" cy="428625"/>
          </a:xfrm>
          <a:prstGeom prst="rect">
            <a:avLst/>
          </a:prstGeom>
          <a:noFill/>
          <a:ln>
            <a:noFill/>
          </a:ln>
        </p:spPr>
        <p:txBody>
          <a:bodyPr anchorCtr="0" anchor="t" bIns="0" lIns="0" spcFirstLastPara="1" rIns="0" wrap="square" tIns="0">
            <a:spAutoFit/>
          </a:bodyPr>
          <a:lstStyle/>
          <a:p>
            <a:pPr indent="0" lvl="0" marL="0" marR="0" rtl="0" algn="ctr">
              <a:lnSpc>
                <a:spcPct val="144017"/>
              </a:lnSpc>
              <a:spcBef>
                <a:spcPts val="0"/>
              </a:spcBef>
              <a:spcAft>
                <a:spcPts val="0"/>
              </a:spcAft>
              <a:buNone/>
            </a:pPr>
            <a:r>
              <a:rPr lang="en-US" sz="2499">
                <a:solidFill>
                  <a:srgbClr val="3B3B3B"/>
                </a:solidFill>
                <a:latin typeface="Arial"/>
                <a:ea typeface="Arial"/>
                <a:cs typeface="Arial"/>
                <a:sym typeface="Arial"/>
              </a:rPr>
              <a:t>1990s</a:t>
            </a:r>
            <a:endParaRPr/>
          </a:p>
        </p:txBody>
      </p:sp>
    </p:spTree>
  </p:cSld>
  <p:clrMapOvr>
    <a:masterClrMapping/>
  </p:clrMapOvr>
  <p:transition spd="med">
    <p:push dir="r"/>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934" name="Shape 934"/>
        <p:cNvGrpSpPr/>
        <p:nvPr/>
      </p:nvGrpSpPr>
      <p:grpSpPr>
        <a:xfrm>
          <a:off x="0" y="0"/>
          <a:ext cx="0" cy="0"/>
          <a:chOff x="0" y="0"/>
          <a:chExt cx="0" cy="0"/>
        </a:xfrm>
      </p:grpSpPr>
      <p:pic>
        <p:nvPicPr>
          <p:cNvPr id="935" name="Google Shape;935;p33"/>
          <p:cNvPicPr preferRelativeResize="0"/>
          <p:nvPr/>
        </p:nvPicPr>
        <p:blipFill rotWithShape="1">
          <a:blip r:embed="rId3">
            <a:alphaModFix/>
          </a:blip>
          <a:srcRect b="39625" l="0" r="0" t="28098"/>
          <a:stretch/>
        </p:blipFill>
        <p:spPr>
          <a:xfrm>
            <a:off x="520432" y="903063"/>
            <a:ext cx="17247137" cy="8355237"/>
          </a:xfrm>
          <a:prstGeom prst="rect">
            <a:avLst/>
          </a:prstGeom>
          <a:noFill/>
          <a:ln>
            <a:noFill/>
          </a:ln>
        </p:spPr>
      </p:pic>
      <p:sp>
        <p:nvSpPr>
          <p:cNvPr id="936" name="Google Shape;936;p33"/>
          <p:cNvSpPr txBox="1"/>
          <p:nvPr/>
        </p:nvSpPr>
        <p:spPr>
          <a:xfrm>
            <a:off x="520432" y="9483550"/>
            <a:ext cx="10138500" cy="338400"/>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u="none" strike="noStrike">
                <a:solidFill>
                  <a:srgbClr val="252747"/>
                </a:solidFill>
                <a:latin typeface="Arial"/>
                <a:ea typeface="Arial"/>
                <a:cs typeface="Arial"/>
                <a:sym typeface="Arial"/>
              </a:rPr>
              <a:t>A PICTURE IS WORTH A THOUSAND WORDS</a:t>
            </a:r>
            <a:endParaRPr/>
          </a:p>
        </p:txBody>
      </p:sp>
      <p:cxnSp>
        <p:nvCxnSpPr>
          <p:cNvPr id="937" name="Google Shape;937;p33"/>
          <p:cNvCxnSpPr/>
          <p:nvPr/>
        </p:nvCxnSpPr>
        <p:spPr>
          <a:xfrm>
            <a:off x="520432"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938" name="Google Shape;938;p33"/>
          <p:cNvGrpSpPr/>
          <p:nvPr/>
        </p:nvGrpSpPr>
        <p:grpSpPr>
          <a:xfrm>
            <a:off x="520432" y="283298"/>
            <a:ext cx="190410" cy="371237"/>
            <a:chOff x="0" y="-47625"/>
            <a:chExt cx="50149" cy="97774"/>
          </a:xfrm>
        </p:grpSpPr>
        <p:sp>
          <p:nvSpPr>
            <p:cNvPr id="939" name="Google Shape;939;p3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0" name="Google Shape;940;p33"/>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41" name="Google Shape;941;p33"/>
          <p:cNvSpPr txBox="1"/>
          <p:nvPr/>
        </p:nvSpPr>
        <p:spPr>
          <a:xfrm>
            <a:off x="898716"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introduction</a:t>
            </a:r>
            <a:endParaRPr/>
          </a:p>
        </p:txBody>
      </p:sp>
      <p:cxnSp>
        <p:nvCxnSpPr>
          <p:cNvPr id="942" name="Google Shape;942;p33"/>
          <p:cNvCxnSpPr/>
          <p:nvPr/>
        </p:nvCxnSpPr>
        <p:spPr>
          <a:xfrm>
            <a:off x="4240911"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943" name="Google Shape;943;p33"/>
          <p:cNvGrpSpPr/>
          <p:nvPr/>
        </p:nvGrpSpPr>
        <p:grpSpPr>
          <a:xfrm>
            <a:off x="4240911" y="283298"/>
            <a:ext cx="190410" cy="371237"/>
            <a:chOff x="0" y="-47625"/>
            <a:chExt cx="50149" cy="97774"/>
          </a:xfrm>
        </p:grpSpPr>
        <p:sp>
          <p:nvSpPr>
            <p:cNvPr id="944" name="Google Shape;944;p3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5" name="Google Shape;945;p33"/>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46" name="Google Shape;946;p33"/>
          <p:cNvSpPr txBox="1"/>
          <p:nvPr/>
        </p:nvSpPr>
        <p:spPr>
          <a:xfrm>
            <a:off x="4619195"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modernism</a:t>
            </a:r>
            <a:endParaRPr/>
          </a:p>
        </p:txBody>
      </p:sp>
      <p:cxnSp>
        <p:nvCxnSpPr>
          <p:cNvPr id="947" name="Google Shape;947;p33"/>
          <p:cNvCxnSpPr/>
          <p:nvPr/>
        </p:nvCxnSpPr>
        <p:spPr>
          <a:xfrm>
            <a:off x="7961390"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948" name="Google Shape;948;p33"/>
          <p:cNvGrpSpPr/>
          <p:nvPr/>
        </p:nvGrpSpPr>
        <p:grpSpPr>
          <a:xfrm>
            <a:off x="7961390" y="283298"/>
            <a:ext cx="190410" cy="371237"/>
            <a:chOff x="0" y="-47625"/>
            <a:chExt cx="50149" cy="97774"/>
          </a:xfrm>
        </p:grpSpPr>
        <p:sp>
          <p:nvSpPr>
            <p:cNvPr id="949" name="Google Shape;949;p3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0" name="Google Shape;950;p33"/>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51" name="Google Shape;951;p33"/>
          <p:cNvSpPr txBox="1"/>
          <p:nvPr/>
        </p:nvSpPr>
        <p:spPr>
          <a:xfrm>
            <a:off x="8339674" y="370735"/>
            <a:ext cx="1986936"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contemporary</a:t>
            </a:r>
            <a:endParaRPr/>
          </a:p>
        </p:txBody>
      </p:sp>
      <p:cxnSp>
        <p:nvCxnSpPr>
          <p:cNvPr id="952" name="Google Shape;952;p33"/>
          <p:cNvCxnSpPr/>
          <p:nvPr/>
        </p:nvCxnSpPr>
        <p:spPr>
          <a:xfrm>
            <a:off x="11681869"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953" name="Google Shape;953;p33"/>
          <p:cNvGrpSpPr/>
          <p:nvPr/>
        </p:nvGrpSpPr>
        <p:grpSpPr>
          <a:xfrm>
            <a:off x="11681869" y="283298"/>
            <a:ext cx="190410" cy="371237"/>
            <a:chOff x="0" y="-47625"/>
            <a:chExt cx="50149" cy="97774"/>
          </a:xfrm>
        </p:grpSpPr>
        <p:sp>
          <p:nvSpPr>
            <p:cNvPr id="954" name="Google Shape;954;p3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5" name="Google Shape;955;p33"/>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56" name="Google Shape;956;p33"/>
          <p:cNvSpPr txBox="1"/>
          <p:nvPr/>
        </p:nvSpPr>
        <p:spPr>
          <a:xfrm>
            <a:off x="12060153"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conclusion</a:t>
            </a:r>
            <a:endParaRPr/>
          </a:p>
        </p:txBody>
      </p:sp>
      <p:cxnSp>
        <p:nvCxnSpPr>
          <p:cNvPr id="957" name="Google Shape;957;p33"/>
          <p:cNvCxnSpPr/>
          <p:nvPr/>
        </p:nvCxnSpPr>
        <p:spPr>
          <a:xfrm>
            <a:off x="15402348"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958" name="Google Shape;958;p33"/>
          <p:cNvGrpSpPr/>
          <p:nvPr/>
        </p:nvGrpSpPr>
        <p:grpSpPr>
          <a:xfrm>
            <a:off x="15402348" y="283298"/>
            <a:ext cx="190410" cy="371237"/>
            <a:chOff x="0" y="-47625"/>
            <a:chExt cx="50149" cy="97774"/>
          </a:xfrm>
        </p:grpSpPr>
        <p:sp>
          <p:nvSpPr>
            <p:cNvPr id="959" name="Google Shape;959;p3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0" name="Google Shape;960;p33"/>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61" name="Google Shape;961;p33"/>
          <p:cNvSpPr txBox="1"/>
          <p:nvPr/>
        </p:nvSpPr>
        <p:spPr>
          <a:xfrm>
            <a:off x="15780632"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contact</a:t>
            </a:r>
            <a:endParaRPr/>
          </a:p>
        </p:txBody>
      </p:sp>
      <p:sp>
        <p:nvSpPr>
          <p:cNvPr id="962" name="Google Shape;962;p33"/>
          <p:cNvSpPr/>
          <p:nvPr/>
        </p:nvSpPr>
        <p:spPr>
          <a:xfrm>
            <a:off x="16361157" y="1264282"/>
            <a:ext cx="2812824" cy="2951860"/>
          </a:xfrm>
          <a:custGeom>
            <a:rect b="b" l="l" r="r" t="t"/>
            <a:pathLst>
              <a:path extrusionOk="0" h="2951860" w="2812824">
                <a:moveTo>
                  <a:pt x="0" y="0"/>
                </a:moveTo>
                <a:lnTo>
                  <a:pt x="2812823" y="0"/>
                </a:lnTo>
                <a:lnTo>
                  <a:pt x="2812823" y="2951860"/>
                </a:lnTo>
                <a:lnTo>
                  <a:pt x="0" y="29518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med">
    <p:push dir="r"/>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966" name="Shape 966"/>
        <p:cNvGrpSpPr/>
        <p:nvPr/>
      </p:nvGrpSpPr>
      <p:grpSpPr>
        <a:xfrm>
          <a:off x="0" y="0"/>
          <a:ext cx="0" cy="0"/>
          <a:chOff x="0" y="0"/>
          <a:chExt cx="0" cy="0"/>
        </a:xfrm>
      </p:grpSpPr>
      <p:cxnSp>
        <p:nvCxnSpPr>
          <p:cNvPr id="967" name="Google Shape;967;p34"/>
          <p:cNvCxnSpPr/>
          <p:nvPr/>
        </p:nvCxnSpPr>
        <p:spPr>
          <a:xfrm>
            <a:off x="520432"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968" name="Google Shape;968;p34"/>
          <p:cNvGrpSpPr/>
          <p:nvPr/>
        </p:nvGrpSpPr>
        <p:grpSpPr>
          <a:xfrm>
            <a:off x="520432" y="283298"/>
            <a:ext cx="190410" cy="371237"/>
            <a:chOff x="0" y="-47625"/>
            <a:chExt cx="50149" cy="97774"/>
          </a:xfrm>
        </p:grpSpPr>
        <p:sp>
          <p:nvSpPr>
            <p:cNvPr id="969" name="Google Shape;969;p3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0" name="Google Shape;970;p34"/>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971" name="Google Shape;971;p34"/>
          <p:cNvCxnSpPr/>
          <p:nvPr/>
        </p:nvCxnSpPr>
        <p:spPr>
          <a:xfrm>
            <a:off x="4240911"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972" name="Google Shape;972;p34"/>
          <p:cNvGrpSpPr/>
          <p:nvPr/>
        </p:nvGrpSpPr>
        <p:grpSpPr>
          <a:xfrm>
            <a:off x="4240911" y="283298"/>
            <a:ext cx="190410" cy="371237"/>
            <a:chOff x="0" y="-47625"/>
            <a:chExt cx="50149" cy="97774"/>
          </a:xfrm>
        </p:grpSpPr>
        <p:sp>
          <p:nvSpPr>
            <p:cNvPr id="973" name="Google Shape;973;p3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4" name="Google Shape;974;p34"/>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975" name="Google Shape;975;p34"/>
          <p:cNvCxnSpPr/>
          <p:nvPr/>
        </p:nvCxnSpPr>
        <p:spPr>
          <a:xfrm>
            <a:off x="7961390"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976" name="Google Shape;976;p34"/>
          <p:cNvGrpSpPr/>
          <p:nvPr/>
        </p:nvGrpSpPr>
        <p:grpSpPr>
          <a:xfrm>
            <a:off x="7961390" y="283298"/>
            <a:ext cx="190410" cy="371237"/>
            <a:chOff x="0" y="-47625"/>
            <a:chExt cx="50149" cy="97774"/>
          </a:xfrm>
        </p:grpSpPr>
        <p:sp>
          <p:nvSpPr>
            <p:cNvPr id="977" name="Google Shape;977;p3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8" name="Google Shape;978;p34"/>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979" name="Google Shape;979;p34"/>
          <p:cNvCxnSpPr/>
          <p:nvPr/>
        </p:nvCxnSpPr>
        <p:spPr>
          <a:xfrm>
            <a:off x="11681869"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980" name="Google Shape;980;p34"/>
          <p:cNvGrpSpPr/>
          <p:nvPr/>
        </p:nvGrpSpPr>
        <p:grpSpPr>
          <a:xfrm>
            <a:off x="11681869" y="283298"/>
            <a:ext cx="190410" cy="371237"/>
            <a:chOff x="0" y="-47625"/>
            <a:chExt cx="50149" cy="97774"/>
          </a:xfrm>
        </p:grpSpPr>
        <p:sp>
          <p:nvSpPr>
            <p:cNvPr id="981" name="Google Shape;981;p3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2" name="Google Shape;982;p34"/>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983" name="Google Shape;983;p34"/>
          <p:cNvCxnSpPr/>
          <p:nvPr/>
        </p:nvCxnSpPr>
        <p:spPr>
          <a:xfrm>
            <a:off x="15402348"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984" name="Google Shape;984;p34"/>
          <p:cNvGrpSpPr/>
          <p:nvPr/>
        </p:nvGrpSpPr>
        <p:grpSpPr>
          <a:xfrm>
            <a:off x="15402348" y="283298"/>
            <a:ext cx="190410" cy="371237"/>
            <a:chOff x="0" y="-47625"/>
            <a:chExt cx="50149" cy="97774"/>
          </a:xfrm>
        </p:grpSpPr>
        <p:sp>
          <p:nvSpPr>
            <p:cNvPr id="985" name="Google Shape;985;p3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6" name="Google Shape;986;p34"/>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87" name="Google Shape;987;p34"/>
          <p:cNvGrpSpPr/>
          <p:nvPr/>
        </p:nvGrpSpPr>
        <p:grpSpPr>
          <a:xfrm rot="5400000">
            <a:off x="8994446" y="1906324"/>
            <a:ext cx="317725" cy="1257513"/>
            <a:chOff x="0" y="-24821"/>
            <a:chExt cx="423633" cy="1676683"/>
          </a:xfrm>
        </p:grpSpPr>
        <p:grpSp>
          <p:nvGrpSpPr>
            <p:cNvPr id="988" name="Google Shape;988;p34"/>
            <p:cNvGrpSpPr/>
            <p:nvPr/>
          </p:nvGrpSpPr>
          <p:grpSpPr>
            <a:xfrm>
              <a:off x="0" y="1203407"/>
              <a:ext cx="423633" cy="448455"/>
              <a:chOff x="0" y="-47625"/>
              <a:chExt cx="812800" cy="860425"/>
            </a:xfrm>
          </p:grpSpPr>
          <p:sp>
            <p:nvSpPr>
              <p:cNvPr id="989" name="Google Shape;98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0" name="Google Shape;990;p34"/>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91" name="Google Shape;991;p34"/>
            <p:cNvGrpSpPr/>
            <p:nvPr/>
          </p:nvGrpSpPr>
          <p:grpSpPr>
            <a:xfrm>
              <a:off x="0" y="589293"/>
              <a:ext cx="423614" cy="448435"/>
              <a:chOff x="0" y="-47625"/>
              <a:chExt cx="812800" cy="860425"/>
            </a:xfrm>
          </p:grpSpPr>
          <p:sp>
            <p:nvSpPr>
              <p:cNvPr id="992" name="Google Shape;99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3" name="Google Shape;993;p34"/>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94" name="Google Shape;994;p34"/>
            <p:cNvGrpSpPr/>
            <p:nvPr/>
          </p:nvGrpSpPr>
          <p:grpSpPr>
            <a:xfrm>
              <a:off x="0" y="-24821"/>
              <a:ext cx="423614" cy="448435"/>
              <a:chOff x="0" y="-47625"/>
              <a:chExt cx="812800" cy="860425"/>
            </a:xfrm>
          </p:grpSpPr>
          <p:sp>
            <p:nvSpPr>
              <p:cNvPr id="995" name="Google Shape;99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6" name="Google Shape;996;p34"/>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997" name="Google Shape;997;p34"/>
          <p:cNvSpPr/>
          <p:nvPr/>
        </p:nvSpPr>
        <p:spPr>
          <a:xfrm rot="10800000">
            <a:off x="14502179" y="1500000"/>
            <a:ext cx="4348480" cy="3889913"/>
          </a:xfrm>
          <a:custGeom>
            <a:rect b="b" l="l" r="r" t="t"/>
            <a:pathLst>
              <a:path extrusionOk="0" h="3889913" w="4348480">
                <a:moveTo>
                  <a:pt x="0" y="0"/>
                </a:moveTo>
                <a:lnTo>
                  <a:pt x="4348480" y="0"/>
                </a:lnTo>
                <a:lnTo>
                  <a:pt x="4348480" y="3889914"/>
                </a:lnTo>
                <a:lnTo>
                  <a:pt x="0" y="3889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8" name="Google Shape;998;p34"/>
          <p:cNvSpPr/>
          <p:nvPr/>
        </p:nvSpPr>
        <p:spPr>
          <a:xfrm>
            <a:off x="-552201" y="5926281"/>
            <a:ext cx="3783799" cy="4506720"/>
          </a:xfrm>
          <a:custGeom>
            <a:rect b="b" l="l" r="r" t="t"/>
            <a:pathLst>
              <a:path extrusionOk="0" h="4506720" w="3783799">
                <a:moveTo>
                  <a:pt x="0" y="0"/>
                </a:moveTo>
                <a:lnTo>
                  <a:pt x="3783799" y="0"/>
                </a:lnTo>
                <a:lnTo>
                  <a:pt x="3783799" y="4506720"/>
                </a:lnTo>
                <a:lnTo>
                  <a:pt x="0" y="45067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9" name="Google Shape;999;p34"/>
          <p:cNvSpPr/>
          <p:nvPr/>
        </p:nvSpPr>
        <p:spPr>
          <a:xfrm>
            <a:off x="1619589" y="4726983"/>
            <a:ext cx="2811732" cy="2837527"/>
          </a:xfrm>
          <a:custGeom>
            <a:rect b="b" l="l" r="r" t="t"/>
            <a:pathLst>
              <a:path extrusionOk="0" h="2837527" w="2811732">
                <a:moveTo>
                  <a:pt x="0" y="0"/>
                </a:moveTo>
                <a:lnTo>
                  <a:pt x="2811732" y="0"/>
                </a:lnTo>
                <a:lnTo>
                  <a:pt x="2811732" y="2837528"/>
                </a:lnTo>
                <a:lnTo>
                  <a:pt x="0" y="283752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00" name="Google Shape;1000;p34"/>
          <p:cNvGrpSpPr/>
          <p:nvPr/>
        </p:nvGrpSpPr>
        <p:grpSpPr>
          <a:xfrm>
            <a:off x="15404997" y="3824864"/>
            <a:ext cx="1041846" cy="1041846"/>
            <a:chOff x="0" y="0"/>
            <a:chExt cx="812800" cy="812800"/>
          </a:xfrm>
        </p:grpSpPr>
        <p:sp>
          <p:nvSpPr>
            <p:cNvPr id="1001" name="Google Shape;100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2" name="Google Shape;1002;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03" name="Google Shape;1003;p34"/>
          <p:cNvSpPr txBox="1"/>
          <p:nvPr/>
        </p:nvSpPr>
        <p:spPr>
          <a:xfrm>
            <a:off x="6362700" y="3105203"/>
            <a:ext cx="5562600" cy="719400"/>
          </a:xfrm>
          <a:prstGeom prst="rect">
            <a:avLst/>
          </a:prstGeom>
          <a:noFill/>
          <a:ln>
            <a:noFill/>
          </a:ln>
        </p:spPr>
        <p:txBody>
          <a:bodyPr anchorCtr="0" anchor="t" bIns="0" lIns="0" spcFirstLastPara="1" rIns="0" wrap="square" tIns="0">
            <a:spAutoFit/>
          </a:bodyPr>
          <a:lstStyle/>
          <a:p>
            <a:pPr indent="0" lvl="0" marL="0" marR="0" rtl="0" algn="ctr">
              <a:lnSpc>
                <a:spcPct val="115001"/>
              </a:lnSpc>
              <a:spcBef>
                <a:spcPts val="0"/>
              </a:spcBef>
              <a:spcAft>
                <a:spcPts val="0"/>
              </a:spcAft>
              <a:buNone/>
            </a:pPr>
            <a:r>
              <a:rPr b="1" lang="en-US" sz="4673" u="none" strike="noStrike">
                <a:solidFill>
                  <a:srgbClr val="252747"/>
                </a:solidFill>
                <a:latin typeface="Be Vietnam Pro"/>
                <a:ea typeface="Be Vietnam Pro"/>
                <a:cs typeface="Be Vietnam Pro"/>
                <a:sym typeface="Be Vietnam Pro"/>
              </a:rPr>
              <a:t>CONTACT US</a:t>
            </a:r>
            <a:endParaRPr b="1">
              <a:latin typeface="Be Vietnam Pro"/>
              <a:ea typeface="Be Vietnam Pro"/>
              <a:cs typeface="Be Vietnam Pro"/>
              <a:sym typeface="Be Vietnam Pro"/>
            </a:endParaRPr>
          </a:p>
        </p:txBody>
      </p:sp>
      <p:sp>
        <p:nvSpPr>
          <p:cNvPr id="1004" name="Google Shape;1004;p34"/>
          <p:cNvSpPr txBox="1"/>
          <p:nvPr/>
        </p:nvSpPr>
        <p:spPr>
          <a:xfrm>
            <a:off x="6243271" y="4354238"/>
            <a:ext cx="5801458" cy="3727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a:solidFill>
                  <a:srgbClr val="252747"/>
                </a:solidFill>
                <a:latin typeface="Arial"/>
                <a:ea typeface="Arial"/>
                <a:cs typeface="Arial"/>
                <a:sym typeface="Arial"/>
              </a:rPr>
              <a:t>123 Anywhere St., Any City,ST 12345</a:t>
            </a:r>
            <a:endParaRPr/>
          </a:p>
        </p:txBody>
      </p:sp>
      <p:sp>
        <p:nvSpPr>
          <p:cNvPr id="1005" name="Google Shape;1005;p34"/>
          <p:cNvSpPr txBox="1"/>
          <p:nvPr/>
        </p:nvSpPr>
        <p:spPr>
          <a:xfrm>
            <a:off x="6697523" y="5279861"/>
            <a:ext cx="4892954" cy="3727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a:solidFill>
                  <a:srgbClr val="252747"/>
                </a:solidFill>
                <a:latin typeface="Arial"/>
                <a:ea typeface="Arial"/>
                <a:cs typeface="Arial"/>
                <a:sym typeface="Arial"/>
              </a:rPr>
              <a:t>123-456-7890</a:t>
            </a:r>
            <a:endParaRPr/>
          </a:p>
        </p:txBody>
      </p:sp>
      <p:sp>
        <p:nvSpPr>
          <p:cNvPr id="1006" name="Google Shape;1006;p34"/>
          <p:cNvSpPr txBox="1"/>
          <p:nvPr/>
        </p:nvSpPr>
        <p:spPr>
          <a:xfrm>
            <a:off x="6697523" y="6168420"/>
            <a:ext cx="4892954" cy="3727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a:solidFill>
                  <a:srgbClr val="252747"/>
                </a:solidFill>
                <a:latin typeface="Arial"/>
                <a:ea typeface="Arial"/>
                <a:cs typeface="Arial"/>
                <a:sym typeface="Arial"/>
              </a:rPr>
              <a:t>hello@reallygreatsite.com</a:t>
            </a:r>
            <a:endParaRPr/>
          </a:p>
        </p:txBody>
      </p:sp>
      <p:sp>
        <p:nvSpPr>
          <p:cNvPr id="1007" name="Google Shape;1007;p34"/>
          <p:cNvSpPr txBox="1"/>
          <p:nvPr/>
        </p:nvSpPr>
        <p:spPr>
          <a:xfrm>
            <a:off x="6697523" y="7950066"/>
            <a:ext cx="4892954" cy="3727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a:solidFill>
                  <a:srgbClr val="252747"/>
                </a:solidFill>
                <a:latin typeface="Arial"/>
                <a:ea typeface="Arial"/>
                <a:cs typeface="Arial"/>
                <a:sym typeface="Arial"/>
              </a:rPr>
              <a:t>reallygreatsite.com</a:t>
            </a:r>
            <a:endParaRPr/>
          </a:p>
        </p:txBody>
      </p:sp>
      <p:sp>
        <p:nvSpPr>
          <p:cNvPr id="1008" name="Google Shape;1008;p34"/>
          <p:cNvSpPr txBox="1"/>
          <p:nvPr/>
        </p:nvSpPr>
        <p:spPr>
          <a:xfrm>
            <a:off x="6697523" y="7045764"/>
            <a:ext cx="4892954" cy="3727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a:solidFill>
                  <a:srgbClr val="252747"/>
                </a:solidFill>
                <a:latin typeface="Arial"/>
                <a:ea typeface="Arial"/>
                <a:cs typeface="Arial"/>
                <a:sym typeface="Arial"/>
              </a:rPr>
              <a:t>@reallygreatsite</a:t>
            </a:r>
            <a:endParaRPr/>
          </a:p>
        </p:txBody>
      </p:sp>
      <p:sp>
        <p:nvSpPr>
          <p:cNvPr id="1009" name="Google Shape;1009;p34"/>
          <p:cNvSpPr txBox="1"/>
          <p:nvPr/>
        </p:nvSpPr>
        <p:spPr>
          <a:xfrm>
            <a:off x="898716"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introduction</a:t>
            </a:r>
            <a:endParaRPr/>
          </a:p>
        </p:txBody>
      </p:sp>
      <p:sp>
        <p:nvSpPr>
          <p:cNvPr id="1010" name="Google Shape;1010;p34"/>
          <p:cNvSpPr txBox="1"/>
          <p:nvPr/>
        </p:nvSpPr>
        <p:spPr>
          <a:xfrm>
            <a:off x="4619195"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modernism</a:t>
            </a:r>
            <a:endParaRPr/>
          </a:p>
        </p:txBody>
      </p:sp>
      <p:sp>
        <p:nvSpPr>
          <p:cNvPr id="1011" name="Google Shape;1011;p34"/>
          <p:cNvSpPr txBox="1"/>
          <p:nvPr/>
        </p:nvSpPr>
        <p:spPr>
          <a:xfrm>
            <a:off x="8339674" y="370735"/>
            <a:ext cx="1986936"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contemporary</a:t>
            </a:r>
            <a:endParaRPr/>
          </a:p>
        </p:txBody>
      </p:sp>
      <p:sp>
        <p:nvSpPr>
          <p:cNvPr id="1012" name="Google Shape;1012;p34"/>
          <p:cNvSpPr txBox="1"/>
          <p:nvPr/>
        </p:nvSpPr>
        <p:spPr>
          <a:xfrm>
            <a:off x="12060153"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conclusion</a:t>
            </a:r>
            <a:endParaRPr/>
          </a:p>
        </p:txBody>
      </p:sp>
      <p:sp>
        <p:nvSpPr>
          <p:cNvPr id="1013" name="Google Shape;1013;p34"/>
          <p:cNvSpPr txBox="1"/>
          <p:nvPr/>
        </p:nvSpPr>
        <p:spPr>
          <a:xfrm>
            <a:off x="15780632"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contact</a:t>
            </a:r>
            <a:endParaRPr/>
          </a:p>
        </p:txBody>
      </p:sp>
      <p:grpSp>
        <p:nvGrpSpPr>
          <p:cNvPr id="1014" name="Google Shape;1014;p34"/>
          <p:cNvGrpSpPr/>
          <p:nvPr/>
        </p:nvGrpSpPr>
        <p:grpSpPr>
          <a:xfrm>
            <a:off x="15404997" y="5201170"/>
            <a:ext cx="1041846" cy="1041846"/>
            <a:chOff x="0" y="0"/>
            <a:chExt cx="812800" cy="812800"/>
          </a:xfrm>
        </p:grpSpPr>
        <p:sp>
          <p:nvSpPr>
            <p:cNvPr id="1015" name="Google Shape;101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3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6" name="Google Shape;1016;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17" name="Google Shape;1017;p34"/>
          <p:cNvGrpSpPr/>
          <p:nvPr/>
        </p:nvGrpSpPr>
        <p:grpSpPr>
          <a:xfrm>
            <a:off x="15404997" y="6577475"/>
            <a:ext cx="1041846" cy="1041846"/>
            <a:chOff x="0" y="0"/>
            <a:chExt cx="812800" cy="812800"/>
          </a:xfrm>
        </p:grpSpPr>
        <p:sp>
          <p:nvSpPr>
            <p:cNvPr id="1018" name="Google Shape;101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9" name="Google Shape;1019;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med">
    <p:push dir="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023" name="Shape 1023"/>
        <p:cNvGrpSpPr/>
        <p:nvPr/>
      </p:nvGrpSpPr>
      <p:grpSpPr>
        <a:xfrm>
          <a:off x="0" y="0"/>
          <a:ext cx="0" cy="0"/>
          <a:chOff x="0" y="0"/>
          <a:chExt cx="0" cy="0"/>
        </a:xfrm>
      </p:grpSpPr>
      <p:grpSp>
        <p:nvGrpSpPr>
          <p:cNvPr id="1024" name="Google Shape;1024;p35"/>
          <p:cNvGrpSpPr/>
          <p:nvPr/>
        </p:nvGrpSpPr>
        <p:grpSpPr>
          <a:xfrm>
            <a:off x="774218" y="2177400"/>
            <a:ext cx="5097641" cy="7508818"/>
            <a:chOff x="0" y="-28575"/>
            <a:chExt cx="1342589" cy="1977631"/>
          </a:xfrm>
        </p:grpSpPr>
        <p:sp>
          <p:nvSpPr>
            <p:cNvPr id="1025" name="Google Shape;1025;p3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6" name="Google Shape;1026;p35"/>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27" name="Google Shape;1027;p35"/>
          <p:cNvGrpSpPr/>
          <p:nvPr/>
        </p:nvGrpSpPr>
        <p:grpSpPr>
          <a:xfrm>
            <a:off x="6109984" y="2177400"/>
            <a:ext cx="11512980" cy="7508818"/>
            <a:chOff x="0" y="-28575"/>
            <a:chExt cx="3032225" cy="1977631"/>
          </a:xfrm>
        </p:grpSpPr>
        <p:sp>
          <p:nvSpPr>
            <p:cNvPr id="1028" name="Google Shape;1028;p3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9" name="Google Shape;1029;p35"/>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30" name="Google Shape;1030;p35"/>
          <p:cNvGrpSpPr/>
          <p:nvPr/>
        </p:nvGrpSpPr>
        <p:grpSpPr>
          <a:xfrm>
            <a:off x="1139005" y="2458118"/>
            <a:ext cx="4368067" cy="755733"/>
            <a:chOff x="0" y="-28575"/>
            <a:chExt cx="1150437" cy="199041"/>
          </a:xfrm>
        </p:grpSpPr>
        <p:sp>
          <p:nvSpPr>
            <p:cNvPr id="1031" name="Google Shape;1031;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52747"/>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2" name="Google Shape;1032;p3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33" name="Google Shape;1033;p35"/>
          <p:cNvGrpSpPr/>
          <p:nvPr/>
        </p:nvGrpSpPr>
        <p:grpSpPr>
          <a:xfrm>
            <a:off x="9682440" y="2458118"/>
            <a:ext cx="4368067" cy="755733"/>
            <a:chOff x="0" y="-28575"/>
            <a:chExt cx="1150437" cy="199041"/>
          </a:xfrm>
        </p:grpSpPr>
        <p:sp>
          <p:nvSpPr>
            <p:cNvPr id="1034" name="Google Shape;1034;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52747"/>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5" name="Google Shape;1035;p3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36" name="Google Shape;1036;p35"/>
          <p:cNvGrpSpPr/>
          <p:nvPr/>
        </p:nvGrpSpPr>
        <p:grpSpPr>
          <a:xfrm>
            <a:off x="1139005" y="7092517"/>
            <a:ext cx="4368067" cy="755733"/>
            <a:chOff x="0" y="-28575"/>
            <a:chExt cx="1150437" cy="199041"/>
          </a:xfrm>
        </p:grpSpPr>
        <p:sp>
          <p:nvSpPr>
            <p:cNvPr id="1037" name="Google Shape;1037;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52747"/>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8" name="Google Shape;1038;p3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39" name="Google Shape;1039;p35"/>
          <p:cNvGrpSpPr/>
          <p:nvPr/>
        </p:nvGrpSpPr>
        <p:grpSpPr>
          <a:xfrm>
            <a:off x="1068743" y="8088435"/>
            <a:ext cx="754204" cy="780719"/>
            <a:chOff x="0" y="-28575"/>
            <a:chExt cx="812800" cy="841375"/>
          </a:xfrm>
        </p:grpSpPr>
        <p:sp>
          <p:nvSpPr>
            <p:cNvPr id="1040" name="Google Shape;1040;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1" name="Google Shape;1041;p3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42" name="Google Shape;1042;p35"/>
          <p:cNvGrpSpPr/>
          <p:nvPr/>
        </p:nvGrpSpPr>
        <p:grpSpPr>
          <a:xfrm>
            <a:off x="2002306" y="8088435"/>
            <a:ext cx="754204" cy="780719"/>
            <a:chOff x="0" y="-28575"/>
            <a:chExt cx="812800" cy="841375"/>
          </a:xfrm>
        </p:grpSpPr>
        <p:sp>
          <p:nvSpPr>
            <p:cNvPr id="1043" name="Google Shape;1043;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4" name="Google Shape;1044;p3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45" name="Google Shape;1045;p35"/>
          <p:cNvGrpSpPr/>
          <p:nvPr/>
        </p:nvGrpSpPr>
        <p:grpSpPr>
          <a:xfrm>
            <a:off x="2935869" y="8088435"/>
            <a:ext cx="754204" cy="780719"/>
            <a:chOff x="0" y="-28575"/>
            <a:chExt cx="812800" cy="841375"/>
          </a:xfrm>
        </p:grpSpPr>
        <p:sp>
          <p:nvSpPr>
            <p:cNvPr id="1046" name="Google Shape;1046;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ED3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7" name="Google Shape;1047;p3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48" name="Google Shape;1048;p35"/>
          <p:cNvGrpSpPr/>
          <p:nvPr/>
        </p:nvGrpSpPr>
        <p:grpSpPr>
          <a:xfrm>
            <a:off x="3869431" y="8088435"/>
            <a:ext cx="754204" cy="780719"/>
            <a:chOff x="0" y="-28575"/>
            <a:chExt cx="812800" cy="841375"/>
          </a:xfrm>
        </p:grpSpPr>
        <p:sp>
          <p:nvSpPr>
            <p:cNvPr id="1049" name="Google Shape;1049;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0" name="Google Shape;1050;p3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51" name="Google Shape;1051;p35"/>
          <p:cNvGrpSpPr/>
          <p:nvPr/>
        </p:nvGrpSpPr>
        <p:grpSpPr>
          <a:xfrm>
            <a:off x="4802994" y="8088435"/>
            <a:ext cx="754204" cy="780719"/>
            <a:chOff x="0" y="-28575"/>
            <a:chExt cx="812800" cy="841375"/>
          </a:xfrm>
        </p:grpSpPr>
        <p:sp>
          <p:nvSpPr>
            <p:cNvPr id="1052" name="Google Shape;1052;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C73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3" name="Google Shape;1053;p3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54" name="Google Shape;1054;p35"/>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u="none" strike="noStrike">
                <a:solidFill>
                  <a:srgbClr val="252747"/>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lang="en-US" sz="1700" u="none" strike="noStrike">
                <a:solidFill>
                  <a:srgbClr val="252747"/>
                </a:solidFill>
                <a:latin typeface="Arial"/>
                <a:ea typeface="Arial"/>
                <a:cs typeface="Arial"/>
                <a:sym typeface="Arial"/>
              </a:rPr>
              <a:t>uses the following free fonts:</a:t>
            </a:r>
            <a:endParaRPr/>
          </a:p>
        </p:txBody>
      </p:sp>
      <p:sp>
        <p:nvSpPr>
          <p:cNvPr id="1055" name="Google Shape;1055;p35"/>
          <p:cNvSpPr txBox="1"/>
          <p:nvPr/>
        </p:nvSpPr>
        <p:spPr>
          <a:xfrm>
            <a:off x="1139043" y="6707519"/>
            <a:ext cx="4368000" cy="2616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a:solidFill>
                  <a:srgbClr val="252747"/>
                </a:solidFill>
                <a:latin typeface="Arial"/>
                <a:ea typeface="Arial"/>
                <a:cs typeface="Arial"/>
                <a:sym typeface="Arial"/>
              </a:rPr>
              <a:t>You can find these fonts online too.</a:t>
            </a:r>
            <a:endParaRPr/>
          </a:p>
        </p:txBody>
      </p:sp>
      <p:sp>
        <p:nvSpPr>
          <p:cNvPr id="1056" name="Google Shape;1056;p35"/>
          <p:cNvSpPr txBox="1"/>
          <p:nvPr/>
        </p:nvSpPr>
        <p:spPr>
          <a:xfrm>
            <a:off x="1747770" y="4200576"/>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lang="en-US" sz="1497">
                <a:solidFill>
                  <a:srgbClr val="252747"/>
                </a:solidFill>
                <a:latin typeface="Be Vietnam Pro"/>
                <a:ea typeface="Be Vietnam Pro"/>
                <a:cs typeface="Be Vietnam Pro"/>
                <a:sym typeface="Be Vietnam Pro"/>
              </a:rPr>
              <a:t>TITLES:</a:t>
            </a:r>
            <a:endParaRPr>
              <a:latin typeface="Be Vietnam Pro"/>
              <a:ea typeface="Be Vietnam Pro"/>
              <a:cs typeface="Be Vietnam Pro"/>
              <a:sym typeface="Be Vietnam Pro"/>
            </a:endParaRPr>
          </a:p>
          <a:p>
            <a:pPr indent="0" lvl="0" marL="0" marR="0" rtl="0" algn="ctr">
              <a:lnSpc>
                <a:spcPct val="102985"/>
              </a:lnSpc>
              <a:spcBef>
                <a:spcPts val="0"/>
              </a:spcBef>
              <a:spcAft>
                <a:spcPts val="0"/>
              </a:spcAft>
              <a:buNone/>
            </a:pPr>
            <a:r>
              <a:rPr lang="en-US" sz="2110">
                <a:solidFill>
                  <a:srgbClr val="252747"/>
                </a:solidFill>
                <a:latin typeface="Be Vietnam Pro"/>
                <a:ea typeface="Be Vietnam Pro"/>
                <a:cs typeface="Be Vietnam Pro"/>
                <a:sym typeface="Be Vietnam Pro"/>
              </a:rPr>
              <a:t>BE VIETNAM</a:t>
            </a:r>
            <a:endParaRPr>
              <a:latin typeface="Be Vietnam Pro"/>
              <a:ea typeface="Be Vietnam Pro"/>
              <a:cs typeface="Be Vietnam Pro"/>
              <a:sym typeface="Be Vietnam Pro"/>
            </a:endParaRPr>
          </a:p>
          <a:p>
            <a:pPr indent="0" lvl="0" marL="0" marR="0" rtl="0" algn="ctr">
              <a:lnSpc>
                <a:spcPct val="102985"/>
              </a:lnSpc>
              <a:spcBef>
                <a:spcPts val="0"/>
              </a:spcBef>
              <a:spcAft>
                <a:spcPts val="0"/>
              </a:spcAft>
              <a:buNone/>
            </a:pPr>
            <a:r>
              <a:t/>
            </a:r>
            <a:endParaRPr sz="2110">
              <a:solidFill>
                <a:srgbClr val="252747"/>
              </a:solidFill>
              <a:latin typeface="Be Vietnam Pro"/>
              <a:ea typeface="Be Vietnam Pro"/>
              <a:cs typeface="Be Vietnam Pro"/>
              <a:sym typeface="Be Vietnam Pro"/>
            </a:endParaRPr>
          </a:p>
          <a:p>
            <a:pPr indent="0" lvl="0" marL="0" marR="0" rtl="0" algn="ctr">
              <a:lnSpc>
                <a:spcPct val="103006"/>
              </a:lnSpc>
              <a:spcBef>
                <a:spcPts val="0"/>
              </a:spcBef>
              <a:spcAft>
                <a:spcPts val="0"/>
              </a:spcAft>
              <a:buNone/>
            </a:pPr>
            <a:r>
              <a:rPr lang="en-US" sz="1497">
                <a:solidFill>
                  <a:srgbClr val="252747"/>
                </a:solidFill>
                <a:latin typeface="Be Vietnam Pro"/>
                <a:ea typeface="Be Vietnam Pro"/>
                <a:cs typeface="Be Vietnam Pro"/>
                <a:sym typeface="Be Vietnam Pro"/>
              </a:rPr>
              <a:t>HEADERS:</a:t>
            </a:r>
            <a:endParaRPr>
              <a:latin typeface="Be Vietnam Pro"/>
              <a:ea typeface="Be Vietnam Pro"/>
              <a:cs typeface="Be Vietnam Pro"/>
              <a:sym typeface="Be Vietnam Pro"/>
            </a:endParaRPr>
          </a:p>
          <a:p>
            <a:pPr indent="0" lvl="0" marL="0" marR="0" rtl="0" algn="ctr">
              <a:lnSpc>
                <a:spcPct val="102985"/>
              </a:lnSpc>
              <a:spcBef>
                <a:spcPts val="0"/>
              </a:spcBef>
              <a:spcAft>
                <a:spcPts val="0"/>
              </a:spcAft>
              <a:buNone/>
            </a:pPr>
            <a:r>
              <a:rPr lang="en-US" sz="2110">
                <a:solidFill>
                  <a:srgbClr val="252747"/>
                </a:solidFill>
                <a:latin typeface="Be Vietnam Pro"/>
                <a:ea typeface="Be Vietnam Pro"/>
                <a:cs typeface="Be Vietnam Pro"/>
                <a:sym typeface="Be Vietnam Pro"/>
              </a:rPr>
              <a:t>BE VIETNAM</a:t>
            </a:r>
            <a:endParaRPr>
              <a:latin typeface="Be Vietnam Pro"/>
              <a:ea typeface="Be Vietnam Pro"/>
              <a:cs typeface="Be Vietnam Pro"/>
              <a:sym typeface="Be Vietnam Pro"/>
            </a:endParaRPr>
          </a:p>
          <a:p>
            <a:pPr indent="0" lvl="0" marL="0" marR="0" rtl="0" algn="ctr">
              <a:lnSpc>
                <a:spcPct val="102985"/>
              </a:lnSpc>
              <a:spcBef>
                <a:spcPts val="0"/>
              </a:spcBef>
              <a:spcAft>
                <a:spcPts val="0"/>
              </a:spcAft>
              <a:buNone/>
            </a:pPr>
            <a:r>
              <a:t/>
            </a:r>
            <a:endParaRPr sz="2110">
              <a:solidFill>
                <a:srgbClr val="252747"/>
              </a:solidFill>
              <a:latin typeface="Be Vietnam Pro"/>
              <a:ea typeface="Be Vietnam Pro"/>
              <a:cs typeface="Be Vietnam Pro"/>
              <a:sym typeface="Be Vietnam Pro"/>
            </a:endParaRPr>
          </a:p>
          <a:p>
            <a:pPr indent="0" lvl="0" marL="0" marR="0" rtl="0" algn="ctr">
              <a:lnSpc>
                <a:spcPct val="103006"/>
              </a:lnSpc>
              <a:spcBef>
                <a:spcPts val="0"/>
              </a:spcBef>
              <a:spcAft>
                <a:spcPts val="0"/>
              </a:spcAft>
              <a:buNone/>
            </a:pPr>
            <a:r>
              <a:rPr lang="en-US" sz="1497">
                <a:solidFill>
                  <a:srgbClr val="252747"/>
                </a:solidFill>
                <a:latin typeface="Be Vietnam Pro"/>
                <a:ea typeface="Be Vietnam Pro"/>
                <a:cs typeface="Be Vietnam Pro"/>
                <a:sym typeface="Be Vietnam Pro"/>
              </a:rPr>
              <a:t>BODY COPY:</a:t>
            </a:r>
            <a:endParaRPr>
              <a:latin typeface="Be Vietnam Pro"/>
              <a:ea typeface="Be Vietnam Pro"/>
              <a:cs typeface="Be Vietnam Pro"/>
              <a:sym typeface="Be Vietnam Pro"/>
            </a:endParaRPr>
          </a:p>
          <a:p>
            <a:pPr indent="0" lvl="0" marL="0" marR="0" rtl="0" algn="ctr">
              <a:lnSpc>
                <a:spcPct val="102985"/>
              </a:lnSpc>
              <a:spcBef>
                <a:spcPts val="0"/>
              </a:spcBef>
              <a:spcAft>
                <a:spcPts val="0"/>
              </a:spcAft>
              <a:buNone/>
            </a:pPr>
            <a:r>
              <a:rPr lang="en-US" sz="2110">
                <a:solidFill>
                  <a:srgbClr val="252747"/>
                </a:solidFill>
                <a:latin typeface="Be Vietnam Pro"/>
                <a:ea typeface="Be Vietnam Pro"/>
                <a:cs typeface="Be Vietnam Pro"/>
                <a:sym typeface="Be Vietnam Pro"/>
              </a:rPr>
              <a:t>BE VIETNAM</a:t>
            </a:r>
            <a:endParaRPr>
              <a:latin typeface="Be Vietnam Pro"/>
              <a:ea typeface="Be Vietnam Pro"/>
              <a:cs typeface="Be Vietnam Pro"/>
              <a:sym typeface="Be Vietnam Pro"/>
            </a:endParaRPr>
          </a:p>
        </p:txBody>
      </p:sp>
      <p:sp>
        <p:nvSpPr>
          <p:cNvPr id="1057" name="Google Shape;1057;p35"/>
          <p:cNvSpPr txBox="1"/>
          <p:nvPr/>
        </p:nvSpPr>
        <p:spPr>
          <a:xfrm>
            <a:off x="835159" y="9002127"/>
            <a:ext cx="1221300" cy="2001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252747"/>
                </a:solidFill>
                <a:latin typeface="Be Vietnam Pro"/>
                <a:ea typeface="Be Vietnam Pro"/>
                <a:cs typeface="Be Vietnam Pro"/>
                <a:sym typeface="Be Vietnam Pro"/>
              </a:rPr>
              <a:t>#252747</a:t>
            </a:r>
            <a:endParaRPr b="1">
              <a:latin typeface="Be Vietnam Pro"/>
              <a:ea typeface="Be Vietnam Pro"/>
              <a:cs typeface="Be Vietnam Pro"/>
              <a:sym typeface="Be Vietnam Pro"/>
            </a:endParaRPr>
          </a:p>
        </p:txBody>
      </p:sp>
      <p:sp>
        <p:nvSpPr>
          <p:cNvPr id="1058" name="Google Shape;1058;p35"/>
          <p:cNvSpPr txBox="1"/>
          <p:nvPr/>
        </p:nvSpPr>
        <p:spPr>
          <a:xfrm>
            <a:off x="1768721" y="9002127"/>
            <a:ext cx="1221300" cy="2001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252747"/>
                </a:solidFill>
                <a:latin typeface="Be Vietnam Pro"/>
                <a:ea typeface="Be Vietnam Pro"/>
                <a:cs typeface="Be Vietnam Pro"/>
                <a:sym typeface="Be Vietnam Pro"/>
              </a:rPr>
              <a:t>#98C4C5</a:t>
            </a:r>
            <a:endParaRPr b="1">
              <a:latin typeface="Be Vietnam Pro"/>
              <a:ea typeface="Be Vietnam Pro"/>
              <a:cs typeface="Be Vietnam Pro"/>
              <a:sym typeface="Be Vietnam Pro"/>
            </a:endParaRPr>
          </a:p>
        </p:txBody>
      </p:sp>
      <p:sp>
        <p:nvSpPr>
          <p:cNvPr id="1059" name="Google Shape;1059;p35"/>
          <p:cNvSpPr txBox="1"/>
          <p:nvPr/>
        </p:nvSpPr>
        <p:spPr>
          <a:xfrm>
            <a:off x="2702284" y="9002127"/>
            <a:ext cx="1221300" cy="2001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252747"/>
                </a:solidFill>
                <a:latin typeface="Be Vietnam Pro"/>
                <a:ea typeface="Be Vietnam Pro"/>
                <a:cs typeface="Be Vietnam Pro"/>
                <a:sym typeface="Be Vietnam Pro"/>
              </a:rPr>
              <a:t>#EED341</a:t>
            </a:r>
            <a:endParaRPr b="1">
              <a:latin typeface="Be Vietnam Pro"/>
              <a:ea typeface="Be Vietnam Pro"/>
              <a:cs typeface="Be Vietnam Pro"/>
              <a:sym typeface="Be Vietnam Pro"/>
            </a:endParaRPr>
          </a:p>
        </p:txBody>
      </p:sp>
      <p:sp>
        <p:nvSpPr>
          <p:cNvPr id="1060" name="Google Shape;1060;p35"/>
          <p:cNvSpPr txBox="1"/>
          <p:nvPr/>
        </p:nvSpPr>
        <p:spPr>
          <a:xfrm>
            <a:off x="3635847" y="9002127"/>
            <a:ext cx="1221300" cy="2001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252747"/>
                </a:solidFill>
                <a:latin typeface="Be Vietnam Pro"/>
                <a:ea typeface="Be Vietnam Pro"/>
                <a:cs typeface="Be Vietnam Pro"/>
                <a:sym typeface="Be Vietnam Pro"/>
              </a:rPr>
              <a:t>#F1D9DB</a:t>
            </a:r>
            <a:endParaRPr b="1">
              <a:latin typeface="Be Vietnam Pro"/>
              <a:ea typeface="Be Vietnam Pro"/>
              <a:cs typeface="Be Vietnam Pro"/>
              <a:sym typeface="Be Vietnam Pro"/>
            </a:endParaRPr>
          </a:p>
        </p:txBody>
      </p:sp>
      <p:sp>
        <p:nvSpPr>
          <p:cNvPr id="1061" name="Google Shape;1061;p35"/>
          <p:cNvSpPr txBox="1"/>
          <p:nvPr/>
        </p:nvSpPr>
        <p:spPr>
          <a:xfrm>
            <a:off x="4569410" y="9002127"/>
            <a:ext cx="1221300" cy="2001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252747"/>
                </a:solidFill>
                <a:latin typeface="Be Vietnam Pro"/>
                <a:ea typeface="Be Vietnam Pro"/>
                <a:cs typeface="Be Vietnam Pro"/>
                <a:sym typeface="Be Vietnam Pro"/>
              </a:rPr>
              <a:t>#FC7302</a:t>
            </a:r>
            <a:endParaRPr b="1">
              <a:latin typeface="Be Vietnam Pro"/>
              <a:ea typeface="Be Vietnam Pro"/>
              <a:cs typeface="Be Vietnam Pro"/>
              <a:sym typeface="Be Vietnam Pro"/>
            </a:endParaRPr>
          </a:p>
        </p:txBody>
      </p:sp>
      <p:sp>
        <p:nvSpPr>
          <p:cNvPr id="1062" name="Google Shape;1062;p35"/>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52747"/>
                </a:solidFill>
                <a:latin typeface="Arial"/>
                <a:ea typeface="Arial"/>
                <a:cs typeface="Arial"/>
                <a:sym typeface="Arial"/>
              </a:rPr>
              <a:t>Use these design resources in your Canva Presentation.</a:t>
            </a:r>
            <a:endParaRPr/>
          </a:p>
        </p:txBody>
      </p:sp>
      <p:sp>
        <p:nvSpPr>
          <p:cNvPr id="1063" name="Google Shape;1063;p35"/>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Ultra"/>
                <a:ea typeface="Ultra"/>
                <a:cs typeface="Ultra"/>
                <a:sym typeface="Ultra"/>
              </a:rPr>
              <a:t>DON'T FORGET TO DELETE THIS PAGE BEFORE PRESENTING. </a:t>
            </a:r>
            <a:endParaRPr/>
          </a:p>
        </p:txBody>
      </p:sp>
      <p:sp>
        <p:nvSpPr>
          <p:cNvPr id="1064" name="Google Shape;1064;p35"/>
          <p:cNvSpPr txBox="1"/>
          <p:nvPr/>
        </p:nvSpPr>
        <p:spPr>
          <a:xfrm>
            <a:off x="5469973" y="562949"/>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5706" u="none" strike="noStrike">
                <a:solidFill>
                  <a:srgbClr val="ED7843"/>
                </a:solidFill>
                <a:latin typeface="Be Vietnam Pro"/>
                <a:ea typeface="Be Vietnam Pro"/>
                <a:cs typeface="Be Vietnam Pro"/>
                <a:sym typeface="Be Vietnam Pro"/>
              </a:rPr>
              <a:t>RESOURCE PAGE</a:t>
            </a:r>
            <a:endParaRPr b="1">
              <a:latin typeface="Be Vietnam Pro"/>
              <a:ea typeface="Be Vietnam Pro"/>
              <a:cs typeface="Be Vietnam Pro"/>
              <a:sym typeface="Be Vietnam Pro"/>
            </a:endParaRPr>
          </a:p>
        </p:txBody>
      </p:sp>
      <p:sp>
        <p:nvSpPr>
          <p:cNvPr id="1065" name="Google Shape;1065;p35"/>
          <p:cNvSpPr txBox="1"/>
          <p:nvPr/>
        </p:nvSpPr>
        <p:spPr>
          <a:xfrm>
            <a:off x="1747770" y="2693383"/>
            <a:ext cx="3150600" cy="3846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Be Vietnam Pro"/>
                <a:ea typeface="Be Vietnam Pro"/>
                <a:cs typeface="Be Vietnam Pro"/>
                <a:sym typeface="Be Vietnam Pro"/>
              </a:rPr>
              <a:t>Fonts</a:t>
            </a:r>
            <a:endParaRPr b="1">
              <a:latin typeface="Be Vietnam Pro"/>
              <a:ea typeface="Be Vietnam Pro"/>
              <a:cs typeface="Be Vietnam Pro"/>
              <a:sym typeface="Be Vietnam Pro"/>
            </a:endParaRPr>
          </a:p>
        </p:txBody>
      </p:sp>
      <p:sp>
        <p:nvSpPr>
          <p:cNvPr id="1066" name="Google Shape;1066;p35"/>
          <p:cNvSpPr txBox="1"/>
          <p:nvPr/>
        </p:nvSpPr>
        <p:spPr>
          <a:xfrm>
            <a:off x="10291206" y="2693383"/>
            <a:ext cx="3150600" cy="3846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Be Vietnam Pro"/>
                <a:ea typeface="Be Vietnam Pro"/>
                <a:cs typeface="Be Vietnam Pro"/>
                <a:sym typeface="Be Vietnam Pro"/>
              </a:rPr>
              <a:t>Design Elements</a:t>
            </a:r>
            <a:endParaRPr b="1">
              <a:latin typeface="Be Vietnam Pro"/>
              <a:ea typeface="Be Vietnam Pro"/>
              <a:cs typeface="Be Vietnam Pro"/>
              <a:sym typeface="Be Vietnam Pro"/>
            </a:endParaRPr>
          </a:p>
        </p:txBody>
      </p:sp>
      <p:sp>
        <p:nvSpPr>
          <p:cNvPr id="1067" name="Google Shape;1067;p35"/>
          <p:cNvSpPr txBox="1"/>
          <p:nvPr/>
        </p:nvSpPr>
        <p:spPr>
          <a:xfrm>
            <a:off x="1747770" y="7296522"/>
            <a:ext cx="3150600" cy="3846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Be Vietnam Pro"/>
                <a:ea typeface="Be Vietnam Pro"/>
                <a:cs typeface="Be Vietnam Pro"/>
                <a:sym typeface="Be Vietnam Pro"/>
              </a:rPr>
              <a:t>Colors</a:t>
            </a:r>
            <a:endParaRPr b="1">
              <a:latin typeface="Be Vietnam Pro"/>
              <a:ea typeface="Be Vietnam Pro"/>
              <a:cs typeface="Be Vietnam Pro"/>
              <a:sym typeface="Be Vietnam Pro"/>
            </a:endParaRPr>
          </a:p>
        </p:txBody>
      </p:sp>
      <p:sp>
        <p:nvSpPr>
          <p:cNvPr id="1068" name="Google Shape;1068;p35"/>
          <p:cNvSpPr/>
          <p:nvPr/>
        </p:nvSpPr>
        <p:spPr>
          <a:xfrm rot="10800000">
            <a:off x="8401508" y="3455296"/>
            <a:ext cx="2190993" cy="1959943"/>
          </a:xfrm>
          <a:custGeom>
            <a:rect b="b" l="l" r="r" t="t"/>
            <a:pathLst>
              <a:path extrusionOk="0" h="1959943" w="2190993">
                <a:moveTo>
                  <a:pt x="0" y="0"/>
                </a:moveTo>
                <a:lnTo>
                  <a:pt x="2190994" y="0"/>
                </a:lnTo>
                <a:lnTo>
                  <a:pt x="2190994" y="1959943"/>
                </a:lnTo>
                <a:lnTo>
                  <a:pt x="0" y="195994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9" name="Google Shape;1069;p35"/>
          <p:cNvSpPr/>
          <p:nvPr/>
        </p:nvSpPr>
        <p:spPr>
          <a:xfrm>
            <a:off x="6484558" y="3455296"/>
            <a:ext cx="1645549" cy="1959943"/>
          </a:xfrm>
          <a:custGeom>
            <a:rect b="b" l="l" r="r" t="t"/>
            <a:pathLst>
              <a:path extrusionOk="0" h="1959943" w="1645549">
                <a:moveTo>
                  <a:pt x="0" y="0"/>
                </a:moveTo>
                <a:lnTo>
                  <a:pt x="1645550" y="0"/>
                </a:lnTo>
                <a:lnTo>
                  <a:pt x="1645550" y="1959943"/>
                </a:lnTo>
                <a:lnTo>
                  <a:pt x="0" y="19599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0" name="Google Shape;1070;p35"/>
          <p:cNvSpPr/>
          <p:nvPr/>
        </p:nvSpPr>
        <p:spPr>
          <a:xfrm>
            <a:off x="10859202" y="3490917"/>
            <a:ext cx="1785755" cy="1802138"/>
          </a:xfrm>
          <a:custGeom>
            <a:rect b="b" l="l" r="r" t="t"/>
            <a:pathLst>
              <a:path extrusionOk="0" h="1802138" w="1785755">
                <a:moveTo>
                  <a:pt x="0" y="0"/>
                </a:moveTo>
                <a:lnTo>
                  <a:pt x="1785755" y="0"/>
                </a:lnTo>
                <a:lnTo>
                  <a:pt x="1785755" y="1802138"/>
                </a:lnTo>
                <a:lnTo>
                  <a:pt x="0" y="180213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1" name="Google Shape;1071;p35"/>
          <p:cNvSpPr/>
          <p:nvPr/>
        </p:nvSpPr>
        <p:spPr>
          <a:xfrm>
            <a:off x="6519392" y="5653364"/>
            <a:ext cx="3940406" cy="2561453"/>
          </a:xfrm>
          <a:custGeom>
            <a:rect b="b" l="l" r="r" t="t"/>
            <a:pathLst>
              <a:path extrusionOk="0" h="2561453" w="3940406">
                <a:moveTo>
                  <a:pt x="0" y="0"/>
                </a:moveTo>
                <a:lnTo>
                  <a:pt x="3940406" y="0"/>
                </a:lnTo>
                <a:lnTo>
                  <a:pt x="3940406" y="2561452"/>
                </a:lnTo>
                <a:lnTo>
                  <a:pt x="0" y="256145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2" name="Google Shape;1072;p35"/>
          <p:cNvSpPr/>
          <p:nvPr/>
        </p:nvSpPr>
        <p:spPr>
          <a:xfrm>
            <a:off x="6343219" y="6001316"/>
            <a:ext cx="3789331" cy="1543291"/>
          </a:xfrm>
          <a:custGeom>
            <a:rect b="b" l="l" r="r" t="t"/>
            <a:pathLst>
              <a:path extrusionOk="0" h="1543291" w="3789331">
                <a:moveTo>
                  <a:pt x="0" y="0"/>
                </a:moveTo>
                <a:lnTo>
                  <a:pt x="3789331" y="0"/>
                </a:lnTo>
                <a:lnTo>
                  <a:pt x="3789331" y="1543292"/>
                </a:lnTo>
                <a:lnTo>
                  <a:pt x="0" y="154329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3" name="Google Shape;1073;p35"/>
          <p:cNvSpPr/>
          <p:nvPr/>
        </p:nvSpPr>
        <p:spPr>
          <a:xfrm>
            <a:off x="10810268" y="5691464"/>
            <a:ext cx="1722553" cy="1688102"/>
          </a:xfrm>
          <a:custGeom>
            <a:rect b="b" l="l" r="r" t="t"/>
            <a:pathLst>
              <a:path extrusionOk="0" h="1688102" w="1722553">
                <a:moveTo>
                  <a:pt x="0" y="0"/>
                </a:moveTo>
                <a:lnTo>
                  <a:pt x="1722553" y="0"/>
                </a:lnTo>
                <a:lnTo>
                  <a:pt x="1722553" y="1688102"/>
                </a:lnTo>
                <a:lnTo>
                  <a:pt x="0" y="168810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4" name="Google Shape;1074;p35"/>
          <p:cNvSpPr/>
          <p:nvPr/>
        </p:nvSpPr>
        <p:spPr>
          <a:xfrm>
            <a:off x="11340870" y="6083630"/>
            <a:ext cx="2608173" cy="1953759"/>
          </a:xfrm>
          <a:custGeom>
            <a:rect b="b" l="l" r="r" t="t"/>
            <a:pathLst>
              <a:path extrusionOk="0" h="1953759" w="2608173">
                <a:moveTo>
                  <a:pt x="0" y="0"/>
                </a:moveTo>
                <a:lnTo>
                  <a:pt x="2608173" y="0"/>
                </a:lnTo>
                <a:lnTo>
                  <a:pt x="2608173" y="1953759"/>
                </a:lnTo>
                <a:lnTo>
                  <a:pt x="0" y="195375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75" name="Google Shape;1075;p35"/>
          <p:cNvGrpSpPr/>
          <p:nvPr/>
        </p:nvGrpSpPr>
        <p:grpSpPr>
          <a:xfrm rot="-5400000">
            <a:off x="13120830" y="3398257"/>
            <a:ext cx="1802138" cy="1987457"/>
            <a:chOff x="0" y="0"/>
            <a:chExt cx="2402851" cy="2649943"/>
          </a:xfrm>
        </p:grpSpPr>
        <p:sp>
          <p:nvSpPr>
            <p:cNvPr id="1076" name="Google Shape;1076;p35"/>
            <p:cNvSpPr/>
            <p:nvPr/>
          </p:nvSpPr>
          <p:spPr>
            <a:xfrm>
              <a:off x="0" y="118330"/>
              <a:ext cx="2402851" cy="1206290"/>
            </a:xfrm>
            <a:custGeom>
              <a:rect b="b" l="l" r="r" t="t"/>
              <a:pathLst>
                <a:path extrusionOk="0" h="1206290" w="2402851">
                  <a:moveTo>
                    <a:pt x="0" y="0"/>
                  </a:moveTo>
                  <a:lnTo>
                    <a:pt x="2402851" y="0"/>
                  </a:lnTo>
                  <a:lnTo>
                    <a:pt x="2402851" y="1206289"/>
                  </a:lnTo>
                  <a:lnTo>
                    <a:pt x="0" y="1206289"/>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7" name="Google Shape;1077;p35"/>
            <p:cNvSpPr/>
            <p:nvPr/>
          </p:nvSpPr>
          <p:spPr>
            <a:xfrm>
              <a:off x="0" y="1325324"/>
              <a:ext cx="2402851" cy="1206290"/>
            </a:xfrm>
            <a:custGeom>
              <a:rect b="b" l="l" r="r" t="t"/>
              <a:pathLst>
                <a:path extrusionOk="0" h="1206290" w="2402851">
                  <a:moveTo>
                    <a:pt x="0" y="0"/>
                  </a:moveTo>
                  <a:lnTo>
                    <a:pt x="2402851" y="0"/>
                  </a:lnTo>
                  <a:lnTo>
                    <a:pt x="2402851" y="1206289"/>
                  </a:lnTo>
                  <a:lnTo>
                    <a:pt x="0" y="1206289"/>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8" name="Google Shape;1078;p35"/>
            <p:cNvSpPr/>
            <p:nvPr/>
          </p:nvSpPr>
          <p:spPr>
            <a:xfrm rot="5400000">
              <a:off x="-194050" y="905799"/>
              <a:ext cx="2649943" cy="838346"/>
            </a:xfrm>
            <a:custGeom>
              <a:rect b="b" l="l" r="r" t="t"/>
              <a:pathLst>
                <a:path extrusionOk="0" h="838346" w="2649943">
                  <a:moveTo>
                    <a:pt x="0" y="0"/>
                  </a:moveTo>
                  <a:lnTo>
                    <a:pt x="2649943" y="0"/>
                  </a:lnTo>
                  <a:lnTo>
                    <a:pt x="2649943" y="838345"/>
                  </a:lnTo>
                  <a:lnTo>
                    <a:pt x="0" y="838345"/>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79" name="Google Shape;1079;p35"/>
          <p:cNvSpPr/>
          <p:nvPr/>
        </p:nvSpPr>
        <p:spPr>
          <a:xfrm>
            <a:off x="15298862" y="3431371"/>
            <a:ext cx="1960438" cy="1921229"/>
          </a:xfrm>
          <a:custGeom>
            <a:rect b="b" l="l" r="r" t="t"/>
            <a:pathLst>
              <a:path extrusionOk="0" h="1921229" w="1960438">
                <a:moveTo>
                  <a:pt x="0" y="0"/>
                </a:moveTo>
                <a:lnTo>
                  <a:pt x="1960438" y="0"/>
                </a:lnTo>
                <a:lnTo>
                  <a:pt x="1960438" y="1921229"/>
                </a:lnTo>
                <a:lnTo>
                  <a:pt x="0" y="192122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0" name="Google Shape;1080;p35"/>
          <p:cNvSpPr/>
          <p:nvPr/>
        </p:nvSpPr>
        <p:spPr>
          <a:xfrm>
            <a:off x="13620404" y="5691464"/>
            <a:ext cx="3618917" cy="3797799"/>
          </a:xfrm>
          <a:custGeom>
            <a:rect b="b" l="l" r="r" t="t"/>
            <a:pathLst>
              <a:path extrusionOk="0" h="3797799" w="3618917">
                <a:moveTo>
                  <a:pt x="0" y="0"/>
                </a:moveTo>
                <a:lnTo>
                  <a:pt x="3618917" y="0"/>
                </a:lnTo>
                <a:lnTo>
                  <a:pt x="3618917" y="3797799"/>
                </a:lnTo>
                <a:lnTo>
                  <a:pt x="0" y="3797799"/>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1" name="Google Shape;1081;p35"/>
          <p:cNvSpPr/>
          <p:nvPr/>
        </p:nvSpPr>
        <p:spPr>
          <a:xfrm rot="5400000">
            <a:off x="11062358" y="8069856"/>
            <a:ext cx="1287696" cy="1377885"/>
          </a:xfrm>
          <a:custGeom>
            <a:rect b="b" l="l" r="r" t="t"/>
            <a:pathLst>
              <a:path extrusionOk="0" h="1377885" w="1287696">
                <a:moveTo>
                  <a:pt x="0" y="0"/>
                </a:moveTo>
                <a:lnTo>
                  <a:pt x="1287696" y="0"/>
                </a:lnTo>
                <a:lnTo>
                  <a:pt x="1287696" y="1377885"/>
                </a:lnTo>
                <a:lnTo>
                  <a:pt x="0" y="1377885"/>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med">
    <p:push dir="r"/>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085" name="Shape 1085"/>
        <p:cNvGrpSpPr/>
        <p:nvPr/>
      </p:nvGrpSpPr>
      <p:grpSpPr>
        <a:xfrm>
          <a:off x="0" y="0"/>
          <a:ext cx="0" cy="0"/>
          <a:chOff x="0" y="0"/>
          <a:chExt cx="0" cy="0"/>
        </a:xfrm>
      </p:grpSpPr>
      <p:sp>
        <p:nvSpPr>
          <p:cNvPr id="1086" name="Google Shape;1086;p36"/>
          <p:cNvSpPr txBox="1"/>
          <p:nvPr/>
        </p:nvSpPr>
        <p:spPr>
          <a:xfrm>
            <a:off x="5575727" y="2861063"/>
            <a:ext cx="7136700" cy="7515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52747"/>
                </a:solidFill>
                <a:latin typeface="Arial"/>
                <a:ea typeface="Arial"/>
                <a:cs typeface="Arial"/>
                <a:sym typeface="Arial"/>
              </a:rPr>
              <a:t>This presentation template is free for everyone to use thanks to the following:</a:t>
            </a:r>
            <a:endParaRPr/>
          </a:p>
        </p:txBody>
      </p:sp>
      <p:sp>
        <p:nvSpPr>
          <p:cNvPr id="1087" name="Google Shape;1087;p36"/>
          <p:cNvSpPr txBox="1"/>
          <p:nvPr/>
        </p:nvSpPr>
        <p:spPr>
          <a:xfrm>
            <a:off x="7108732" y="8257423"/>
            <a:ext cx="4070400" cy="430800"/>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ED7843"/>
                </a:solidFill>
                <a:latin typeface="Be Vietnam Pro"/>
                <a:ea typeface="Be Vietnam Pro"/>
                <a:cs typeface="Be Vietnam Pro"/>
                <a:sym typeface="Be Vietnam Pro"/>
              </a:rPr>
              <a:t>Happy designing!</a:t>
            </a:r>
            <a:endParaRPr b="1">
              <a:latin typeface="Be Vietnam Pro"/>
              <a:ea typeface="Be Vietnam Pro"/>
              <a:cs typeface="Be Vietnam Pro"/>
              <a:sym typeface="Be Vietnam Pro"/>
            </a:endParaRPr>
          </a:p>
        </p:txBody>
      </p:sp>
      <p:sp>
        <p:nvSpPr>
          <p:cNvPr id="1088" name="Google Shape;1088;p36"/>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52747"/>
                </a:solidFill>
                <a:latin typeface="Arial"/>
                <a:ea typeface="Arial"/>
                <a:cs typeface="Arial"/>
                <a:sym typeface="Arial"/>
              </a:rPr>
              <a:t>for the presentation template</a:t>
            </a:r>
            <a:endParaRPr/>
          </a:p>
        </p:txBody>
      </p:sp>
      <p:sp>
        <p:nvSpPr>
          <p:cNvPr id="1089" name="Google Shape;1089;p36"/>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52747"/>
                </a:solidFill>
                <a:latin typeface="Arial"/>
                <a:ea typeface="Arial"/>
                <a:cs typeface="Arial"/>
                <a:sym typeface="Arial"/>
              </a:rPr>
              <a:t>for the photos</a:t>
            </a:r>
            <a:endParaRPr/>
          </a:p>
        </p:txBody>
      </p:sp>
      <p:sp>
        <p:nvSpPr>
          <p:cNvPr id="1090" name="Google Shape;1090;p36"/>
          <p:cNvSpPr txBox="1"/>
          <p:nvPr/>
        </p:nvSpPr>
        <p:spPr>
          <a:xfrm>
            <a:off x="5469973" y="1722364"/>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5706">
                <a:solidFill>
                  <a:srgbClr val="ED7843"/>
                </a:solidFill>
                <a:latin typeface="Be Vietnam Pro"/>
                <a:ea typeface="Be Vietnam Pro"/>
                <a:cs typeface="Be Vietnam Pro"/>
                <a:sym typeface="Be Vietnam Pro"/>
              </a:rPr>
              <a:t>CREDITS</a:t>
            </a:r>
            <a:endParaRPr b="1">
              <a:latin typeface="Be Vietnam Pro"/>
              <a:ea typeface="Be Vietnam Pro"/>
              <a:cs typeface="Be Vietnam Pro"/>
              <a:sym typeface="Be Vietnam Pro"/>
            </a:endParaRPr>
          </a:p>
        </p:txBody>
      </p:sp>
      <p:sp>
        <p:nvSpPr>
          <p:cNvPr id="1091" name="Google Shape;1091;p36"/>
          <p:cNvSpPr txBox="1"/>
          <p:nvPr/>
        </p:nvSpPr>
        <p:spPr>
          <a:xfrm>
            <a:off x="6110027" y="6282261"/>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712">
                <a:solidFill>
                  <a:srgbClr val="0F1A38"/>
                </a:solidFill>
                <a:latin typeface="Arial"/>
                <a:ea typeface="Arial"/>
                <a:cs typeface="Arial"/>
                <a:sym typeface="Arial"/>
              </a:rPr>
              <a:t>Pexels, Pixabay</a:t>
            </a:r>
            <a:endParaRPr/>
          </a:p>
        </p:txBody>
      </p:sp>
      <p:sp>
        <p:nvSpPr>
          <p:cNvPr id="1092" name="Google Shape;1092;p36"/>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med">
    <p:push dir="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390" name="Shape 390"/>
        <p:cNvGrpSpPr/>
        <p:nvPr/>
      </p:nvGrpSpPr>
      <p:grpSpPr>
        <a:xfrm>
          <a:off x="0" y="0"/>
          <a:ext cx="0" cy="0"/>
          <a:chOff x="0" y="0"/>
          <a:chExt cx="0" cy="0"/>
        </a:xfrm>
      </p:grpSpPr>
      <p:grpSp>
        <p:nvGrpSpPr>
          <p:cNvPr id="391" name="Google Shape;391;p21"/>
          <p:cNvGrpSpPr/>
          <p:nvPr/>
        </p:nvGrpSpPr>
        <p:grpSpPr>
          <a:xfrm>
            <a:off x="14047089" y="3632486"/>
            <a:ext cx="9832365" cy="7692558"/>
            <a:chOff x="0" y="0"/>
            <a:chExt cx="13109821" cy="10256744"/>
          </a:xfrm>
        </p:grpSpPr>
        <p:grpSp>
          <p:nvGrpSpPr>
            <p:cNvPr id="392" name="Google Shape;392;p21"/>
            <p:cNvGrpSpPr/>
            <p:nvPr/>
          </p:nvGrpSpPr>
          <p:grpSpPr>
            <a:xfrm>
              <a:off x="1381140" y="4765738"/>
              <a:ext cx="5109478" cy="1370211"/>
              <a:chOff x="0" y="-38100"/>
              <a:chExt cx="1009280" cy="270659"/>
            </a:xfrm>
          </p:grpSpPr>
          <p:sp>
            <p:nvSpPr>
              <p:cNvPr id="393" name="Google Shape;393;p21"/>
              <p:cNvSpPr/>
              <p:nvPr/>
            </p:nvSpPr>
            <p:spPr>
              <a:xfrm>
                <a:off x="0" y="0"/>
                <a:ext cx="1009280" cy="232559"/>
              </a:xfrm>
              <a:custGeom>
                <a:rect b="b" l="l" r="r" t="t"/>
                <a:pathLst>
                  <a:path extrusionOk="0" h="232559" w="1009280">
                    <a:moveTo>
                      <a:pt x="103034" y="0"/>
                    </a:moveTo>
                    <a:lnTo>
                      <a:pt x="906245" y="0"/>
                    </a:lnTo>
                    <a:cubicBezTo>
                      <a:pt x="963150" y="0"/>
                      <a:pt x="1009280" y="46130"/>
                      <a:pt x="1009280" y="103034"/>
                    </a:cubicBezTo>
                    <a:lnTo>
                      <a:pt x="1009280" y="129525"/>
                    </a:lnTo>
                    <a:cubicBezTo>
                      <a:pt x="1009280" y="186429"/>
                      <a:pt x="963150" y="232559"/>
                      <a:pt x="906245" y="232559"/>
                    </a:cubicBezTo>
                    <a:lnTo>
                      <a:pt x="103034" y="232559"/>
                    </a:lnTo>
                    <a:cubicBezTo>
                      <a:pt x="46130" y="232559"/>
                      <a:pt x="0" y="186429"/>
                      <a:pt x="0" y="129525"/>
                    </a:cubicBezTo>
                    <a:lnTo>
                      <a:pt x="0" y="103034"/>
                    </a:lnTo>
                    <a:cubicBezTo>
                      <a:pt x="0" y="46130"/>
                      <a:pt x="46130" y="0"/>
                      <a:pt x="103034" y="0"/>
                    </a:cubicBezTo>
                    <a:close/>
                  </a:path>
                </a:pathLst>
              </a:custGeom>
              <a:solidFill>
                <a:srgbClr val="F1D9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21"/>
              <p:cNvSpPr txBox="1"/>
              <p:nvPr/>
            </p:nvSpPr>
            <p:spPr>
              <a:xfrm>
                <a:off x="0" y="-38100"/>
                <a:ext cx="1009280" cy="270659"/>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5" name="Google Shape;395;p21"/>
            <p:cNvGrpSpPr/>
            <p:nvPr/>
          </p:nvGrpSpPr>
          <p:grpSpPr>
            <a:xfrm>
              <a:off x="0" y="6135949"/>
              <a:ext cx="4640561" cy="4060491"/>
              <a:chOff x="0" y="0"/>
              <a:chExt cx="812800" cy="711200"/>
            </a:xfrm>
          </p:grpSpPr>
          <p:sp>
            <p:nvSpPr>
              <p:cNvPr id="396" name="Google Shape;396;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21"/>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8" name="Google Shape;398;p21"/>
            <p:cNvGrpSpPr/>
            <p:nvPr/>
          </p:nvGrpSpPr>
          <p:grpSpPr>
            <a:xfrm>
              <a:off x="4640561" y="5943068"/>
              <a:ext cx="4014435" cy="4207316"/>
              <a:chOff x="0" y="-38100"/>
              <a:chExt cx="792975" cy="831075"/>
            </a:xfrm>
          </p:grpSpPr>
          <p:sp>
            <p:nvSpPr>
              <p:cNvPr id="399" name="Google Shape;399;p21"/>
              <p:cNvSpPr/>
              <p:nvPr/>
            </p:nvSpPr>
            <p:spPr>
              <a:xfrm>
                <a:off x="0" y="0"/>
                <a:ext cx="792975" cy="792975"/>
              </a:xfrm>
              <a:custGeom>
                <a:rect b="b" l="l" r="r" t="t"/>
                <a:pathLst>
                  <a:path extrusionOk="0" h="792975" w="792975">
                    <a:moveTo>
                      <a:pt x="131139" y="0"/>
                    </a:moveTo>
                    <a:lnTo>
                      <a:pt x="661835" y="0"/>
                    </a:lnTo>
                    <a:cubicBezTo>
                      <a:pt x="734262" y="0"/>
                      <a:pt x="792975" y="58713"/>
                      <a:pt x="792975" y="131139"/>
                    </a:cubicBezTo>
                    <a:lnTo>
                      <a:pt x="792975" y="661835"/>
                    </a:lnTo>
                    <a:cubicBezTo>
                      <a:pt x="792975" y="696616"/>
                      <a:pt x="779158" y="729972"/>
                      <a:pt x="754565" y="754565"/>
                    </a:cubicBezTo>
                    <a:cubicBezTo>
                      <a:pt x="729972" y="779158"/>
                      <a:pt x="696616" y="792975"/>
                      <a:pt x="661835" y="792975"/>
                    </a:cubicBezTo>
                    <a:lnTo>
                      <a:pt x="131139" y="792975"/>
                    </a:lnTo>
                    <a:cubicBezTo>
                      <a:pt x="96359" y="792975"/>
                      <a:pt x="63003" y="779158"/>
                      <a:pt x="38410" y="754565"/>
                    </a:cubicBezTo>
                    <a:cubicBezTo>
                      <a:pt x="13816" y="729972"/>
                      <a:pt x="0" y="696616"/>
                      <a:pt x="0" y="661835"/>
                    </a:cubicBezTo>
                    <a:lnTo>
                      <a:pt x="0" y="131139"/>
                    </a:lnTo>
                    <a:cubicBezTo>
                      <a:pt x="0" y="96359"/>
                      <a:pt x="13816" y="63003"/>
                      <a:pt x="38410" y="38410"/>
                    </a:cubicBezTo>
                    <a:cubicBezTo>
                      <a:pt x="63003" y="13816"/>
                      <a:pt x="96359" y="0"/>
                      <a:pt x="131139" y="0"/>
                    </a:cubicBezTo>
                    <a:close/>
                  </a:path>
                </a:pathLst>
              </a:custGeom>
              <a:solidFill>
                <a:srgbClr val="EED3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21"/>
              <p:cNvSpPr txBox="1"/>
              <p:nvPr/>
            </p:nvSpPr>
            <p:spPr>
              <a:xfrm>
                <a:off x="0" y="-38100"/>
                <a:ext cx="792975" cy="831075"/>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1" name="Google Shape;401;p21"/>
            <p:cNvGrpSpPr/>
            <p:nvPr/>
          </p:nvGrpSpPr>
          <p:grpSpPr>
            <a:xfrm>
              <a:off x="3040253" y="948704"/>
              <a:ext cx="3953545" cy="3953545"/>
              <a:chOff x="0" y="0"/>
              <a:chExt cx="812800" cy="812800"/>
            </a:xfrm>
          </p:grpSpPr>
          <p:sp>
            <p:nvSpPr>
              <p:cNvPr id="402" name="Google Shape;40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3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4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4" name="Google Shape;404;p21"/>
            <p:cNvSpPr/>
            <p:nvPr/>
          </p:nvSpPr>
          <p:spPr>
            <a:xfrm>
              <a:off x="0" y="7825473"/>
              <a:ext cx="4363771" cy="1380538"/>
            </a:xfrm>
            <a:custGeom>
              <a:rect b="b" l="l" r="r" t="t"/>
              <a:pathLst>
                <a:path extrusionOk="0" h="1380538" w="4363771">
                  <a:moveTo>
                    <a:pt x="0" y="0"/>
                  </a:moveTo>
                  <a:lnTo>
                    <a:pt x="4363771" y="0"/>
                  </a:lnTo>
                  <a:lnTo>
                    <a:pt x="4363771" y="1380538"/>
                  </a:lnTo>
                  <a:lnTo>
                    <a:pt x="0" y="138053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21"/>
            <p:cNvSpPr/>
            <p:nvPr/>
          </p:nvSpPr>
          <p:spPr>
            <a:xfrm>
              <a:off x="4419882" y="3747189"/>
              <a:ext cx="8689939" cy="6509555"/>
            </a:xfrm>
            <a:custGeom>
              <a:rect b="b" l="l" r="r" t="t"/>
              <a:pathLst>
                <a:path extrusionOk="0" h="6509555" w="8689939">
                  <a:moveTo>
                    <a:pt x="0" y="0"/>
                  </a:moveTo>
                  <a:lnTo>
                    <a:pt x="8689940" y="0"/>
                  </a:lnTo>
                  <a:lnTo>
                    <a:pt x="8689940" y="6509555"/>
                  </a:lnTo>
                  <a:lnTo>
                    <a:pt x="0" y="65095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21"/>
            <p:cNvSpPr/>
            <p:nvPr/>
          </p:nvSpPr>
          <p:spPr>
            <a:xfrm>
              <a:off x="254627" y="0"/>
              <a:ext cx="8000480" cy="3607489"/>
            </a:xfrm>
            <a:custGeom>
              <a:rect b="b" l="l" r="r" t="t"/>
              <a:pathLst>
                <a:path extrusionOk="0" h="3607489" w="8000480">
                  <a:moveTo>
                    <a:pt x="0" y="0"/>
                  </a:moveTo>
                  <a:lnTo>
                    <a:pt x="8000480" y="0"/>
                  </a:lnTo>
                  <a:lnTo>
                    <a:pt x="8000480" y="3607489"/>
                  </a:lnTo>
                  <a:lnTo>
                    <a:pt x="0" y="360748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7" name="Google Shape;407;p21"/>
          <p:cNvSpPr txBox="1"/>
          <p:nvPr/>
        </p:nvSpPr>
        <p:spPr>
          <a:xfrm>
            <a:off x="2377523" y="4329416"/>
            <a:ext cx="3181800" cy="1546500"/>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1" lang="en-US" sz="4673" u="none">
                <a:solidFill>
                  <a:srgbClr val="252747"/>
                </a:solidFill>
                <a:latin typeface="Be Vietnam Pro"/>
                <a:ea typeface="Be Vietnam Pro"/>
                <a:cs typeface="Be Vietnam Pro"/>
                <a:sym typeface="Be Vietnam Pro"/>
              </a:rPr>
              <a:t>TABLE OF</a:t>
            </a:r>
            <a:endParaRPr b="1">
              <a:latin typeface="Be Vietnam Pro"/>
              <a:ea typeface="Be Vietnam Pro"/>
              <a:cs typeface="Be Vietnam Pro"/>
              <a:sym typeface="Be Vietnam Pro"/>
            </a:endParaRPr>
          </a:p>
          <a:p>
            <a:pPr indent="0" lvl="0" marL="0" marR="0" rtl="0" algn="l">
              <a:lnSpc>
                <a:spcPct val="115001"/>
              </a:lnSpc>
              <a:spcBef>
                <a:spcPts val="0"/>
              </a:spcBef>
              <a:spcAft>
                <a:spcPts val="0"/>
              </a:spcAft>
              <a:buNone/>
            </a:pPr>
            <a:r>
              <a:rPr b="1" lang="en-US" sz="4673" u="none">
                <a:solidFill>
                  <a:srgbClr val="252747"/>
                </a:solidFill>
                <a:latin typeface="Be Vietnam Pro"/>
                <a:ea typeface="Be Vietnam Pro"/>
                <a:cs typeface="Be Vietnam Pro"/>
                <a:sym typeface="Be Vietnam Pro"/>
              </a:rPr>
              <a:t>CONTENT</a:t>
            </a:r>
            <a:endParaRPr b="1">
              <a:latin typeface="Be Vietnam Pro"/>
              <a:ea typeface="Be Vietnam Pro"/>
              <a:cs typeface="Be Vietnam Pro"/>
              <a:sym typeface="Be Vietnam Pro"/>
            </a:endParaRPr>
          </a:p>
        </p:txBody>
      </p:sp>
      <p:sp>
        <p:nvSpPr>
          <p:cNvPr id="408" name="Google Shape;408;p21"/>
          <p:cNvSpPr txBox="1"/>
          <p:nvPr/>
        </p:nvSpPr>
        <p:spPr>
          <a:xfrm>
            <a:off x="2397251" y="5835465"/>
            <a:ext cx="6746700" cy="1313400"/>
          </a:xfrm>
          <a:prstGeom prst="rect">
            <a:avLst/>
          </a:prstGeom>
          <a:noFill/>
          <a:ln>
            <a:noFill/>
          </a:ln>
        </p:spPr>
        <p:txBody>
          <a:bodyPr anchorCtr="0" anchor="t" bIns="0" lIns="0" spcFirstLastPara="1" rIns="0" wrap="square" tIns="0">
            <a:spAutoFit/>
          </a:bodyPr>
          <a:lstStyle/>
          <a:p>
            <a:pPr indent="0" lvl="0" marL="0" marR="0" rtl="0" algn="just">
              <a:lnSpc>
                <a:spcPct val="144020"/>
              </a:lnSpc>
              <a:spcBef>
                <a:spcPts val="0"/>
              </a:spcBef>
              <a:spcAft>
                <a:spcPts val="0"/>
              </a:spcAft>
              <a:buNone/>
            </a:pPr>
            <a:r>
              <a:rPr lang="en-US" sz="2199" u="none">
                <a:solidFill>
                  <a:srgbClr val="252747"/>
                </a:solidFill>
                <a:latin typeface="Arial"/>
                <a:ea typeface="Arial"/>
                <a:cs typeface="Arial"/>
                <a:sym typeface="Arial"/>
              </a:rPr>
              <a:t>Presentation are communication tools that can be used as </a:t>
            </a:r>
            <a:r>
              <a:rPr lang="en-US" sz="2199">
                <a:solidFill>
                  <a:srgbClr val="252747"/>
                </a:solidFill>
              </a:rPr>
              <a:t>demonstrations</a:t>
            </a:r>
            <a:r>
              <a:rPr lang="en-US" sz="2199" u="none">
                <a:solidFill>
                  <a:srgbClr val="252747"/>
                </a:solidFill>
                <a:latin typeface="Arial"/>
                <a:ea typeface="Arial"/>
                <a:cs typeface="Arial"/>
                <a:sym typeface="Arial"/>
              </a:rPr>
              <a:t>, lectures, reports, and more. it is mostly presented before an audience.</a:t>
            </a:r>
            <a:endParaRPr/>
          </a:p>
        </p:txBody>
      </p:sp>
      <p:sp>
        <p:nvSpPr>
          <p:cNvPr id="409" name="Google Shape;409;p21"/>
          <p:cNvSpPr txBox="1"/>
          <p:nvPr/>
        </p:nvSpPr>
        <p:spPr>
          <a:xfrm>
            <a:off x="11246627" y="3384836"/>
            <a:ext cx="5359090" cy="3861308"/>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a:solidFill>
                  <a:srgbClr val="252747"/>
                </a:solidFill>
                <a:latin typeface="Arial"/>
                <a:ea typeface="Arial"/>
                <a:cs typeface="Arial"/>
                <a:sym typeface="Arial"/>
              </a:rPr>
              <a:t>EARLY BEGINNINGS OF GRAPHIC DESIGN</a:t>
            </a:r>
            <a:endParaRPr/>
          </a:p>
          <a:p>
            <a:pPr indent="0" lvl="0" marL="0" marR="0" rtl="0" algn="l">
              <a:lnSpc>
                <a:spcPct val="238062"/>
              </a:lnSpc>
              <a:spcBef>
                <a:spcPts val="0"/>
              </a:spcBef>
              <a:spcAft>
                <a:spcPts val="0"/>
              </a:spcAft>
              <a:buNone/>
            </a:pPr>
            <a:r>
              <a:rPr lang="en-US" sz="2199" u="none">
                <a:solidFill>
                  <a:srgbClr val="252747"/>
                </a:solidFill>
                <a:latin typeface="Arial"/>
                <a:ea typeface="Arial"/>
                <a:cs typeface="Arial"/>
                <a:sym typeface="Arial"/>
              </a:rPr>
              <a:t>INDUSTRIAL REVOLUTION</a:t>
            </a:r>
            <a:endParaRPr/>
          </a:p>
          <a:p>
            <a:pPr indent="0" lvl="0" marL="0" marR="0" rtl="0" algn="l">
              <a:lnSpc>
                <a:spcPct val="238062"/>
              </a:lnSpc>
              <a:spcBef>
                <a:spcPts val="0"/>
              </a:spcBef>
              <a:spcAft>
                <a:spcPts val="0"/>
              </a:spcAft>
              <a:buNone/>
            </a:pPr>
            <a:r>
              <a:rPr lang="en-US" sz="2199" u="none">
                <a:solidFill>
                  <a:srgbClr val="252747"/>
                </a:solidFill>
                <a:latin typeface="Arial"/>
                <a:ea typeface="Arial"/>
                <a:cs typeface="Arial"/>
                <a:sym typeface="Arial"/>
              </a:rPr>
              <a:t>MODERNISM</a:t>
            </a:r>
            <a:endParaRPr/>
          </a:p>
          <a:p>
            <a:pPr indent="0" lvl="0" marL="0" marR="0" rtl="0" algn="l">
              <a:lnSpc>
                <a:spcPct val="238062"/>
              </a:lnSpc>
              <a:spcBef>
                <a:spcPts val="0"/>
              </a:spcBef>
              <a:spcAft>
                <a:spcPts val="0"/>
              </a:spcAft>
              <a:buNone/>
            </a:pPr>
            <a:r>
              <a:rPr lang="en-US" sz="2199" u="none">
                <a:solidFill>
                  <a:srgbClr val="252747"/>
                </a:solidFill>
                <a:latin typeface="Arial"/>
                <a:ea typeface="Arial"/>
                <a:cs typeface="Arial"/>
                <a:sym typeface="Arial"/>
              </a:rPr>
              <a:t>CONTEMPORARY GRAPHIC DESIGN</a:t>
            </a:r>
            <a:endParaRPr/>
          </a:p>
          <a:p>
            <a:pPr indent="0" lvl="0" marL="0" marR="0" rtl="0" algn="l">
              <a:lnSpc>
                <a:spcPct val="238062"/>
              </a:lnSpc>
              <a:spcBef>
                <a:spcPts val="0"/>
              </a:spcBef>
              <a:spcAft>
                <a:spcPts val="0"/>
              </a:spcAft>
              <a:buNone/>
            </a:pPr>
            <a:r>
              <a:rPr lang="en-US" sz="2199" u="none">
                <a:solidFill>
                  <a:srgbClr val="252747"/>
                </a:solidFill>
                <a:latin typeface="Arial"/>
                <a:ea typeface="Arial"/>
                <a:cs typeface="Arial"/>
                <a:sym typeface="Arial"/>
              </a:rPr>
              <a:t>CONCLUSION</a:t>
            </a:r>
            <a:endParaRPr/>
          </a:p>
          <a:p>
            <a:pPr indent="0" lvl="0" marL="0" marR="0" rtl="0" algn="l">
              <a:lnSpc>
                <a:spcPct val="238062"/>
              </a:lnSpc>
              <a:spcBef>
                <a:spcPts val="0"/>
              </a:spcBef>
              <a:spcAft>
                <a:spcPts val="0"/>
              </a:spcAft>
              <a:buNone/>
            </a:pPr>
            <a:r>
              <a:rPr lang="en-US" sz="2199" u="none">
                <a:solidFill>
                  <a:srgbClr val="252747"/>
                </a:solidFill>
                <a:latin typeface="Arial"/>
                <a:ea typeface="Arial"/>
                <a:cs typeface="Arial"/>
                <a:sym typeface="Arial"/>
              </a:rPr>
              <a:t>CONTACT</a:t>
            </a:r>
            <a:endParaRPr/>
          </a:p>
        </p:txBody>
      </p:sp>
      <p:cxnSp>
        <p:nvCxnSpPr>
          <p:cNvPr id="410" name="Google Shape;410;p21"/>
          <p:cNvCxnSpPr/>
          <p:nvPr/>
        </p:nvCxnSpPr>
        <p:spPr>
          <a:xfrm>
            <a:off x="520432"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411" name="Google Shape;411;p21"/>
          <p:cNvGrpSpPr/>
          <p:nvPr/>
        </p:nvGrpSpPr>
        <p:grpSpPr>
          <a:xfrm>
            <a:off x="520432" y="283298"/>
            <a:ext cx="190410" cy="371237"/>
            <a:chOff x="0" y="-47625"/>
            <a:chExt cx="50149" cy="97774"/>
          </a:xfrm>
        </p:grpSpPr>
        <p:sp>
          <p:nvSpPr>
            <p:cNvPr id="412" name="Google Shape;412;p21"/>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21"/>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4" name="Google Shape;414;p21"/>
          <p:cNvSpPr txBox="1"/>
          <p:nvPr/>
        </p:nvSpPr>
        <p:spPr>
          <a:xfrm>
            <a:off x="898716"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introduction</a:t>
            </a:r>
            <a:endParaRPr/>
          </a:p>
        </p:txBody>
      </p:sp>
      <p:cxnSp>
        <p:nvCxnSpPr>
          <p:cNvPr id="415" name="Google Shape;415;p21"/>
          <p:cNvCxnSpPr/>
          <p:nvPr/>
        </p:nvCxnSpPr>
        <p:spPr>
          <a:xfrm>
            <a:off x="4240911"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416" name="Google Shape;416;p21"/>
          <p:cNvGrpSpPr/>
          <p:nvPr/>
        </p:nvGrpSpPr>
        <p:grpSpPr>
          <a:xfrm>
            <a:off x="4240911" y="283298"/>
            <a:ext cx="190410" cy="371237"/>
            <a:chOff x="0" y="-47625"/>
            <a:chExt cx="50149" cy="97774"/>
          </a:xfrm>
        </p:grpSpPr>
        <p:sp>
          <p:nvSpPr>
            <p:cNvPr id="417" name="Google Shape;417;p21"/>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8" name="Google Shape;418;p21"/>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9" name="Google Shape;419;p21"/>
          <p:cNvSpPr txBox="1"/>
          <p:nvPr/>
        </p:nvSpPr>
        <p:spPr>
          <a:xfrm>
            <a:off x="4619195"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modernism</a:t>
            </a:r>
            <a:endParaRPr/>
          </a:p>
        </p:txBody>
      </p:sp>
      <p:cxnSp>
        <p:nvCxnSpPr>
          <p:cNvPr id="420" name="Google Shape;420;p21"/>
          <p:cNvCxnSpPr/>
          <p:nvPr/>
        </p:nvCxnSpPr>
        <p:spPr>
          <a:xfrm>
            <a:off x="7961390"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421" name="Google Shape;421;p21"/>
          <p:cNvGrpSpPr/>
          <p:nvPr/>
        </p:nvGrpSpPr>
        <p:grpSpPr>
          <a:xfrm>
            <a:off x="7961390" y="283298"/>
            <a:ext cx="190410" cy="371237"/>
            <a:chOff x="0" y="-47625"/>
            <a:chExt cx="50149" cy="97774"/>
          </a:xfrm>
        </p:grpSpPr>
        <p:sp>
          <p:nvSpPr>
            <p:cNvPr id="422" name="Google Shape;422;p21"/>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21"/>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4" name="Google Shape;424;p21"/>
          <p:cNvSpPr txBox="1"/>
          <p:nvPr/>
        </p:nvSpPr>
        <p:spPr>
          <a:xfrm>
            <a:off x="8339674" y="370735"/>
            <a:ext cx="1986936"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contemporary</a:t>
            </a:r>
            <a:endParaRPr/>
          </a:p>
        </p:txBody>
      </p:sp>
      <p:cxnSp>
        <p:nvCxnSpPr>
          <p:cNvPr id="425" name="Google Shape;425;p21"/>
          <p:cNvCxnSpPr/>
          <p:nvPr/>
        </p:nvCxnSpPr>
        <p:spPr>
          <a:xfrm>
            <a:off x="11681869"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426" name="Google Shape;426;p21"/>
          <p:cNvGrpSpPr/>
          <p:nvPr/>
        </p:nvGrpSpPr>
        <p:grpSpPr>
          <a:xfrm>
            <a:off x="11681869" y="283298"/>
            <a:ext cx="190410" cy="371237"/>
            <a:chOff x="0" y="-47625"/>
            <a:chExt cx="50149" cy="97774"/>
          </a:xfrm>
        </p:grpSpPr>
        <p:sp>
          <p:nvSpPr>
            <p:cNvPr id="427" name="Google Shape;427;p21"/>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21"/>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9" name="Google Shape;429;p21"/>
          <p:cNvSpPr txBox="1"/>
          <p:nvPr/>
        </p:nvSpPr>
        <p:spPr>
          <a:xfrm>
            <a:off x="12060153"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conclusion</a:t>
            </a:r>
            <a:endParaRPr/>
          </a:p>
        </p:txBody>
      </p:sp>
      <p:cxnSp>
        <p:nvCxnSpPr>
          <p:cNvPr id="430" name="Google Shape;430;p21"/>
          <p:cNvCxnSpPr/>
          <p:nvPr/>
        </p:nvCxnSpPr>
        <p:spPr>
          <a:xfrm>
            <a:off x="15402348"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431" name="Google Shape;431;p21"/>
          <p:cNvGrpSpPr/>
          <p:nvPr/>
        </p:nvGrpSpPr>
        <p:grpSpPr>
          <a:xfrm>
            <a:off x="15402348" y="283298"/>
            <a:ext cx="190410" cy="371237"/>
            <a:chOff x="0" y="-47625"/>
            <a:chExt cx="50149" cy="97774"/>
          </a:xfrm>
        </p:grpSpPr>
        <p:sp>
          <p:nvSpPr>
            <p:cNvPr id="432" name="Google Shape;432;p21"/>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21"/>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4" name="Google Shape;434;p21"/>
          <p:cNvSpPr txBox="1"/>
          <p:nvPr/>
        </p:nvSpPr>
        <p:spPr>
          <a:xfrm>
            <a:off x="15780632"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contact</a:t>
            </a:r>
            <a:endParaRPr/>
          </a:p>
        </p:txBody>
      </p:sp>
      <p:grpSp>
        <p:nvGrpSpPr>
          <p:cNvPr id="435" name="Google Shape;435;p21"/>
          <p:cNvGrpSpPr/>
          <p:nvPr/>
        </p:nvGrpSpPr>
        <p:grpSpPr>
          <a:xfrm rot="5400000">
            <a:off x="6029229" y="4880434"/>
            <a:ext cx="317725" cy="1257512"/>
            <a:chOff x="0" y="-24821"/>
            <a:chExt cx="423633" cy="1676683"/>
          </a:xfrm>
        </p:grpSpPr>
        <p:grpSp>
          <p:nvGrpSpPr>
            <p:cNvPr id="436" name="Google Shape;436;p21"/>
            <p:cNvGrpSpPr/>
            <p:nvPr/>
          </p:nvGrpSpPr>
          <p:grpSpPr>
            <a:xfrm>
              <a:off x="0" y="1203407"/>
              <a:ext cx="423633" cy="448455"/>
              <a:chOff x="0" y="-47625"/>
              <a:chExt cx="812800" cy="860425"/>
            </a:xfrm>
          </p:grpSpPr>
          <p:sp>
            <p:nvSpPr>
              <p:cNvPr id="437" name="Google Shape;43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21"/>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9" name="Google Shape;439;p21"/>
            <p:cNvGrpSpPr/>
            <p:nvPr/>
          </p:nvGrpSpPr>
          <p:grpSpPr>
            <a:xfrm>
              <a:off x="0" y="589293"/>
              <a:ext cx="423614" cy="448435"/>
              <a:chOff x="0" y="-47625"/>
              <a:chExt cx="812800" cy="860425"/>
            </a:xfrm>
          </p:grpSpPr>
          <p:sp>
            <p:nvSpPr>
              <p:cNvPr id="440" name="Google Shape;44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21"/>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2" name="Google Shape;442;p21"/>
            <p:cNvGrpSpPr/>
            <p:nvPr/>
          </p:nvGrpSpPr>
          <p:grpSpPr>
            <a:xfrm>
              <a:off x="0" y="-24821"/>
              <a:ext cx="423614" cy="448435"/>
              <a:chOff x="0" y="-47625"/>
              <a:chExt cx="812800" cy="860425"/>
            </a:xfrm>
          </p:grpSpPr>
          <p:sp>
            <p:nvSpPr>
              <p:cNvPr id="443" name="Google Shape;44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21"/>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445" name="Google Shape;445;p21"/>
          <p:cNvSpPr/>
          <p:nvPr/>
        </p:nvSpPr>
        <p:spPr>
          <a:xfrm flipH="1">
            <a:off x="0" y="8044496"/>
            <a:ext cx="2242504" cy="2242504"/>
          </a:xfrm>
          <a:custGeom>
            <a:rect b="b" l="l" r="r" t="t"/>
            <a:pathLst>
              <a:path extrusionOk="0" h="2242504" w="2242504">
                <a:moveTo>
                  <a:pt x="2242504" y="0"/>
                </a:moveTo>
                <a:lnTo>
                  <a:pt x="0" y="0"/>
                </a:lnTo>
                <a:lnTo>
                  <a:pt x="0" y="2242504"/>
                </a:lnTo>
                <a:lnTo>
                  <a:pt x="2242504" y="2242504"/>
                </a:lnTo>
                <a:lnTo>
                  <a:pt x="2242504"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449" name="Shape 449"/>
        <p:cNvGrpSpPr/>
        <p:nvPr/>
      </p:nvGrpSpPr>
      <p:grpSpPr>
        <a:xfrm>
          <a:off x="0" y="0"/>
          <a:ext cx="0" cy="0"/>
          <a:chOff x="0" y="0"/>
          <a:chExt cx="0" cy="0"/>
        </a:xfrm>
      </p:grpSpPr>
      <p:pic>
        <p:nvPicPr>
          <p:cNvPr id="450" name="Google Shape;450;p22"/>
          <p:cNvPicPr preferRelativeResize="0"/>
          <p:nvPr/>
        </p:nvPicPr>
        <p:blipFill>
          <a:blip r:embed="rId3">
            <a:alphaModFix/>
          </a:blip>
          <a:stretch>
            <a:fillRect/>
          </a:stretch>
        </p:blipFill>
        <p:spPr>
          <a:xfrm>
            <a:off x="0" y="2488"/>
            <a:ext cx="18288000" cy="7902773"/>
          </a:xfrm>
          <a:prstGeom prst="rect">
            <a:avLst/>
          </a:prstGeom>
          <a:noFill/>
          <a:ln>
            <a:noFill/>
          </a:ln>
        </p:spPr>
      </p:pic>
      <p:sp>
        <p:nvSpPr>
          <p:cNvPr id="451" name="Google Shape;451;p22"/>
          <p:cNvSpPr txBox="1"/>
          <p:nvPr/>
        </p:nvSpPr>
        <p:spPr>
          <a:xfrm>
            <a:off x="381000" y="8226575"/>
            <a:ext cx="13800900" cy="1777500"/>
          </a:xfrm>
          <a:prstGeom prst="rect">
            <a:avLst/>
          </a:prstGeom>
          <a:noFill/>
          <a:ln>
            <a:noFill/>
          </a:ln>
        </p:spPr>
        <p:txBody>
          <a:bodyPr anchorCtr="0" anchor="t" bIns="0" lIns="0" spcFirstLastPara="1" rIns="0" wrap="square" tIns="0">
            <a:spAutoFit/>
          </a:bodyPr>
          <a:lstStyle/>
          <a:p>
            <a:pPr indent="0" lvl="0" marL="0" marR="0" rtl="0" algn="l">
              <a:lnSpc>
                <a:spcPct val="98996"/>
              </a:lnSpc>
              <a:spcBef>
                <a:spcPts val="0"/>
              </a:spcBef>
              <a:spcAft>
                <a:spcPts val="0"/>
              </a:spcAft>
              <a:buNone/>
            </a:pPr>
            <a:r>
              <a:rPr b="1" lang="en-US" sz="11664" u="none" strike="noStrike">
                <a:solidFill>
                  <a:srgbClr val="252747"/>
                </a:solidFill>
                <a:latin typeface="Be Vietnam Pro"/>
                <a:ea typeface="Be Vietnam Pro"/>
                <a:cs typeface="Be Vietnam Pro"/>
                <a:sym typeface="Be Vietnam Pro"/>
              </a:rPr>
              <a:t>INTRODUCTION</a:t>
            </a:r>
            <a:endParaRPr b="1">
              <a:latin typeface="Be Vietnam Pro"/>
              <a:ea typeface="Be Vietnam Pro"/>
              <a:cs typeface="Be Vietnam Pro"/>
              <a:sym typeface="Be Vietnam Pro"/>
            </a:endParaRPr>
          </a:p>
        </p:txBody>
      </p:sp>
      <p:sp>
        <p:nvSpPr>
          <p:cNvPr id="452" name="Google Shape;452;p22"/>
          <p:cNvSpPr txBox="1"/>
          <p:nvPr/>
        </p:nvSpPr>
        <p:spPr>
          <a:xfrm>
            <a:off x="14383929" y="8606142"/>
            <a:ext cx="3337930" cy="780669"/>
          </a:xfrm>
          <a:prstGeom prst="rect">
            <a:avLst/>
          </a:prstGeom>
          <a:noFill/>
          <a:ln>
            <a:noFill/>
          </a:ln>
        </p:spPr>
        <p:txBody>
          <a:bodyPr anchorCtr="0" anchor="t" bIns="0" lIns="0" spcFirstLastPara="1" rIns="0" wrap="square" tIns="0">
            <a:spAutoFit/>
          </a:bodyPr>
          <a:lstStyle/>
          <a:p>
            <a:pPr indent="0" lvl="0" marL="0" marR="0" rtl="0" algn="r">
              <a:lnSpc>
                <a:spcPct val="144020"/>
              </a:lnSpc>
              <a:spcBef>
                <a:spcPts val="0"/>
              </a:spcBef>
              <a:spcAft>
                <a:spcPts val="0"/>
              </a:spcAft>
              <a:buNone/>
            </a:pPr>
            <a:r>
              <a:rPr lang="en-US" sz="2199" u="none" strike="noStrike">
                <a:solidFill>
                  <a:srgbClr val="252747"/>
                </a:solidFill>
                <a:latin typeface="Arial"/>
                <a:ea typeface="Arial"/>
                <a:cs typeface="Arial"/>
                <a:sym typeface="Arial"/>
              </a:rPr>
              <a:t>Elaborate on what you want to discuss. </a:t>
            </a:r>
            <a:endParaRPr/>
          </a:p>
        </p:txBody>
      </p:sp>
    </p:spTree>
  </p:cSld>
  <p:clrMapOvr>
    <a:masterClrMapping/>
  </p:clrMapOvr>
  <p:transition spd="med">
    <p:push dir="r"/>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456" name="Shape 456"/>
        <p:cNvGrpSpPr/>
        <p:nvPr/>
      </p:nvGrpSpPr>
      <p:grpSpPr>
        <a:xfrm>
          <a:off x="0" y="0"/>
          <a:ext cx="0" cy="0"/>
          <a:chOff x="0" y="0"/>
          <a:chExt cx="0" cy="0"/>
        </a:xfrm>
      </p:grpSpPr>
      <p:pic>
        <p:nvPicPr>
          <p:cNvPr id="457" name="Google Shape;457;p23"/>
          <p:cNvPicPr preferRelativeResize="0"/>
          <p:nvPr/>
        </p:nvPicPr>
        <p:blipFill>
          <a:blip r:embed="rId3">
            <a:alphaModFix/>
          </a:blip>
          <a:stretch>
            <a:fillRect/>
          </a:stretch>
        </p:blipFill>
        <p:spPr>
          <a:xfrm>
            <a:off x="1683050" y="2108050"/>
            <a:ext cx="9138279" cy="3715075"/>
          </a:xfrm>
          <a:prstGeom prst="rect">
            <a:avLst/>
          </a:prstGeom>
          <a:noFill/>
          <a:ln>
            <a:noFill/>
          </a:ln>
        </p:spPr>
      </p:pic>
      <p:pic>
        <p:nvPicPr>
          <p:cNvPr id="458" name="Google Shape;458;p23"/>
          <p:cNvPicPr preferRelativeResize="0"/>
          <p:nvPr/>
        </p:nvPicPr>
        <p:blipFill>
          <a:blip r:embed="rId4">
            <a:alphaModFix/>
          </a:blip>
          <a:stretch>
            <a:fillRect/>
          </a:stretch>
        </p:blipFill>
        <p:spPr>
          <a:xfrm>
            <a:off x="11185851" y="2108051"/>
            <a:ext cx="5050050" cy="3709850"/>
          </a:xfrm>
          <a:prstGeom prst="rect">
            <a:avLst/>
          </a:prstGeom>
          <a:noFill/>
          <a:ln>
            <a:noFill/>
          </a:ln>
        </p:spPr>
      </p:pic>
      <p:sp>
        <p:nvSpPr>
          <p:cNvPr id="459" name="Google Shape;459;p23"/>
          <p:cNvSpPr txBox="1"/>
          <p:nvPr/>
        </p:nvSpPr>
        <p:spPr>
          <a:xfrm>
            <a:off x="1683042" y="7248552"/>
            <a:ext cx="5211300" cy="1546500"/>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1" lang="en-US" sz="4673" u="none" strike="noStrike">
                <a:solidFill>
                  <a:srgbClr val="252747"/>
                </a:solidFill>
                <a:latin typeface="Be Vietnam Pro"/>
                <a:ea typeface="Be Vietnam Pro"/>
                <a:cs typeface="Be Vietnam Pro"/>
                <a:sym typeface="Be Vietnam Pro"/>
              </a:rPr>
              <a:t>EARLY GRAPHIC DESIGN</a:t>
            </a:r>
            <a:endParaRPr b="1">
              <a:latin typeface="Be Vietnam Pro"/>
              <a:ea typeface="Be Vietnam Pro"/>
              <a:cs typeface="Be Vietnam Pro"/>
              <a:sym typeface="Be Vietnam Pro"/>
            </a:endParaRPr>
          </a:p>
        </p:txBody>
      </p:sp>
      <p:sp>
        <p:nvSpPr>
          <p:cNvPr id="460" name="Google Shape;460;p23"/>
          <p:cNvSpPr txBox="1"/>
          <p:nvPr/>
        </p:nvSpPr>
        <p:spPr>
          <a:xfrm>
            <a:off x="10213957" y="7306442"/>
            <a:ext cx="6035905" cy="1180719"/>
          </a:xfrm>
          <a:prstGeom prst="rect">
            <a:avLst/>
          </a:prstGeom>
          <a:noFill/>
          <a:ln>
            <a:noFill/>
          </a:ln>
        </p:spPr>
        <p:txBody>
          <a:bodyPr anchorCtr="0" anchor="t" bIns="0" lIns="0" spcFirstLastPara="1" rIns="0" wrap="square" tIns="0">
            <a:spAutoFit/>
          </a:bodyPr>
          <a:lstStyle/>
          <a:p>
            <a:pPr indent="0" lvl="0" marL="0" marR="0" rtl="0" algn="just">
              <a:lnSpc>
                <a:spcPct val="144020"/>
              </a:lnSpc>
              <a:spcBef>
                <a:spcPts val="0"/>
              </a:spcBef>
              <a:spcAft>
                <a:spcPts val="0"/>
              </a:spcAft>
              <a:buNone/>
            </a:pPr>
            <a:r>
              <a:rPr lang="en-US" sz="2199" u="none" strike="noStrike">
                <a:solidFill>
                  <a:srgbClr val="252747"/>
                </a:solidFill>
                <a:latin typeface="Arial"/>
                <a:ea typeface="Arial"/>
                <a:cs typeface="Arial"/>
                <a:sym typeface="Arial"/>
              </a:rPr>
              <a:t>Graphic design has roots in ancient civilizations, where visuals communicated ideas and stories.</a:t>
            </a:r>
            <a:endParaRPr/>
          </a:p>
        </p:txBody>
      </p:sp>
      <p:cxnSp>
        <p:nvCxnSpPr>
          <p:cNvPr id="461" name="Google Shape;461;p23"/>
          <p:cNvCxnSpPr/>
          <p:nvPr/>
        </p:nvCxnSpPr>
        <p:spPr>
          <a:xfrm>
            <a:off x="520432"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462" name="Google Shape;462;p23"/>
          <p:cNvGrpSpPr/>
          <p:nvPr/>
        </p:nvGrpSpPr>
        <p:grpSpPr>
          <a:xfrm>
            <a:off x="520432" y="283298"/>
            <a:ext cx="190410" cy="371237"/>
            <a:chOff x="0" y="-47625"/>
            <a:chExt cx="50149" cy="97774"/>
          </a:xfrm>
        </p:grpSpPr>
        <p:sp>
          <p:nvSpPr>
            <p:cNvPr id="463" name="Google Shape;463;p2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23"/>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5" name="Google Shape;465;p23"/>
          <p:cNvSpPr txBox="1"/>
          <p:nvPr/>
        </p:nvSpPr>
        <p:spPr>
          <a:xfrm>
            <a:off x="898716"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introduction</a:t>
            </a:r>
            <a:endParaRPr/>
          </a:p>
        </p:txBody>
      </p:sp>
      <p:cxnSp>
        <p:nvCxnSpPr>
          <p:cNvPr id="466" name="Google Shape;466;p23"/>
          <p:cNvCxnSpPr/>
          <p:nvPr/>
        </p:nvCxnSpPr>
        <p:spPr>
          <a:xfrm>
            <a:off x="4240911"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467" name="Google Shape;467;p23"/>
          <p:cNvGrpSpPr/>
          <p:nvPr/>
        </p:nvGrpSpPr>
        <p:grpSpPr>
          <a:xfrm>
            <a:off x="4240911" y="283298"/>
            <a:ext cx="190410" cy="371237"/>
            <a:chOff x="0" y="-47625"/>
            <a:chExt cx="50149" cy="97774"/>
          </a:xfrm>
        </p:grpSpPr>
        <p:sp>
          <p:nvSpPr>
            <p:cNvPr id="468" name="Google Shape;468;p2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9" name="Google Shape;469;p23"/>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0" name="Google Shape;470;p23"/>
          <p:cNvSpPr txBox="1"/>
          <p:nvPr/>
        </p:nvSpPr>
        <p:spPr>
          <a:xfrm>
            <a:off x="4619195"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modernism</a:t>
            </a:r>
            <a:endParaRPr/>
          </a:p>
        </p:txBody>
      </p:sp>
      <p:cxnSp>
        <p:nvCxnSpPr>
          <p:cNvPr id="471" name="Google Shape;471;p23"/>
          <p:cNvCxnSpPr/>
          <p:nvPr/>
        </p:nvCxnSpPr>
        <p:spPr>
          <a:xfrm>
            <a:off x="7961390"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472" name="Google Shape;472;p23"/>
          <p:cNvGrpSpPr/>
          <p:nvPr/>
        </p:nvGrpSpPr>
        <p:grpSpPr>
          <a:xfrm>
            <a:off x="7961390" y="283298"/>
            <a:ext cx="190410" cy="371237"/>
            <a:chOff x="0" y="-47625"/>
            <a:chExt cx="50149" cy="97774"/>
          </a:xfrm>
        </p:grpSpPr>
        <p:sp>
          <p:nvSpPr>
            <p:cNvPr id="473" name="Google Shape;473;p2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23"/>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5" name="Google Shape;475;p23"/>
          <p:cNvSpPr txBox="1"/>
          <p:nvPr/>
        </p:nvSpPr>
        <p:spPr>
          <a:xfrm>
            <a:off x="8339674" y="370735"/>
            <a:ext cx="1986936"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contemporary</a:t>
            </a:r>
            <a:endParaRPr/>
          </a:p>
        </p:txBody>
      </p:sp>
      <p:cxnSp>
        <p:nvCxnSpPr>
          <p:cNvPr id="476" name="Google Shape;476;p23"/>
          <p:cNvCxnSpPr/>
          <p:nvPr/>
        </p:nvCxnSpPr>
        <p:spPr>
          <a:xfrm>
            <a:off x="11681869"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477" name="Google Shape;477;p23"/>
          <p:cNvGrpSpPr/>
          <p:nvPr/>
        </p:nvGrpSpPr>
        <p:grpSpPr>
          <a:xfrm>
            <a:off x="11681869" y="283298"/>
            <a:ext cx="190410" cy="371237"/>
            <a:chOff x="0" y="-47625"/>
            <a:chExt cx="50149" cy="97774"/>
          </a:xfrm>
        </p:grpSpPr>
        <p:sp>
          <p:nvSpPr>
            <p:cNvPr id="478" name="Google Shape;478;p2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23"/>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0" name="Google Shape;480;p23"/>
          <p:cNvSpPr txBox="1"/>
          <p:nvPr/>
        </p:nvSpPr>
        <p:spPr>
          <a:xfrm>
            <a:off x="12060153"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conclusion</a:t>
            </a:r>
            <a:endParaRPr/>
          </a:p>
        </p:txBody>
      </p:sp>
      <p:cxnSp>
        <p:nvCxnSpPr>
          <p:cNvPr id="481" name="Google Shape;481;p23"/>
          <p:cNvCxnSpPr/>
          <p:nvPr/>
        </p:nvCxnSpPr>
        <p:spPr>
          <a:xfrm>
            <a:off x="15402348"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482" name="Google Shape;482;p23"/>
          <p:cNvGrpSpPr/>
          <p:nvPr/>
        </p:nvGrpSpPr>
        <p:grpSpPr>
          <a:xfrm>
            <a:off x="15402348" y="283298"/>
            <a:ext cx="190410" cy="371237"/>
            <a:chOff x="0" y="-47625"/>
            <a:chExt cx="50149" cy="97774"/>
          </a:xfrm>
        </p:grpSpPr>
        <p:sp>
          <p:nvSpPr>
            <p:cNvPr id="483" name="Google Shape;483;p23"/>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23"/>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5" name="Google Shape;485;p23"/>
          <p:cNvSpPr txBox="1"/>
          <p:nvPr/>
        </p:nvSpPr>
        <p:spPr>
          <a:xfrm>
            <a:off x="15780632"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contact</a:t>
            </a:r>
            <a:endParaRPr/>
          </a:p>
        </p:txBody>
      </p:sp>
      <p:grpSp>
        <p:nvGrpSpPr>
          <p:cNvPr id="486" name="Google Shape;486;p23"/>
          <p:cNvGrpSpPr/>
          <p:nvPr/>
        </p:nvGrpSpPr>
        <p:grpSpPr>
          <a:xfrm rot="5400000">
            <a:off x="4710791" y="7839268"/>
            <a:ext cx="317725" cy="1257512"/>
            <a:chOff x="0" y="-24821"/>
            <a:chExt cx="423633" cy="1676683"/>
          </a:xfrm>
        </p:grpSpPr>
        <p:grpSp>
          <p:nvGrpSpPr>
            <p:cNvPr id="487" name="Google Shape;487;p23"/>
            <p:cNvGrpSpPr/>
            <p:nvPr/>
          </p:nvGrpSpPr>
          <p:grpSpPr>
            <a:xfrm>
              <a:off x="0" y="1203407"/>
              <a:ext cx="423633" cy="448455"/>
              <a:chOff x="0" y="-47625"/>
              <a:chExt cx="812800" cy="860425"/>
            </a:xfrm>
          </p:grpSpPr>
          <p:sp>
            <p:nvSpPr>
              <p:cNvPr id="488" name="Google Shape;48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23"/>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0" name="Google Shape;490;p23"/>
            <p:cNvGrpSpPr/>
            <p:nvPr/>
          </p:nvGrpSpPr>
          <p:grpSpPr>
            <a:xfrm>
              <a:off x="0" y="589293"/>
              <a:ext cx="423614" cy="448435"/>
              <a:chOff x="0" y="-47625"/>
              <a:chExt cx="812800" cy="860425"/>
            </a:xfrm>
          </p:grpSpPr>
          <p:sp>
            <p:nvSpPr>
              <p:cNvPr id="491" name="Google Shape;49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23"/>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3" name="Google Shape;493;p23"/>
            <p:cNvGrpSpPr/>
            <p:nvPr/>
          </p:nvGrpSpPr>
          <p:grpSpPr>
            <a:xfrm>
              <a:off x="0" y="-24821"/>
              <a:ext cx="423614" cy="448435"/>
              <a:chOff x="0" y="-47625"/>
              <a:chExt cx="812800" cy="860425"/>
            </a:xfrm>
          </p:grpSpPr>
          <p:sp>
            <p:nvSpPr>
              <p:cNvPr id="494" name="Google Shape;49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23"/>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transition spd="med">
    <p:push dir="r"/>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499" name="Shape 499"/>
        <p:cNvGrpSpPr/>
        <p:nvPr/>
      </p:nvGrpSpPr>
      <p:grpSpPr>
        <a:xfrm>
          <a:off x="0" y="0"/>
          <a:ext cx="0" cy="0"/>
          <a:chOff x="0" y="0"/>
          <a:chExt cx="0" cy="0"/>
        </a:xfrm>
      </p:grpSpPr>
      <p:sp>
        <p:nvSpPr>
          <p:cNvPr id="500" name="Google Shape;500;p24"/>
          <p:cNvSpPr txBox="1"/>
          <p:nvPr/>
        </p:nvSpPr>
        <p:spPr>
          <a:xfrm>
            <a:off x="520424" y="1361850"/>
            <a:ext cx="7530900" cy="1546500"/>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1" lang="en-US" sz="4673">
                <a:solidFill>
                  <a:srgbClr val="252747"/>
                </a:solidFill>
                <a:latin typeface="Be Vietnam Pro"/>
                <a:ea typeface="Be Vietnam Pro"/>
                <a:cs typeface="Be Vietnam Pro"/>
                <a:sym typeface="Be Vietnam Pro"/>
              </a:rPr>
              <a:t>RENAISSANCE DESIGN: </a:t>
            </a:r>
            <a:endParaRPr b="1">
              <a:latin typeface="Be Vietnam Pro"/>
              <a:ea typeface="Be Vietnam Pro"/>
              <a:cs typeface="Be Vietnam Pro"/>
              <a:sym typeface="Be Vietnam Pro"/>
            </a:endParaRPr>
          </a:p>
          <a:p>
            <a:pPr indent="0" lvl="0" marL="0" marR="0" rtl="0" algn="l">
              <a:lnSpc>
                <a:spcPct val="115001"/>
              </a:lnSpc>
              <a:spcBef>
                <a:spcPts val="0"/>
              </a:spcBef>
              <a:spcAft>
                <a:spcPts val="0"/>
              </a:spcAft>
              <a:buNone/>
            </a:pPr>
            <a:r>
              <a:rPr b="1" lang="en-US" sz="4673">
                <a:solidFill>
                  <a:srgbClr val="252747"/>
                </a:solidFill>
                <a:latin typeface="Be Vietnam Pro"/>
                <a:ea typeface="Be Vietnam Pro"/>
                <a:cs typeface="Be Vietnam Pro"/>
                <a:sym typeface="Be Vietnam Pro"/>
              </a:rPr>
              <a:t>ART MEETS SCIENCE</a:t>
            </a:r>
            <a:endParaRPr b="1">
              <a:latin typeface="Be Vietnam Pro"/>
              <a:ea typeface="Be Vietnam Pro"/>
              <a:cs typeface="Be Vietnam Pro"/>
              <a:sym typeface="Be Vietnam Pro"/>
            </a:endParaRPr>
          </a:p>
        </p:txBody>
      </p:sp>
      <p:pic>
        <p:nvPicPr>
          <p:cNvPr id="501" name="Google Shape;501;p24"/>
          <p:cNvPicPr preferRelativeResize="0"/>
          <p:nvPr/>
        </p:nvPicPr>
        <p:blipFill rotWithShape="1">
          <a:blip r:embed="rId3">
            <a:alphaModFix/>
          </a:blip>
          <a:srcRect b="0" l="13542" r="13541" t="0"/>
          <a:stretch/>
        </p:blipFill>
        <p:spPr>
          <a:xfrm>
            <a:off x="8339674" y="3801358"/>
            <a:ext cx="2895395" cy="2233638"/>
          </a:xfrm>
          <a:prstGeom prst="rect">
            <a:avLst/>
          </a:prstGeom>
          <a:noFill/>
          <a:ln>
            <a:noFill/>
          </a:ln>
        </p:spPr>
      </p:pic>
      <p:cxnSp>
        <p:nvCxnSpPr>
          <p:cNvPr id="502" name="Google Shape;502;p24"/>
          <p:cNvCxnSpPr/>
          <p:nvPr/>
        </p:nvCxnSpPr>
        <p:spPr>
          <a:xfrm>
            <a:off x="520432"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503" name="Google Shape;503;p24"/>
          <p:cNvGrpSpPr/>
          <p:nvPr/>
        </p:nvGrpSpPr>
        <p:grpSpPr>
          <a:xfrm>
            <a:off x="520432" y="283298"/>
            <a:ext cx="190410" cy="371237"/>
            <a:chOff x="0" y="-47625"/>
            <a:chExt cx="50149" cy="97774"/>
          </a:xfrm>
        </p:grpSpPr>
        <p:sp>
          <p:nvSpPr>
            <p:cNvPr id="504" name="Google Shape;504;p2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24"/>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6" name="Google Shape;506;p24"/>
          <p:cNvSpPr txBox="1"/>
          <p:nvPr/>
        </p:nvSpPr>
        <p:spPr>
          <a:xfrm>
            <a:off x="898716"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introduction</a:t>
            </a:r>
            <a:endParaRPr/>
          </a:p>
        </p:txBody>
      </p:sp>
      <p:cxnSp>
        <p:nvCxnSpPr>
          <p:cNvPr id="507" name="Google Shape;507;p24"/>
          <p:cNvCxnSpPr/>
          <p:nvPr/>
        </p:nvCxnSpPr>
        <p:spPr>
          <a:xfrm>
            <a:off x="4240911"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508" name="Google Shape;508;p24"/>
          <p:cNvGrpSpPr/>
          <p:nvPr/>
        </p:nvGrpSpPr>
        <p:grpSpPr>
          <a:xfrm>
            <a:off x="4240911" y="283298"/>
            <a:ext cx="190410" cy="371237"/>
            <a:chOff x="0" y="-47625"/>
            <a:chExt cx="50149" cy="97774"/>
          </a:xfrm>
        </p:grpSpPr>
        <p:sp>
          <p:nvSpPr>
            <p:cNvPr id="509" name="Google Shape;509;p2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24"/>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11" name="Google Shape;511;p24"/>
          <p:cNvSpPr txBox="1"/>
          <p:nvPr/>
        </p:nvSpPr>
        <p:spPr>
          <a:xfrm>
            <a:off x="4619195"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modernism</a:t>
            </a:r>
            <a:endParaRPr/>
          </a:p>
        </p:txBody>
      </p:sp>
      <p:cxnSp>
        <p:nvCxnSpPr>
          <p:cNvPr id="512" name="Google Shape;512;p24"/>
          <p:cNvCxnSpPr/>
          <p:nvPr/>
        </p:nvCxnSpPr>
        <p:spPr>
          <a:xfrm>
            <a:off x="7961390"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513" name="Google Shape;513;p24"/>
          <p:cNvGrpSpPr/>
          <p:nvPr/>
        </p:nvGrpSpPr>
        <p:grpSpPr>
          <a:xfrm>
            <a:off x="7961390" y="283298"/>
            <a:ext cx="190410" cy="371237"/>
            <a:chOff x="0" y="-47625"/>
            <a:chExt cx="50149" cy="97774"/>
          </a:xfrm>
        </p:grpSpPr>
        <p:sp>
          <p:nvSpPr>
            <p:cNvPr id="514" name="Google Shape;514;p2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24"/>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16" name="Google Shape;516;p24"/>
          <p:cNvSpPr txBox="1"/>
          <p:nvPr/>
        </p:nvSpPr>
        <p:spPr>
          <a:xfrm>
            <a:off x="8339674" y="370735"/>
            <a:ext cx="1986936"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contemporary</a:t>
            </a:r>
            <a:endParaRPr/>
          </a:p>
        </p:txBody>
      </p:sp>
      <p:cxnSp>
        <p:nvCxnSpPr>
          <p:cNvPr id="517" name="Google Shape;517;p24"/>
          <p:cNvCxnSpPr/>
          <p:nvPr/>
        </p:nvCxnSpPr>
        <p:spPr>
          <a:xfrm>
            <a:off x="11681869"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518" name="Google Shape;518;p24"/>
          <p:cNvGrpSpPr/>
          <p:nvPr/>
        </p:nvGrpSpPr>
        <p:grpSpPr>
          <a:xfrm>
            <a:off x="11681869" y="283298"/>
            <a:ext cx="190410" cy="371237"/>
            <a:chOff x="0" y="-47625"/>
            <a:chExt cx="50149" cy="97774"/>
          </a:xfrm>
        </p:grpSpPr>
        <p:sp>
          <p:nvSpPr>
            <p:cNvPr id="519" name="Google Shape;519;p2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0" name="Google Shape;520;p24"/>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21" name="Google Shape;521;p24"/>
          <p:cNvSpPr txBox="1"/>
          <p:nvPr/>
        </p:nvSpPr>
        <p:spPr>
          <a:xfrm>
            <a:off x="12060153"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conclusion</a:t>
            </a:r>
            <a:endParaRPr/>
          </a:p>
        </p:txBody>
      </p:sp>
      <p:cxnSp>
        <p:nvCxnSpPr>
          <p:cNvPr id="522" name="Google Shape;522;p24"/>
          <p:cNvCxnSpPr/>
          <p:nvPr/>
        </p:nvCxnSpPr>
        <p:spPr>
          <a:xfrm>
            <a:off x="15402348"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523" name="Google Shape;523;p24"/>
          <p:cNvGrpSpPr/>
          <p:nvPr/>
        </p:nvGrpSpPr>
        <p:grpSpPr>
          <a:xfrm>
            <a:off x="15402348" y="283298"/>
            <a:ext cx="190410" cy="371237"/>
            <a:chOff x="0" y="-47625"/>
            <a:chExt cx="50149" cy="97774"/>
          </a:xfrm>
        </p:grpSpPr>
        <p:sp>
          <p:nvSpPr>
            <p:cNvPr id="524" name="Google Shape;524;p24"/>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24"/>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26" name="Google Shape;526;p24"/>
          <p:cNvSpPr txBox="1"/>
          <p:nvPr/>
        </p:nvSpPr>
        <p:spPr>
          <a:xfrm>
            <a:off x="15780632"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contact</a:t>
            </a:r>
            <a:endParaRPr/>
          </a:p>
        </p:txBody>
      </p:sp>
      <p:pic>
        <p:nvPicPr>
          <p:cNvPr id="527" name="Google Shape;527;p24"/>
          <p:cNvPicPr preferRelativeResize="0"/>
          <p:nvPr/>
        </p:nvPicPr>
        <p:blipFill rotWithShape="1">
          <a:blip r:embed="rId4">
            <a:alphaModFix/>
          </a:blip>
          <a:srcRect b="0" l="6818" r="6817" t="0"/>
          <a:stretch/>
        </p:blipFill>
        <p:spPr>
          <a:xfrm>
            <a:off x="8339674" y="7385638"/>
            <a:ext cx="2895395" cy="2233638"/>
          </a:xfrm>
          <a:prstGeom prst="rect">
            <a:avLst/>
          </a:prstGeom>
          <a:noFill/>
          <a:ln>
            <a:noFill/>
          </a:ln>
        </p:spPr>
      </p:pic>
      <p:pic>
        <p:nvPicPr>
          <p:cNvPr id="528" name="Google Shape;528;p24"/>
          <p:cNvPicPr preferRelativeResize="0"/>
          <p:nvPr/>
        </p:nvPicPr>
        <p:blipFill rotWithShape="1">
          <a:blip r:embed="rId5">
            <a:alphaModFix/>
          </a:blip>
          <a:srcRect b="0" l="7709" r="7709" t="0"/>
          <a:stretch/>
        </p:blipFill>
        <p:spPr>
          <a:xfrm>
            <a:off x="520432" y="3801358"/>
            <a:ext cx="2895395" cy="2233638"/>
          </a:xfrm>
          <a:prstGeom prst="rect">
            <a:avLst/>
          </a:prstGeom>
          <a:noFill/>
          <a:ln>
            <a:noFill/>
          </a:ln>
        </p:spPr>
      </p:pic>
      <p:grpSp>
        <p:nvGrpSpPr>
          <p:cNvPr id="529" name="Google Shape;529;p24"/>
          <p:cNvGrpSpPr/>
          <p:nvPr/>
        </p:nvGrpSpPr>
        <p:grpSpPr>
          <a:xfrm>
            <a:off x="3768434" y="3801350"/>
            <a:ext cx="4218640" cy="1438579"/>
            <a:chOff x="-93198" y="-17"/>
            <a:chExt cx="6112200" cy="1918106"/>
          </a:xfrm>
        </p:grpSpPr>
        <p:sp>
          <p:nvSpPr>
            <p:cNvPr id="530" name="Google Shape;530;p24"/>
            <p:cNvSpPr txBox="1"/>
            <p:nvPr/>
          </p:nvSpPr>
          <p:spPr>
            <a:xfrm>
              <a:off x="-93198" y="-17"/>
              <a:ext cx="6112200" cy="451200"/>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a:solidFill>
                    <a:srgbClr val="252747"/>
                  </a:solidFill>
                  <a:latin typeface="Arial"/>
                  <a:ea typeface="Arial"/>
                  <a:cs typeface="Arial"/>
                  <a:sym typeface="Arial"/>
                </a:rPr>
                <a:t>ADD A MAIN POINT</a:t>
              </a:r>
              <a:endParaRPr/>
            </a:p>
          </p:txBody>
        </p:sp>
        <p:sp>
          <p:nvSpPr>
            <p:cNvPr id="531" name="Google Shape;531;p24"/>
            <p:cNvSpPr txBox="1"/>
            <p:nvPr/>
          </p:nvSpPr>
          <p:spPr>
            <a:xfrm>
              <a:off x="-65229" y="947289"/>
              <a:ext cx="4740000" cy="970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u="none">
                  <a:solidFill>
                    <a:srgbClr val="252747"/>
                  </a:solidFill>
                  <a:latin typeface="Arial"/>
                  <a:ea typeface="Arial"/>
                  <a:cs typeface="Arial"/>
                  <a:sym typeface="Arial"/>
                </a:rPr>
                <a:t>Briefly elaborate on what you want to discuss. </a:t>
              </a:r>
              <a:endParaRPr/>
            </a:p>
          </p:txBody>
        </p:sp>
      </p:grpSp>
      <p:pic>
        <p:nvPicPr>
          <p:cNvPr id="532" name="Google Shape;532;p24"/>
          <p:cNvPicPr preferRelativeResize="0"/>
          <p:nvPr/>
        </p:nvPicPr>
        <p:blipFill rotWithShape="1">
          <a:blip r:embed="rId6">
            <a:alphaModFix/>
          </a:blip>
          <a:srcRect b="0" l="6818" r="6817" t="0"/>
          <a:stretch/>
        </p:blipFill>
        <p:spPr>
          <a:xfrm>
            <a:off x="520432" y="7385638"/>
            <a:ext cx="2895395" cy="2233638"/>
          </a:xfrm>
          <a:prstGeom prst="rect">
            <a:avLst/>
          </a:prstGeom>
          <a:noFill/>
          <a:ln>
            <a:noFill/>
          </a:ln>
        </p:spPr>
      </p:pic>
      <p:grpSp>
        <p:nvGrpSpPr>
          <p:cNvPr id="533" name="Google Shape;533;p24"/>
          <p:cNvGrpSpPr/>
          <p:nvPr/>
        </p:nvGrpSpPr>
        <p:grpSpPr>
          <a:xfrm rot="5400000">
            <a:off x="7552058" y="1937415"/>
            <a:ext cx="317725" cy="1257512"/>
            <a:chOff x="0" y="-24821"/>
            <a:chExt cx="423633" cy="1676683"/>
          </a:xfrm>
        </p:grpSpPr>
        <p:grpSp>
          <p:nvGrpSpPr>
            <p:cNvPr id="534" name="Google Shape;534;p24"/>
            <p:cNvGrpSpPr/>
            <p:nvPr/>
          </p:nvGrpSpPr>
          <p:grpSpPr>
            <a:xfrm>
              <a:off x="0" y="1203407"/>
              <a:ext cx="423633" cy="448455"/>
              <a:chOff x="0" y="-47625"/>
              <a:chExt cx="812800" cy="860425"/>
            </a:xfrm>
          </p:grpSpPr>
          <p:sp>
            <p:nvSpPr>
              <p:cNvPr id="535" name="Google Shape;53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6" name="Google Shape;536;p24"/>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7" name="Google Shape;537;p24"/>
            <p:cNvGrpSpPr/>
            <p:nvPr/>
          </p:nvGrpSpPr>
          <p:grpSpPr>
            <a:xfrm>
              <a:off x="0" y="589293"/>
              <a:ext cx="423614" cy="448435"/>
              <a:chOff x="0" y="-47625"/>
              <a:chExt cx="812800" cy="860425"/>
            </a:xfrm>
          </p:grpSpPr>
          <p:sp>
            <p:nvSpPr>
              <p:cNvPr id="538" name="Google Shape;53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24"/>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0" name="Google Shape;540;p24"/>
            <p:cNvGrpSpPr/>
            <p:nvPr/>
          </p:nvGrpSpPr>
          <p:grpSpPr>
            <a:xfrm>
              <a:off x="0" y="-24821"/>
              <a:ext cx="423614" cy="448435"/>
              <a:chOff x="0" y="-47625"/>
              <a:chExt cx="812800" cy="860425"/>
            </a:xfrm>
          </p:grpSpPr>
          <p:sp>
            <p:nvSpPr>
              <p:cNvPr id="541" name="Google Shape;54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2" name="Google Shape;542;p24"/>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543" name="Google Shape;543;p24"/>
          <p:cNvSpPr/>
          <p:nvPr/>
        </p:nvSpPr>
        <p:spPr>
          <a:xfrm>
            <a:off x="16418184" y="1610634"/>
            <a:ext cx="1231030" cy="1317250"/>
          </a:xfrm>
          <a:custGeom>
            <a:rect b="b" l="l" r="r" t="t"/>
            <a:pathLst>
              <a:path extrusionOk="0" h="1317250" w="1231030">
                <a:moveTo>
                  <a:pt x="0" y="0"/>
                </a:moveTo>
                <a:lnTo>
                  <a:pt x="1231030" y="0"/>
                </a:lnTo>
                <a:lnTo>
                  <a:pt x="1231030" y="1317250"/>
                </a:lnTo>
                <a:lnTo>
                  <a:pt x="0" y="131725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4" name="Google Shape;544;p24"/>
          <p:cNvSpPr/>
          <p:nvPr/>
        </p:nvSpPr>
        <p:spPr>
          <a:xfrm>
            <a:off x="16418184" y="2725033"/>
            <a:ext cx="1231030" cy="1317250"/>
          </a:xfrm>
          <a:custGeom>
            <a:rect b="b" l="l" r="r" t="t"/>
            <a:pathLst>
              <a:path extrusionOk="0" h="1317250" w="1231030">
                <a:moveTo>
                  <a:pt x="0" y="0"/>
                </a:moveTo>
                <a:lnTo>
                  <a:pt x="1231030" y="0"/>
                </a:lnTo>
                <a:lnTo>
                  <a:pt x="1231030" y="1317250"/>
                </a:lnTo>
                <a:lnTo>
                  <a:pt x="0" y="131725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45" name="Google Shape;545;p24"/>
          <p:cNvGrpSpPr/>
          <p:nvPr/>
        </p:nvGrpSpPr>
        <p:grpSpPr>
          <a:xfrm rot="5400000">
            <a:off x="15793977" y="1438433"/>
            <a:ext cx="455497" cy="482186"/>
            <a:chOff x="0" y="-47625"/>
            <a:chExt cx="812800" cy="860425"/>
          </a:xfrm>
        </p:grpSpPr>
        <p:sp>
          <p:nvSpPr>
            <p:cNvPr id="546" name="Google Shape;54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7" name="Google Shape;547;p24"/>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8" name="Google Shape;548;p24"/>
          <p:cNvGrpSpPr/>
          <p:nvPr/>
        </p:nvGrpSpPr>
        <p:grpSpPr>
          <a:xfrm>
            <a:off x="3768434" y="7385650"/>
            <a:ext cx="4218640" cy="1438579"/>
            <a:chOff x="-93198" y="-17"/>
            <a:chExt cx="6112200" cy="1918106"/>
          </a:xfrm>
        </p:grpSpPr>
        <p:sp>
          <p:nvSpPr>
            <p:cNvPr id="549" name="Google Shape;549;p24"/>
            <p:cNvSpPr txBox="1"/>
            <p:nvPr/>
          </p:nvSpPr>
          <p:spPr>
            <a:xfrm>
              <a:off x="-93198" y="-17"/>
              <a:ext cx="6112200" cy="451200"/>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a:solidFill>
                    <a:srgbClr val="252747"/>
                  </a:solidFill>
                  <a:latin typeface="Arial"/>
                  <a:ea typeface="Arial"/>
                  <a:cs typeface="Arial"/>
                  <a:sym typeface="Arial"/>
                </a:rPr>
                <a:t>ADD A MAIN POINT</a:t>
              </a:r>
              <a:endParaRPr/>
            </a:p>
          </p:txBody>
        </p:sp>
        <p:sp>
          <p:nvSpPr>
            <p:cNvPr id="550" name="Google Shape;550;p24"/>
            <p:cNvSpPr txBox="1"/>
            <p:nvPr/>
          </p:nvSpPr>
          <p:spPr>
            <a:xfrm>
              <a:off x="-65229" y="947289"/>
              <a:ext cx="4740000" cy="970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u="none">
                  <a:solidFill>
                    <a:srgbClr val="252747"/>
                  </a:solidFill>
                  <a:latin typeface="Arial"/>
                  <a:ea typeface="Arial"/>
                  <a:cs typeface="Arial"/>
                  <a:sym typeface="Arial"/>
                </a:rPr>
                <a:t>Briefly elaborate on what you want to discuss. </a:t>
              </a:r>
              <a:endParaRPr/>
            </a:p>
          </p:txBody>
        </p:sp>
      </p:grpSp>
      <p:grpSp>
        <p:nvGrpSpPr>
          <p:cNvPr id="551" name="Google Shape;551;p24"/>
          <p:cNvGrpSpPr/>
          <p:nvPr/>
        </p:nvGrpSpPr>
        <p:grpSpPr>
          <a:xfrm>
            <a:off x="11587684" y="3801350"/>
            <a:ext cx="4218640" cy="1438579"/>
            <a:chOff x="-93198" y="-17"/>
            <a:chExt cx="6112200" cy="1918106"/>
          </a:xfrm>
        </p:grpSpPr>
        <p:sp>
          <p:nvSpPr>
            <p:cNvPr id="552" name="Google Shape;552;p24"/>
            <p:cNvSpPr txBox="1"/>
            <p:nvPr/>
          </p:nvSpPr>
          <p:spPr>
            <a:xfrm>
              <a:off x="-93198" y="-17"/>
              <a:ext cx="6112200" cy="451200"/>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a:solidFill>
                    <a:srgbClr val="252747"/>
                  </a:solidFill>
                  <a:latin typeface="Arial"/>
                  <a:ea typeface="Arial"/>
                  <a:cs typeface="Arial"/>
                  <a:sym typeface="Arial"/>
                </a:rPr>
                <a:t>ADD A MAIN POINT</a:t>
              </a:r>
              <a:endParaRPr/>
            </a:p>
          </p:txBody>
        </p:sp>
        <p:sp>
          <p:nvSpPr>
            <p:cNvPr id="553" name="Google Shape;553;p24"/>
            <p:cNvSpPr txBox="1"/>
            <p:nvPr/>
          </p:nvSpPr>
          <p:spPr>
            <a:xfrm>
              <a:off x="-65229" y="947289"/>
              <a:ext cx="4740000" cy="970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u="none">
                  <a:solidFill>
                    <a:srgbClr val="252747"/>
                  </a:solidFill>
                  <a:latin typeface="Arial"/>
                  <a:ea typeface="Arial"/>
                  <a:cs typeface="Arial"/>
                  <a:sym typeface="Arial"/>
                </a:rPr>
                <a:t>Briefly elaborate on what you want to discuss. </a:t>
              </a:r>
              <a:endParaRPr/>
            </a:p>
          </p:txBody>
        </p:sp>
      </p:grpSp>
      <p:grpSp>
        <p:nvGrpSpPr>
          <p:cNvPr id="554" name="Google Shape;554;p24"/>
          <p:cNvGrpSpPr/>
          <p:nvPr/>
        </p:nvGrpSpPr>
        <p:grpSpPr>
          <a:xfrm>
            <a:off x="11587684" y="7385650"/>
            <a:ext cx="4218640" cy="1438579"/>
            <a:chOff x="-93198" y="-17"/>
            <a:chExt cx="6112200" cy="1918106"/>
          </a:xfrm>
        </p:grpSpPr>
        <p:sp>
          <p:nvSpPr>
            <p:cNvPr id="555" name="Google Shape;555;p24"/>
            <p:cNvSpPr txBox="1"/>
            <p:nvPr/>
          </p:nvSpPr>
          <p:spPr>
            <a:xfrm>
              <a:off x="-93198" y="-17"/>
              <a:ext cx="6112200" cy="451200"/>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a:solidFill>
                    <a:srgbClr val="252747"/>
                  </a:solidFill>
                  <a:latin typeface="Arial"/>
                  <a:ea typeface="Arial"/>
                  <a:cs typeface="Arial"/>
                  <a:sym typeface="Arial"/>
                </a:rPr>
                <a:t>ADD A MAIN POINT</a:t>
              </a:r>
              <a:endParaRPr/>
            </a:p>
          </p:txBody>
        </p:sp>
        <p:sp>
          <p:nvSpPr>
            <p:cNvPr id="556" name="Google Shape;556;p24"/>
            <p:cNvSpPr txBox="1"/>
            <p:nvPr/>
          </p:nvSpPr>
          <p:spPr>
            <a:xfrm>
              <a:off x="-65229" y="947289"/>
              <a:ext cx="4740000" cy="970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u="none">
                  <a:solidFill>
                    <a:srgbClr val="252747"/>
                  </a:solidFill>
                  <a:latin typeface="Arial"/>
                  <a:ea typeface="Arial"/>
                  <a:cs typeface="Arial"/>
                  <a:sym typeface="Arial"/>
                </a:rPr>
                <a:t>Briefly elaborate on what you want to discuss. </a:t>
              </a:r>
              <a:endParaRPr/>
            </a:p>
          </p:txBody>
        </p:sp>
      </p:grpSp>
    </p:spTree>
  </p:cSld>
  <p:clrMapOvr>
    <a:masterClrMapping/>
  </p:clrMapOvr>
  <p:transition spd="med">
    <p:push dir="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560" name="Shape 560"/>
        <p:cNvGrpSpPr/>
        <p:nvPr/>
      </p:nvGrpSpPr>
      <p:grpSpPr>
        <a:xfrm>
          <a:off x="0" y="0"/>
          <a:ext cx="0" cy="0"/>
          <a:chOff x="0" y="0"/>
          <a:chExt cx="0" cy="0"/>
        </a:xfrm>
      </p:grpSpPr>
      <p:pic>
        <p:nvPicPr>
          <p:cNvPr id="561" name="Google Shape;561;p25"/>
          <p:cNvPicPr preferRelativeResize="0"/>
          <p:nvPr/>
        </p:nvPicPr>
        <p:blipFill>
          <a:blip r:embed="rId3">
            <a:alphaModFix/>
          </a:blip>
          <a:stretch>
            <a:fillRect/>
          </a:stretch>
        </p:blipFill>
        <p:spPr>
          <a:xfrm>
            <a:off x="0" y="2488"/>
            <a:ext cx="18288000" cy="7902773"/>
          </a:xfrm>
          <a:prstGeom prst="rect">
            <a:avLst/>
          </a:prstGeom>
          <a:noFill/>
          <a:ln>
            <a:noFill/>
          </a:ln>
        </p:spPr>
      </p:pic>
      <p:sp>
        <p:nvSpPr>
          <p:cNvPr id="562" name="Google Shape;562;p25"/>
          <p:cNvSpPr txBox="1"/>
          <p:nvPr/>
        </p:nvSpPr>
        <p:spPr>
          <a:xfrm>
            <a:off x="381000" y="8226572"/>
            <a:ext cx="10970700" cy="1777500"/>
          </a:xfrm>
          <a:prstGeom prst="rect">
            <a:avLst/>
          </a:prstGeom>
          <a:noFill/>
          <a:ln>
            <a:noFill/>
          </a:ln>
        </p:spPr>
        <p:txBody>
          <a:bodyPr anchorCtr="0" anchor="t" bIns="0" lIns="0" spcFirstLastPara="1" rIns="0" wrap="square" tIns="0">
            <a:spAutoFit/>
          </a:bodyPr>
          <a:lstStyle/>
          <a:p>
            <a:pPr indent="0" lvl="0" marL="0" marR="0" rtl="0" algn="l">
              <a:lnSpc>
                <a:spcPct val="98996"/>
              </a:lnSpc>
              <a:spcBef>
                <a:spcPts val="0"/>
              </a:spcBef>
              <a:spcAft>
                <a:spcPts val="0"/>
              </a:spcAft>
              <a:buNone/>
            </a:pPr>
            <a:r>
              <a:rPr b="1" lang="en-US" sz="11664">
                <a:solidFill>
                  <a:srgbClr val="252747"/>
                </a:solidFill>
                <a:latin typeface="Be Vietnam Pro"/>
                <a:ea typeface="Be Vietnam Pro"/>
                <a:cs typeface="Be Vietnam Pro"/>
                <a:sym typeface="Be Vietnam Pro"/>
              </a:rPr>
              <a:t>MODERNISM</a:t>
            </a:r>
            <a:endParaRPr b="1">
              <a:latin typeface="Be Vietnam Pro"/>
              <a:ea typeface="Be Vietnam Pro"/>
              <a:cs typeface="Be Vietnam Pro"/>
              <a:sym typeface="Be Vietnam Pro"/>
            </a:endParaRPr>
          </a:p>
        </p:txBody>
      </p:sp>
      <p:sp>
        <p:nvSpPr>
          <p:cNvPr id="563" name="Google Shape;563;p25"/>
          <p:cNvSpPr txBox="1"/>
          <p:nvPr/>
        </p:nvSpPr>
        <p:spPr>
          <a:xfrm>
            <a:off x="14383929" y="8606142"/>
            <a:ext cx="3337930" cy="780669"/>
          </a:xfrm>
          <a:prstGeom prst="rect">
            <a:avLst/>
          </a:prstGeom>
          <a:noFill/>
          <a:ln>
            <a:noFill/>
          </a:ln>
        </p:spPr>
        <p:txBody>
          <a:bodyPr anchorCtr="0" anchor="t" bIns="0" lIns="0" spcFirstLastPara="1" rIns="0" wrap="square" tIns="0">
            <a:spAutoFit/>
          </a:bodyPr>
          <a:lstStyle/>
          <a:p>
            <a:pPr indent="0" lvl="0" marL="0" marR="0" rtl="0" algn="r">
              <a:lnSpc>
                <a:spcPct val="144020"/>
              </a:lnSpc>
              <a:spcBef>
                <a:spcPts val="0"/>
              </a:spcBef>
              <a:spcAft>
                <a:spcPts val="0"/>
              </a:spcAft>
              <a:buNone/>
            </a:pPr>
            <a:r>
              <a:rPr lang="en-US" sz="2199" u="none" strike="noStrike">
                <a:solidFill>
                  <a:srgbClr val="252747"/>
                </a:solidFill>
                <a:latin typeface="Arial"/>
                <a:ea typeface="Arial"/>
                <a:cs typeface="Arial"/>
                <a:sym typeface="Arial"/>
              </a:rPr>
              <a:t>Elaborate on what you want to discuss. </a:t>
            </a:r>
            <a:endParaRPr/>
          </a:p>
        </p:txBody>
      </p:sp>
    </p:spTree>
  </p:cSld>
  <p:clrMapOvr>
    <a:masterClrMapping/>
  </p:clrMapOvr>
  <p:transition spd="med">
    <p:push dir="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567" name="Shape 567"/>
        <p:cNvGrpSpPr/>
        <p:nvPr/>
      </p:nvGrpSpPr>
      <p:grpSpPr>
        <a:xfrm>
          <a:off x="0" y="0"/>
          <a:ext cx="0" cy="0"/>
          <a:chOff x="0" y="0"/>
          <a:chExt cx="0" cy="0"/>
        </a:xfrm>
      </p:grpSpPr>
      <p:sp>
        <p:nvSpPr>
          <p:cNvPr id="568" name="Google Shape;568;p26"/>
          <p:cNvSpPr txBox="1"/>
          <p:nvPr/>
        </p:nvSpPr>
        <p:spPr>
          <a:xfrm>
            <a:off x="898726" y="7623275"/>
            <a:ext cx="8462700" cy="1546500"/>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1" lang="en-US" sz="4673">
                <a:solidFill>
                  <a:srgbClr val="252747"/>
                </a:solidFill>
                <a:latin typeface="Be Vietnam Pro"/>
                <a:ea typeface="Be Vietnam Pro"/>
                <a:cs typeface="Be Vietnam Pro"/>
                <a:sym typeface="Be Vietnam Pro"/>
              </a:rPr>
              <a:t>INDUSTRIAL REVOLUTION AND MODERNISM</a:t>
            </a:r>
            <a:endParaRPr b="1">
              <a:latin typeface="Be Vietnam Pro"/>
              <a:ea typeface="Be Vietnam Pro"/>
              <a:cs typeface="Be Vietnam Pro"/>
              <a:sym typeface="Be Vietnam Pro"/>
            </a:endParaRPr>
          </a:p>
        </p:txBody>
      </p:sp>
      <p:sp>
        <p:nvSpPr>
          <p:cNvPr id="569" name="Google Shape;569;p26"/>
          <p:cNvSpPr txBox="1"/>
          <p:nvPr/>
        </p:nvSpPr>
        <p:spPr>
          <a:xfrm>
            <a:off x="11681869" y="2003607"/>
            <a:ext cx="3870900" cy="338400"/>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a:solidFill>
                  <a:srgbClr val="252747"/>
                </a:solidFill>
                <a:latin typeface="Arial"/>
                <a:ea typeface="Arial"/>
                <a:cs typeface="Arial"/>
                <a:sym typeface="Arial"/>
              </a:rPr>
              <a:t>ART NOUVEAU</a:t>
            </a:r>
            <a:endParaRPr/>
          </a:p>
        </p:txBody>
      </p:sp>
      <p:sp>
        <p:nvSpPr>
          <p:cNvPr id="570" name="Google Shape;570;p26"/>
          <p:cNvSpPr txBox="1"/>
          <p:nvPr/>
        </p:nvSpPr>
        <p:spPr>
          <a:xfrm>
            <a:off x="11681869" y="2733464"/>
            <a:ext cx="32121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a:solidFill>
                  <a:srgbClr val="252747"/>
                </a:solidFill>
                <a:latin typeface="Arial"/>
                <a:ea typeface="Arial"/>
                <a:cs typeface="Arial"/>
                <a:sym typeface="Arial"/>
              </a:rPr>
              <a:t>Elaborate on what you want to discuss. </a:t>
            </a:r>
            <a:endParaRPr/>
          </a:p>
        </p:txBody>
      </p:sp>
      <p:cxnSp>
        <p:nvCxnSpPr>
          <p:cNvPr id="571" name="Google Shape;571;p26"/>
          <p:cNvCxnSpPr/>
          <p:nvPr/>
        </p:nvCxnSpPr>
        <p:spPr>
          <a:xfrm>
            <a:off x="520432"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572" name="Google Shape;572;p26"/>
          <p:cNvGrpSpPr/>
          <p:nvPr/>
        </p:nvGrpSpPr>
        <p:grpSpPr>
          <a:xfrm>
            <a:off x="520432" y="283298"/>
            <a:ext cx="190410" cy="371237"/>
            <a:chOff x="0" y="-47625"/>
            <a:chExt cx="50149" cy="97774"/>
          </a:xfrm>
        </p:grpSpPr>
        <p:sp>
          <p:nvSpPr>
            <p:cNvPr id="573" name="Google Shape;573;p26"/>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26"/>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5" name="Google Shape;575;p26"/>
          <p:cNvSpPr txBox="1"/>
          <p:nvPr/>
        </p:nvSpPr>
        <p:spPr>
          <a:xfrm>
            <a:off x="898716"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introduction</a:t>
            </a:r>
            <a:endParaRPr/>
          </a:p>
        </p:txBody>
      </p:sp>
      <p:cxnSp>
        <p:nvCxnSpPr>
          <p:cNvPr id="576" name="Google Shape;576;p26"/>
          <p:cNvCxnSpPr/>
          <p:nvPr/>
        </p:nvCxnSpPr>
        <p:spPr>
          <a:xfrm>
            <a:off x="4240911"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577" name="Google Shape;577;p26"/>
          <p:cNvGrpSpPr/>
          <p:nvPr/>
        </p:nvGrpSpPr>
        <p:grpSpPr>
          <a:xfrm>
            <a:off x="4240911" y="283298"/>
            <a:ext cx="190410" cy="371237"/>
            <a:chOff x="0" y="-47625"/>
            <a:chExt cx="50149" cy="97774"/>
          </a:xfrm>
        </p:grpSpPr>
        <p:sp>
          <p:nvSpPr>
            <p:cNvPr id="578" name="Google Shape;578;p26"/>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26"/>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0" name="Google Shape;580;p26"/>
          <p:cNvSpPr txBox="1"/>
          <p:nvPr/>
        </p:nvSpPr>
        <p:spPr>
          <a:xfrm>
            <a:off x="4619195"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modernism</a:t>
            </a:r>
            <a:endParaRPr/>
          </a:p>
        </p:txBody>
      </p:sp>
      <p:cxnSp>
        <p:nvCxnSpPr>
          <p:cNvPr id="581" name="Google Shape;581;p26"/>
          <p:cNvCxnSpPr/>
          <p:nvPr/>
        </p:nvCxnSpPr>
        <p:spPr>
          <a:xfrm>
            <a:off x="7961390"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582" name="Google Shape;582;p26"/>
          <p:cNvGrpSpPr/>
          <p:nvPr/>
        </p:nvGrpSpPr>
        <p:grpSpPr>
          <a:xfrm>
            <a:off x="7961390" y="283298"/>
            <a:ext cx="190410" cy="371237"/>
            <a:chOff x="0" y="-47625"/>
            <a:chExt cx="50149" cy="97774"/>
          </a:xfrm>
        </p:grpSpPr>
        <p:sp>
          <p:nvSpPr>
            <p:cNvPr id="583" name="Google Shape;583;p26"/>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26"/>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5" name="Google Shape;585;p26"/>
          <p:cNvSpPr txBox="1"/>
          <p:nvPr/>
        </p:nvSpPr>
        <p:spPr>
          <a:xfrm>
            <a:off x="8339674" y="370735"/>
            <a:ext cx="1986936"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contemporary</a:t>
            </a:r>
            <a:endParaRPr/>
          </a:p>
        </p:txBody>
      </p:sp>
      <p:cxnSp>
        <p:nvCxnSpPr>
          <p:cNvPr id="586" name="Google Shape;586;p26"/>
          <p:cNvCxnSpPr/>
          <p:nvPr/>
        </p:nvCxnSpPr>
        <p:spPr>
          <a:xfrm>
            <a:off x="11681869"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587" name="Google Shape;587;p26"/>
          <p:cNvGrpSpPr/>
          <p:nvPr/>
        </p:nvGrpSpPr>
        <p:grpSpPr>
          <a:xfrm>
            <a:off x="11681869" y="283298"/>
            <a:ext cx="190410" cy="371237"/>
            <a:chOff x="0" y="-47625"/>
            <a:chExt cx="50149" cy="97774"/>
          </a:xfrm>
        </p:grpSpPr>
        <p:sp>
          <p:nvSpPr>
            <p:cNvPr id="588" name="Google Shape;588;p26"/>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9" name="Google Shape;589;p26"/>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90" name="Google Shape;590;p26"/>
          <p:cNvSpPr txBox="1"/>
          <p:nvPr/>
        </p:nvSpPr>
        <p:spPr>
          <a:xfrm>
            <a:off x="12060153"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conclusion</a:t>
            </a:r>
            <a:endParaRPr/>
          </a:p>
        </p:txBody>
      </p:sp>
      <p:cxnSp>
        <p:nvCxnSpPr>
          <p:cNvPr id="591" name="Google Shape;591;p26"/>
          <p:cNvCxnSpPr/>
          <p:nvPr/>
        </p:nvCxnSpPr>
        <p:spPr>
          <a:xfrm>
            <a:off x="15402348"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592" name="Google Shape;592;p26"/>
          <p:cNvGrpSpPr/>
          <p:nvPr/>
        </p:nvGrpSpPr>
        <p:grpSpPr>
          <a:xfrm>
            <a:off x="15402348" y="283298"/>
            <a:ext cx="190410" cy="371237"/>
            <a:chOff x="0" y="-47625"/>
            <a:chExt cx="50149" cy="97774"/>
          </a:xfrm>
        </p:grpSpPr>
        <p:sp>
          <p:nvSpPr>
            <p:cNvPr id="593" name="Google Shape;593;p26"/>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4" name="Google Shape;594;p26"/>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95" name="Google Shape;595;p26"/>
          <p:cNvSpPr txBox="1"/>
          <p:nvPr/>
        </p:nvSpPr>
        <p:spPr>
          <a:xfrm>
            <a:off x="15780632"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contact</a:t>
            </a:r>
            <a:endParaRPr/>
          </a:p>
        </p:txBody>
      </p:sp>
      <p:sp>
        <p:nvSpPr>
          <p:cNvPr id="596" name="Google Shape;596;p26"/>
          <p:cNvSpPr txBox="1"/>
          <p:nvPr/>
        </p:nvSpPr>
        <p:spPr>
          <a:xfrm>
            <a:off x="11681869" y="3888208"/>
            <a:ext cx="3870900" cy="338400"/>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a:solidFill>
                  <a:srgbClr val="252747"/>
                </a:solidFill>
                <a:latin typeface="Arial"/>
                <a:ea typeface="Arial"/>
                <a:cs typeface="Arial"/>
                <a:sym typeface="Arial"/>
              </a:rPr>
              <a:t>MODERN GRAPHIC DESIGN</a:t>
            </a:r>
            <a:endParaRPr/>
          </a:p>
        </p:txBody>
      </p:sp>
      <p:sp>
        <p:nvSpPr>
          <p:cNvPr id="597" name="Google Shape;597;p26"/>
          <p:cNvSpPr txBox="1"/>
          <p:nvPr/>
        </p:nvSpPr>
        <p:spPr>
          <a:xfrm>
            <a:off x="11681869" y="4587641"/>
            <a:ext cx="32121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a:solidFill>
                  <a:srgbClr val="252747"/>
                </a:solidFill>
                <a:latin typeface="Arial"/>
                <a:ea typeface="Arial"/>
                <a:cs typeface="Arial"/>
                <a:sym typeface="Arial"/>
              </a:rPr>
              <a:t>Elaborate on what you want to discuss. </a:t>
            </a:r>
            <a:endParaRPr/>
          </a:p>
        </p:txBody>
      </p:sp>
      <p:sp>
        <p:nvSpPr>
          <p:cNvPr id="598" name="Google Shape;598;p26"/>
          <p:cNvSpPr txBox="1"/>
          <p:nvPr/>
        </p:nvSpPr>
        <p:spPr>
          <a:xfrm>
            <a:off x="11681944" y="5772809"/>
            <a:ext cx="3870900" cy="338400"/>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a:solidFill>
                  <a:srgbClr val="252747"/>
                </a:solidFill>
                <a:latin typeface="Arial"/>
                <a:ea typeface="Arial"/>
                <a:cs typeface="Arial"/>
                <a:sym typeface="Arial"/>
              </a:rPr>
              <a:t>CONSTRUCTIVISM</a:t>
            </a:r>
            <a:endParaRPr/>
          </a:p>
        </p:txBody>
      </p:sp>
      <p:sp>
        <p:nvSpPr>
          <p:cNvPr id="599" name="Google Shape;599;p26"/>
          <p:cNvSpPr txBox="1"/>
          <p:nvPr/>
        </p:nvSpPr>
        <p:spPr>
          <a:xfrm>
            <a:off x="11681869" y="6441817"/>
            <a:ext cx="32121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a:solidFill>
                  <a:srgbClr val="252747"/>
                </a:solidFill>
                <a:latin typeface="Arial"/>
                <a:ea typeface="Arial"/>
                <a:cs typeface="Arial"/>
                <a:sym typeface="Arial"/>
              </a:rPr>
              <a:t>Elaborate on what you want to discuss. </a:t>
            </a:r>
            <a:endParaRPr/>
          </a:p>
        </p:txBody>
      </p:sp>
      <p:sp>
        <p:nvSpPr>
          <p:cNvPr id="600" name="Google Shape;600;p26"/>
          <p:cNvSpPr txBox="1"/>
          <p:nvPr/>
        </p:nvSpPr>
        <p:spPr>
          <a:xfrm>
            <a:off x="11681869" y="7535711"/>
            <a:ext cx="5416500" cy="338400"/>
          </a:xfrm>
          <a:prstGeom prst="rect">
            <a:avLst/>
          </a:prstGeom>
          <a:noFill/>
          <a:ln>
            <a:noFill/>
          </a:ln>
        </p:spPr>
        <p:txBody>
          <a:bodyPr anchorCtr="0" anchor="t" bIns="0" lIns="0" spcFirstLastPara="1" rIns="0" wrap="square" tIns="0">
            <a:spAutoFit/>
          </a:bodyPr>
          <a:lstStyle/>
          <a:p>
            <a:pPr indent="0" lvl="0" marL="0" marR="0" rtl="0" algn="l">
              <a:lnSpc>
                <a:spcPct val="238062"/>
              </a:lnSpc>
              <a:spcBef>
                <a:spcPts val="0"/>
              </a:spcBef>
              <a:spcAft>
                <a:spcPts val="0"/>
              </a:spcAft>
              <a:buNone/>
            </a:pPr>
            <a:r>
              <a:rPr lang="en-US" sz="2199">
                <a:solidFill>
                  <a:srgbClr val="252747"/>
                </a:solidFill>
                <a:latin typeface="Arial"/>
                <a:ea typeface="Arial"/>
                <a:cs typeface="Arial"/>
                <a:sym typeface="Arial"/>
              </a:rPr>
              <a:t>DE STIJL AND MONDRIAN’S INFLUENCE</a:t>
            </a:r>
            <a:endParaRPr/>
          </a:p>
        </p:txBody>
      </p:sp>
      <p:sp>
        <p:nvSpPr>
          <p:cNvPr id="601" name="Google Shape;601;p26"/>
          <p:cNvSpPr txBox="1"/>
          <p:nvPr/>
        </p:nvSpPr>
        <p:spPr>
          <a:xfrm>
            <a:off x="11681869" y="8295993"/>
            <a:ext cx="32121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a:solidFill>
                  <a:srgbClr val="252747"/>
                </a:solidFill>
                <a:latin typeface="Arial"/>
                <a:ea typeface="Arial"/>
                <a:cs typeface="Arial"/>
                <a:sym typeface="Arial"/>
              </a:rPr>
              <a:t>Elaborate on what you want to discuss. </a:t>
            </a:r>
            <a:endParaRPr/>
          </a:p>
        </p:txBody>
      </p:sp>
      <p:sp>
        <p:nvSpPr>
          <p:cNvPr id="602" name="Google Shape;602;p26"/>
          <p:cNvSpPr/>
          <p:nvPr/>
        </p:nvSpPr>
        <p:spPr>
          <a:xfrm>
            <a:off x="898716" y="2041707"/>
            <a:ext cx="9427894" cy="5163380"/>
          </a:xfrm>
          <a:custGeom>
            <a:rect b="b" l="l" r="r" t="t"/>
            <a:pathLst>
              <a:path extrusionOk="0" h="799943" w="1460628">
                <a:moveTo>
                  <a:pt x="0" y="0"/>
                </a:moveTo>
                <a:lnTo>
                  <a:pt x="1460628" y="0"/>
                </a:lnTo>
                <a:lnTo>
                  <a:pt x="1460628" y="799943"/>
                </a:lnTo>
                <a:lnTo>
                  <a:pt x="0" y="799943"/>
                </a:lnTo>
                <a:close/>
              </a:path>
            </a:pathLst>
          </a:custGeom>
          <a:blipFill rotWithShape="1">
            <a:blip r:embed="rId3">
              <a:alphaModFix/>
            </a:blip>
            <a:stretch>
              <a:fillRect b="0" l="0" r="0" t="-2165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03" name="Google Shape;603;p26"/>
          <p:cNvGrpSpPr/>
          <p:nvPr/>
        </p:nvGrpSpPr>
        <p:grpSpPr>
          <a:xfrm rot="5400000">
            <a:off x="6910677" y="8155247"/>
            <a:ext cx="317725" cy="1257512"/>
            <a:chOff x="0" y="-24821"/>
            <a:chExt cx="423633" cy="1676683"/>
          </a:xfrm>
        </p:grpSpPr>
        <p:grpSp>
          <p:nvGrpSpPr>
            <p:cNvPr id="604" name="Google Shape;604;p26"/>
            <p:cNvGrpSpPr/>
            <p:nvPr/>
          </p:nvGrpSpPr>
          <p:grpSpPr>
            <a:xfrm>
              <a:off x="0" y="1203407"/>
              <a:ext cx="423633" cy="448455"/>
              <a:chOff x="0" y="-47625"/>
              <a:chExt cx="812800" cy="860425"/>
            </a:xfrm>
          </p:grpSpPr>
          <p:sp>
            <p:nvSpPr>
              <p:cNvPr id="605" name="Google Shape;60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26"/>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7" name="Google Shape;607;p26"/>
            <p:cNvGrpSpPr/>
            <p:nvPr/>
          </p:nvGrpSpPr>
          <p:grpSpPr>
            <a:xfrm>
              <a:off x="0" y="589293"/>
              <a:ext cx="423614" cy="448435"/>
              <a:chOff x="0" y="-47625"/>
              <a:chExt cx="812800" cy="860425"/>
            </a:xfrm>
          </p:grpSpPr>
          <p:sp>
            <p:nvSpPr>
              <p:cNvPr id="608" name="Google Shape;60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26"/>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0" name="Google Shape;610;p26"/>
            <p:cNvGrpSpPr/>
            <p:nvPr/>
          </p:nvGrpSpPr>
          <p:grpSpPr>
            <a:xfrm>
              <a:off x="0" y="-24821"/>
              <a:ext cx="423614" cy="448435"/>
              <a:chOff x="0" y="-47625"/>
              <a:chExt cx="812800" cy="860425"/>
            </a:xfrm>
          </p:grpSpPr>
          <p:sp>
            <p:nvSpPr>
              <p:cNvPr id="611" name="Google Shape;61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2" name="Google Shape;612;p26"/>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transition spd="med">
    <p:push dir="r"/>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616" name="Shape 616"/>
        <p:cNvGrpSpPr/>
        <p:nvPr/>
      </p:nvGrpSpPr>
      <p:grpSpPr>
        <a:xfrm>
          <a:off x="0" y="0"/>
          <a:ext cx="0" cy="0"/>
          <a:chOff x="0" y="0"/>
          <a:chExt cx="0" cy="0"/>
        </a:xfrm>
      </p:grpSpPr>
      <p:pic>
        <p:nvPicPr>
          <p:cNvPr id="617" name="Google Shape;617;p27"/>
          <p:cNvPicPr preferRelativeResize="0"/>
          <p:nvPr/>
        </p:nvPicPr>
        <p:blipFill>
          <a:blip r:embed="rId3">
            <a:alphaModFix/>
          </a:blip>
          <a:stretch>
            <a:fillRect/>
          </a:stretch>
        </p:blipFill>
        <p:spPr>
          <a:xfrm>
            <a:off x="520425" y="4876140"/>
            <a:ext cx="3910875" cy="4806355"/>
          </a:xfrm>
          <a:prstGeom prst="rect">
            <a:avLst/>
          </a:prstGeom>
          <a:noFill/>
          <a:ln>
            <a:noFill/>
          </a:ln>
        </p:spPr>
      </p:pic>
      <p:pic>
        <p:nvPicPr>
          <p:cNvPr id="618" name="Google Shape;618;p27"/>
          <p:cNvPicPr preferRelativeResize="0"/>
          <p:nvPr/>
        </p:nvPicPr>
        <p:blipFill>
          <a:blip r:embed="rId4">
            <a:alphaModFix/>
          </a:blip>
          <a:stretch>
            <a:fillRect/>
          </a:stretch>
        </p:blipFill>
        <p:spPr>
          <a:xfrm>
            <a:off x="5003825" y="4868642"/>
            <a:ext cx="3910876" cy="4813855"/>
          </a:xfrm>
          <a:prstGeom prst="rect">
            <a:avLst/>
          </a:prstGeom>
          <a:noFill/>
          <a:ln>
            <a:noFill/>
          </a:ln>
        </p:spPr>
      </p:pic>
      <p:pic>
        <p:nvPicPr>
          <p:cNvPr id="619" name="Google Shape;619;p27"/>
          <p:cNvPicPr preferRelativeResize="0"/>
          <p:nvPr/>
        </p:nvPicPr>
        <p:blipFill>
          <a:blip r:embed="rId5">
            <a:alphaModFix/>
          </a:blip>
          <a:stretch>
            <a:fillRect/>
          </a:stretch>
        </p:blipFill>
        <p:spPr>
          <a:xfrm>
            <a:off x="9411245" y="4868642"/>
            <a:ext cx="3910876" cy="4813855"/>
          </a:xfrm>
          <a:prstGeom prst="rect">
            <a:avLst/>
          </a:prstGeom>
          <a:noFill/>
          <a:ln>
            <a:noFill/>
          </a:ln>
        </p:spPr>
      </p:pic>
      <p:pic>
        <p:nvPicPr>
          <p:cNvPr id="620" name="Google Shape;620;p27"/>
          <p:cNvPicPr preferRelativeResize="0"/>
          <p:nvPr/>
        </p:nvPicPr>
        <p:blipFill>
          <a:blip r:embed="rId6">
            <a:alphaModFix/>
          </a:blip>
          <a:stretch>
            <a:fillRect/>
          </a:stretch>
        </p:blipFill>
        <p:spPr>
          <a:xfrm>
            <a:off x="13886025" y="4876109"/>
            <a:ext cx="3910900" cy="4806387"/>
          </a:xfrm>
          <a:prstGeom prst="rect">
            <a:avLst/>
          </a:prstGeom>
          <a:noFill/>
          <a:ln>
            <a:noFill/>
          </a:ln>
        </p:spPr>
      </p:pic>
      <p:cxnSp>
        <p:nvCxnSpPr>
          <p:cNvPr id="621" name="Google Shape;621;p27"/>
          <p:cNvCxnSpPr/>
          <p:nvPr/>
        </p:nvCxnSpPr>
        <p:spPr>
          <a:xfrm>
            <a:off x="520432"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622" name="Google Shape;622;p27"/>
          <p:cNvGrpSpPr/>
          <p:nvPr/>
        </p:nvGrpSpPr>
        <p:grpSpPr>
          <a:xfrm>
            <a:off x="520432" y="283298"/>
            <a:ext cx="190410" cy="371237"/>
            <a:chOff x="0" y="-47625"/>
            <a:chExt cx="50149" cy="97774"/>
          </a:xfrm>
        </p:grpSpPr>
        <p:sp>
          <p:nvSpPr>
            <p:cNvPr id="623" name="Google Shape;623;p27"/>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4" name="Google Shape;624;p27"/>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25" name="Google Shape;625;p27"/>
          <p:cNvCxnSpPr/>
          <p:nvPr/>
        </p:nvCxnSpPr>
        <p:spPr>
          <a:xfrm>
            <a:off x="4240911"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626" name="Google Shape;626;p27"/>
          <p:cNvGrpSpPr/>
          <p:nvPr/>
        </p:nvGrpSpPr>
        <p:grpSpPr>
          <a:xfrm>
            <a:off x="4240911" y="283298"/>
            <a:ext cx="190410" cy="371237"/>
            <a:chOff x="0" y="-47625"/>
            <a:chExt cx="50149" cy="97774"/>
          </a:xfrm>
        </p:grpSpPr>
        <p:sp>
          <p:nvSpPr>
            <p:cNvPr id="627" name="Google Shape;627;p27"/>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8" name="Google Shape;628;p27"/>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29" name="Google Shape;629;p27"/>
          <p:cNvCxnSpPr/>
          <p:nvPr/>
        </p:nvCxnSpPr>
        <p:spPr>
          <a:xfrm>
            <a:off x="7961390"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630" name="Google Shape;630;p27"/>
          <p:cNvGrpSpPr/>
          <p:nvPr/>
        </p:nvGrpSpPr>
        <p:grpSpPr>
          <a:xfrm>
            <a:off x="7961390" y="283298"/>
            <a:ext cx="190410" cy="371237"/>
            <a:chOff x="0" y="-47625"/>
            <a:chExt cx="50149" cy="97774"/>
          </a:xfrm>
        </p:grpSpPr>
        <p:sp>
          <p:nvSpPr>
            <p:cNvPr id="631" name="Google Shape;631;p27"/>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2" name="Google Shape;632;p27"/>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33" name="Google Shape;633;p27"/>
          <p:cNvCxnSpPr/>
          <p:nvPr/>
        </p:nvCxnSpPr>
        <p:spPr>
          <a:xfrm>
            <a:off x="11681869"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634" name="Google Shape;634;p27"/>
          <p:cNvGrpSpPr/>
          <p:nvPr/>
        </p:nvGrpSpPr>
        <p:grpSpPr>
          <a:xfrm>
            <a:off x="11681869" y="283298"/>
            <a:ext cx="190410" cy="371237"/>
            <a:chOff x="0" y="-47625"/>
            <a:chExt cx="50149" cy="97774"/>
          </a:xfrm>
        </p:grpSpPr>
        <p:sp>
          <p:nvSpPr>
            <p:cNvPr id="635" name="Google Shape;635;p27"/>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6" name="Google Shape;636;p27"/>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37" name="Google Shape;637;p27"/>
          <p:cNvCxnSpPr/>
          <p:nvPr/>
        </p:nvCxnSpPr>
        <p:spPr>
          <a:xfrm>
            <a:off x="15402348"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638" name="Google Shape;638;p27"/>
          <p:cNvGrpSpPr/>
          <p:nvPr/>
        </p:nvGrpSpPr>
        <p:grpSpPr>
          <a:xfrm>
            <a:off x="15402348" y="283298"/>
            <a:ext cx="190410" cy="371237"/>
            <a:chOff x="0" y="-47625"/>
            <a:chExt cx="50149" cy="97774"/>
          </a:xfrm>
        </p:grpSpPr>
        <p:sp>
          <p:nvSpPr>
            <p:cNvPr id="639" name="Google Shape;639;p27"/>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0" name="Google Shape;640;p27"/>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41" name="Google Shape;641;p27"/>
          <p:cNvSpPr txBox="1"/>
          <p:nvPr/>
        </p:nvSpPr>
        <p:spPr>
          <a:xfrm>
            <a:off x="520432" y="3349346"/>
            <a:ext cx="7728900" cy="719400"/>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1" lang="en-US" sz="4673" u="none" strike="noStrike">
                <a:solidFill>
                  <a:srgbClr val="252747"/>
                </a:solidFill>
                <a:latin typeface="Be Vietnam Pro"/>
                <a:ea typeface="Be Vietnam Pro"/>
                <a:cs typeface="Be Vietnam Pro"/>
                <a:sym typeface="Be Vietnam Pro"/>
              </a:rPr>
              <a:t>GALLERY IMAGE</a:t>
            </a:r>
            <a:endParaRPr b="1">
              <a:latin typeface="Be Vietnam Pro"/>
              <a:ea typeface="Be Vietnam Pro"/>
              <a:cs typeface="Be Vietnam Pro"/>
              <a:sym typeface="Be Vietnam Pro"/>
            </a:endParaRPr>
          </a:p>
        </p:txBody>
      </p:sp>
      <p:sp>
        <p:nvSpPr>
          <p:cNvPr id="642" name="Google Shape;642;p27"/>
          <p:cNvSpPr txBox="1"/>
          <p:nvPr/>
        </p:nvSpPr>
        <p:spPr>
          <a:xfrm>
            <a:off x="520432" y="4179120"/>
            <a:ext cx="13054070" cy="380619"/>
          </a:xfrm>
          <a:prstGeom prst="rect">
            <a:avLst/>
          </a:prstGeom>
          <a:noFill/>
          <a:ln>
            <a:noFill/>
          </a:ln>
        </p:spPr>
        <p:txBody>
          <a:bodyPr anchorCtr="0" anchor="t" bIns="0" lIns="0" spcFirstLastPara="1" rIns="0" wrap="square" tIns="0">
            <a:spAutoFit/>
          </a:bodyPr>
          <a:lstStyle/>
          <a:p>
            <a:pPr indent="0" lvl="0" marL="0" marR="0" rtl="0" algn="just">
              <a:lnSpc>
                <a:spcPct val="144020"/>
              </a:lnSpc>
              <a:spcBef>
                <a:spcPts val="0"/>
              </a:spcBef>
              <a:spcAft>
                <a:spcPts val="0"/>
              </a:spcAft>
              <a:buNone/>
            </a:pPr>
            <a:r>
              <a:rPr lang="en-US" sz="2199" u="none" strike="noStrike">
                <a:solidFill>
                  <a:srgbClr val="252747"/>
                </a:solidFill>
                <a:latin typeface="Arial"/>
                <a:ea typeface="Arial"/>
                <a:cs typeface="Arial"/>
                <a:sym typeface="Arial"/>
              </a:rPr>
              <a:t>What can you say about your projects? Share it here!</a:t>
            </a:r>
            <a:endParaRPr/>
          </a:p>
        </p:txBody>
      </p:sp>
      <p:sp>
        <p:nvSpPr>
          <p:cNvPr id="643" name="Google Shape;643;p27"/>
          <p:cNvSpPr txBox="1"/>
          <p:nvPr/>
        </p:nvSpPr>
        <p:spPr>
          <a:xfrm>
            <a:off x="898716"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introduction</a:t>
            </a:r>
            <a:endParaRPr/>
          </a:p>
        </p:txBody>
      </p:sp>
      <p:sp>
        <p:nvSpPr>
          <p:cNvPr id="644" name="Google Shape;644;p27"/>
          <p:cNvSpPr txBox="1"/>
          <p:nvPr/>
        </p:nvSpPr>
        <p:spPr>
          <a:xfrm>
            <a:off x="4619195"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modernism</a:t>
            </a:r>
            <a:endParaRPr/>
          </a:p>
        </p:txBody>
      </p:sp>
      <p:sp>
        <p:nvSpPr>
          <p:cNvPr id="645" name="Google Shape;645;p27"/>
          <p:cNvSpPr txBox="1"/>
          <p:nvPr/>
        </p:nvSpPr>
        <p:spPr>
          <a:xfrm>
            <a:off x="8339674" y="370735"/>
            <a:ext cx="1986936"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contemporary</a:t>
            </a:r>
            <a:endParaRPr/>
          </a:p>
        </p:txBody>
      </p:sp>
      <p:sp>
        <p:nvSpPr>
          <p:cNvPr id="646" name="Google Shape;646;p27"/>
          <p:cNvSpPr txBox="1"/>
          <p:nvPr/>
        </p:nvSpPr>
        <p:spPr>
          <a:xfrm>
            <a:off x="12060153"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conclusion</a:t>
            </a:r>
            <a:endParaRPr/>
          </a:p>
        </p:txBody>
      </p:sp>
      <p:sp>
        <p:nvSpPr>
          <p:cNvPr id="647" name="Google Shape;647;p27"/>
          <p:cNvSpPr txBox="1"/>
          <p:nvPr/>
        </p:nvSpPr>
        <p:spPr>
          <a:xfrm>
            <a:off x="15780632"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contact</a:t>
            </a:r>
            <a:endParaRPr/>
          </a:p>
        </p:txBody>
      </p:sp>
      <p:grpSp>
        <p:nvGrpSpPr>
          <p:cNvPr id="648" name="Google Shape;648;p27"/>
          <p:cNvGrpSpPr/>
          <p:nvPr/>
        </p:nvGrpSpPr>
        <p:grpSpPr>
          <a:xfrm rot="5400000">
            <a:off x="6333348" y="3083227"/>
            <a:ext cx="317725" cy="1257512"/>
            <a:chOff x="0" y="-24821"/>
            <a:chExt cx="423633" cy="1676683"/>
          </a:xfrm>
        </p:grpSpPr>
        <p:grpSp>
          <p:nvGrpSpPr>
            <p:cNvPr id="649" name="Google Shape;649;p27"/>
            <p:cNvGrpSpPr/>
            <p:nvPr/>
          </p:nvGrpSpPr>
          <p:grpSpPr>
            <a:xfrm>
              <a:off x="0" y="1203407"/>
              <a:ext cx="423633" cy="448455"/>
              <a:chOff x="0" y="-47625"/>
              <a:chExt cx="812800" cy="860425"/>
            </a:xfrm>
          </p:grpSpPr>
          <p:sp>
            <p:nvSpPr>
              <p:cNvPr id="650" name="Google Shape;65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1" name="Google Shape;651;p27"/>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2" name="Google Shape;652;p27"/>
            <p:cNvGrpSpPr/>
            <p:nvPr/>
          </p:nvGrpSpPr>
          <p:grpSpPr>
            <a:xfrm>
              <a:off x="0" y="589293"/>
              <a:ext cx="423614" cy="448435"/>
              <a:chOff x="0" y="-47625"/>
              <a:chExt cx="812800" cy="860425"/>
            </a:xfrm>
          </p:grpSpPr>
          <p:sp>
            <p:nvSpPr>
              <p:cNvPr id="653" name="Google Shape;65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4" name="Google Shape;654;p27"/>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5" name="Google Shape;655;p27"/>
            <p:cNvGrpSpPr/>
            <p:nvPr/>
          </p:nvGrpSpPr>
          <p:grpSpPr>
            <a:xfrm>
              <a:off x="0" y="-24821"/>
              <a:ext cx="423614" cy="448435"/>
              <a:chOff x="0" y="-47625"/>
              <a:chExt cx="812800" cy="860425"/>
            </a:xfrm>
          </p:grpSpPr>
          <p:sp>
            <p:nvSpPr>
              <p:cNvPr id="656" name="Google Shape;65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7" name="Google Shape;657;p27"/>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transition spd="med">
    <p:push dir="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661" name="Shape 661"/>
        <p:cNvGrpSpPr/>
        <p:nvPr/>
      </p:nvGrpSpPr>
      <p:grpSpPr>
        <a:xfrm>
          <a:off x="0" y="0"/>
          <a:ext cx="0" cy="0"/>
          <a:chOff x="0" y="0"/>
          <a:chExt cx="0" cy="0"/>
        </a:xfrm>
      </p:grpSpPr>
      <p:sp>
        <p:nvSpPr>
          <p:cNvPr id="662" name="Google Shape;662;p28"/>
          <p:cNvSpPr txBox="1"/>
          <p:nvPr/>
        </p:nvSpPr>
        <p:spPr>
          <a:xfrm>
            <a:off x="6342335" y="2226658"/>
            <a:ext cx="5789700" cy="719400"/>
          </a:xfrm>
          <a:prstGeom prst="rect">
            <a:avLst/>
          </a:prstGeom>
          <a:noFill/>
          <a:ln>
            <a:noFill/>
          </a:ln>
        </p:spPr>
        <p:txBody>
          <a:bodyPr anchorCtr="0" anchor="t" bIns="0" lIns="0" spcFirstLastPara="1" rIns="0" wrap="square" tIns="0">
            <a:spAutoFit/>
          </a:bodyPr>
          <a:lstStyle/>
          <a:p>
            <a:pPr indent="0" lvl="0" marL="0" marR="0" rtl="0" algn="ctr">
              <a:lnSpc>
                <a:spcPct val="115001"/>
              </a:lnSpc>
              <a:spcBef>
                <a:spcPts val="0"/>
              </a:spcBef>
              <a:spcAft>
                <a:spcPts val="0"/>
              </a:spcAft>
              <a:buNone/>
            </a:pPr>
            <a:r>
              <a:rPr b="1" lang="en-US" sz="4673">
                <a:solidFill>
                  <a:srgbClr val="252747"/>
                </a:solidFill>
                <a:latin typeface="Be Vietnam Pro"/>
                <a:ea typeface="Be Vietnam Pro"/>
                <a:cs typeface="Be Vietnam Pro"/>
                <a:sym typeface="Be Vietnam Pro"/>
              </a:rPr>
              <a:t>POPULAR STYLES</a:t>
            </a:r>
            <a:endParaRPr b="1">
              <a:latin typeface="Be Vietnam Pro"/>
              <a:ea typeface="Be Vietnam Pro"/>
              <a:cs typeface="Be Vietnam Pro"/>
              <a:sym typeface="Be Vietnam Pro"/>
            </a:endParaRPr>
          </a:p>
        </p:txBody>
      </p:sp>
      <p:sp>
        <p:nvSpPr>
          <p:cNvPr id="663" name="Google Shape;663;p28"/>
          <p:cNvSpPr txBox="1"/>
          <p:nvPr/>
        </p:nvSpPr>
        <p:spPr>
          <a:xfrm>
            <a:off x="6515314" y="3213487"/>
            <a:ext cx="5356871" cy="380619"/>
          </a:xfrm>
          <a:prstGeom prst="rect">
            <a:avLst/>
          </a:prstGeom>
          <a:noFill/>
          <a:ln>
            <a:noFill/>
          </a:ln>
        </p:spPr>
        <p:txBody>
          <a:bodyPr anchorCtr="0" anchor="t" bIns="0" lIns="0" spcFirstLastPara="1" rIns="0" wrap="square" tIns="0">
            <a:spAutoFit/>
          </a:bodyPr>
          <a:lstStyle/>
          <a:p>
            <a:pPr indent="0" lvl="0" marL="0" marR="0" rtl="0" algn="ctr">
              <a:lnSpc>
                <a:spcPct val="144020"/>
              </a:lnSpc>
              <a:spcBef>
                <a:spcPts val="0"/>
              </a:spcBef>
              <a:spcAft>
                <a:spcPts val="0"/>
              </a:spcAft>
              <a:buNone/>
            </a:pPr>
            <a:r>
              <a:rPr lang="en-US" sz="2199" u="none" strike="noStrike">
                <a:solidFill>
                  <a:srgbClr val="252747"/>
                </a:solidFill>
                <a:latin typeface="Arial"/>
                <a:ea typeface="Arial"/>
                <a:cs typeface="Arial"/>
                <a:sym typeface="Arial"/>
              </a:rPr>
              <a:t>Elaborate on the featured statistic</a:t>
            </a:r>
            <a:endParaRPr/>
          </a:p>
        </p:txBody>
      </p:sp>
      <p:cxnSp>
        <p:nvCxnSpPr>
          <p:cNvPr id="664" name="Google Shape;664;p28"/>
          <p:cNvCxnSpPr/>
          <p:nvPr/>
        </p:nvCxnSpPr>
        <p:spPr>
          <a:xfrm>
            <a:off x="520432"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665" name="Google Shape;665;p28"/>
          <p:cNvGrpSpPr/>
          <p:nvPr/>
        </p:nvGrpSpPr>
        <p:grpSpPr>
          <a:xfrm>
            <a:off x="520432" y="283298"/>
            <a:ext cx="190410" cy="371237"/>
            <a:chOff x="0" y="-47625"/>
            <a:chExt cx="50149" cy="97774"/>
          </a:xfrm>
        </p:grpSpPr>
        <p:sp>
          <p:nvSpPr>
            <p:cNvPr id="666" name="Google Shape;666;p28"/>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7" name="Google Shape;667;p28"/>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68" name="Google Shape;668;p28"/>
          <p:cNvSpPr txBox="1"/>
          <p:nvPr/>
        </p:nvSpPr>
        <p:spPr>
          <a:xfrm>
            <a:off x="898716"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introduction</a:t>
            </a:r>
            <a:endParaRPr/>
          </a:p>
        </p:txBody>
      </p:sp>
      <p:cxnSp>
        <p:nvCxnSpPr>
          <p:cNvPr id="669" name="Google Shape;669;p28"/>
          <p:cNvCxnSpPr/>
          <p:nvPr/>
        </p:nvCxnSpPr>
        <p:spPr>
          <a:xfrm>
            <a:off x="4240911"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670" name="Google Shape;670;p28"/>
          <p:cNvGrpSpPr/>
          <p:nvPr/>
        </p:nvGrpSpPr>
        <p:grpSpPr>
          <a:xfrm>
            <a:off x="4240911" y="283298"/>
            <a:ext cx="190410" cy="371237"/>
            <a:chOff x="0" y="-47625"/>
            <a:chExt cx="50149" cy="97774"/>
          </a:xfrm>
        </p:grpSpPr>
        <p:sp>
          <p:nvSpPr>
            <p:cNvPr id="671" name="Google Shape;671;p28"/>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2" name="Google Shape;672;p28"/>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73" name="Google Shape;673;p28"/>
          <p:cNvSpPr txBox="1"/>
          <p:nvPr/>
        </p:nvSpPr>
        <p:spPr>
          <a:xfrm>
            <a:off x="4619195"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modernism</a:t>
            </a:r>
            <a:endParaRPr/>
          </a:p>
        </p:txBody>
      </p:sp>
      <p:cxnSp>
        <p:nvCxnSpPr>
          <p:cNvPr id="674" name="Google Shape;674;p28"/>
          <p:cNvCxnSpPr/>
          <p:nvPr/>
        </p:nvCxnSpPr>
        <p:spPr>
          <a:xfrm>
            <a:off x="7961390"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675" name="Google Shape;675;p28"/>
          <p:cNvGrpSpPr/>
          <p:nvPr/>
        </p:nvGrpSpPr>
        <p:grpSpPr>
          <a:xfrm>
            <a:off x="7961390" y="283298"/>
            <a:ext cx="190410" cy="371237"/>
            <a:chOff x="0" y="-47625"/>
            <a:chExt cx="50149" cy="97774"/>
          </a:xfrm>
        </p:grpSpPr>
        <p:sp>
          <p:nvSpPr>
            <p:cNvPr id="676" name="Google Shape;676;p28"/>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7" name="Google Shape;677;p28"/>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78" name="Google Shape;678;p28"/>
          <p:cNvSpPr txBox="1"/>
          <p:nvPr/>
        </p:nvSpPr>
        <p:spPr>
          <a:xfrm>
            <a:off x="8339674" y="370735"/>
            <a:ext cx="1986936"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contemporary</a:t>
            </a:r>
            <a:endParaRPr/>
          </a:p>
        </p:txBody>
      </p:sp>
      <p:cxnSp>
        <p:nvCxnSpPr>
          <p:cNvPr id="679" name="Google Shape;679;p28"/>
          <p:cNvCxnSpPr/>
          <p:nvPr/>
        </p:nvCxnSpPr>
        <p:spPr>
          <a:xfrm>
            <a:off x="11681869"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680" name="Google Shape;680;p28"/>
          <p:cNvGrpSpPr/>
          <p:nvPr/>
        </p:nvGrpSpPr>
        <p:grpSpPr>
          <a:xfrm>
            <a:off x="11681869" y="283298"/>
            <a:ext cx="190410" cy="371237"/>
            <a:chOff x="0" y="-47625"/>
            <a:chExt cx="50149" cy="97774"/>
          </a:xfrm>
        </p:grpSpPr>
        <p:sp>
          <p:nvSpPr>
            <p:cNvPr id="681" name="Google Shape;681;p28"/>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2" name="Google Shape;682;p28"/>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3" name="Google Shape;683;p28"/>
          <p:cNvSpPr txBox="1"/>
          <p:nvPr/>
        </p:nvSpPr>
        <p:spPr>
          <a:xfrm>
            <a:off x="12060153"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conclusion</a:t>
            </a:r>
            <a:endParaRPr/>
          </a:p>
        </p:txBody>
      </p:sp>
      <p:cxnSp>
        <p:nvCxnSpPr>
          <p:cNvPr id="684" name="Google Shape;684;p28"/>
          <p:cNvCxnSpPr/>
          <p:nvPr/>
        </p:nvCxnSpPr>
        <p:spPr>
          <a:xfrm>
            <a:off x="15402348" y="259945"/>
            <a:ext cx="2365221" cy="0"/>
          </a:xfrm>
          <a:prstGeom prst="straightConnector1">
            <a:avLst/>
          </a:prstGeom>
          <a:noFill/>
          <a:ln cap="flat" cmpd="sng" w="19050">
            <a:solidFill>
              <a:srgbClr val="252747"/>
            </a:solidFill>
            <a:prstDash val="solid"/>
            <a:round/>
            <a:headEnd len="sm" w="sm" type="none"/>
            <a:tailEnd len="sm" w="sm" type="none"/>
          </a:ln>
        </p:spPr>
      </p:cxnSp>
      <p:grpSp>
        <p:nvGrpSpPr>
          <p:cNvPr id="685" name="Google Shape;685;p28"/>
          <p:cNvGrpSpPr/>
          <p:nvPr/>
        </p:nvGrpSpPr>
        <p:grpSpPr>
          <a:xfrm>
            <a:off x="15402348" y="283298"/>
            <a:ext cx="190410" cy="371237"/>
            <a:chOff x="0" y="-47625"/>
            <a:chExt cx="50149" cy="97774"/>
          </a:xfrm>
        </p:grpSpPr>
        <p:sp>
          <p:nvSpPr>
            <p:cNvPr id="686" name="Google Shape;686;p28"/>
            <p:cNvSpPr/>
            <p:nvPr/>
          </p:nvSpPr>
          <p:spPr>
            <a:xfrm>
              <a:off x="0" y="0"/>
              <a:ext cx="50149" cy="50149"/>
            </a:xfrm>
            <a:custGeom>
              <a:rect b="b" l="l" r="r" t="t"/>
              <a:pathLst>
                <a:path extrusionOk="0" h="50149" w="50149">
                  <a:moveTo>
                    <a:pt x="0" y="0"/>
                  </a:moveTo>
                  <a:lnTo>
                    <a:pt x="50149" y="0"/>
                  </a:lnTo>
                  <a:lnTo>
                    <a:pt x="50149" y="50149"/>
                  </a:lnTo>
                  <a:lnTo>
                    <a:pt x="0" y="50149"/>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7" name="Google Shape;687;p28"/>
            <p:cNvSpPr txBox="1"/>
            <p:nvPr/>
          </p:nvSpPr>
          <p:spPr>
            <a:xfrm>
              <a:off x="0" y="-47625"/>
              <a:ext cx="50149" cy="97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8" name="Google Shape;688;p28"/>
          <p:cNvSpPr txBox="1"/>
          <p:nvPr/>
        </p:nvSpPr>
        <p:spPr>
          <a:xfrm>
            <a:off x="15780632" y="370735"/>
            <a:ext cx="1650168" cy="30708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None/>
            </a:pPr>
            <a:r>
              <a:rPr lang="en-US" sz="1800">
                <a:solidFill>
                  <a:srgbClr val="252747"/>
                </a:solidFill>
                <a:latin typeface="Arial"/>
                <a:ea typeface="Arial"/>
                <a:cs typeface="Arial"/>
                <a:sym typeface="Arial"/>
              </a:rPr>
              <a:t>contact</a:t>
            </a:r>
            <a:endParaRPr/>
          </a:p>
        </p:txBody>
      </p:sp>
      <p:sp>
        <p:nvSpPr>
          <p:cNvPr id="689" name="Google Shape;689;p28"/>
          <p:cNvSpPr txBox="1"/>
          <p:nvPr/>
        </p:nvSpPr>
        <p:spPr>
          <a:xfrm>
            <a:off x="434857" y="4062761"/>
            <a:ext cx="4903200" cy="2085600"/>
          </a:xfrm>
          <a:prstGeom prst="rect">
            <a:avLst/>
          </a:prstGeom>
          <a:noFill/>
          <a:ln>
            <a:noFill/>
          </a:ln>
        </p:spPr>
        <p:txBody>
          <a:bodyPr anchorCtr="0" anchor="t" bIns="0" lIns="0" spcFirstLastPara="1" rIns="0" wrap="square" tIns="0">
            <a:spAutoFit/>
          </a:bodyPr>
          <a:lstStyle/>
          <a:p>
            <a:pPr indent="0" lvl="0" marL="0" marR="0" rtl="0" algn="ctr">
              <a:lnSpc>
                <a:spcPct val="114996"/>
              </a:lnSpc>
              <a:spcBef>
                <a:spcPts val="0"/>
              </a:spcBef>
              <a:spcAft>
                <a:spcPts val="0"/>
              </a:spcAft>
              <a:buNone/>
            </a:pPr>
            <a:r>
              <a:rPr b="1" lang="en-US" sz="13550">
                <a:solidFill>
                  <a:srgbClr val="252747"/>
                </a:solidFill>
                <a:latin typeface="Be Vietnam Pro"/>
                <a:ea typeface="Be Vietnam Pro"/>
                <a:cs typeface="Be Vietnam Pro"/>
                <a:sym typeface="Be Vietnam Pro"/>
              </a:rPr>
              <a:t>35%</a:t>
            </a:r>
            <a:endParaRPr b="1">
              <a:latin typeface="Be Vietnam Pro"/>
              <a:ea typeface="Be Vietnam Pro"/>
              <a:cs typeface="Be Vietnam Pro"/>
              <a:sym typeface="Be Vietnam Pro"/>
            </a:endParaRPr>
          </a:p>
        </p:txBody>
      </p:sp>
      <p:sp>
        <p:nvSpPr>
          <p:cNvPr id="690" name="Google Shape;690;p28"/>
          <p:cNvSpPr txBox="1"/>
          <p:nvPr/>
        </p:nvSpPr>
        <p:spPr>
          <a:xfrm>
            <a:off x="7075180" y="4057393"/>
            <a:ext cx="4323900" cy="2085600"/>
          </a:xfrm>
          <a:prstGeom prst="rect">
            <a:avLst/>
          </a:prstGeom>
          <a:noFill/>
          <a:ln>
            <a:noFill/>
          </a:ln>
        </p:spPr>
        <p:txBody>
          <a:bodyPr anchorCtr="0" anchor="t" bIns="0" lIns="0" spcFirstLastPara="1" rIns="0" wrap="square" tIns="0">
            <a:spAutoFit/>
          </a:bodyPr>
          <a:lstStyle/>
          <a:p>
            <a:pPr indent="0" lvl="0" marL="0" marR="0" rtl="0" algn="ctr">
              <a:lnSpc>
                <a:spcPct val="114996"/>
              </a:lnSpc>
              <a:spcBef>
                <a:spcPts val="0"/>
              </a:spcBef>
              <a:spcAft>
                <a:spcPts val="0"/>
              </a:spcAft>
              <a:buNone/>
            </a:pPr>
            <a:r>
              <a:rPr b="1" lang="en-US" sz="13550" u="none" strike="noStrike">
                <a:solidFill>
                  <a:srgbClr val="252747"/>
                </a:solidFill>
                <a:latin typeface="Be Vietnam Pro"/>
                <a:ea typeface="Be Vietnam Pro"/>
                <a:cs typeface="Be Vietnam Pro"/>
                <a:sym typeface="Be Vietnam Pro"/>
              </a:rPr>
              <a:t>67%</a:t>
            </a:r>
            <a:endParaRPr b="1">
              <a:latin typeface="Be Vietnam Pro"/>
              <a:ea typeface="Be Vietnam Pro"/>
              <a:cs typeface="Be Vietnam Pro"/>
              <a:sym typeface="Be Vietnam Pro"/>
            </a:endParaRPr>
          </a:p>
        </p:txBody>
      </p:sp>
      <p:sp>
        <p:nvSpPr>
          <p:cNvPr id="691" name="Google Shape;691;p28"/>
          <p:cNvSpPr txBox="1"/>
          <p:nvPr/>
        </p:nvSpPr>
        <p:spPr>
          <a:xfrm>
            <a:off x="13372975" y="4057393"/>
            <a:ext cx="4057200" cy="2085600"/>
          </a:xfrm>
          <a:prstGeom prst="rect">
            <a:avLst/>
          </a:prstGeom>
          <a:noFill/>
          <a:ln>
            <a:noFill/>
          </a:ln>
        </p:spPr>
        <p:txBody>
          <a:bodyPr anchorCtr="0" anchor="t" bIns="0" lIns="0" spcFirstLastPara="1" rIns="0" wrap="square" tIns="0">
            <a:spAutoFit/>
          </a:bodyPr>
          <a:lstStyle/>
          <a:p>
            <a:pPr indent="0" lvl="0" marL="0" marR="0" rtl="0" algn="ctr">
              <a:lnSpc>
                <a:spcPct val="114996"/>
              </a:lnSpc>
              <a:spcBef>
                <a:spcPts val="0"/>
              </a:spcBef>
              <a:spcAft>
                <a:spcPts val="0"/>
              </a:spcAft>
              <a:buNone/>
            </a:pPr>
            <a:r>
              <a:rPr b="1" lang="en-US" sz="13550" u="none" strike="noStrike">
                <a:solidFill>
                  <a:srgbClr val="252747"/>
                </a:solidFill>
                <a:latin typeface="Be Vietnam Pro"/>
                <a:ea typeface="Be Vietnam Pro"/>
                <a:cs typeface="Be Vietnam Pro"/>
                <a:sym typeface="Be Vietnam Pro"/>
              </a:rPr>
              <a:t>79%</a:t>
            </a:r>
            <a:endParaRPr b="1">
              <a:latin typeface="Be Vietnam Pro"/>
              <a:ea typeface="Be Vietnam Pro"/>
              <a:cs typeface="Be Vietnam Pro"/>
              <a:sym typeface="Be Vietnam Pro"/>
            </a:endParaRPr>
          </a:p>
        </p:txBody>
      </p:sp>
      <p:sp>
        <p:nvSpPr>
          <p:cNvPr id="692" name="Google Shape;692;p28"/>
          <p:cNvSpPr txBox="1"/>
          <p:nvPr/>
        </p:nvSpPr>
        <p:spPr>
          <a:xfrm>
            <a:off x="951025" y="6280397"/>
            <a:ext cx="3870752" cy="575183"/>
          </a:xfrm>
          <a:prstGeom prst="rect">
            <a:avLst/>
          </a:prstGeom>
          <a:noFill/>
          <a:ln>
            <a:noFill/>
          </a:ln>
        </p:spPr>
        <p:txBody>
          <a:bodyPr anchorCtr="0" anchor="t" bIns="0" lIns="0" spcFirstLastPara="1" rIns="0" wrap="square" tIns="0">
            <a:spAutoFit/>
          </a:bodyPr>
          <a:lstStyle/>
          <a:p>
            <a:pPr indent="0" lvl="0" marL="0" marR="0" rtl="0" algn="ctr">
              <a:lnSpc>
                <a:spcPct val="238062"/>
              </a:lnSpc>
              <a:spcBef>
                <a:spcPts val="0"/>
              </a:spcBef>
              <a:spcAft>
                <a:spcPts val="0"/>
              </a:spcAft>
              <a:buNone/>
            </a:pPr>
            <a:r>
              <a:rPr lang="en-US" sz="2199">
                <a:solidFill>
                  <a:srgbClr val="252747"/>
                </a:solidFill>
                <a:latin typeface="Arial"/>
                <a:ea typeface="Arial"/>
                <a:cs typeface="Arial"/>
                <a:sym typeface="Arial"/>
              </a:rPr>
              <a:t>MAXIMALISM</a:t>
            </a:r>
            <a:endParaRPr/>
          </a:p>
        </p:txBody>
      </p:sp>
      <p:sp>
        <p:nvSpPr>
          <p:cNvPr id="693" name="Google Shape;693;p28"/>
          <p:cNvSpPr txBox="1"/>
          <p:nvPr/>
        </p:nvSpPr>
        <p:spPr>
          <a:xfrm>
            <a:off x="7301812" y="6291132"/>
            <a:ext cx="3870752" cy="575183"/>
          </a:xfrm>
          <a:prstGeom prst="rect">
            <a:avLst/>
          </a:prstGeom>
          <a:noFill/>
          <a:ln>
            <a:noFill/>
          </a:ln>
        </p:spPr>
        <p:txBody>
          <a:bodyPr anchorCtr="0" anchor="t" bIns="0" lIns="0" spcFirstLastPara="1" rIns="0" wrap="square" tIns="0">
            <a:spAutoFit/>
          </a:bodyPr>
          <a:lstStyle/>
          <a:p>
            <a:pPr indent="0" lvl="0" marL="0" marR="0" rtl="0" algn="ctr">
              <a:lnSpc>
                <a:spcPct val="238062"/>
              </a:lnSpc>
              <a:spcBef>
                <a:spcPts val="0"/>
              </a:spcBef>
              <a:spcAft>
                <a:spcPts val="0"/>
              </a:spcAft>
              <a:buNone/>
            </a:pPr>
            <a:r>
              <a:rPr lang="en-US" sz="2199">
                <a:solidFill>
                  <a:srgbClr val="252747"/>
                </a:solidFill>
                <a:latin typeface="Arial"/>
                <a:ea typeface="Arial"/>
                <a:cs typeface="Arial"/>
                <a:sym typeface="Arial"/>
              </a:rPr>
              <a:t>MINIMALISM</a:t>
            </a:r>
            <a:endParaRPr/>
          </a:p>
        </p:txBody>
      </p:sp>
      <p:sp>
        <p:nvSpPr>
          <p:cNvPr id="694" name="Google Shape;694;p28"/>
          <p:cNvSpPr txBox="1"/>
          <p:nvPr/>
        </p:nvSpPr>
        <p:spPr>
          <a:xfrm>
            <a:off x="13466223" y="6291132"/>
            <a:ext cx="3870752" cy="575183"/>
          </a:xfrm>
          <a:prstGeom prst="rect">
            <a:avLst/>
          </a:prstGeom>
          <a:noFill/>
          <a:ln>
            <a:noFill/>
          </a:ln>
        </p:spPr>
        <p:txBody>
          <a:bodyPr anchorCtr="0" anchor="t" bIns="0" lIns="0" spcFirstLastPara="1" rIns="0" wrap="square" tIns="0">
            <a:spAutoFit/>
          </a:bodyPr>
          <a:lstStyle/>
          <a:p>
            <a:pPr indent="0" lvl="0" marL="0" marR="0" rtl="0" algn="ctr">
              <a:lnSpc>
                <a:spcPct val="238062"/>
              </a:lnSpc>
              <a:spcBef>
                <a:spcPts val="0"/>
              </a:spcBef>
              <a:spcAft>
                <a:spcPts val="0"/>
              </a:spcAft>
              <a:buNone/>
            </a:pPr>
            <a:r>
              <a:rPr lang="en-US" sz="2199">
                <a:solidFill>
                  <a:srgbClr val="252747"/>
                </a:solidFill>
                <a:latin typeface="Arial"/>
                <a:ea typeface="Arial"/>
                <a:cs typeface="Arial"/>
                <a:sym typeface="Arial"/>
              </a:rPr>
              <a:t>3D</a:t>
            </a:r>
            <a:endParaRPr/>
          </a:p>
        </p:txBody>
      </p:sp>
      <p:grpSp>
        <p:nvGrpSpPr>
          <p:cNvPr id="695" name="Google Shape;695;p28"/>
          <p:cNvGrpSpPr/>
          <p:nvPr/>
        </p:nvGrpSpPr>
        <p:grpSpPr>
          <a:xfrm>
            <a:off x="6004585" y="4838752"/>
            <a:ext cx="337648" cy="518474"/>
            <a:chOff x="0" y="-47625"/>
            <a:chExt cx="88928" cy="136553"/>
          </a:xfrm>
        </p:grpSpPr>
        <p:sp>
          <p:nvSpPr>
            <p:cNvPr id="696" name="Google Shape;696;p28"/>
            <p:cNvSpPr/>
            <p:nvPr/>
          </p:nvSpPr>
          <p:spPr>
            <a:xfrm>
              <a:off x="0" y="0"/>
              <a:ext cx="88928" cy="88928"/>
            </a:xfrm>
            <a:custGeom>
              <a:rect b="b" l="l" r="r" t="t"/>
              <a:pathLst>
                <a:path extrusionOk="0" h="88928" w="88928">
                  <a:moveTo>
                    <a:pt x="0" y="0"/>
                  </a:moveTo>
                  <a:lnTo>
                    <a:pt x="88928" y="0"/>
                  </a:lnTo>
                  <a:lnTo>
                    <a:pt x="88928" y="88928"/>
                  </a:lnTo>
                  <a:lnTo>
                    <a:pt x="0" y="88928"/>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7" name="Google Shape;697;p28"/>
            <p:cNvSpPr txBox="1"/>
            <p:nvPr/>
          </p:nvSpPr>
          <p:spPr>
            <a:xfrm>
              <a:off x="0" y="-47625"/>
              <a:ext cx="88928" cy="1365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8" name="Google Shape;698;p28"/>
          <p:cNvGrpSpPr/>
          <p:nvPr/>
        </p:nvGrpSpPr>
        <p:grpSpPr>
          <a:xfrm>
            <a:off x="12299883" y="4838752"/>
            <a:ext cx="337648" cy="518474"/>
            <a:chOff x="0" y="-47625"/>
            <a:chExt cx="88928" cy="136553"/>
          </a:xfrm>
        </p:grpSpPr>
        <p:sp>
          <p:nvSpPr>
            <p:cNvPr id="699" name="Google Shape;699;p28"/>
            <p:cNvSpPr/>
            <p:nvPr/>
          </p:nvSpPr>
          <p:spPr>
            <a:xfrm>
              <a:off x="0" y="0"/>
              <a:ext cx="88928" cy="88928"/>
            </a:xfrm>
            <a:custGeom>
              <a:rect b="b" l="l" r="r" t="t"/>
              <a:pathLst>
                <a:path extrusionOk="0" h="88928" w="88928">
                  <a:moveTo>
                    <a:pt x="0" y="0"/>
                  </a:moveTo>
                  <a:lnTo>
                    <a:pt x="88928" y="0"/>
                  </a:lnTo>
                  <a:lnTo>
                    <a:pt x="88928" y="88928"/>
                  </a:lnTo>
                  <a:lnTo>
                    <a:pt x="0" y="88928"/>
                  </a:lnTo>
                  <a:close/>
                </a:path>
              </a:pathLst>
            </a:custGeom>
            <a:solidFill>
              <a:srgbClr val="2527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0" name="Google Shape;700;p28"/>
            <p:cNvSpPr txBox="1"/>
            <p:nvPr/>
          </p:nvSpPr>
          <p:spPr>
            <a:xfrm>
              <a:off x="0" y="-47625"/>
              <a:ext cx="88928" cy="1365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01" name="Google Shape;701;p28"/>
          <p:cNvSpPr txBox="1"/>
          <p:nvPr/>
        </p:nvSpPr>
        <p:spPr>
          <a:xfrm>
            <a:off x="424478" y="7175939"/>
            <a:ext cx="4923900" cy="189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99" u="none" strike="noStrike">
                <a:solidFill>
                  <a:srgbClr val="252747"/>
                </a:solidFill>
                <a:latin typeface="Arial"/>
                <a:ea typeface="Arial"/>
                <a:cs typeface="Arial"/>
                <a:sym typeface="Arial"/>
              </a:rPr>
              <a:t>minim irure laboris fugiat Lorem dolore et cupidatat quis nulla nostrud ullamco veniam nulla laborum velit proident anim do dolor labore id dolor velit excepteur dolore adipisicing quis.</a:t>
            </a:r>
            <a:endParaRPr/>
          </a:p>
        </p:txBody>
      </p:sp>
      <p:sp>
        <p:nvSpPr>
          <p:cNvPr id="702" name="Google Shape;702;p28"/>
          <p:cNvSpPr txBox="1"/>
          <p:nvPr/>
        </p:nvSpPr>
        <p:spPr>
          <a:xfrm>
            <a:off x="6775264" y="7175939"/>
            <a:ext cx="4923900" cy="189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99" u="none" strike="noStrike">
                <a:solidFill>
                  <a:srgbClr val="252747"/>
                </a:solidFill>
                <a:latin typeface="Arial"/>
                <a:ea typeface="Arial"/>
                <a:cs typeface="Arial"/>
                <a:sym typeface="Arial"/>
              </a:rPr>
              <a:t>minim irure laboris fugiat Lorem dolore et cupidatat quis nulla nostrud ullamco veniam nulla laborum velit proident anim do dolor labore id dolor velit excepteur dolore adipisicing quis.</a:t>
            </a:r>
            <a:endParaRPr/>
          </a:p>
        </p:txBody>
      </p:sp>
      <p:sp>
        <p:nvSpPr>
          <p:cNvPr id="703" name="Google Shape;703;p28"/>
          <p:cNvSpPr txBox="1"/>
          <p:nvPr/>
        </p:nvSpPr>
        <p:spPr>
          <a:xfrm>
            <a:off x="12939675" y="7175939"/>
            <a:ext cx="4923900" cy="189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99" u="none" strike="noStrike">
                <a:solidFill>
                  <a:srgbClr val="252747"/>
                </a:solidFill>
                <a:latin typeface="Arial"/>
                <a:ea typeface="Arial"/>
                <a:cs typeface="Arial"/>
                <a:sym typeface="Arial"/>
              </a:rPr>
              <a:t>minim irure laboris fugiat Lorem dolore et cupidatat quis nulla nostrud ullamco veniam nulla laborum velit proident anim do dolor labore id dolor velit excepteur dolore adipisicing quis.</a:t>
            </a:r>
            <a:endParaRPr/>
          </a:p>
        </p:txBody>
      </p:sp>
      <p:grpSp>
        <p:nvGrpSpPr>
          <p:cNvPr id="704" name="Google Shape;704;p28"/>
          <p:cNvGrpSpPr/>
          <p:nvPr/>
        </p:nvGrpSpPr>
        <p:grpSpPr>
          <a:xfrm rot="5400000">
            <a:off x="9183588" y="1023378"/>
            <a:ext cx="317725" cy="1257513"/>
            <a:chOff x="0" y="-24821"/>
            <a:chExt cx="423633" cy="1676683"/>
          </a:xfrm>
        </p:grpSpPr>
        <p:grpSp>
          <p:nvGrpSpPr>
            <p:cNvPr id="705" name="Google Shape;705;p28"/>
            <p:cNvGrpSpPr/>
            <p:nvPr/>
          </p:nvGrpSpPr>
          <p:grpSpPr>
            <a:xfrm>
              <a:off x="0" y="1203407"/>
              <a:ext cx="423633" cy="448455"/>
              <a:chOff x="0" y="-47625"/>
              <a:chExt cx="812800" cy="860425"/>
            </a:xfrm>
          </p:grpSpPr>
          <p:sp>
            <p:nvSpPr>
              <p:cNvPr id="706" name="Google Shape;70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7" name="Google Shape;707;p28"/>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8" name="Google Shape;708;p28"/>
            <p:cNvGrpSpPr/>
            <p:nvPr/>
          </p:nvGrpSpPr>
          <p:grpSpPr>
            <a:xfrm>
              <a:off x="0" y="589293"/>
              <a:ext cx="423614" cy="448435"/>
              <a:chOff x="0" y="-47625"/>
              <a:chExt cx="812800" cy="860425"/>
            </a:xfrm>
          </p:grpSpPr>
          <p:sp>
            <p:nvSpPr>
              <p:cNvPr id="709" name="Google Shape;70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28"/>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1" name="Google Shape;711;p28"/>
            <p:cNvGrpSpPr/>
            <p:nvPr/>
          </p:nvGrpSpPr>
          <p:grpSpPr>
            <a:xfrm>
              <a:off x="0" y="-24821"/>
              <a:ext cx="423614" cy="448435"/>
              <a:chOff x="0" y="-47625"/>
              <a:chExt cx="812800" cy="860425"/>
            </a:xfrm>
          </p:grpSpPr>
          <p:sp>
            <p:nvSpPr>
              <p:cNvPr id="712" name="Google Shape;71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C4C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3" name="Google Shape;713;p28"/>
              <p:cNvSpPr txBox="1"/>
              <p:nvPr/>
            </p:nvSpPr>
            <p:spPr>
              <a:xfrm>
                <a:off x="76200" y="-47625"/>
                <a:ext cx="660400" cy="784225"/>
              </a:xfrm>
              <a:prstGeom prst="rect">
                <a:avLst/>
              </a:prstGeom>
              <a:noFill/>
              <a:ln>
                <a:noFill/>
              </a:ln>
            </p:spPr>
            <p:txBody>
              <a:bodyPr anchorCtr="0" anchor="ctr" bIns="80650" lIns="80650" spcFirstLastPara="1" rIns="80650" wrap="square" tIns="80650">
                <a:noAutofit/>
              </a:bodyPr>
              <a:lstStyle/>
              <a:p>
                <a:pPr indent="0" lvl="0" marL="0" marR="0" rtl="0" algn="ctr">
                  <a:lnSpc>
                    <a:spcPct val="472833"/>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transition spd="med">
    <p:push dir="r"/>
  </p:transition>
</p:sld>
</file>

<file path=ppt/theme/theme1.xml><?xml version="1.0" encoding="utf-8"?>
<a:theme xmlns:a="http://schemas.openxmlformats.org/drawingml/2006/main" xmlns:r="http://schemas.openxmlformats.org/officeDocument/2006/relationships" name="Geometric History of Graphic Design Slides">
  <a:themeElements>
    <a:clrScheme name="Office">
      <a:dk1>
        <a:srgbClr val="252747"/>
      </a:dk1>
      <a:lt1>
        <a:srgbClr val="F9F9F9"/>
      </a:lt1>
      <a:dk2>
        <a:srgbClr val="98C4C5"/>
      </a:dk2>
      <a:lt2>
        <a:srgbClr val="EED341"/>
      </a:lt2>
      <a:accent1>
        <a:srgbClr val="FC7302"/>
      </a:accent1>
      <a:accent2>
        <a:srgbClr val="F1D9DB"/>
      </a:accent2>
      <a:accent3>
        <a:srgbClr val="252747"/>
      </a:accent3>
      <a:accent4>
        <a:srgbClr val="F9F9F9"/>
      </a:accent4>
      <a:accent5>
        <a:srgbClr val="98C4C5"/>
      </a:accent5>
      <a:accent6>
        <a:srgbClr val="EED341"/>
      </a:accent6>
      <a:hlink>
        <a:srgbClr val="FC730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