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10693400" cx="7556500"/>
  <p:notesSz cx="6858000" cy="9144000"/>
  <p:embeddedFontLst>
    <p:embeddedFont>
      <p:font typeface="Crimson Pro"/>
      <p:regular r:id="rId13"/>
      <p:bold r:id="rId14"/>
      <p:italic r:id="rId15"/>
      <p:boldItalic r:id="rId16"/>
    </p:embeddedFont>
    <p:embeddedFont>
      <p:font typeface="Archivo Black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CrimsonPro-regular.fnt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CrimsonPro-italic.fntdata"/><Relationship Id="rId14" Type="http://schemas.openxmlformats.org/officeDocument/2006/relationships/font" Target="fonts/CrimsonPro-bold.fntdata"/><Relationship Id="rId17" Type="http://schemas.openxmlformats.org/officeDocument/2006/relationships/font" Target="fonts/ArchivoBlack-regular.fntdata"/><Relationship Id="rId16" Type="http://schemas.openxmlformats.org/officeDocument/2006/relationships/font" Target="fonts/CrimsonPr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14.png"/><Relationship Id="rId13" Type="http://schemas.openxmlformats.org/officeDocument/2006/relationships/image" Target="../media/image8.png"/><Relationship Id="rId1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9" Type="http://schemas.openxmlformats.org/officeDocument/2006/relationships/image" Target="../media/image11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Relationship Id="rId7" Type="http://schemas.openxmlformats.org/officeDocument/2006/relationships/image" Target="../media/image6.png"/><Relationship Id="rId8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17.png"/><Relationship Id="rId6" Type="http://schemas.openxmlformats.org/officeDocument/2006/relationships/image" Target="../media/image2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24.png"/><Relationship Id="rId7" Type="http://schemas.openxmlformats.org/officeDocument/2006/relationships/image" Target="../media/image1.png"/><Relationship Id="rId8" Type="http://schemas.openxmlformats.org/officeDocument/2006/relationships/image" Target="../media/image13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1">
  <p:cSld name="CUSTOM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37" y="1588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2625" y="5526625"/>
            <a:ext cx="5250824" cy="38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422" y="5495450"/>
            <a:ext cx="3586976" cy="388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5524" y="5723000"/>
            <a:ext cx="5690650" cy="342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5199" y="4776438"/>
            <a:ext cx="2050375" cy="189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14200" y="7177646"/>
            <a:ext cx="1822426" cy="181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06613" y="4637425"/>
            <a:ext cx="4946770" cy="45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3888" y="3741595"/>
            <a:ext cx="1220625" cy="104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10">
            <a:alphaModFix/>
          </a:blip>
          <a:srcRect b="0" l="0" r="5204" t="0"/>
          <a:stretch/>
        </p:blipFill>
        <p:spPr>
          <a:xfrm>
            <a:off x="6165049" y="2224725"/>
            <a:ext cx="1391449" cy="167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11">
            <a:alphaModFix/>
          </a:blip>
          <a:srcRect b="0" l="49254" r="0" t="0"/>
          <a:stretch/>
        </p:blipFill>
        <p:spPr>
          <a:xfrm>
            <a:off x="1" y="809325"/>
            <a:ext cx="1280050" cy="10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2">
            <a:alphaModFix/>
          </a:blip>
          <a:srcRect b="0" l="0" r="7834" t="72846"/>
          <a:stretch/>
        </p:blipFill>
        <p:spPr>
          <a:xfrm>
            <a:off x="4767950" y="1600"/>
            <a:ext cx="2787123" cy="80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13">
            <a:alphaModFix/>
          </a:blip>
          <a:srcRect b="83882" l="0" r="0" t="0"/>
          <a:stretch/>
        </p:blipFill>
        <p:spPr>
          <a:xfrm>
            <a:off x="1171150" y="10265283"/>
            <a:ext cx="3024000" cy="43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2">
  <p:cSld name="CUSTOM_1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37" y="1588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0899" y="8207099"/>
            <a:ext cx="853799" cy="208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7000" y="2881266"/>
            <a:ext cx="1885124" cy="187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5550" y="819925"/>
            <a:ext cx="3502307" cy="350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6">
            <a:alphaModFix/>
          </a:blip>
          <a:srcRect b="0" l="85194" r="0" t="0"/>
          <a:stretch/>
        </p:blipFill>
        <p:spPr>
          <a:xfrm>
            <a:off x="1" y="5331175"/>
            <a:ext cx="447726" cy="2974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3625" y="610125"/>
            <a:ext cx="968101" cy="8288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/>
          <p:nvPr>
            <p:ph idx="2" type="pic"/>
          </p:nvPr>
        </p:nvSpPr>
        <p:spPr>
          <a:xfrm>
            <a:off x="3789875" y="1104350"/>
            <a:ext cx="2979000" cy="29790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14"/>
          <p:cNvSpPr/>
          <p:nvPr>
            <p:ph idx="3" type="pic"/>
          </p:nvPr>
        </p:nvSpPr>
        <p:spPr>
          <a:xfrm>
            <a:off x="4280925" y="7935450"/>
            <a:ext cx="2528700" cy="2758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3">
  <p:cSld name="CUSTOM_1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37" y="1588"/>
            <a:ext cx="7550126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/>
          <p:nvPr/>
        </p:nvSpPr>
        <p:spPr>
          <a:xfrm>
            <a:off x="357300" y="1839175"/>
            <a:ext cx="3061800" cy="3011697"/>
          </a:xfrm>
          <a:custGeom>
            <a:rect b="b" l="l" r="r" t="t"/>
            <a:pathLst>
              <a:path extrusionOk="0" h="2974516" w="3024000">
                <a:moveTo>
                  <a:pt x="0" y="0"/>
                </a:moveTo>
                <a:lnTo>
                  <a:pt x="3024000" y="0"/>
                </a:lnTo>
                <a:lnTo>
                  <a:pt x="3024000" y="2974517"/>
                </a:lnTo>
                <a:lnTo>
                  <a:pt x="0" y="2974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05" name="Google Shape;105;p15"/>
          <p:cNvPicPr preferRelativeResize="0"/>
          <p:nvPr/>
        </p:nvPicPr>
        <p:blipFill rotWithShape="1">
          <a:blip r:embed="rId4">
            <a:alphaModFix/>
          </a:blip>
          <a:srcRect b="67200" l="0" r="0" t="0"/>
          <a:stretch/>
        </p:blipFill>
        <p:spPr>
          <a:xfrm>
            <a:off x="836725" y="9569226"/>
            <a:ext cx="5688248" cy="112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5362" y="8871309"/>
            <a:ext cx="1513273" cy="172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5"/>
          <p:cNvSpPr/>
          <p:nvPr>
            <p:ph idx="2" type="pic"/>
          </p:nvPr>
        </p:nvSpPr>
        <p:spPr>
          <a:xfrm>
            <a:off x="4355100" y="6070650"/>
            <a:ext cx="2528700" cy="3836100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15"/>
          <p:cNvSpPr/>
          <p:nvPr>
            <p:ph idx="3" type="pic"/>
          </p:nvPr>
        </p:nvSpPr>
        <p:spPr>
          <a:xfrm>
            <a:off x="5290726" y="757550"/>
            <a:ext cx="1513200" cy="38361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15"/>
          <p:cNvSpPr/>
          <p:nvPr>
            <p:ph idx="4" type="pic"/>
          </p:nvPr>
        </p:nvSpPr>
        <p:spPr>
          <a:xfrm>
            <a:off x="755999" y="757550"/>
            <a:ext cx="4347900" cy="3836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4">
  <p:cSld name="CUSTOM_1_1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87" y="-12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600" y="1829200"/>
            <a:ext cx="1945751" cy="179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4200" y="327275"/>
            <a:ext cx="4229275" cy="42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101" y="6639650"/>
            <a:ext cx="2704124" cy="23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6"/>
          <p:cNvPicPr preferRelativeResize="0"/>
          <p:nvPr/>
        </p:nvPicPr>
        <p:blipFill rotWithShape="1">
          <a:blip r:embed="rId6">
            <a:alphaModFix/>
          </a:blip>
          <a:srcRect b="0" l="52599" r="0" t="0"/>
          <a:stretch/>
        </p:blipFill>
        <p:spPr>
          <a:xfrm>
            <a:off x="4925" y="4457575"/>
            <a:ext cx="1682176" cy="3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/>
          <p:nvPr>
            <p:ph idx="2" type="pic"/>
          </p:nvPr>
        </p:nvSpPr>
        <p:spPr>
          <a:xfrm>
            <a:off x="763250" y="6047650"/>
            <a:ext cx="2528700" cy="27591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16"/>
          <p:cNvSpPr/>
          <p:nvPr>
            <p:ph idx="3" type="pic"/>
          </p:nvPr>
        </p:nvSpPr>
        <p:spPr>
          <a:xfrm>
            <a:off x="763238" y="2621488"/>
            <a:ext cx="2528700" cy="27591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6"/>
          <p:cNvSpPr/>
          <p:nvPr>
            <p:ph idx="4" type="pic"/>
          </p:nvPr>
        </p:nvSpPr>
        <p:spPr>
          <a:xfrm>
            <a:off x="2355350" y="3771925"/>
            <a:ext cx="3192300" cy="30741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6"/>
          <p:cNvSpPr/>
          <p:nvPr>
            <p:ph idx="5" type="pic"/>
          </p:nvPr>
        </p:nvSpPr>
        <p:spPr>
          <a:xfrm>
            <a:off x="1915100" y="697825"/>
            <a:ext cx="3620700" cy="2965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yout 5">
  <p:cSld name="CUSTOM_1_1_1_1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37" y="1588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3">
            <a:alphaModFix/>
          </a:blip>
          <a:srcRect b="0" l="27330" r="0" t="0"/>
          <a:stretch/>
        </p:blipFill>
        <p:spPr>
          <a:xfrm>
            <a:off x="-6874" y="2459300"/>
            <a:ext cx="1511999" cy="453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233" y="2986854"/>
            <a:ext cx="2156833" cy="245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 rotWithShape="1">
          <a:blip r:embed="rId5">
            <a:alphaModFix/>
          </a:blip>
          <a:srcRect b="35674" l="0" r="0" t="0"/>
          <a:stretch/>
        </p:blipFill>
        <p:spPr>
          <a:xfrm>
            <a:off x="1174650" y="8953475"/>
            <a:ext cx="3024001" cy="172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 rotWithShape="1">
          <a:blip r:embed="rId6">
            <a:alphaModFix/>
          </a:blip>
          <a:srcRect b="0" l="0" r="77724" t="0"/>
          <a:stretch/>
        </p:blipFill>
        <p:spPr>
          <a:xfrm>
            <a:off x="6288875" y="1980150"/>
            <a:ext cx="1267626" cy="56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 rotWithShape="1">
          <a:blip r:embed="rId7">
            <a:alphaModFix/>
          </a:blip>
          <a:srcRect b="0" l="84601" r="0" t="16310"/>
          <a:stretch/>
        </p:blipFill>
        <p:spPr>
          <a:xfrm>
            <a:off x="-6875" y="0"/>
            <a:ext cx="552327" cy="32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8">
            <a:alphaModFix/>
          </a:blip>
          <a:srcRect b="0" l="60326" r="0" t="0"/>
          <a:stretch/>
        </p:blipFill>
        <p:spPr>
          <a:xfrm>
            <a:off x="-3973" y="2623588"/>
            <a:ext cx="1914399" cy="44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413722" y="8057549"/>
            <a:ext cx="930974" cy="227523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/>
          <p:nvPr>
            <p:ph idx="2" type="pic"/>
          </p:nvPr>
        </p:nvSpPr>
        <p:spPr>
          <a:xfrm>
            <a:off x="2446300" y="5450500"/>
            <a:ext cx="4479900" cy="4479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chivo Black"/>
              <a:buNone/>
              <a:defRPr i="0" sz="4400" u="none" cap="none" strike="noStrik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Black"/>
              <a:buNone/>
              <a:defRPr sz="18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rimson Pro"/>
              <a:buChar char="•"/>
              <a:defRPr i="0" sz="32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rimson Pro"/>
              <a:buChar char="–"/>
              <a:defRPr i="0" sz="2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rimson Pro"/>
              <a:buChar char="•"/>
              <a:defRPr i="0" sz="24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–"/>
              <a:defRPr i="0" sz="20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»"/>
              <a:defRPr i="0" sz="20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rimson Pro"/>
              <a:buChar char="•"/>
              <a:defRPr i="0" sz="20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200" u="none" cap="none" strike="noStrike">
                <a:solidFill>
                  <a:srgbClr val="888888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200" u="none" cap="none" strike="noStrike">
                <a:solidFill>
                  <a:srgbClr val="888888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Crimson Pro"/>
              <a:buNone/>
              <a:defRPr i="0" sz="1800" u="none" cap="none" strike="noStrike">
                <a:solidFill>
                  <a:schemeClr val="dk1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rimson Pro"/>
                <a:ea typeface="Crimson Pro"/>
                <a:cs typeface="Crimson Pro"/>
                <a:sym typeface="Crimson Pro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rimson Pro"/>
                <a:ea typeface="Crimson Pro"/>
                <a:cs typeface="Crimson Pro"/>
                <a:sym typeface="Crimson Pro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rimson Pro"/>
                <a:ea typeface="Crimson Pro"/>
                <a:cs typeface="Crimson Pro"/>
                <a:sym typeface="Crimson Pro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rimson Pro"/>
                <a:ea typeface="Crimson Pro"/>
                <a:cs typeface="Crimson Pro"/>
                <a:sym typeface="Crimson Pro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rimson Pro"/>
                <a:ea typeface="Crimson Pro"/>
                <a:cs typeface="Crimson Pro"/>
                <a:sym typeface="Crimson Pro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rimson Pro"/>
                <a:ea typeface="Crimson Pro"/>
                <a:cs typeface="Crimson Pro"/>
                <a:sym typeface="Crimson Pro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rimson Pro"/>
                <a:ea typeface="Crimson Pro"/>
                <a:cs typeface="Crimson Pro"/>
                <a:sym typeface="Crimson Pro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rimson Pro"/>
                <a:ea typeface="Crimson Pro"/>
                <a:cs typeface="Crimson Pro"/>
                <a:sym typeface="Crimson Pro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Crimson Pro"/>
                <a:ea typeface="Crimson Pro"/>
                <a:cs typeface="Crimson Pro"/>
                <a:sym typeface="Crimson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11.png"/><Relationship Id="rId13" Type="http://schemas.openxmlformats.org/officeDocument/2006/relationships/image" Target="../media/image3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Relationship Id="rId14" Type="http://schemas.openxmlformats.org/officeDocument/2006/relationships/image" Target="../media/image8.png"/><Relationship Id="rId5" Type="http://schemas.openxmlformats.org/officeDocument/2006/relationships/image" Target="../media/image1.png"/><Relationship Id="rId6" Type="http://schemas.openxmlformats.org/officeDocument/2006/relationships/image" Target="../media/image19.png"/><Relationship Id="rId7" Type="http://schemas.openxmlformats.org/officeDocument/2006/relationships/image" Target="../media/image18.png"/><Relationship Id="rId8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8.png"/><Relationship Id="rId13" Type="http://schemas.openxmlformats.org/officeDocument/2006/relationships/image" Target="../media/image30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5" Type="http://schemas.openxmlformats.org/officeDocument/2006/relationships/image" Target="../media/image10.png"/><Relationship Id="rId14" Type="http://schemas.openxmlformats.org/officeDocument/2006/relationships/image" Target="../media/image31.png"/><Relationship Id="rId16" Type="http://schemas.openxmlformats.org/officeDocument/2006/relationships/image" Target="../media/image15.png"/><Relationship Id="rId5" Type="http://schemas.openxmlformats.org/officeDocument/2006/relationships/image" Target="../media/image37.png"/><Relationship Id="rId6" Type="http://schemas.openxmlformats.org/officeDocument/2006/relationships/image" Target="../media/image32.png"/><Relationship Id="rId7" Type="http://schemas.openxmlformats.org/officeDocument/2006/relationships/image" Target="../media/image4.png"/><Relationship Id="rId8" Type="http://schemas.openxmlformats.org/officeDocument/2006/relationships/image" Target="../media/image35.pn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14.png"/><Relationship Id="rId5" Type="http://schemas.openxmlformats.org/officeDocument/2006/relationships/image" Target="../media/image36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45.png"/><Relationship Id="rId10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9" Type="http://schemas.openxmlformats.org/officeDocument/2006/relationships/image" Target="../media/image40.png"/><Relationship Id="rId5" Type="http://schemas.openxmlformats.org/officeDocument/2006/relationships/image" Target="../media/image24.png"/><Relationship Id="rId6" Type="http://schemas.openxmlformats.org/officeDocument/2006/relationships/image" Target="../media/image17.png"/><Relationship Id="rId7" Type="http://schemas.openxmlformats.org/officeDocument/2006/relationships/image" Target="../media/image26.png"/><Relationship Id="rId8" Type="http://schemas.openxmlformats.org/officeDocument/2006/relationships/image" Target="../media/image42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22.png"/><Relationship Id="rId9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1.png"/><Relationship Id="rId13" Type="http://schemas.openxmlformats.org/officeDocument/2006/relationships/image" Target="../media/image44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9.png"/><Relationship Id="rId10" Type="http://schemas.openxmlformats.org/officeDocument/2006/relationships/image" Target="../media/image11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4.png"/><Relationship Id="rId5" Type="http://schemas.openxmlformats.org/officeDocument/2006/relationships/image" Target="../media/image41.png"/><Relationship Id="rId6" Type="http://schemas.openxmlformats.org/officeDocument/2006/relationships/image" Target="../media/image46.png"/><Relationship Id="rId7" Type="http://schemas.openxmlformats.org/officeDocument/2006/relationships/image" Target="../media/image7.png"/><Relationship Id="rId8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" y="1588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2625" y="5526625"/>
            <a:ext cx="5250824" cy="38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422" y="5495450"/>
            <a:ext cx="3586976" cy="3883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5524" y="5723000"/>
            <a:ext cx="5690650" cy="342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25199" y="4776438"/>
            <a:ext cx="2050375" cy="1893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14200" y="7177646"/>
            <a:ext cx="1822426" cy="181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06613" y="4637425"/>
            <a:ext cx="4946770" cy="45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03888" y="3741595"/>
            <a:ext cx="1220625" cy="104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 rotWithShape="1">
          <a:blip r:embed="rId11">
            <a:alphaModFix/>
          </a:blip>
          <a:srcRect b="0" l="0" r="5204" t="0"/>
          <a:stretch/>
        </p:blipFill>
        <p:spPr>
          <a:xfrm>
            <a:off x="6165049" y="2224725"/>
            <a:ext cx="1391449" cy="1671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8"/>
          <p:cNvPicPr preferRelativeResize="0"/>
          <p:nvPr/>
        </p:nvPicPr>
        <p:blipFill rotWithShape="1">
          <a:blip r:embed="rId12">
            <a:alphaModFix/>
          </a:blip>
          <a:srcRect b="0" l="49254" r="0" t="0"/>
          <a:stretch/>
        </p:blipFill>
        <p:spPr>
          <a:xfrm>
            <a:off x="1" y="809325"/>
            <a:ext cx="1280050" cy="1031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8"/>
          <p:cNvSpPr txBox="1"/>
          <p:nvPr/>
        </p:nvSpPr>
        <p:spPr>
          <a:xfrm>
            <a:off x="903191" y="9413495"/>
            <a:ext cx="1933426" cy="4317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5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Jamie McAdoy</a:t>
            </a:r>
            <a:endParaRPr/>
          </a:p>
        </p:txBody>
      </p:sp>
      <p:sp>
        <p:nvSpPr>
          <p:cNvPr id="145" name="Google Shape;145;p18"/>
          <p:cNvSpPr txBox="1"/>
          <p:nvPr/>
        </p:nvSpPr>
        <p:spPr>
          <a:xfrm>
            <a:off x="5422208" y="9413495"/>
            <a:ext cx="1174849" cy="3917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2021-2025</a:t>
            </a:r>
            <a:endParaRPr/>
          </a:p>
        </p:txBody>
      </p:sp>
      <p:pic>
        <p:nvPicPr>
          <p:cNvPr id="146" name="Google Shape;146;p18"/>
          <p:cNvPicPr preferRelativeResize="0"/>
          <p:nvPr/>
        </p:nvPicPr>
        <p:blipFill rotWithShape="1">
          <a:blip r:embed="rId13">
            <a:alphaModFix/>
          </a:blip>
          <a:srcRect b="0" l="0" r="7834" t="72846"/>
          <a:stretch/>
        </p:blipFill>
        <p:spPr>
          <a:xfrm>
            <a:off x="4767950" y="1600"/>
            <a:ext cx="2787123" cy="80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 rotWithShape="1">
          <a:blip r:embed="rId14">
            <a:alphaModFix/>
          </a:blip>
          <a:srcRect b="83882" l="0" r="0" t="0"/>
          <a:stretch/>
        </p:blipFill>
        <p:spPr>
          <a:xfrm>
            <a:off x="1171150" y="10265283"/>
            <a:ext cx="3024000" cy="4318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" name="Google Shape;148;p18"/>
          <p:cNvGrpSpPr/>
          <p:nvPr/>
        </p:nvGrpSpPr>
        <p:grpSpPr>
          <a:xfrm>
            <a:off x="735476" y="1253602"/>
            <a:ext cx="6088950" cy="3010799"/>
            <a:chOff x="0" y="-95250"/>
            <a:chExt cx="8118600" cy="4014398"/>
          </a:xfrm>
        </p:grpSpPr>
        <p:sp>
          <p:nvSpPr>
            <p:cNvPr id="149" name="Google Shape;149;p18"/>
            <p:cNvSpPr txBox="1"/>
            <p:nvPr/>
          </p:nvSpPr>
          <p:spPr>
            <a:xfrm>
              <a:off x="0" y="2406248"/>
              <a:ext cx="8118600" cy="15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799" u="none" cap="none" strike="noStrike">
                  <a:solidFill>
                    <a:srgbClr val="280F91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PORTFOLIO</a:t>
              </a:r>
              <a:endParaRPr/>
            </a:p>
          </p:txBody>
        </p:sp>
        <p:sp>
          <p:nvSpPr>
            <p:cNvPr id="150" name="Google Shape;150;p18"/>
            <p:cNvSpPr txBox="1"/>
            <p:nvPr/>
          </p:nvSpPr>
          <p:spPr>
            <a:xfrm>
              <a:off x="74973" y="-95250"/>
              <a:ext cx="7968900" cy="100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500" u="none" cap="none" strike="noStrike">
                  <a:solidFill>
                    <a:srgbClr val="280F91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GRAPHIC DESIGN </a:t>
              </a:r>
              <a:endParaRPr/>
            </a:p>
          </p:txBody>
        </p:sp>
        <p:sp>
          <p:nvSpPr>
            <p:cNvPr id="151" name="Google Shape;151;p18"/>
            <p:cNvSpPr txBox="1"/>
            <p:nvPr/>
          </p:nvSpPr>
          <p:spPr>
            <a:xfrm>
              <a:off x="245506" y="495434"/>
              <a:ext cx="1448100" cy="247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87" u="none" cap="none" strike="noStrike">
                  <a:solidFill>
                    <a:srgbClr val="280F91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P</a:t>
              </a:r>
              <a:endParaRPr/>
            </a:p>
          </p:txBody>
        </p:sp>
        <p:sp>
          <p:nvSpPr>
            <p:cNvPr id="152" name="Google Shape;152;p18"/>
            <p:cNvSpPr txBox="1"/>
            <p:nvPr/>
          </p:nvSpPr>
          <p:spPr>
            <a:xfrm>
              <a:off x="1895320" y="495434"/>
              <a:ext cx="1448100" cy="247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87" u="none" cap="none" strike="noStrike">
                  <a:solidFill>
                    <a:srgbClr val="280F91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R</a:t>
              </a:r>
              <a:endParaRPr/>
            </a:p>
          </p:txBody>
        </p:sp>
        <p:sp>
          <p:nvSpPr>
            <p:cNvPr id="153" name="Google Shape;153;p18"/>
            <p:cNvSpPr txBox="1"/>
            <p:nvPr/>
          </p:nvSpPr>
          <p:spPr>
            <a:xfrm>
              <a:off x="3335369" y="495434"/>
              <a:ext cx="1448100" cy="247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87" u="none" cap="none" strike="noStrike">
                  <a:solidFill>
                    <a:srgbClr val="280F91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I</a:t>
              </a:r>
              <a:endParaRPr/>
            </a:p>
          </p:txBody>
        </p:sp>
        <p:sp>
          <p:nvSpPr>
            <p:cNvPr id="154" name="Google Shape;154;p18"/>
            <p:cNvSpPr txBox="1"/>
            <p:nvPr/>
          </p:nvSpPr>
          <p:spPr>
            <a:xfrm>
              <a:off x="4590037" y="495434"/>
              <a:ext cx="1448100" cy="247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87" u="none" cap="none" strike="noStrike">
                  <a:solidFill>
                    <a:srgbClr val="280F91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N</a:t>
              </a:r>
              <a:endParaRPr/>
            </a:p>
          </p:txBody>
        </p:sp>
        <p:sp>
          <p:nvSpPr>
            <p:cNvPr id="155" name="Google Shape;155;p18"/>
            <p:cNvSpPr txBox="1"/>
            <p:nvPr/>
          </p:nvSpPr>
          <p:spPr>
            <a:xfrm>
              <a:off x="6338937" y="495434"/>
              <a:ext cx="1448100" cy="247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1087" u="none" cap="none" strike="noStrike">
                  <a:solidFill>
                    <a:srgbClr val="280F91"/>
                  </a:solidFill>
                  <a:latin typeface="Archivo Black"/>
                  <a:ea typeface="Archivo Black"/>
                  <a:cs typeface="Archivo Black"/>
                  <a:sym typeface="Archivo Black"/>
                </a:rPr>
                <a:t>T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" y="1588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0899" y="8207099"/>
            <a:ext cx="853799" cy="208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80929" y="7935450"/>
            <a:ext cx="2528770" cy="27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9"/>
          <p:cNvPicPr preferRelativeResize="0"/>
          <p:nvPr/>
        </p:nvPicPr>
        <p:blipFill rotWithShape="1">
          <a:blip r:embed="rId6">
            <a:alphaModFix/>
          </a:blip>
          <a:srcRect b="18287" l="0" r="0" t="0"/>
          <a:stretch/>
        </p:blipFill>
        <p:spPr>
          <a:xfrm>
            <a:off x="4198700" y="7722700"/>
            <a:ext cx="2693224" cy="2974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7000" y="2881266"/>
            <a:ext cx="1885124" cy="187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70650" y="980092"/>
            <a:ext cx="3223074" cy="3121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45550" y="819925"/>
            <a:ext cx="3502307" cy="350485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9"/>
          <p:cNvSpPr txBox="1"/>
          <p:nvPr/>
        </p:nvSpPr>
        <p:spPr>
          <a:xfrm rot="-5400000">
            <a:off x="1406637" y="2355328"/>
            <a:ext cx="3396555" cy="639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280F91"/>
                </a:solidFill>
                <a:latin typeface="Archivo Black"/>
                <a:ea typeface="Archivo Black"/>
                <a:cs typeface="Archivo Black"/>
                <a:sym typeface="Archivo Black"/>
              </a:rPr>
              <a:t>ABOUT ME</a:t>
            </a:r>
            <a:endParaRPr/>
          </a:p>
        </p:txBody>
      </p:sp>
      <p:sp>
        <p:nvSpPr>
          <p:cNvPr id="168" name="Google Shape;168;p19"/>
          <p:cNvSpPr txBox="1"/>
          <p:nvPr/>
        </p:nvSpPr>
        <p:spPr>
          <a:xfrm>
            <a:off x="765565" y="4814239"/>
            <a:ext cx="7330814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280F91"/>
                </a:solidFill>
                <a:latin typeface="Archivo Black"/>
                <a:ea typeface="Archivo Black"/>
                <a:cs typeface="Archivo Black"/>
                <a:sym typeface="Archivo Black"/>
              </a:rPr>
              <a:t>SKILLS &amp; EXPERIENCE</a:t>
            </a:r>
            <a:endParaRPr/>
          </a:p>
        </p:txBody>
      </p:sp>
      <p:sp>
        <p:nvSpPr>
          <p:cNvPr id="169" name="Google Shape;169;p19"/>
          <p:cNvSpPr txBox="1"/>
          <p:nvPr/>
        </p:nvSpPr>
        <p:spPr>
          <a:xfrm>
            <a:off x="765565" y="1589201"/>
            <a:ext cx="1842300" cy="20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Hello! I’m Jamie, I specialize in print design, photography, and illustrations. With 3 years of experience, I thrive on creating visual narratives that engage and inspire.</a:t>
            </a:r>
            <a:endParaRPr/>
          </a:p>
        </p:txBody>
      </p:sp>
      <p:sp>
        <p:nvSpPr>
          <p:cNvPr id="170" name="Google Shape;170;p19"/>
          <p:cNvSpPr txBox="1"/>
          <p:nvPr/>
        </p:nvSpPr>
        <p:spPr>
          <a:xfrm>
            <a:off x="765565" y="1053160"/>
            <a:ext cx="1540800" cy="46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Graphic design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9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is my passion</a:t>
            </a:r>
            <a:endParaRPr/>
          </a:p>
        </p:txBody>
      </p:sp>
      <p:sp>
        <p:nvSpPr>
          <p:cNvPr id="171" name="Google Shape;171;p19"/>
          <p:cNvSpPr txBox="1"/>
          <p:nvPr/>
        </p:nvSpPr>
        <p:spPr>
          <a:xfrm>
            <a:off x="765565" y="6226691"/>
            <a:ext cx="317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9539" lvl="1" marL="259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734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Design ipsum dolor sit amet, consectetur adipiscing elit massa orci orci.</a:t>
            </a:r>
            <a:endParaRPr/>
          </a:p>
        </p:txBody>
      </p:sp>
      <p:sp>
        <p:nvSpPr>
          <p:cNvPr id="172" name="Google Shape;172;p19"/>
          <p:cNvSpPr txBox="1"/>
          <p:nvPr/>
        </p:nvSpPr>
        <p:spPr>
          <a:xfrm>
            <a:off x="765565" y="5651596"/>
            <a:ext cx="33285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ART DIRECTOR</a:t>
            </a:r>
            <a:endParaRPr/>
          </a:p>
        </p:txBody>
      </p:sp>
      <p:sp>
        <p:nvSpPr>
          <p:cNvPr id="173" name="Google Shape;173;p19"/>
          <p:cNvSpPr txBox="1"/>
          <p:nvPr/>
        </p:nvSpPr>
        <p:spPr>
          <a:xfrm>
            <a:off x="765565" y="5871514"/>
            <a:ext cx="2377451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Design! At the Studio  | 2023</a:t>
            </a:r>
            <a:endParaRPr/>
          </a:p>
        </p:txBody>
      </p:sp>
      <p:sp>
        <p:nvSpPr>
          <p:cNvPr id="174" name="Google Shape;174;p19"/>
          <p:cNvSpPr txBox="1"/>
          <p:nvPr/>
        </p:nvSpPr>
        <p:spPr>
          <a:xfrm>
            <a:off x="765565" y="6745804"/>
            <a:ext cx="29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9539" lvl="1" marL="259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734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Curabitur aliquet, magna at consequat cursus, massa risus interdum</a:t>
            </a:r>
            <a:endParaRPr/>
          </a:p>
        </p:txBody>
      </p:sp>
      <p:sp>
        <p:nvSpPr>
          <p:cNvPr id="175" name="Google Shape;175;p19"/>
          <p:cNvSpPr txBox="1"/>
          <p:nvPr/>
        </p:nvSpPr>
        <p:spPr>
          <a:xfrm>
            <a:off x="765565" y="7264916"/>
            <a:ext cx="29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9539" lvl="1" marL="259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734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Suspendisse potenti. Sed luctus, sapien vel tincidunt varius, orci orci gravida</a:t>
            </a:r>
            <a:endParaRPr/>
          </a:p>
        </p:txBody>
      </p:sp>
      <p:pic>
        <p:nvPicPr>
          <p:cNvPr id="176" name="Google Shape;176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97767" y="6767857"/>
            <a:ext cx="1309176" cy="40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602545" y="6384290"/>
            <a:ext cx="1311493" cy="400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593119" y="5617020"/>
            <a:ext cx="1317745" cy="401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593416" y="6000691"/>
            <a:ext cx="1314184" cy="401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595758" y="7149223"/>
            <a:ext cx="1333289" cy="404299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19"/>
          <p:cNvSpPr txBox="1"/>
          <p:nvPr/>
        </p:nvSpPr>
        <p:spPr>
          <a:xfrm>
            <a:off x="4453776" y="5726832"/>
            <a:ext cx="1665124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Print Design</a:t>
            </a:r>
            <a:endParaRPr/>
          </a:p>
        </p:txBody>
      </p:sp>
      <p:sp>
        <p:nvSpPr>
          <p:cNvPr id="182" name="Google Shape;182;p19"/>
          <p:cNvSpPr txBox="1"/>
          <p:nvPr/>
        </p:nvSpPr>
        <p:spPr>
          <a:xfrm>
            <a:off x="4453776" y="6097985"/>
            <a:ext cx="1822475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Illustration</a:t>
            </a:r>
            <a:endParaRPr/>
          </a:p>
        </p:txBody>
      </p:sp>
      <p:sp>
        <p:nvSpPr>
          <p:cNvPr id="183" name="Google Shape;183;p19"/>
          <p:cNvSpPr txBox="1"/>
          <p:nvPr/>
        </p:nvSpPr>
        <p:spPr>
          <a:xfrm>
            <a:off x="4453776" y="6465645"/>
            <a:ext cx="1831927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Photography</a:t>
            </a:r>
            <a:endParaRPr/>
          </a:p>
        </p:txBody>
      </p:sp>
      <p:sp>
        <p:nvSpPr>
          <p:cNvPr id="184" name="Google Shape;184;p19"/>
          <p:cNvSpPr txBox="1"/>
          <p:nvPr/>
        </p:nvSpPr>
        <p:spPr>
          <a:xfrm>
            <a:off x="4453776" y="6833304"/>
            <a:ext cx="1833829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Digital Design</a:t>
            </a:r>
            <a:endParaRPr/>
          </a:p>
        </p:txBody>
      </p:sp>
      <p:sp>
        <p:nvSpPr>
          <p:cNvPr id="185" name="Google Shape;185;p19"/>
          <p:cNvSpPr txBox="1"/>
          <p:nvPr/>
        </p:nvSpPr>
        <p:spPr>
          <a:xfrm>
            <a:off x="4453776" y="7200544"/>
            <a:ext cx="1833829" cy="1771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Videography</a:t>
            </a:r>
            <a:endParaRPr/>
          </a:p>
        </p:txBody>
      </p:sp>
      <p:sp>
        <p:nvSpPr>
          <p:cNvPr id="186" name="Google Shape;186;p19"/>
          <p:cNvSpPr txBox="1"/>
          <p:nvPr/>
        </p:nvSpPr>
        <p:spPr>
          <a:xfrm>
            <a:off x="765565" y="8526300"/>
            <a:ext cx="317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9539" lvl="1" marL="259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734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Design ipsum dolor sit amet, consectetur adipiscing elit massa orci orci.</a:t>
            </a:r>
            <a:endParaRPr/>
          </a:p>
        </p:txBody>
      </p:sp>
      <p:sp>
        <p:nvSpPr>
          <p:cNvPr id="187" name="Google Shape;187;p19"/>
          <p:cNvSpPr txBox="1"/>
          <p:nvPr/>
        </p:nvSpPr>
        <p:spPr>
          <a:xfrm>
            <a:off x="765565" y="7951205"/>
            <a:ext cx="1832700" cy="2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GRAPHIC DESIGNER</a:t>
            </a:r>
            <a:endParaRPr/>
          </a:p>
        </p:txBody>
      </p:sp>
      <p:sp>
        <p:nvSpPr>
          <p:cNvPr id="188" name="Google Shape;188;p19"/>
          <p:cNvSpPr txBox="1"/>
          <p:nvPr/>
        </p:nvSpPr>
        <p:spPr>
          <a:xfrm>
            <a:off x="765565" y="8171123"/>
            <a:ext cx="2377451" cy="19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All Time Agency  | 2021</a:t>
            </a:r>
            <a:endParaRPr/>
          </a:p>
        </p:txBody>
      </p:sp>
      <p:sp>
        <p:nvSpPr>
          <p:cNvPr id="189" name="Google Shape;189;p19"/>
          <p:cNvSpPr txBox="1"/>
          <p:nvPr/>
        </p:nvSpPr>
        <p:spPr>
          <a:xfrm>
            <a:off x="765565" y="9045413"/>
            <a:ext cx="29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9539" lvl="1" marL="259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734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Curabitur aliquet, magna at consequat cursus, massa risus interdum</a:t>
            </a:r>
            <a:endParaRPr/>
          </a:p>
        </p:txBody>
      </p:sp>
      <p:sp>
        <p:nvSpPr>
          <p:cNvPr id="190" name="Google Shape;190;p19"/>
          <p:cNvSpPr txBox="1"/>
          <p:nvPr/>
        </p:nvSpPr>
        <p:spPr>
          <a:xfrm>
            <a:off x="765565" y="9564525"/>
            <a:ext cx="2949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29539" lvl="1" marL="25908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2734"/>
              </a:buClr>
              <a:buSzPts val="1200"/>
              <a:buFont typeface="Arial"/>
              <a:buChar char="•"/>
            </a:pPr>
            <a:r>
              <a:rPr b="0" i="0" lang="en-US" sz="12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Suspendisse potenti. Sed luctus, sapien vel tincidunt varius, orci orci gravida</a:t>
            </a:r>
            <a:endParaRPr/>
          </a:p>
        </p:txBody>
      </p:sp>
      <p:pic>
        <p:nvPicPr>
          <p:cNvPr id="191" name="Google Shape;191;p19"/>
          <p:cNvPicPr preferRelativeResize="0"/>
          <p:nvPr/>
        </p:nvPicPr>
        <p:blipFill rotWithShape="1">
          <a:blip r:embed="rId15">
            <a:alphaModFix/>
          </a:blip>
          <a:srcRect b="0" l="85194" r="0" t="0"/>
          <a:stretch/>
        </p:blipFill>
        <p:spPr>
          <a:xfrm>
            <a:off x="1" y="5331175"/>
            <a:ext cx="447726" cy="2974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453625" y="610125"/>
            <a:ext cx="968101" cy="82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" y="1588"/>
            <a:ext cx="7550126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0"/>
          <p:cNvSpPr/>
          <p:nvPr/>
        </p:nvSpPr>
        <p:spPr>
          <a:xfrm>
            <a:off x="357300" y="1839175"/>
            <a:ext cx="3061800" cy="3011697"/>
          </a:xfrm>
          <a:custGeom>
            <a:rect b="b" l="l" r="r" t="t"/>
            <a:pathLst>
              <a:path extrusionOk="0" h="2974516" w="3024000">
                <a:moveTo>
                  <a:pt x="0" y="0"/>
                </a:moveTo>
                <a:lnTo>
                  <a:pt x="3024000" y="0"/>
                </a:lnTo>
                <a:lnTo>
                  <a:pt x="3024000" y="2974517"/>
                </a:lnTo>
                <a:lnTo>
                  <a:pt x="0" y="29745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99" name="Google Shape;19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6000" y="753153"/>
            <a:ext cx="4348027" cy="3840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0725" y="757808"/>
            <a:ext cx="1513275" cy="383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9925" y="343973"/>
            <a:ext cx="6418849" cy="4345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0"/>
          <p:cNvPicPr preferRelativeResize="0"/>
          <p:nvPr/>
        </p:nvPicPr>
        <p:blipFill rotWithShape="1">
          <a:blip r:embed="rId8">
            <a:alphaModFix/>
          </a:blip>
          <a:srcRect b="67200" l="0" r="0" t="0"/>
          <a:stretch/>
        </p:blipFill>
        <p:spPr>
          <a:xfrm>
            <a:off x="836725" y="9569226"/>
            <a:ext cx="5688248" cy="1124174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0"/>
          <p:cNvSpPr txBox="1"/>
          <p:nvPr/>
        </p:nvSpPr>
        <p:spPr>
          <a:xfrm>
            <a:off x="697851" y="4808823"/>
            <a:ext cx="61644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99" u="none" cap="none" strike="noStrike">
                <a:solidFill>
                  <a:srgbClr val="280F91"/>
                </a:solidFill>
                <a:latin typeface="Archivo Black"/>
                <a:ea typeface="Archivo Black"/>
                <a:cs typeface="Archivo Black"/>
                <a:sym typeface="Archivo Black"/>
              </a:rPr>
              <a:t>MY WORK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765897" y="6132766"/>
            <a:ext cx="1218902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PRINT DESIGN</a:t>
            </a:r>
            <a:endParaRPr/>
          </a:p>
        </p:txBody>
      </p:sp>
      <p:sp>
        <p:nvSpPr>
          <p:cNvPr id="205" name="Google Shape;205;p20"/>
          <p:cNvSpPr txBox="1"/>
          <p:nvPr/>
        </p:nvSpPr>
        <p:spPr>
          <a:xfrm>
            <a:off x="756000" y="6342315"/>
            <a:ext cx="2226618" cy="448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Name of Project</a:t>
            </a:r>
            <a:endParaRPr/>
          </a:p>
        </p:txBody>
      </p:sp>
      <p:sp>
        <p:nvSpPr>
          <p:cNvPr id="206" name="Google Shape;206;p20"/>
          <p:cNvSpPr txBox="1"/>
          <p:nvPr/>
        </p:nvSpPr>
        <p:spPr>
          <a:xfrm>
            <a:off x="765897" y="6899506"/>
            <a:ext cx="3014100" cy="23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Design ipsum dolor sit amet, consectetur adipiscing elit. Curabitur aliquet, magna.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1F2734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Suspendisse potenti. Sed luctus, sapien vel tincidunt varius, orci orci gravida justo, ac dapibus elit arcu nec libero. Ut eget magna imperdiet, interdum purus et, sollicitudin velit. Nulla facilisi.</a:t>
            </a:r>
            <a:endParaRPr/>
          </a:p>
        </p:txBody>
      </p:sp>
      <p:sp>
        <p:nvSpPr>
          <p:cNvPr id="207" name="Google Shape;207;p20"/>
          <p:cNvSpPr txBox="1"/>
          <p:nvPr/>
        </p:nvSpPr>
        <p:spPr>
          <a:xfrm>
            <a:off x="4548000" y="5787965"/>
            <a:ext cx="2142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WWW.JAMIEMCADOY.COM</a:t>
            </a:r>
            <a:endParaRPr/>
          </a:p>
        </p:txBody>
      </p:sp>
      <p:pic>
        <p:nvPicPr>
          <p:cNvPr id="208" name="Google Shape;20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15362" y="8871309"/>
            <a:ext cx="1513273" cy="172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376631" y="6098550"/>
            <a:ext cx="2485524" cy="3835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" y="-12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600" y="1829200"/>
            <a:ext cx="1945751" cy="179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44200" y="327275"/>
            <a:ext cx="4229275" cy="422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101" y="6639650"/>
            <a:ext cx="2704124" cy="239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1"/>
          <p:cNvPicPr preferRelativeResize="0"/>
          <p:nvPr/>
        </p:nvPicPr>
        <p:blipFill rotWithShape="1">
          <a:blip r:embed="rId7">
            <a:alphaModFix/>
          </a:blip>
          <a:srcRect b="0" l="52599" r="0" t="0"/>
          <a:stretch/>
        </p:blipFill>
        <p:spPr>
          <a:xfrm>
            <a:off x="4925" y="4457575"/>
            <a:ext cx="1682176" cy="383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1"/>
          <p:cNvSpPr txBox="1"/>
          <p:nvPr/>
        </p:nvSpPr>
        <p:spPr>
          <a:xfrm rot="5400000">
            <a:off x="3279572" y="3138028"/>
            <a:ext cx="6164299" cy="1170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99" u="none" cap="none" strike="noStrike">
                <a:solidFill>
                  <a:srgbClr val="280F91"/>
                </a:solidFill>
                <a:latin typeface="Archivo Black"/>
                <a:ea typeface="Archivo Black"/>
                <a:cs typeface="Archivo Black"/>
                <a:sym typeface="Archivo Black"/>
              </a:rPr>
              <a:t>MY WORK</a:t>
            </a:r>
            <a:endParaRPr/>
          </a:p>
        </p:txBody>
      </p:sp>
      <p:sp>
        <p:nvSpPr>
          <p:cNvPr id="220" name="Google Shape;220;p21"/>
          <p:cNvSpPr txBox="1"/>
          <p:nvPr/>
        </p:nvSpPr>
        <p:spPr>
          <a:xfrm>
            <a:off x="3457781" y="7806071"/>
            <a:ext cx="3346200" cy="20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Design ipsum dolor sit amet, consectetur adipiscing elit. Curabitur aliquet, magna.</a:t>
            </a:r>
            <a:endParaRPr/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500" u="none" cap="none" strike="noStrike">
              <a:solidFill>
                <a:srgbClr val="1F2734"/>
              </a:solidFill>
              <a:latin typeface="Crimson Pro"/>
              <a:ea typeface="Crimson Pro"/>
              <a:cs typeface="Crimson Pro"/>
              <a:sym typeface="Crimson Pro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Suspendisse potenti. Sed luctus, sapien vel tincidunt varius, orci orci gravida justo, ac dapibus elit arcu nec libero. Ut eget magna imperdiet, interdum purus et, sollicitudin velit. Nulla facilisi.</a:t>
            </a:r>
            <a:endParaRPr/>
          </a:p>
        </p:txBody>
      </p:sp>
      <p:sp>
        <p:nvSpPr>
          <p:cNvPr id="221" name="Google Shape;221;p21"/>
          <p:cNvSpPr txBox="1"/>
          <p:nvPr/>
        </p:nvSpPr>
        <p:spPr>
          <a:xfrm>
            <a:off x="765565" y="9036771"/>
            <a:ext cx="21429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WWW.JAMIEMCADOY.COM</a:t>
            </a:r>
            <a:endParaRPr/>
          </a:p>
        </p:txBody>
      </p:sp>
      <p:sp>
        <p:nvSpPr>
          <p:cNvPr id="222" name="Google Shape;222;p21"/>
          <p:cNvSpPr txBox="1"/>
          <p:nvPr/>
        </p:nvSpPr>
        <p:spPr>
          <a:xfrm>
            <a:off x="3467678" y="7045244"/>
            <a:ext cx="1312218" cy="266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PHOTOGRAPHY</a:t>
            </a:r>
            <a:endParaRPr/>
          </a:p>
        </p:txBody>
      </p:sp>
      <p:sp>
        <p:nvSpPr>
          <p:cNvPr id="223" name="Google Shape;223;p21"/>
          <p:cNvSpPr txBox="1"/>
          <p:nvPr/>
        </p:nvSpPr>
        <p:spPr>
          <a:xfrm>
            <a:off x="3457781" y="7254793"/>
            <a:ext cx="2226618" cy="4483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Name of Project</a:t>
            </a:r>
            <a:endParaRPr/>
          </a:p>
        </p:txBody>
      </p:sp>
      <p:pic>
        <p:nvPicPr>
          <p:cNvPr id="224" name="Google Shape;22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55345" y="3823590"/>
            <a:ext cx="3192176" cy="302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5574" y="6047699"/>
            <a:ext cx="2524024" cy="2759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15100" y="641025"/>
            <a:ext cx="3620549" cy="302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6000" y="2656082"/>
            <a:ext cx="2461599" cy="2689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" y="1588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/>
          <p:cNvPicPr preferRelativeResize="0"/>
          <p:nvPr/>
        </p:nvPicPr>
        <p:blipFill rotWithShape="1">
          <a:blip r:embed="rId4">
            <a:alphaModFix/>
          </a:blip>
          <a:srcRect b="0" l="27330" r="0" t="0"/>
          <a:stretch/>
        </p:blipFill>
        <p:spPr>
          <a:xfrm>
            <a:off x="-6874" y="2459300"/>
            <a:ext cx="1511999" cy="453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4233" y="2986854"/>
            <a:ext cx="2156833" cy="245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2"/>
          <p:cNvPicPr preferRelativeResize="0"/>
          <p:nvPr/>
        </p:nvPicPr>
        <p:blipFill rotWithShape="1">
          <a:blip r:embed="rId6">
            <a:alphaModFix/>
          </a:blip>
          <a:srcRect b="35674" l="0" r="0" t="0"/>
          <a:stretch/>
        </p:blipFill>
        <p:spPr>
          <a:xfrm>
            <a:off x="1174650" y="8953475"/>
            <a:ext cx="3024001" cy="172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2"/>
          <p:cNvSpPr txBox="1"/>
          <p:nvPr/>
        </p:nvSpPr>
        <p:spPr>
          <a:xfrm>
            <a:off x="697851" y="613125"/>
            <a:ext cx="6164299" cy="11703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799" u="none" cap="none" strike="noStrike">
                <a:solidFill>
                  <a:srgbClr val="280F91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THANK YOU!</a:t>
            </a:r>
            <a:endParaRPr/>
          </a:p>
        </p:txBody>
      </p:sp>
      <p:sp>
        <p:nvSpPr>
          <p:cNvPr id="237" name="Google Shape;237;p22"/>
          <p:cNvSpPr txBox="1"/>
          <p:nvPr/>
        </p:nvSpPr>
        <p:spPr>
          <a:xfrm>
            <a:off x="2534476" y="2339190"/>
            <a:ext cx="35310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00" u="none" cap="none" strike="noStrike">
                <a:solidFill>
                  <a:srgbClr val="280F91"/>
                </a:solidFill>
                <a:latin typeface="Archivo Black"/>
                <a:ea typeface="Archivo Black"/>
                <a:cs typeface="Archivo Black"/>
                <a:sym typeface="Archivo Black"/>
              </a:rPr>
              <a:t>LET’S WORK TOGETHER</a:t>
            </a:r>
            <a:endParaRPr/>
          </a:p>
        </p:txBody>
      </p:sp>
      <p:sp>
        <p:nvSpPr>
          <p:cNvPr id="238" name="Google Shape;238;p22"/>
          <p:cNvSpPr txBox="1"/>
          <p:nvPr/>
        </p:nvSpPr>
        <p:spPr>
          <a:xfrm>
            <a:off x="2534476" y="3530580"/>
            <a:ext cx="3328353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280F91"/>
                </a:solidFill>
                <a:latin typeface="Crimson Pro"/>
                <a:ea typeface="Crimson Pro"/>
                <a:cs typeface="Crimson Pro"/>
                <a:sym typeface="Crimson Pro"/>
              </a:rPr>
              <a:t>CONTACT ME VIA:</a:t>
            </a:r>
            <a:endParaRPr/>
          </a:p>
        </p:txBody>
      </p:sp>
      <p:sp>
        <p:nvSpPr>
          <p:cNvPr id="239" name="Google Shape;239;p22"/>
          <p:cNvSpPr txBox="1"/>
          <p:nvPr/>
        </p:nvSpPr>
        <p:spPr>
          <a:xfrm>
            <a:off x="2534476" y="4041373"/>
            <a:ext cx="1914393" cy="238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www.JamieMcAdoy</a:t>
            </a:r>
            <a:endParaRPr/>
          </a:p>
        </p:txBody>
      </p:sp>
      <p:sp>
        <p:nvSpPr>
          <p:cNvPr id="240" name="Google Shape;240;p22"/>
          <p:cNvSpPr txBox="1"/>
          <p:nvPr/>
        </p:nvSpPr>
        <p:spPr>
          <a:xfrm>
            <a:off x="2534476" y="4412848"/>
            <a:ext cx="2193717" cy="238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hello@JamieMcadoy.com</a:t>
            </a:r>
            <a:endParaRPr/>
          </a:p>
        </p:txBody>
      </p:sp>
      <p:sp>
        <p:nvSpPr>
          <p:cNvPr id="241" name="Google Shape;241;p22"/>
          <p:cNvSpPr txBox="1"/>
          <p:nvPr/>
        </p:nvSpPr>
        <p:spPr>
          <a:xfrm>
            <a:off x="2534476" y="4784323"/>
            <a:ext cx="1239537" cy="238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+123-456-789</a:t>
            </a:r>
            <a:endParaRPr/>
          </a:p>
        </p:txBody>
      </p:sp>
      <p:pic>
        <p:nvPicPr>
          <p:cNvPr id="242" name="Google Shape;242;p22"/>
          <p:cNvPicPr preferRelativeResize="0"/>
          <p:nvPr/>
        </p:nvPicPr>
        <p:blipFill rotWithShape="1">
          <a:blip r:embed="rId7">
            <a:alphaModFix/>
          </a:blip>
          <a:srcRect b="0" l="0" r="77724" t="0"/>
          <a:stretch/>
        </p:blipFill>
        <p:spPr>
          <a:xfrm>
            <a:off x="6288875" y="1980150"/>
            <a:ext cx="1267626" cy="56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/>
          <p:cNvPicPr preferRelativeResize="0"/>
          <p:nvPr/>
        </p:nvPicPr>
        <p:blipFill rotWithShape="1">
          <a:blip r:embed="rId8">
            <a:alphaModFix/>
          </a:blip>
          <a:srcRect b="0" l="84601" r="0" t="16310"/>
          <a:stretch/>
        </p:blipFill>
        <p:spPr>
          <a:xfrm>
            <a:off x="-6875" y="0"/>
            <a:ext cx="552327" cy="32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/>
          <p:cNvPicPr preferRelativeResize="0"/>
          <p:nvPr/>
        </p:nvPicPr>
        <p:blipFill rotWithShape="1">
          <a:blip r:embed="rId9">
            <a:alphaModFix/>
          </a:blip>
          <a:srcRect b="0" l="60326" r="0" t="0"/>
          <a:stretch/>
        </p:blipFill>
        <p:spPr>
          <a:xfrm>
            <a:off x="-3973" y="2623588"/>
            <a:ext cx="1914399" cy="44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34475" y="5450500"/>
            <a:ext cx="4475700" cy="447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413722" y="8057549"/>
            <a:ext cx="930974" cy="2275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" y="1588"/>
            <a:ext cx="7550126" cy="10693402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3"/>
          <p:cNvSpPr/>
          <p:nvPr/>
        </p:nvSpPr>
        <p:spPr>
          <a:xfrm>
            <a:off x="756000" y="2447646"/>
            <a:ext cx="6048000" cy="2615353"/>
          </a:xfrm>
          <a:custGeom>
            <a:rect b="b" l="l" r="r" t="t"/>
            <a:pathLst>
              <a:path extrusionOk="0" h="1168706" w="2702632">
                <a:moveTo>
                  <a:pt x="0" y="0"/>
                </a:moveTo>
                <a:lnTo>
                  <a:pt x="2702632" y="0"/>
                </a:lnTo>
                <a:lnTo>
                  <a:pt x="2702632" y="1168706"/>
                </a:lnTo>
                <a:lnTo>
                  <a:pt x="0" y="116870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3" name="Google Shape;253;p23"/>
          <p:cNvSpPr/>
          <p:nvPr/>
        </p:nvSpPr>
        <p:spPr>
          <a:xfrm>
            <a:off x="971000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280F91"/>
          </a:solidFill>
          <a:ln>
            <a:noFill/>
          </a:ln>
        </p:spPr>
      </p:sp>
      <p:sp>
        <p:nvSpPr>
          <p:cNvPr id="254" name="Google Shape;254;p23"/>
          <p:cNvSpPr/>
          <p:nvPr/>
        </p:nvSpPr>
        <p:spPr>
          <a:xfrm>
            <a:off x="3821411" y="2255341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280F91"/>
          </a:solidFill>
          <a:ln>
            <a:noFill/>
          </a:ln>
        </p:spPr>
      </p:sp>
      <p:sp>
        <p:nvSpPr>
          <p:cNvPr id="255" name="Google Shape;255;p23"/>
          <p:cNvSpPr/>
          <p:nvPr/>
        </p:nvSpPr>
        <p:spPr>
          <a:xfrm>
            <a:off x="756000" y="5720224"/>
            <a:ext cx="6048000" cy="4083778"/>
          </a:xfrm>
          <a:custGeom>
            <a:rect b="b" l="l" r="r" t="t"/>
            <a:pathLst>
              <a:path extrusionOk="0" h="1824892" w="2702632">
                <a:moveTo>
                  <a:pt x="0" y="0"/>
                </a:moveTo>
                <a:lnTo>
                  <a:pt x="2702632" y="0"/>
                </a:lnTo>
                <a:lnTo>
                  <a:pt x="2702632" y="1824892"/>
                </a:lnTo>
                <a:lnTo>
                  <a:pt x="0" y="182489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6" name="Google Shape;256;p23"/>
          <p:cNvSpPr/>
          <p:nvPr/>
        </p:nvSpPr>
        <p:spPr>
          <a:xfrm>
            <a:off x="2492765" y="5501149"/>
            <a:ext cx="2574470" cy="381471"/>
          </a:xfrm>
          <a:custGeom>
            <a:rect b="b" l="l" r="r" t="t"/>
            <a:pathLst>
              <a:path extrusionOk="0" h="170466" w="1150437">
                <a:moveTo>
                  <a:pt x="0" y="0"/>
                </a:moveTo>
                <a:lnTo>
                  <a:pt x="1150437" y="0"/>
                </a:lnTo>
                <a:lnTo>
                  <a:pt x="1150437" y="170466"/>
                </a:lnTo>
                <a:lnTo>
                  <a:pt x="0" y="170466"/>
                </a:lnTo>
                <a:close/>
              </a:path>
            </a:pathLst>
          </a:custGeom>
          <a:solidFill>
            <a:srgbClr val="280F91"/>
          </a:solidFill>
          <a:ln>
            <a:noFill/>
          </a:ln>
        </p:spPr>
      </p:sp>
      <p:sp>
        <p:nvSpPr>
          <p:cNvPr id="257" name="Google Shape;257;p23"/>
          <p:cNvSpPr/>
          <p:nvPr/>
        </p:nvSpPr>
        <p:spPr>
          <a:xfrm>
            <a:off x="4028262" y="2899443"/>
            <a:ext cx="566305" cy="566305"/>
          </a:xfrm>
          <a:custGeom>
            <a:rect b="b" l="l" r="r" t="t"/>
            <a:pathLst>
              <a:path extrusionOk="0" h="1035491" w="1035491">
                <a:moveTo>
                  <a:pt x="437470" y="0"/>
                </a:moveTo>
                <a:lnTo>
                  <a:pt x="598021" y="0"/>
                </a:lnTo>
                <a:cubicBezTo>
                  <a:pt x="839629" y="0"/>
                  <a:pt x="1035491" y="195862"/>
                  <a:pt x="1035491" y="437470"/>
                </a:cubicBezTo>
                <a:lnTo>
                  <a:pt x="1035491" y="598021"/>
                </a:lnTo>
                <a:cubicBezTo>
                  <a:pt x="1035491" y="839629"/>
                  <a:pt x="839629" y="1035491"/>
                  <a:pt x="598021" y="1035491"/>
                </a:cubicBezTo>
                <a:lnTo>
                  <a:pt x="437470" y="1035491"/>
                </a:lnTo>
                <a:cubicBezTo>
                  <a:pt x="195862" y="1035491"/>
                  <a:pt x="0" y="839629"/>
                  <a:pt x="0" y="598021"/>
                </a:cubicBezTo>
                <a:lnTo>
                  <a:pt x="0" y="437470"/>
                </a:lnTo>
                <a:cubicBezTo>
                  <a:pt x="0" y="195862"/>
                  <a:pt x="195862" y="0"/>
                  <a:pt x="437470" y="0"/>
                </a:cubicBezTo>
                <a:close/>
              </a:path>
            </a:pathLst>
          </a:custGeom>
          <a:solidFill>
            <a:srgbClr val="1F273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3"/>
          <p:cNvSpPr txBox="1"/>
          <p:nvPr/>
        </p:nvSpPr>
        <p:spPr>
          <a:xfrm>
            <a:off x="3913259" y="3554902"/>
            <a:ext cx="719858" cy="1337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#1F2734</a:t>
            </a:r>
            <a:endParaRPr/>
          </a:p>
        </p:txBody>
      </p:sp>
      <p:sp>
        <p:nvSpPr>
          <p:cNvPr id="259" name="Google Shape;259;p23"/>
          <p:cNvSpPr txBox="1"/>
          <p:nvPr/>
        </p:nvSpPr>
        <p:spPr>
          <a:xfrm>
            <a:off x="991446" y="1611959"/>
            <a:ext cx="5577108" cy="2623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Use these design resources in your Canva template.</a:t>
            </a:r>
            <a:endParaRPr/>
          </a:p>
        </p:txBody>
      </p:sp>
      <p:sp>
        <p:nvSpPr>
          <p:cNvPr id="260" name="Google Shape;260;p23"/>
          <p:cNvSpPr txBox="1"/>
          <p:nvPr/>
        </p:nvSpPr>
        <p:spPr>
          <a:xfrm>
            <a:off x="896033" y="709498"/>
            <a:ext cx="5850756" cy="8731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1F2734"/>
                </a:solidFill>
                <a:latin typeface="Archivo Black"/>
                <a:ea typeface="Archivo Black"/>
                <a:cs typeface="Archivo Black"/>
                <a:sym typeface="Archivo Black"/>
              </a:rPr>
              <a:t>Resource Page</a:t>
            </a:r>
            <a:endParaRPr/>
          </a:p>
        </p:txBody>
      </p:sp>
      <p:sp>
        <p:nvSpPr>
          <p:cNvPr id="261" name="Google Shape;261;p23"/>
          <p:cNvSpPr txBox="1"/>
          <p:nvPr/>
        </p:nvSpPr>
        <p:spPr>
          <a:xfrm>
            <a:off x="1053093" y="2727993"/>
            <a:ext cx="2464500" cy="3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uses the following free fonts:</a:t>
            </a:r>
            <a:endParaRPr/>
          </a:p>
        </p:txBody>
      </p:sp>
      <p:sp>
        <p:nvSpPr>
          <p:cNvPr id="262" name="Google Shape;262;p23"/>
          <p:cNvSpPr txBox="1"/>
          <p:nvPr/>
        </p:nvSpPr>
        <p:spPr>
          <a:xfrm>
            <a:off x="1356847" y="3338427"/>
            <a:ext cx="1856876" cy="145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TITLES AND HEADER:</a:t>
            </a:r>
            <a:endParaRPr/>
          </a:p>
        </p:txBody>
      </p:sp>
      <p:sp>
        <p:nvSpPr>
          <p:cNvPr id="263" name="Google Shape;263;p23"/>
          <p:cNvSpPr txBox="1"/>
          <p:nvPr/>
        </p:nvSpPr>
        <p:spPr>
          <a:xfrm>
            <a:off x="1329797" y="2329519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Crimson Pro"/>
                <a:ea typeface="Crimson Pro"/>
                <a:cs typeface="Crimson Pro"/>
                <a:sym typeface="Crimson Pro"/>
              </a:rPr>
              <a:t>Fonts</a:t>
            </a:r>
            <a:endParaRPr/>
          </a:p>
        </p:txBody>
      </p:sp>
      <p:sp>
        <p:nvSpPr>
          <p:cNvPr id="264" name="Google Shape;264;p23"/>
          <p:cNvSpPr txBox="1"/>
          <p:nvPr/>
        </p:nvSpPr>
        <p:spPr>
          <a:xfrm>
            <a:off x="4158476" y="2329519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Crimson Pro"/>
                <a:ea typeface="Crimson Pro"/>
                <a:cs typeface="Crimson Pro"/>
                <a:sym typeface="Crimson Pro"/>
              </a:rPr>
              <a:t>Colors</a:t>
            </a:r>
            <a:endParaRPr/>
          </a:p>
        </p:txBody>
      </p:sp>
      <p:sp>
        <p:nvSpPr>
          <p:cNvPr id="265" name="Google Shape;265;p23"/>
          <p:cNvSpPr txBox="1"/>
          <p:nvPr/>
        </p:nvSpPr>
        <p:spPr>
          <a:xfrm>
            <a:off x="2851562" y="5567236"/>
            <a:ext cx="1856876" cy="234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FFFFFF"/>
                </a:solidFill>
                <a:latin typeface="Crimson Pro"/>
                <a:ea typeface="Crimson Pro"/>
                <a:cs typeface="Crimson Pro"/>
                <a:sym typeface="Crimson Pro"/>
              </a:rPr>
              <a:t>Design Elements</a:t>
            </a:r>
            <a:endParaRPr/>
          </a:p>
        </p:txBody>
      </p:sp>
      <p:sp>
        <p:nvSpPr>
          <p:cNvPr id="266" name="Google Shape;266;p23"/>
          <p:cNvSpPr txBox="1"/>
          <p:nvPr/>
        </p:nvSpPr>
        <p:spPr>
          <a:xfrm>
            <a:off x="1204970" y="3620975"/>
            <a:ext cx="2160630" cy="2038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F2734"/>
                </a:solidFill>
                <a:latin typeface="Archivo Black"/>
                <a:ea typeface="Archivo Black"/>
                <a:cs typeface="Archivo Black"/>
                <a:sym typeface="Archivo Black"/>
              </a:rPr>
              <a:t>Archivo Black</a:t>
            </a:r>
            <a:endParaRPr/>
          </a:p>
        </p:txBody>
      </p:sp>
      <p:sp>
        <p:nvSpPr>
          <p:cNvPr id="267" name="Google Shape;267;p23"/>
          <p:cNvSpPr txBox="1"/>
          <p:nvPr/>
        </p:nvSpPr>
        <p:spPr>
          <a:xfrm>
            <a:off x="1356847" y="3997590"/>
            <a:ext cx="1856876" cy="145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BODY COPY:</a:t>
            </a:r>
            <a:endParaRPr/>
          </a:p>
        </p:txBody>
      </p:sp>
      <p:sp>
        <p:nvSpPr>
          <p:cNvPr id="268" name="Google Shape;268;p23"/>
          <p:cNvSpPr/>
          <p:nvPr/>
        </p:nvSpPr>
        <p:spPr>
          <a:xfrm>
            <a:off x="4803762" y="2899443"/>
            <a:ext cx="566305" cy="566305"/>
          </a:xfrm>
          <a:custGeom>
            <a:rect b="b" l="l" r="r" t="t"/>
            <a:pathLst>
              <a:path extrusionOk="0" h="1035491" w="1035491">
                <a:moveTo>
                  <a:pt x="437470" y="0"/>
                </a:moveTo>
                <a:lnTo>
                  <a:pt x="598021" y="0"/>
                </a:lnTo>
                <a:cubicBezTo>
                  <a:pt x="839629" y="0"/>
                  <a:pt x="1035491" y="195862"/>
                  <a:pt x="1035491" y="437470"/>
                </a:cubicBezTo>
                <a:lnTo>
                  <a:pt x="1035491" y="598021"/>
                </a:lnTo>
                <a:cubicBezTo>
                  <a:pt x="1035491" y="839629"/>
                  <a:pt x="839629" y="1035491"/>
                  <a:pt x="598021" y="1035491"/>
                </a:cubicBezTo>
                <a:lnTo>
                  <a:pt x="437470" y="1035491"/>
                </a:lnTo>
                <a:cubicBezTo>
                  <a:pt x="195862" y="1035491"/>
                  <a:pt x="0" y="839629"/>
                  <a:pt x="0" y="598021"/>
                </a:cubicBezTo>
                <a:lnTo>
                  <a:pt x="0" y="437470"/>
                </a:lnTo>
                <a:cubicBezTo>
                  <a:pt x="0" y="195862"/>
                  <a:pt x="195862" y="0"/>
                  <a:pt x="437470" y="0"/>
                </a:cubicBezTo>
                <a:close/>
              </a:path>
            </a:pathLst>
          </a:custGeom>
          <a:solidFill>
            <a:srgbClr val="20703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3"/>
          <p:cNvSpPr txBox="1"/>
          <p:nvPr/>
        </p:nvSpPr>
        <p:spPr>
          <a:xfrm>
            <a:off x="4671344" y="3554902"/>
            <a:ext cx="719858" cy="1337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99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#207036</a:t>
            </a:r>
            <a:endParaRPr/>
          </a:p>
        </p:txBody>
      </p:sp>
      <p:grpSp>
        <p:nvGrpSpPr>
          <p:cNvPr id="270" name="Google Shape;270;p23"/>
          <p:cNvGrpSpPr/>
          <p:nvPr/>
        </p:nvGrpSpPr>
        <p:grpSpPr>
          <a:xfrm>
            <a:off x="3951486" y="3845342"/>
            <a:ext cx="719858" cy="789191"/>
            <a:chOff x="0" y="0"/>
            <a:chExt cx="959811" cy="1052254"/>
          </a:xfrm>
        </p:grpSpPr>
        <p:sp>
          <p:nvSpPr>
            <p:cNvPr id="271" name="Google Shape;271;p23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DED5D3"/>
            </a:solidFill>
            <a:ln cap="rnd" cmpd="sng" w="9525">
              <a:solidFill>
                <a:srgbClr val="1F273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23"/>
            <p:cNvSpPr txBox="1"/>
            <p:nvPr/>
          </p:nvSpPr>
          <p:spPr>
            <a:xfrm>
              <a:off x="0" y="873946"/>
              <a:ext cx="959811" cy="178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1F2734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#F8F6E5</a:t>
              </a:r>
              <a:endParaRPr/>
            </a:p>
          </p:txBody>
        </p:sp>
      </p:grpSp>
      <p:grpSp>
        <p:nvGrpSpPr>
          <p:cNvPr id="273" name="Google Shape;273;p23"/>
          <p:cNvGrpSpPr/>
          <p:nvPr/>
        </p:nvGrpSpPr>
        <p:grpSpPr>
          <a:xfrm>
            <a:off x="4726985" y="3845342"/>
            <a:ext cx="719858" cy="789191"/>
            <a:chOff x="0" y="0"/>
            <a:chExt cx="959811" cy="1052254"/>
          </a:xfrm>
        </p:grpSpPr>
        <p:sp>
          <p:nvSpPr>
            <p:cNvPr id="274" name="Google Shape;274;p23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280F9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23"/>
            <p:cNvSpPr txBox="1"/>
            <p:nvPr/>
          </p:nvSpPr>
          <p:spPr>
            <a:xfrm>
              <a:off x="0" y="873946"/>
              <a:ext cx="959811" cy="178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1F2734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#280F91</a:t>
              </a:r>
              <a:endParaRPr/>
            </a:p>
          </p:txBody>
        </p:sp>
      </p:grpSp>
      <p:grpSp>
        <p:nvGrpSpPr>
          <p:cNvPr id="276" name="Google Shape;276;p23"/>
          <p:cNvGrpSpPr/>
          <p:nvPr/>
        </p:nvGrpSpPr>
        <p:grpSpPr>
          <a:xfrm>
            <a:off x="5546255" y="2887052"/>
            <a:ext cx="719858" cy="789191"/>
            <a:chOff x="0" y="0"/>
            <a:chExt cx="959811" cy="1052254"/>
          </a:xfrm>
        </p:grpSpPr>
        <p:sp>
          <p:nvSpPr>
            <p:cNvPr id="277" name="Google Shape;277;p23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AA323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23"/>
            <p:cNvSpPr txBox="1"/>
            <p:nvPr/>
          </p:nvSpPr>
          <p:spPr>
            <a:xfrm>
              <a:off x="0" y="873946"/>
              <a:ext cx="959811" cy="178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1F2734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#AA323B</a:t>
              </a:r>
              <a:endParaRPr/>
            </a:p>
          </p:txBody>
        </p:sp>
      </p:grpSp>
      <p:sp>
        <p:nvSpPr>
          <p:cNvPr id="279" name="Google Shape;279;p23"/>
          <p:cNvSpPr txBox="1"/>
          <p:nvPr/>
        </p:nvSpPr>
        <p:spPr>
          <a:xfrm>
            <a:off x="1356847" y="4190630"/>
            <a:ext cx="1856876" cy="18046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00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Crimson Pro</a:t>
            </a:r>
            <a:endParaRPr/>
          </a:p>
        </p:txBody>
      </p:sp>
      <p:grpSp>
        <p:nvGrpSpPr>
          <p:cNvPr id="280" name="Google Shape;280;p23"/>
          <p:cNvGrpSpPr/>
          <p:nvPr/>
        </p:nvGrpSpPr>
        <p:grpSpPr>
          <a:xfrm>
            <a:off x="5546255" y="3845342"/>
            <a:ext cx="719858" cy="789191"/>
            <a:chOff x="0" y="0"/>
            <a:chExt cx="959811" cy="1052254"/>
          </a:xfrm>
        </p:grpSpPr>
        <p:sp>
          <p:nvSpPr>
            <p:cNvPr id="281" name="Google Shape;281;p23"/>
            <p:cNvSpPr/>
            <p:nvPr/>
          </p:nvSpPr>
          <p:spPr>
            <a:xfrm>
              <a:off x="102369" y="0"/>
              <a:ext cx="755073" cy="755073"/>
            </a:xfrm>
            <a:custGeom>
              <a:rect b="b" l="l" r="r" t="t"/>
              <a:pathLst>
                <a:path extrusionOk="0" h="1035491" w="1035491">
                  <a:moveTo>
                    <a:pt x="437470" y="0"/>
                  </a:moveTo>
                  <a:lnTo>
                    <a:pt x="598021" y="0"/>
                  </a:lnTo>
                  <a:cubicBezTo>
                    <a:pt x="839629" y="0"/>
                    <a:pt x="1035491" y="195862"/>
                    <a:pt x="1035491" y="437470"/>
                  </a:cubicBezTo>
                  <a:lnTo>
                    <a:pt x="1035491" y="598021"/>
                  </a:lnTo>
                  <a:cubicBezTo>
                    <a:pt x="1035491" y="839629"/>
                    <a:pt x="839629" y="1035491"/>
                    <a:pt x="598021" y="1035491"/>
                  </a:cubicBezTo>
                  <a:lnTo>
                    <a:pt x="437470" y="1035491"/>
                  </a:lnTo>
                  <a:cubicBezTo>
                    <a:pt x="195862" y="1035491"/>
                    <a:pt x="0" y="839629"/>
                    <a:pt x="0" y="598021"/>
                  </a:cubicBezTo>
                  <a:lnTo>
                    <a:pt x="0" y="437470"/>
                  </a:lnTo>
                  <a:cubicBezTo>
                    <a:pt x="0" y="195862"/>
                    <a:pt x="195862" y="0"/>
                    <a:pt x="437470" y="0"/>
                  </a:cubicBezTo>
                  <a:close/>
                </a:path>
              </a:pathLst>
            </a:custGeom>
            <a:solidFill>
              <a:srgbClr val="F86B5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23"/>
            <p:cNvSpPr txBox="1"/>
            <p:nvPr/>
          </p:nvSpPr>
          <p:spPr>
            <a:xfrm>
              <a:off x="0" y="873946"/>
              <a:ext cx="959811" cy="1783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3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899" u="none" cap="none" strike="noStrike">
                  <a:solidFill>
                    <a:srgbClr val="1F2734"/>
                  </a:solidFill>
                  <a:latin typeface="Crimson Pro"/>
                  <a:ea typeface="Crimson Pro"/>
                  <a:cs typeface="Crimson Pro"/>
                  <a:sym typeface="Crimson Pro"/>
                </a:rPr>
                <a:t>#F86B5D</a:t>
              </a:r>
              <a:endParaRPr/>
            </a:p>
          </p:txBody>
        </p:sp>
      </p:grpSp>
      <p:sp>
        <p:nvSpPr>
          <p:cNvPr id="283" name="Google Shape;283;p23"/>
          <p:cNvSpPr txBox="1"/>
          <p:nvPr/>
        </p:nvSpPr>
        <p:spPr>
          <a:xfrm>
            <a:off x="1006119" y="4607548"/>
            <a:ext cx="2558332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1" u="none" cap="none" strike="noStrike">
                <a:solidFill>
                  <a:srgbClr val="1F2734"/>
                </a:solidFill>
                <a:latin typeface="Crimson Pro"/>
                <a:ea typeface="Crimson Pro"/>
                <a:cs typeface="Crimson Pro"/>
                <a:sym typeface="Crimson Pro"/>
              </a:rPr>
              <a:t>You can find these fonts online too.</a:t>
            </a:r>
            <a:endParaRPr/>
          </a:p>
        </p:txBody>
      </p:sp>
      <p:pic>
        <p:nvPicPr>
          <p:cNvPr id="284" name="Google Shape;28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2551" y="8255260"/>
            <a:ext cx="1019300" cy="100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6126" y="6466363"/>
            <a:ext cx="880304" cy="1002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4200" y="8211875"/>
            <a:ext cx="1180375" cy="1045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28375" y="7236724"/>
            <a:ext cx="842975" cy="722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70650" y="6349350"/>
            <a:ext cx="795650" cy="73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21850" y="6320800"/>
            <a:ext cx="1786527" cy="1321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10350" y="6482424"/>
            <a:ext cx="902799" cy="977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8400" y="8247774"/>
            <a:ext cx="1103400" cy="109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61625" y="7861876"/>
            <a:ext cx="1555375" cy="155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71002" y="6454125"/>
            <a:ext cx="443949" cy="1085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7" y="1588"/>
            <a:ext cx="7550126" cy="10693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423" y="5526124"/>
            <a:ext cx="3586976" cy="3883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6700" y="1730750"/>
            <a:ext cx="5843100" cy="708506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4"/>
          <p:cNvSpPr txBox="1"/>
          <p:nvPr/>
        </p:nvSpPr>
        <p:spPr>
          <a:xfrm>
            <a:off x="1285449" y="3008143"/>
            <a:ext cx="4989000" cy="5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FFFFFF"/>
                </a:solidFill>
                <a:latin typeface="Crimson Pro"/>
                <a:ea typeface="Crimson Pro"/>
                <a:cs typeface="Crimson Pro"/>
                <a:sym typeface="Crimson Pro"/>
              </a:rPr>
              <a:t>This design template is free for </a:t>
            </a:r>
            <a:endParaRPr/>
          </a:p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99" u="none" cap="none" strike="noStrike">
                <a:solidFill>
                  <a:srgbClr val="FFFFFF"/>
                </a:solidFill>
                <a:latin typeface="Crimson Pro"/>
                <a:ea typeface="Crimson Pro"/>
                <a:cs typeface="Crimson Pro"/>
                <a:sym typeface="Crimson Pro"/>
              </a:rPr>
              <a:t>everyone to use thanks to the following:</a:t>
            </a:r>
            <a:endParaRPr/>
          </a:p>
        </p:txBody>
      </p:sp>
      <p:sp>
        <p:nvSpPr>
          <p:cNvPr id="302" name="Google Shape;302;p24"/>
          <p:cNvSpPr txBox="1"/>
          <p:nvPr/>
        </p:nvSpPr>
        <p:spPr>
          <a:xfrm>
            <a:off x="1982506" y="7180502"/>
            <a:ext cx="3594988" cy="93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000" u="none" cap="none" strike="noStrike">
                <a:solidFill>
                  <a:srgbClr val="FFFFFF"/>
                </a:solidFill>
                <a:latin typeface="Crimson Pro"/>
                <a:ea typeface="Crimson Pro"/>
                <a:cs typeface="Crimson Pro"/>
                <a:sym typeface="Crimson Pro"/>
              </a:rPr>
              <a:t>HAPPY DESIGNING!</a:t>
            </a:r>
            <a:endParaRPr/>
          </a:p>
        </p:txBody>
      </p:sp>
      <p:sp>
        <p:nvSpPr>
          <p:cNvPr id="303" name="Google Shape;303;p24"/>
          <p:cNvSpPr txBox="1"/>
          <p:nvPr/>
        </p:nvSpPr>
        <p:spPr>
          <a:xfrm>
            <a:off x="1880882" y="5106395"/>
            <a:ext cx="3798236" cy="1874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rimson Pro"/>
                <a:ea typeface="Crimson Pro"/>
                <a:cs typeface="Crimson Pro"/>
                <a:sym typeface="Crimson Pro"/>
              </a:rPr>
              <a:t>for the presentation template</a:t>
            </a:r>
            <a:endParaRPr/>
          </a:p>
        </p:txBody>
      </p:sp>
      <p:sp>
        <p:nvSpPr>
          <p:cNvPr id="304" name="Google Shape;304;p24"/>
          <p:cNvSpPr txBox="1"/>
          <p:nvPr/>
        </p:nvSpPr>
        <p:spPr>
          <a:xfrm>
            <a:off x="1780280" y="6327375"/>
            <a:ext cx="3999440" cy="1874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rgbClr val="FFFFFF"/>
                </a:solidFill>
                <a:latin typeface="Crimson Pro"/>
                <a:ea typeface="Crimson Pro"/>
                <a:cs typeface="Crimson Pro"/>
                <a:sym typeface="Crimson Pro"/>
              </a:rPr>
              <a:t>for the photos</a:t>
            </a:r>
            <a:endParaRPr/>
          </a:p>
        </p:txBody>
      </p:sp>
      <p:sp>
        <p:nvSpPr>
          <p:cNvPr id="305" name="Google Shape;305;p24"/>
          <p:cNvSpPr txBox="1"/>
          <p:nvPr/>
        </p:nvSpPr>
        <p:spPr>
          <a:xfrm>
            <a:off x="1147406" y="2060769"/>
            <a:ext cx="5265300" cy="8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Credits</a:t>
            </a:r>
            <a:endParaRPr/>
          </a:p>
        </p:txBody>
      </p:sp>
      <p:sp>
        <p:nvSpPr>
          <p:cNvPr id="306" name="Google Shape;306;p24"/>
          <p:cNvSpPr txBox="1"/>
          <p:nvPr/>
        </p:nvSpPr>
        <p:spPr>
          <a:xfrm>
            <a:off x="1929251" y="5879610"/>
            <a:ext cx="3701498" cy="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Crimson Pro"/>
                <a:ea typeface="Crimson Pro"/>
                <a:cs typeface="Crimson Pro"/>
                <a:sym typeface="Crimson Pro"/>
              </a:rPr>
              <a:t>Pexels, Pixabay</a:t>
            </a:r>
            <a:endParaRPr/>
          </a:p>
        </p:txBody>
      </p:sp>
      <p:pic>
        <p:nvPicPr>
          <p:cNvPr id="307" name="Google Shape;307;p24"/>
          <p:cNvPicPr preferRelativeResize="0"/>
          <p:nvPr/>
        </p:nvPicPr>
        <p:blipFill rotWithShape="1">
          <a:blip r:embed="rId6">
            <a:alphaModFix/>
          </a:blip>
          <a:srcRect b="87672" l="0" r="0" t="0"/>
          <a:stretch/>
        </p:blipFill>
        <p:spPr>
          <a:xfrm>
            <a:off x="1171150" y="10355775"/>
            <a:ext cx="3024000" cy="33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4"/>
          <p:cNvPicPr preferRelativeResize="0"/>
          <p:nvPr/>
        </p:nvPicPr>
        <p:blipFill rotWithShape="1">
          <a:blip r:embed="rId7">
            <a:alphaModFix/>
          </a:blip>
          <a:srcRect b="0" l="49254" r="0" t="0"/>
          <a:stretch/>
        </p:blipFill>
        <p:spPr>
          <a:xfrm>
            <a:off x="1" y="809325"/>
            <a:ext cx="1280050" cy="103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4"/>
          <p:cNvPicPr preferRelativeResize="0"/>
          <p:nvPr/>
        </p:nvPicPr>
        <p:blipFill rotWithShape="1">
          <a:blip r:embed="rId8">
            <a:alphaModFix/>
          </a:blip>
          <a:srcRect b="0" l="0" r="7834" t="72846"/>
          <a:stretch/>
        </p:blipFill>
        <p:spPr>
          <a:xfrm>
            <a:off x="4767950" y="1600"/>
            <a:ext cx="2787123" cy="80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4"/>
          <p:cNvPicPr preferRelativeResize="0"/>
          <p:nvPr/>
        </p:nvPicPr>
        <p:blipFill rotWithShape="1">
          <a:blip r:embed="rId9">
            <a:alphaModFix/>
          </a:blip>
          <a:srcRect b="0" l="0" r="6515" t="0"/>
          <a:stretch/>
        </p:blipFill>
        <p:spPr>
          <a:xfrm>
            <a:off x="6142975" y="2174425"/>
            <a:ext cx="1413524" cy="172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44850" y="1193275"/>
            <a:ext cx="1280051" cy="109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29675" y="4223031"/>
            <a:ext cx="3024000" cy="75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353675" y="7863175"/>
            <a:ext cx="2050375" cy="1893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raphic Design Print Portfolio">
  <a:themeElements>
    <a:clrScheme name="Office">
      <a:dk1>
        <a:srgbClr val="1F2734"/>
      </a:dk1>
      <a:lt1>
        <a:srgbClr val="DED5D3"/>
      </a:lt1>
      <a:dk2>
        <a:srgbClr val="280F91"/>
      </a:dk2>
      <a:lt2>
        <a:srgbClr val="DED5D3"/>
      </a:lt2>
      <a:accent1>
        <a:srgbClr val="AA323B"/>
      </a:accent1>
      <a:accent2>
        <a:srgbClr val="207036"/>
      </a:accent2>
      <a:accent3>
        <a:srgbClr val="F86B5D"/>
      </a:accent3>
      <a:accent4>
        <a:srgbClr val="AA323B"/>
      </a:accent4>
      <a:accent5>
        <a:srgbClr val="280F91"/>
      </a:accent5>
      <a:accent6>
        <a:srgbClr val="207036"/>
      </a:accent6>
      <a:hlink>
        <a:srgbClr val="F86B5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