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Barlow Condensed"/>
      <p:regular r:id="rId24"/>
      <p:bold r:id="rId25"/>
      <p:italic r:id="rId26"/>
      <p:boldItalic r:id="rId27"/>
    </p:embeddedFont>
    <p:embeddedFont>
      <p:font typeface="Six Caps"/>
      <p:regular r:id="rId28"/>
    </p:embeddedFont>
    <p:embeddedFont>
      <p:font typeface="Barlow"/>
      <p:regular r:id="rId29"/>
      <p:bold r:id="rId30"/>
      <p:italic r:id="rId31"/>
      <p:boldItalic r:id="rId32"/>
    </p:embeddedFont>
    <p:embeddedFont>
      <p:font typeface="Barlow Black"/>
      <p:bold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BarlowCondensed-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arlowCondensed-italic.fntdata"/><Relationship Id="rId25" Type="http://schemas.openxmlformats.org/officeDocument/2006/relationships/font" Target="fonts/BarlowCondensed-bold.fntdata"/><Relationship Id="rId28" Type="http://schemas.openxmlformats.org/officeDocument/2006/relationships/font" Target="fonts/SixCaps-regular.fntdata"/><Relationship Id="rId27" Type="http://schemas.openxmlformats.org/officeDocument/2006/relationships/font" Target="fonts/BarlowCondensed-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arlow-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arlow-italic.fntdata"/><Relationship Id="rId30" Type="http://schemas.openxmlformats.org/officeDocument/2006/relationships/font" Target="fonts/Barlow-bold.fntdata"/><Relationship Id="rId11" Type="http://schemas.openxmlformats.org/officeDocument/2006/relationships/slide" Target="slides/slide6.xml"/><Relationship Id="rId33" Type="http://schemas.openxmlformats.org/officeDocument/2006/relationships/font" Target="fonts/BarlowBlack-bold.fntdata"/><Relationship Id="rId10" Type="http://schemas.openxmlformats.org/officeDocument/2006/relationships/slide" Target="slides/slide5.xml"/><Relationship Id="rId32" Type="http://schemas.openxmlformats.org/officeDocument/2006/relationships/font" Target="fonts/Barlow-boldItalic.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BarlowBlack-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3" name="Shape 303"/>
        <p:cNvGrpSpPr/>
        <p:nvPr/>
      </p:nvGrpSpPr>
      <p:grpSpPr>
        <a:xfrm>
          <a:off x="0" y="0"/>
          <a:ext cx="0" cy="0"/>
          <a:chOff x="0" y="0"/>
          <a:chExt cx="0" cy="0"/>
        </a:xfrm>
      </p:grpSpPr>
      <p:sp>
        <p:nvSpPr>
          <p:cNvPr id="304" name="Google Shape;304;p1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 name="Google Shape;305;p1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06" name="Google Shape;306;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9" name="Shape 309"/>
        <p:cNvGrpSpPr/>
        <p:nvPr/>
      </p:nvGrpSpPr>
      <p:grpSpPr>
        <a:xfrm>
          <a:off x="0" y="0"/>
          <a:ext cx="0" cy="0"/>
          <a:chOff x="0" y="0"/>
          <a:chExt cx="0" cy="0"/>
        </a:xfrm>
      </p:grpSpPr>
      <p:sp>
        <p:nvSpPr>
          <p:cNvPr id="310" name="Google Shape;310;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 name="Google Shape;311;p1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2" name="Google Shape;31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5" name="Shape 315"/>
        <p:cNvGrpSpPr/>
        <p:nvPr/>
      </p:nvGrpSpPr>
      <p:grpSpPr>
        <a:xfrm>
          <a:off x="0" y="0"/>
          <a:ext cx="0" cy="0"/>
          <a:chOff x="0" y="0"/>
          <a:chExt cx="0" cy="0"/>
        </a:xfrm>
      </p:grpSpPr>
      <p:sp>
        <p:nvSpPr>
          <p:cNvPr id="316" name="Google Shape;316;p1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7" name="Google Shape;317;p1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18" name="Google Shape;31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1" name="Shape 321"/>
        <p:cNvGrpSpPr/>
        <p:nvPr/>
      </p:nvGrpSpPr>
      <p:grpSpPr>
        <a:xfrm>
          <a:off x="0" y="0"/>
          <a:ext cx="0" cy="0"/>
          <a:chOff x="0" y="0"/>
          <a:chExt cx="0" cy="0"/>
        </a:xfrm>
      </p:grpSpPr>
      <p:sp>
        <p:nvSpPr>
          <p:cNvPr id="322" name="Google Shape;322;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1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4" name="Google Shape;324;p1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5" name="Google Shape;325;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8" name="Shape 328"/>
        <p:cNvGrpSpPr/>
        <p:nvPr/>
      </p:nvGrpSpPr>
      <p:grpSpPr>
        <a:xfrm>
          <a:off x="0" y="0"/>
          <a:ext cx="0" cy="0"/>
          <a:chOff x="0" y="0"/>
          <a:chExt cx="0" cy="0"/>
        </a:xfrm>
      </p:grpSpPr>
      <p:sp>
        <p:nvSpPr>
          <p:cNvPr id="329" name="Google Shape;329;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0" name="Google Shape;330;p1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31" name="Google Shape;331;p1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32" name="Google Shape;332;p1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33" name="Google Shape;333;p1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34" name="Google Shape;334;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6" name="Google Shape;336;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7" name="Shape 337"/>
        <p:cNvGrpSpPr/>
        <p:nvPr/>
      </p:nvGrpSpPr>
      <p:grpSpPr>
        <a:xfrm>
          <a:off x="0" y="0"/>
          <a:ext cx="0" cy="0"/>
          <a:chOff x="0" y="0"/>
          <a:chExt cx="0" cy="0"/>
        </a:xfrm>
      </p:grpSpPr>
      <p:sp>
        <p:nvSpPr>
          <p:cNvPr id="338" name="Google Shape;338;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9" name="Google Shape;339;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0" name="Google Shape;340;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1" name="Google Shape;341;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2" name="Shape 342"/>
        <p:cNvGrpSpPr/>
        <p:nvPr/>
      </p:nvGrpSpPr>
      <p:grpSpPr>
        <a:xfrm>
          <a:off x="0" y="0"/>
          <a:ext cx="0" cy="0"/>
          <a:chOff x="0" y="0"/>
          <a:chExt cx="0" cy="0"/>
        </a:xfrm>
      </p:grpSpPr>
      <p:sp>
        <p:nvSpPr>
          <p:cNvPr id="343" name="Google Shape;343;p1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4" name="Google Shape;344;p1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45" name="Google Shape;345;p1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46" name="Google Shape;346;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9" name="Shape 349"/>
        <p:cNvGrpSpPr/>
        <p:nvPr/>
      </p:nvGrpSpPr>
      <p:grpSpPr>
        <a:xfrm>
          <a:off x="0" y="0"/>
          <a:ext cx="0" cy="0"/>
          <a:chOff x="0" y="0"/>
          <a:chExt cx="0" cy="0"/>
        </a:xfrm>
      </p:grpSpPr>
      <p:sp>
        <p:nvSpPr>
          <p:cNvPr id="350" name="Google Shape;350;p1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1" name="Google Shape;351;p18"/>
          <p:cNvSpPr/>
          <p:nvPr>
            <p:ph idx="2" type="pic"/>
          </p:nvPr>
        </p:nvSpPr>
        <p:spPr>
          <a:xfrm>
            <a:off x="1792288" y="612775"/>
            <a:ext cx="5486400" cy="4114800"/>
          </a:xfrm>
          <a:prstGeom prst="rect">
            <a:avLst/>
          </a:prstGeom>
          <a:noFill/>
          <a:ln>
            <a:noFill/>
          </a:ln>
        </p:spPr>
      </p:sp>
      <p:sp>
        <p:nvSpPr>
          <p:cNvPr id="352" name="Google Shape;352;p1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53" name="Google Shape;353;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5" name="Google Shape;355;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56" name="Shape 356"/>
        <p:cNvGrpSpPr/>
        <p:nvPr/>
      </p:nvGrpSpPr>
      <p:grpSpPr>
        <a:xfrm>
          <a:off x="0" y="0"/>
          <a:ext cx="0" cy="0"/>
          <a:chOff x="0" y="0"/>
          <a:chExt cx="0" cy="0"/>
        </a:xfrm>
      </p:grpSpPr>
      <p:sp>
        <p:nvSpPr>
          <p:cNvPr id="357" name="Google Shape;357;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 name="Google Shape;358;p1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9" name="Google Shape;359;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62" name="Shape 362"/>
        <p:cNvGrpSpPr/>
        <p:nvPr/>
      </p:nvGrpSpPr>
      <p:grpSpPr>
        <a:xfrm>
          <a:off x="0" y="0"/>
          <a:ext cx="0" cy="0"/>
          <a:chOff x="0" y="0"/>
          <a:chExt cx="0" cy="0"/>
        </a:xfrm>
      </p:grpSpPr>
      <p:sp>
        <p:nvSpPr>
          <p:cNvPr id="363" name="Google Shape;363;p2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p2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5" name="Google Shape;365;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7" name="Google Shape;367;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12" name="Shape 12"/>
        <p:cNvGrpSpPr/>
        <p:nvPr/>
      </p:nvGrpSpPr>
      <p:grpSpPr>
        <a:xfrm>
          <a:off x="0" y="0"/>
          <a:ext cx="0" cy="0"/>
          <a:chOff x="0" y="0"/>
          <a:chExt cx="0" cy="0"/>
        </a:xfrm>
      </p:grpSpPr>
      <p:sp>
        <p:nvSpPr>
          <p:cNvPr id="13" name="Google Shape;13;p3"/>
          <p:cNvSpPr/>
          <p:nvPr>
            <p:ph idx="2" type="pic"/>
          </p:nvPr>
        </p:nvSpPr>
        <p:spPr>
          <a:xfrm>
            <a:off x="5742350" y="3694800"/>
            <a:ext cx="6673800" cy="4768800"/>
          </a:xfrm>
          <a:prstGeom prst="rect">
            <a:avLst/>
          </a:prstGeom>
          <a:noFill/>
          <a:ln>
            <a:noFill/>
          </a:ln>
        </p:spPr>
      </p:sp>
      <p:grpSp>
        <p:nvGrpSpPr>
          <p:cNvPr id="14" name="Google Shape;14;p3"/>
          <p:cNvGrpSpPr/>
          <p:nvPr/>
        </p:nvGrpSpPr>
        <p:grpSpPr>
          <a:xfrm>
            <a:off x="0" y="-216993"/>
            <a:ext cx="18288118" cy="1240447"/>
            <a:chOff x="0" y="-57150"/>
            <a:chExt cx="4816592" cy="326700"/>
          </a:xfrm>
        </p:grpSpPr>
        <p:sp>
          <p:nvSpPr>
            <p:cNvPr id="15" name="Google Shape;15;p3"/>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 name="Google Shape;16;p3"/>
            <p:cNvSpPr txBox="1"/>
            <p:nvPr/>
          </p:nvSpPr>
          <p:spPr>
            <a:xfrm>
              <a:off x="0" y="-57150"/>
              <a:ext cx="4816500" cy="326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 name="Google Shape;17;p3"/>
          <p:cNvGrpSpPr/>
          <p:nvPr/>
        </p:nvGrpSpPr>
        <p:grpSpPr>
          <a:xfrm>
            <a:off x="15178824" y="106043"/>
            <a:ext cx="811337" cy="811337"/>
            <a:chOff x="0" y="0"/>
            <a:chExt cx="812800" cy="812800"/>
          </a:xfrm>
        </p:grpSpPr>
        <p:sp>
          <p:nvSpPr>
            <p:cNvPr id="18" name="Google Shape;1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 name="Google Shape;19;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 name="Google Shape;20;p3"/>
          <p:cNvGrpSpPr/>
          <p:nvPr/>
        </p:nvGrpSpPr>
        <p:grpSpPr>
          <a:xfrm>
            <a:off x="16155759" y="106043"/>
            <a:ext cx="811337" cy="811337"/>
            <a:chOff x="0" y="0"/>
            <a:chExt cx="812800" cy="812800"/>
          </a:xfrm>
        </p:grpSpPr>
        <p:sp>
          <p:nvSpPr>
            <p:cNvPr id="21" name="Google Shape;2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 name="Google Shape;22;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 name="Google Shape;23;p3"/>
          <p:cNvGrpSpPr/>
          <p:nvPr/>
        </p:nvGrpSpPr>
        <p:grpSpPr>
          <a:xfrm>
            <a:off x="17132694" y="106043"/>
            <a:ext cx="811337" cy="811337"/>
            <a:chOff x="0" y="0"/>
            <a:chExt cx="812800" cy="812800"/>
          </a:xfrm>
        </p:grpSpPr>
        <p:sp>
          <p:nvSpPr>
            <p:cNvPr id="24" name="Google Shape;2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 name="Google Shape;25;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6" name="Google Shape;26;p3"/>
          <p:cNvCxnSpPr/>
          <p:nvPr/>
        </p:nvCxnSpPr>
        <p:spPr>
          <a:xfrm>
            <a:off x="5148295" y="492661"/>
            <a:ext cx="9398100" cy="0"/>
          </a:xfrm>
          <a:prstGeom prst="straightConnector1">
            <a:avLst/>
          </a:prstGeom>
          <a:noFill/>
          <a:ln cap="flat" cmpd="sng" w="9525">
            <a:solidFill>
              <a:srgbClr val="FFFFFF"/>
            </a:solidFill>
            <a:prstDash val="solid"/>
            <a:round/>
            <a:headEnd len="sm" w="sm" type="none"/>
            <a:tailEnd len="sm" w="sm" type="none"/>
          </a:ln>
        </p:spPr>
      </p:cxnSp>
      <p:grpSp>
        <p:nvGrpSpPr>
          <p:cNvPr id="27" name="Google Shape;27;p3"/>
          <p:cNvGrpSpPr/>
          <p:nvPr/>
        </p:nvGrpSpPr>
        <p:grpSpPr>
          <a:xfrm>
            <a:off x="6275274" y="1004290"/>
            <a:ext cx="5894913" cy="2532427"/>
            <a:chOff x="0" y="-26940"/>
            <a:chExt cx="812800" cy="349175"/>
          </a:xfrm>
        </p:grpSpPr>
        <p:sp>
          <p:nvSpPr>
            <p:cNvPr id="28" name="Google Shape;28;p3"/>
            <p:cNvSpPr/>
            <p:nvPr/>
          </p:nvSpPr>
          <p:spPr>
            <a:xfrm>
              <a:off x="0" y="0"/>
              <a:ext cx="812800" cy="322235"/>
            </a:xfrm>
            <a:custGeom>
              <a:rect b="b" l="l" r="r" t="t"/>
              <a:pathLst>
                <a:path extrusionOk="0" h="322235" w="812800">
                  <a:moveTo>
                    <a:pt x="406400" y="0"/>
                  </a:moveTo>
                  <a:cubicBezTo>
                    <a:pt x="181951" y="0"/>
                    <a:pt x="0" y="72135"/>
                    <a:pt x="0" y="161118"/>
                  </a:cubicBezTo>
                  <a:cubicBezTo>
                    <a:pt x="0" y="250100"/>
                    <a:pt x="181951" y="322235"/>
                    <a:pt x="406400" y="322235"/>
                  </a:cubicBezTo>
                  <a:cubicBezTo>
                    <a:pt x="630849" y="322235"/>
                    <a:pt x="812800" y="250100"/>
                    <a:pt x="812800" y="161118"/>
                  </a:cubicBezTo>
                  <a:cubicBezTo>
                    <a:pt x="812800" y="72135"/>
                    <a:pt x="630849" y="0"/>
                    <a:pt x="406400" y="0"/>
                  </a:cubicBezTo>
                  <a:close/>
                </a:path>
              </a:pathLst>
            </a:custGeom>
            <a:solidFill>
              <a:srgbClr val="000000">
                <a:alpha val="0"/>
              </a:srgbClr>
            </a:solidFill>
            <a:ln cap="sq" cmpd="sng" w="19050">
              <a:solidFill>
                <a:srgbClr val="462AF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 name="Google Shape;29;p3"/>
            <p:cNvSpPr txBox="1"/>
            <p:nvPr/>
          </p:nvSpPr>
          <p:spPr>
            <a:xfrm>
              <a:off x="76200" y="-26940"/>
              <a:ext cx="660300" cy="3189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 name="Google Shape;30;p3"/>
          <p:cNvSpPr txBox="1"/>
          <p:nvPr>
            <p:ph idx="1" type="body"/>
          </p:nvPr>
        </p:nvSpPr>
        <p:spPr>
          <a:xfrm>
            <a:off x="213275" y="1283000"/>
            <a:ext cx="5396100" cy="86793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Clr>
                <a:srgbClr val="462AF0"/>
              </a:buClr>
              <a:buSzPts val="2100"/>
              <a:buChar char="•"/>
              <a:defRPr sz="2100">
                <a:solidFill>
                  <a:srgbClr val="462AF0"/>
                </a:solidFill>
              </a:defRPr>
            </a:lvl1pPr>
            <a:lvl2pPr indent="-361950" lvl="1" marL="914400">
              <a:spcBef>
                <a:spcPts val="560"/>
              </a:spcBef>
              <a:spcAft>
                <a:spcPts val="0"/>
              </a:spcAft>
              <a:buClr>
                <a:srgbClr val="462AF0"/>
              </a:buClr>
              <a:buSzPts val="2100"/>
              <a:buChar char="–"/>
              <a:defRPr>
                <a:solidFill>
                  <a:srgbClr val="462AF0"/>
                </a:solidFill>
              </a:defRPr>
            </a:lvl2pPr>
            <a:lvl3pPr indent="-361950" lvl="2" marL="1371600">
              <a:spcBef>
                <a:spcPts val="480"/>
              </a:spcBef>
              <a:spcAft>
                <a:spcPts val="0"/>
              </a:spcAft>
              <a:buClr>
                <a:srgbClr val="462AF0"/>
              </a:buClr>
              <a:buSzPts val="2100"/>
              <a:buChar char="•"/>
              <a:defRPr>
                <a:solidFill>
                  <a:srgbClr val="462AF0"/>
                </a:solidFill>
              </a:defRPr>
            </a:lvl3pPr>
            <a:lvl4pPr indent="-361950" lvl="3" marL="1828800">
              <a:spcBef>
                <a:spcPts val="400"/>
              </a:spcBef>
              <a:spcAft>
                <a:spcPts val="0"/>
              </a:spcAft>
              <a:buClr>
                <a:srgbClr val="462AF0"/>
              </a:buClr>
              <a:buSzPts val="2100"/>
              <a:buChar char="–"/>
              <a:defRPr>
                <a:solidFill>
                  <a:srgbClr val="462AF0"/>
                </a:solidFill>
              </a:defRPr>
            </a:lvl4pPr>
            <a:lvl5pPr indent="-361950" lvl="4" marL="2286000">
              <a:spcBef>
                <a:spcPts val="400"/>
              </a:spcBef>
              <a:spcAft>
                <a:spcPts val="0"/>
              </a:spcAft>
              <a:buClr>
                <a:srgbClr val="462AF0"/>
              </a:buClr>
              <a:buSzPts val="2100"/>
              <a:buChar char="»"/>
              <a:defRPr>
                <a:solidFill>
                  <a:srgbClr val="462AF0"/>
                </a:solidFill>
              </a:defRPr>
            </a:lvl5pPr>
            <a:lvl6pPr indent="-361950" lvl="5" marL="2743200">
              <a:spcBef>
                <a:spcPts val="400"/>
              </a:spcBef>
              <a:spcAft>
                <a:spcPts val="0"/>
              </a:spcAft>
              <a:buClr>
                <a:srgbClr val="462AF0"/>
              </a:buClr>
              <a:buSzPts val="2100"/>
              <a:buChar char="•"/>
              <a:defRPr>
                <a:solidFill>
                  <a:srgbClr val="462AF0"/>
                </a:solidFill>
              </a:defRPr>
            </a:lvl6pPr>
            <a:lvl7pPr indent="-361950" lvl="6" marL="3200400">
              <a:spcBef>
                <a:spcPts val="400"/>
              </a:spcBef>
              <a:spcAft>
                <a:spcPts val="0"/>
              </a:spcAft>
              <a:buClr>
                <a:srgbClr val="462AF0"/>
              </a:buClr>
              <a:buSzPts val="2100"/>
              <a:buChar char="•"/>
              <a:defRPr>
                <a:solidFill>
                  <a:srgbClr val="462AF0"/>
                </a:solidFill>
              </a:defRPr>
            </a:lvl7pPr>
            <a:lvl8pPr indent="-361950" lvl="7" marL="3657600">
              <a:spcBef>
                <a:spcPts val="400"/>
              </a:spcBef>
              <a:spcAft>
                <a:spcPts val="0"/>
              </a:spcAft>
              <a:buClr>
                <a:srgbClr val="462AF0"/>
              </a:buClr>
              <a:buSzPts val="2100"/>
              <a:buChar char="•"/>
              <a:defRPr>
                <a:solidFill>
                  <a:srgbClr val="462AF0"/>
                </a:solidFill>
              </a:defRPr>
            </a:lvl8pPr>
            <a:lvl9pPr indent="-361950" lvl="8" marL="4114800">
              <a:spcBef>
                <a:spcPts val="400"/>
              </a:spcBef>
              <a:spcAft>
                <a:spcPts val="0"/>
              </a:spcAft>
              <a:buClr>
                <a:srgbClr val="462AF0"/>
              </a:buClr>
              <a:buSzPts val="2100"/>
              <a:buChar char="•"/>
              <a:defRPr>
                <a:solidFill>
                  <a:srgbClr val="462AF0"/>
                </a:solidFill>
              </a:defRPr>
            </a:lvl9pPr>
          </a:lstStyle>
          <a:p/>
        </p:txBody>
      </p:sp>
      <p:sp>
        <p:nvSpPr>
          <p:cNvPr id="31" name="Google Shape;31;p3"/>
          <p:cNvSpPr txBox="1"/>
          <p:nvPr>
            <p:ph idx="3" type="body"/>
          </p:nvPr>
        </p:nvSpPr>
        <p:spPr>
          <a:xfrm>
            <a:off x="12549125" y="1283000"/>
            <a:ext cx="5396100" cy="86793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Clr>
                <a:srgbClr val="462AF0"/>
              </a:buClr>
              <a:buSzPts val="2100"/>
              <a:buChar char="•"/>
              <a:defRPr sz="2100">
                <a:solidFill>
                  <a:srgbClr val="462AF0"/>
                </a:solidFill>
              </a:defRPr>
            </a:lvl1pPr>
            <a:lvl2pPr indent="-361950" lvl="1" marL="914400">
              <a:spcBef>
                <a:spcPts val="560"/>
              </a:spcBef>
              <a:spcAft>
                <a:spcPts val="0"/>
              </a:spcAft>
              <a:buClr>
                <a:srgbClr val="462AF0"/>
              </a:buClr>
              <a:buSzPts val="2100"/>
              <a:buChar char="–"/>
              <a:defRPr>
                <a:solidFill>
                  <a:srgbClr val="462AF0"/>
                </a:solidFill>
              </a:defRPr>
            </a:lvl2pPr>
            <a:lvl3pPr indent="-361950" lvl="2" marL="1371600">
              <a:spcBef>
                <a:spcPts val="480"/>
              </a:spcBef>
              <a:spcAft>
                <a:spcPts val="0"/>
              </a:spcAft>
              <a:buClr>
                <a:srgbClr val="462AF0"/>
              </a:buClr>
              <a:buSzPts val="2100"/>
              <a:buChar char="•"/>
              <a:defRPr>
                <a:solidFill>
                  <a:srgbClr val="462AF0"/>
                </a:solidFill>
              </a:defRPr>
            </a:lvl3pPr>
            <a:lvl4pPr indent="-361950" lvl="3" marL="1828800">
              <a:spcBef>
                <a:spcPts val="400"/>
              </a:spcBef>
              <a:spcAft>
                <a:spcPts val="0"/>
              </a:spcAft>
              <a:buClr>
                <a:srgbClr val="462AF0"/>
              </a:buClr>
              <a:buSzPts val="2100"/>
              <a:buChar char="–"/>
              <a:defRPr>
                <a:solidFill>
                  <a:srgbClr val="462AF0"/>
                </a:solidFill>
              </a:defRPr>
            </a:lvl4pPr>
            <a:lvl5pPr indent="-361950" lvl="4" marL="2286000">
              <a:spcBef>
                <a:spcPts val="400"/>
              </a:spcBef>
              <a:spcAft>
                <a:spcPts val="0"/>
              </a:spcAft>
              <a:buClr>
                <a:srgbClr val="462AF0"/>
              </a:buClr>
              <a:buSzPts val="2100"/>
              <a:buChar char="»"/>
              <a:defRPr>
                <a:solidFill>
                  <a:srgbClr val="462AF0"/>
                </a:solidFill>
              </a:defRPr>
            </a:lvl5pPr>
            <a:lvl6pPr indent="-361950" lvl="5" marL="2743200">
              <a:spcBef>
                <a:spcPts val="400"/>
              </a:spcBef>
              <a:spcAft>
                <a:spcPts val="0"/>
              </a:spcAft>
              <a:buClr>
                <a:srgbClr val="462AF0"/>
              </a:buClr>
              <a:buSzPts val="2100"/>
              <a:buChar char="•"/>
              <a:defRPr>
                <a:solidFill>
                  <a:srgbClr val="462AF0"/>
                </a:solidFill>
              </a:defRPr>
            </a:lvl6pPr>
            <a:lvl7pPr indent="-361950" lvl="6" marL="3200400">
              <a:spcBef>
                <a:spcPts val="400"/>
              </a:spcBef>
              <a:spcAft>
                <a:spcPts val="0"/>
              </a:spcAft>
              <a:buClr>
                <a:srgbClr val="462AF0"/>
              </a:buClr>
              <a:buSzPts val="2100"/>
              <a:buChar char="•"/>
              <a:defRPr>
                <a:solidFill>
                  <a:srgbClr val="462AF0"/>
                </a:solidFill>
              </a:defRPr>
            </a:lvl7pPr>
            <a:lvl8pPr indent="-361950" lvl="7" marL="3657600">
              <a:spcBef>
                <a:spcPts val="400"/>
              </a:spcBef>
              <a:spcAft>
                <a:spcPts val="0"/>
              </a:spcAft>
              <a:buClr>
                <a:srgbClr val="462AF0"/>
              </a:buClr>
              <a:buSzPts val="2100"/>
              <a:buChar char="•"/>
              <a:defRPr>
                <a:solidFill>
                  <a:srgbClr val="462AF0"/>
                </a:solidFill>
              </a:defRPr>
            </a:lvl8pPr>
            <a:lvl9pPr indent="-361950" lvl="8" marL="4114800">
              <a:spcBef>
                <a:spcPts val="400"/>
              </a:spcBef>
              <a:spcAft>
                <a:spcPts val="0"/>
              </a:spcAft>
              <a:buClr>
                <a:srgbClr val="462AF0"/>
              </a:buClr>
              <a:buSzPts val="2100"/>
              <a:buChar char="•"/>
              <a:defRPr>
                <a:solidFill>
                  <a:srgbClr val="462AF0"/>
                </a:solidFill>
              </a:defRPr>
            </a:lvl9pPr>
          </a:lstStyle>
          <a:p/>
        </p:txBody>
      </p:sp>
      <p:sp>
        <p:nvSpPr>
          <p:cNvPr id="32" name="Google Shape;32;p3"/>
          <p:cNvSpPr txBox="1"/>
          <p:nvPr>
            <p:ph idx="4" type="body"/>
          </p:nvPr>
        </p:nvSpPr>
        <p:spPr>
          <a:xfrm>
            <a:off x="5742350" y="8621675"/>
            <a:ext cx="6673800" cy="15306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Clr>
                <a:srgbClr val="462AF0"/>
              </a:buClr>
              <a:buSzPts val="2100"/>
              <a:buChar char="•"/>
              <a:defRPr sz="2100">
                <a:solidFill>
                  <a:srgbClr val="462AF0"/>
                </a:solidFill>
              </a:defRPr>
            </a:lvl1pPr>
            <a:lvl2pPr indent="-361950" lvl="1" marL="914400">
              <a:spcBef>
                <a:spcPts val="560"/>
              </a:spcBef>
              <a:spcAft>
                <a:spcPts val="0"/>
              </a:spcAft>
              <a:buClr>
                <a:srgbClr val="462AF0"/>
              </a:buClr>
              <a:buSzPts val="2100"/>
              <a:buChar char="–"/>
              <a:defRPr>
                <a:solidFill>
                  <a:srgbClr val="462AF0"/>
                </a:solidFill>
              </a:defRPr>
            </a:lvl2pPr>
            <a:lvl3pPr indent="-361950" lvl="2" marL="1371600">
              <a:spcBef>
                <a:spcPts val="480"/>
              </a:spcBef>
              <a:spcAft>
                <a:spcPts val="0"/>
              </a:spcAft>
              <a:buClr>
                <a:srgbClr val="462AF0"/>
              </a:buClr>
              <a:buSzPts val="2100"/>
              <a:buChar char="•"/>
              <a:defRPr>
                <a:solidFill>
                  <a:srgbClr val="462AF0"/>
                </a:solidFill>
              </a:defRPr>
            </a:lvl3pPr>
            <a:lvl4pPr indent="-361950" lvl="3" marL="1828800">
              <a:spcBef>
                <a:spcPts val="400"/>
              </a:spcBef>
              <a:spcAft>
                <a:spcPts val="0"/>
              </a:spcAft>
              <a:buClr>
                <a:srgbClr val="462AF0"/>
              </a:buClr>
              <a:buSzPts val="2100"/>
              <a:buChar char="–"/>
              <a:defRPr>
                <a:solidFill>
                  <a:srgbClr val="462AF0"/>
                </a:solidFill>
              </a:defRPr>
            </a:lvl4pPr>
            <a:lvl5pPr indent="-361950" lvl="4" marL="2286000">
              <a:spcBef>
                <a:spcPts val="400"/>
              </a:spcBef>
              <a:spcAft>
                <a:spcPts val="0"/>
              </a:spcAft>
              <a:buClr>
                <a:srgbClr val="462AF0"/>
              </a:buClr>
              <a:buSzPts val="2100"/>
              <a:buChar char="»"/>
              <a:defRPr>
                <a:solidFill>
                  <a:srgbClr val="462AF0"/>
                </a:solidFill>
              </a:defRPr>
            </a:lvl5pPr>
            <a:lvl6pPr indent="-361950" lvl="5" marL="2743200">
              <a:spcBef>
                <a:spcPts val="400"/>
              </a:spcBef>
              <a:spcAft>
                <a:spcPts val="0"/>
              </a:spcAft>
              <a:buClr>
                <a:srgbClr val="462AF0"/>
              </a:buClr>
              <a:buSzPts val="2100"/>
              <a:buChar char="•"/>
              <a:defRPr>
                <a:solidFill>
                  <a:srgbClr val="462AF0"/>
                </a:solidFill>
              </a:defRPr>
            </a:lvl6pPr>
            <a:lvl7pPr indent="-361950" lvl="6" marL="3200400">
              <a:spcBef>
                <a:spcPts val="400"/>
              </a:spcBef>
              <a:spcAft>
                <a:spcPts val="0"/>
              </a:spcAft>
              <a:buClr>
                <a:srgbClr val="462AF0"/>
              </a:buClr>
              <a:buSzPts val="2100"/>
              <a:buChar char="•"/>
              <a:defRPr>
                <a:solidFill>
                  <a:srgbClr val="462AF0"/>
                </a:solidFill>
              </a:defRPr>
            </a:lvl7pPr>
            <a:lvl8pPr indent="-361950" lvl="7" marL="3657600">
              <a:spcBef>
                <a:spcPts val="400"/>
              </a:spcBef>
              <a:spcAft>
                <a:spcPts val="0"/>
              </a:spcAft>
              <a:buClr>
                <a:srgbClr val="462AF0"/>
              </a:buClr>
              <a:buSzPts val="2100"/>
              <a:buChar char="•"/>
              <a:defRPr>
                <a:solidFill>
                  <a:srgbClr val="462AF0"/>
                </a:solidFill>
              </a:defRPr>
            </a:lvl8pPr>
            <a:lvl9pPr indent="-361950" lvl="8" marL="4114800">
              <a:spcBef>
                <a:spcPts val="400"/>
              </a:spcBef>
              <a:spcAft>
                <a:spcPts val="0"/>
              </a:spcAft>
              <a:buClr>
                <a:srgbClr val="462AF0"/>
              </a:buClr>
              <a:buSzPts val="2100"/>
              <a:buChar char="•"/>
              <a:defRPr>
                <a:solidFill>
                  <a:srgbClr val="462AF0"/>
                </a:solidFill>
              </a:defRPr>
            </a:lvl9pPr>
          </a:lstStyle>
          <a:p/>
        </p:txBody>
      </p:sp>
      <p:sp>
        <p:nvSpPr>
          <p:cNvPr id="33" name="Google Shape;33;p3"/>
          <p:cNvSpPr txBox="1"/>
          <p:nvPr>
            <p:ph type="title"/>
          </p:nvPr>
        </p:nvSpPr>
        <p:spPr>
          <a:xfrm>
            <a:off x="6956450" y="1775200"/>
            <a:ext cx="4610400" cy="1166400"/>
          </a:xfrm>
          <a:prstGeom prst="rect">
            <a:avLst/>
          </a:prstGeom>
        </p:spPr>
        <p:txBody>
          <a:bodyPr anchorCtr="0" anchor="t" bIns="45700" lIns="91425" spcFirstLastPara="1" rIns="91425" wrap="square" tIns="45700">
            <a:normAutofit/>
          </a:bodyPr>
          <a:lstStyle>
            <a:lvl1pPr lvl="0">
              <a:spcBef>
                <a:spcPts val="0"/>
              </a:spcBef>
              <a:spcAft>
                <a:spcPts val="0"/>
              </a:spcAft>
              <a:buClr>
                <a:srgbClr val="462AF0"/>
              </a:buClr>
              <a:buSzPts val="11000"/>
              <a:buNone/>
              <a:defRPr>
                <a:solidFill>
                  <a:srgbClr val="462AF0"/>
                </a:solidFill>
              </a:defRPr>
            </a:lvl1pPr>
            <a:lvl2pPr lvl="1">
              <a:spcBef>
                <a:spcPts val="0"/>
              </a:spcBef>
              <a:spcAft>
                <a:spcPts val="0"/>
              </a:spcAft>
              <a:buClr>
                <a:srgbClr val="462AF0"/>
              </a:buClr>
              <a:buSzPts val="1400"/>
              <a:buNone/>
              <a:defRPr>
                <a:solidFill>
                  <a:srgbClr val="462AF0"/>
                </a:solidFill>
              </a:defRPr>
            </a:lvl2pPr>
            <a:lvl3pPr lvl="2">
              <a:spcBef>
                <a:spcPts val="0"/>
              </a:spcBef>
              <a:spcAft>
                <a:spcPts val="0"/>
              </a:spcAft>
              <a:buClr>
                <a:srgbClr val="462AF0"/>
              </a:buClr>
              <a:buSzPts val="1400"/>
              <a:buNone/>
              <a:defRPr>
                <a:solidFill>
                  <a:srgbClr val="462AF0"/>
                </a:solidFill>
              </a:defRPr>
            </a:lvl3pPr>
            <a:lvl4pPr lvl="3">
              <a:spcBef>
                <a:spcPts val="0"/>
              </a:spcBef>
              <a:spcAft>
                <a:spcPts val="0"/>
              </a:spcAft>
              <a:buClr>
                <a:srgbClr val="462AF0"/>
              </a:buClr>
              <a:buSzPts val="1400"/>
              <a:buNone/>
              <a:defRPr>
                <a:solidFill>
                  <a:srgbClr val="462AF0"/>
                </a:solidFill>
              </a:defRPr>
            </a:lvl4pPr>
            <a:lvl5pPr lvl="4">
              <a:spcBef>
                <a:spcPts val="0"/>
              </a:spcBef>
              <a:spcAft>
                <a:spcPts val="0"/>
              </a:spcAft>
              <a:buClr>
                <a:srgbClr val="462AF0"/>
              </a:buClr>
              <a:buSzPts val="1400"/>
              <a:buNone/>
              <a:defRPr>
                <a:solidFill>
                  <a:srgbClr val="462AF0"/>
                </a:solidFill>
              </a:defRPr>
            </a:lvl5pPr>
            <a:lvl6pPr lvl="5">
              <a:spcBef>
                <a:spcPts val="0"/>
              </a:spcBef>
              <a:spcAft>
                <a:spcPts val="0"/>
              </a:spcAft>
              <a:buClr>
                <a:srgbClr val="462AF0"/>
              </a:buClr>
              <a:buSzPts val="1400"/>
              <a:buNone/>
              <a:defRPr>
                <a:solidFill>
                  <a:srgbClr val="462AF0"/>
                </a:solidFill>
              </a:defRPr>
            </a:lvl6pPr>
            <a:lvl7pPr lvl="6">
              <a:spcBef>
                <a:spcPts val="0"/>
              </a:spcBef>
              <a:spcAft>
                <a:spcPts val="0"/>
              </a:spcAft>
              <a:buClr>
                <a:srgbClr val="462AF0"/>
              </a:buClr>
              <a:buSzPts val="1400"/>
              <a:buNone/>
              <a:defRPr>
                <a:solidFill>
                  <a:srgbClr val="462AF0"/>
                </a:solidFill>
              </a:defRPr>
            </a:lvl7pPr>
            <a:lvl8pPr lvl="7">
              <a:spcBef>
                <a:spcPts val="0"/>
              </a:spcBef>
              <a:spcAft>
                <a:spcPts val="0"/>
              </a:spcAft>
              <a:buClr>
                <a:srgbClr val="462AF0"/>
              </a:buClr>
              <a:buSzPts val="1400"/>
              <a:buNone/>
              <a:defRPr>
                <a:solidFill>
                  <a:srgbClr val="462AF0"/>
                </a:solidFill>
              </a:defRPr>
            </a:lvl8pPr>
            <a:lvl9pPr lvl="8">
              <a:spcBef>
                <a:spcPts val="0"/>
              </a:spcBef>
              <a:spcAft>
                <a:spcPts val="0"/>
              </a:spcAft>
              <a:buClr>
                <a:srgbClr val="462AF0"/>
              </a:buClr>
              <a:buSzPts val="1400"/>
              <a:buNone/>
              <a:defRPr>
                <a:solidFill>
                  <a:srgbClr val="462AF0"/>
                </a:solidFill>
              </a:defRPr>
            </a:lvl9pPr>
          </a:lstStyle>
          <a:p/>
        </p:txBody>
      </p:sp>
      <p:sp>
        <p:nvSpPr>
          <p:cNvPr id="34" name="Google Shape;34;p3"/>
          <p:cNvSpPr txBox="1"/>
          <p:nvPr>
            <p:ph idx="5" type="subTitle"/>
          </p:nvPr>
        </p:nvSpPr>
        <p:spPr>
          <a:xfrm>
            <a:off x="623450" y="210225"/>
            <a:ext cx="4380600" cy="5385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5000"/>
              <a:buFont typeface="Six Caps"/>
              <a:buNone/>
              <a:defRPr sz="5000">
                <a:solidFill>
                  <a:schemeClr val="lt1"/>
                </a:solidFill>
                <a:latin typeface="Six Caps"/>
                <a:ea typeface="Six Caps"/>
                <a:cs typeface="Six Caps"/>
                <a:sym typeface="Six Caps"/>
              </a:defRPr>
            </a:lvl1pPr>
            <a:lvl2pPr lvl="1">
              <a:spcBef>
                <a:spcPts val="560"/>
              </a:spcBef>
              <a:spcAft>
                <a:spcPts val="0"/>
              </a:spcAft>
              <a:buClr>
                <a:schemeClr val="lt1"/>
              </a:buClr>
              <a:buSzPts val="5000"/>
              <a:buFont typeface="Six Caps"/>
              <a:buNone/>
              <a:defRPr sz="5000">
                <a:solidFill>
                  <a:schemeClr val="lt1"/>
                </a:solidFill>
                <a:latin typeface="Six Caps"/>
                <a:ea typeface="Six Caps"/>
                <a:cs typeface="Six Caps"/>
                <a:sym typeface="Six Caps"/>
              </a:defRPr>
            </a:lvl2pPr>
            <a:lvl3pPr lvl="2">
              <a:spcBef>
                <a:spcPts val="480"/>
              </a:spcBef>
              <a:spcAft>
                <a:spcPts val="0"/>
              </a:spcAft>
              <a:buClr>
                <a:schemeClr val="lt1"/>
              </a:buClr>
              <a:buSzPts val="5000"/>
              <a:buFont typeface="Six Caps"/>
              <a:buNone/>
              <a:defRPr sz="5000">
                <a:solidFill>
                  <a:schemeClr val="lt1"/>
                </a:solidFill>
                <a:latin typeface="Six Caps"/>
                <a:ea typeface="Six Caps"/>
                <a:cs typeface="Six Caps"/>
                <a:sym typeface="Six Caps"/>
              </a:defRPr>
            </a:lvl3pPr>
            <a:lvl4pPr lvl="3">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4pPr>
            <a:lvl5pPr lvl="4">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5pPr>
            <a:lvl6pPr lvl="5">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6pPr>
            <a:lvl7pPr lvl="6">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7pPr>
            <a:lvl8pPr lvl="7">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8pPr>
            <a:lvl9pPr lvl="8">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9pPr>
          </a:lstStyle>
          <a:p/>
        </p:txBody>
      </p:sp>
      <p:sp>
        <p:nvSpPr>
          <p:cNvPr id="35" name="Google Shape;35;p3"/>
          <p:cNvSpPr txBox="1"/>
          <p:nvPr>
            <p:ph idx="6" type="subTitle"/>
          </p:nvPr>
        </p:nvSpPr>
        <p:spPr>
          <a:xfrm>
            <a:off x="153219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rgbClr val="462AF0"/>
              </a:buClr>
              <a:buSzPts val="3500"/>
              <a:buFont typeface="Six Caps"/>
              <a:buNone/>
              <a:defRPr sz="3500">
                <a:solidFill>
                  <a:srgbClr val="462AF0"/>
                </a:solidFill>
                <a:latin typeface="Six Caps"/>
                <a:ea typeface="Six Caps"/>
                <a:cs typeface="Six Caps"/>
                <a:sym typeface="Six Caps"/>
              </a:defRPr>
            </a:lvl2pPr>
            <a:lvl3pPr lvl="2" algn="ctr">
              <a:spcBef>
                <a:spcPts val="480"/>
              </a:spcBef>
              <a:spcAft>
                <a:spcPts val="0"/>
              </a:spcAft>
              <a:buClr>
                <a:srgbClr val="462AF0"/>
              </a:buClr>
              <a:buSzPts val="3500"/>
              <a:buFont typeface="Six Caps"/>
              <a:buNone/>
              <a:defRPr sz="3500">
                <a:solidFill>
                  <a:srgbClr val="462AF0"/>
                </a:solidFill>
                <a:latin typeface="Six Caps"/>
                <a:ea typeface="Six Caps"/>
                <a:cs typeface="Six Caps"/>
                <a:sym typeface="Six Caps"/>
              </a:defRPr>
            </a:lvl3pPr>
            <a:lvl4pPr lvl="3"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4pPr>
            <a:lvl5pPr lvl="4"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5pPr>
            <a:lvl6pPr lvl="5"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6pPr>
            <a:lvl7pPr lvl="6"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7pPr>
            <a:lvl8pPr lvl="7"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8pPr>
            <a:lvl9pPr lvl="8"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9pPr>
          </a:lstStyle>
          <a:p/>
        </p:txBody>
      </p:sp>
      <p:sp>
        <p:nvSpPr>
          <p:cNvPr id="36" name="Google Shape;36;p3"/>
          <p:cNvSpPr txBox="1"/>
          <p:nvPr>
            <p:ph idx="7" type="subTitle"/>
          </p:nvPr>
        </p:nvSpPr>
        <p:spPr>
          <a:xfrm>
            <a:off x="1629892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
        <p:nvSpPr>
          <p:cNvPr id="37" name="Google Shape;37;p3"/>
          <p:cNvSpPr txBox="1"/>
          <p:nvPr>
            <p:ph idx="8" type="subTitle"/>
          </p:nvPr>
        </p:nvSpPr>
        <p:spPr>
          <a:xfrm>
            <a:off x="172758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462AF0"/>
              </a:buClr>
              <a:buSzPts val="3500"/>
              <a:buFont typeface="Six Caps"/>
              <a:buNone/>
              <a:defRPr>
                <a:solidFill>
                  <a:srgbClr val="462AF0"/>
                </a:solidFill>
                <a:latin typeface="Six Caps"/>
                <a:ea typeface="Six Caps"/>
                <a:cs typeface="Six Caps"/>
                <a:sym typeface="Six Caps"/>
              </a:defRPr>
            </a:lvl1pPr>
            <a:lvl2pPr lvl="1" algn="ctr">
              <a:spcBef>
                <a:spcPts val="560"/>
              </a:spcBef>
              <a:spcAft>
                <a:spcPts val="0"/>
              </a:spcAft>
              <a:buClr>
                <a:srgbClr val="462AF0"/>
              </a:buClr>
              <a:buSzPts val="3500"/>
              <a:buFont typeface="Six Caps"/>
              <a:buNone/>
              <a:defRPr sz="3500">
                <a:solidFill>
                  <a:srgbClr val="462AF0"/>
                </a:solidFill>
                <a:latin typeface="Six Caps"/>
                <a:ea typeface="Six Caps"/>
                <a:cs typeface="Six Caps"/>
                <a:sym typeface="Six Caps"/>
              </a:defRPr>
            </a:lvl2pPr>
            <a:lvl3pPr lvl="2" algn="ctr">
              <a:spcBef>
                <a:spcPts val="480"/>
              </a:spcBef>
              <a:spcAft>
                <a:spcPts val="0"/>
              </a:spcAft>
              <a:buClr>
                <a:srgbClr val="462AF0"/>
              </a:buClr>
              <a:buSzPts val="3500"/>
              <a:buFont typeface="Six Caps"/>
              <a:buNone/>
              <a:defRPr sz="3500">
                <a:solidFill>
                  <a:srgbClr val="462AF0"/>
                </a:solidFill>
                <a:latin typeface="Six Caps"/>
                <a:ea typeface="Six Caps"/>
                <a:cs typeface="Six Caps"/>
                <a:sym typeface="Six Caps"/>
              </a:defRPr>
            </a:lvl3pPr>
            <a:lvl4pPr lvl="3"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4pPr>
            <a:lvl5pPr lvl="4"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5pPr>
            <a:lvl6pPr lvl="5"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6pPr>
            <a:lvl7pPr lvl="6"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7pPr>
            <a:lvl8pPr lvl="7"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8pPr>
            <a:lvl9pPr lvl="8"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38" name="Shape 38"/>
        <p:cNvGrpSpPr/>
        <p:nvPr/>
      </p:nvGrpSpPr>
      <p:grpSpPr>
        <a:xfrm>
          <a:off x="0" y="0"/>
          <a:ext cx="0" cy="0"/>
          <a:chOff x="0" y="0"/>
          <a:chExt cx="0" cy="0"/>
        </a:xfrm>
      </p:grpSpPr>
      <p:sp>
        <p:nvSpPr>
          <p:cNvPr id="39" name="Google Shape;39;p4"/>
          <p:cNvSpPr/>
          <p:nvPr>
            <p:ph idx="2" type="pic"/>
          </p:nvPr>
        </p:nvSpPr>
        <p:spPr>
          <a:xfrm>
            <a:off x="426575" y="1496300"/>
            <a:ext cx="5289300" cy="8291700"/>
          </a:xfrm>
          <a:prstGeom prst="rect">
            <a:avLst/>
          </a:prstGeom>
          <a:noFill/>
          <a:ln>
            <a:noFill/>
          </a:ln>
        </p:spPr>
      </p:sp>
      <p:sp>
        <p:nvSpPr>
          <p:cNvPr id="40" name="Google Shape;40;p4"/>
          <p:cNvSpPr/>
          <p:nvPr>
            <p:ph idx="3" type="pic"/>
          </p:nvPr>
        </p:nvSpPr>
        <p:spPr>
          <a:xfrm>
            <a:off x="6165600" y="4748150"/>
            <a:ext cx="5586600" cy="5068200"/>
          </a:xfrm>
          <a:prstGeom prst="rect">
            <a:avLst/>
          </a:prstGeom>
          <a:noFill/>
          <a:ln>
            <a:noFill/>
          </a:ln>
        </p:spPr>
      </p:sp>
      <p:sp>
        <p:nvSpPr>
          <p:cNvPr id="41" name="Google Shape;41;p4"/>
          <p:cNvSpPr/>
          <p:nvPr>
            <p:ph idx="4" type="pic"/>
          </p:nvPr>
        </p:nvSpPr>
        <p:spPr>
          <a:xfrm>
            <a:off x="12201925" y="4748150"/>
            <a:ext cx="5586600" cy="5068200"/>
          </a:xfrm>
          <a:prstGeom prst="rect">
            <a:avLst/>
          </a:prstGeom>
          <a:noFill/>
          <a:ln>
            <a:noFill/>
          </a:ln>
        </p:spPr>
      </p:sp>
      <p:sp>
        <p:nvSpPr>
          <p:cNvPr id="42" name="Google Shape;42;p4"/>
          <p:cNvSpPr/>
          <p:nvPr>
            <p:ph idx="5" type="pic"/>
          </p:nvPr>
        </p:nvSpPr>
        <p:spPr>
          <a:xfrm>
            <a:off x="6165600" y="1496300"/>
            <a:ext cx="11638200" cy="2776800"/>
          </a:xfrm>
          <a:prstGeom prst="rect">
            <a:avLst/>
          </a:prstGeom>
          <a:noFill/>
          <a:ln>
            <a:noFill/>
          </a:ln>
        </p:spPr>
      </p:sp>
      <p:grpSp>
        <p:nvGrpSpPr>
          <p:cNvPr id="43" name="Google Shape;43;p4"/>
          <p:cNvGrpSpPr/>
          <p:nvPr/>
        </p:nvGrpSpPr>
        <p:grpSpPr>
          <a:xfrm>
            <a:off x="0" y="-216993"/>
            <a:ext cx="18288118" cy="1240447"/>
            <a:chOff x="0" y="-57150"/>
            <a:chExt cx="4816592" cy="326700"/>
          </a:xfrm>
        </p:grpSpPr>
        <p:sp>
          <p:nvSpPr>
            <p:cNvPr id="44" name="Google Shape;44;p4"/>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 name="Google Shape;45;p4"/>
            <p:cNvSpPr txBox="1"/>
            <p:nvPr/>
          </p:nvSpPr>
          <p:spPr>
            <a:xfrm>
              <a:off x="0" y="-57150"/>
              <a:ext cx="4816500" cy="326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 name="Google Shape;46;p4"/>
          <p:cNvGrpSpPr/>
          <p:nvPr/>
        </p:nvGrpSpPr>
        <p:grpSpPr>
          <a:xfrm>
            <a:off x="15178824" y="106043"/>
            <a:ext cx="811337" cy="811337"/>
            <a:chOff x="0" y="0"/>
            <a:chExt cx="812800" cy="812800"/>
          </a:xfrm>
        </p:grpSpPr>
        <p:sp>
          <p:nvSpPr>
            <p:cNvPr id="47" name="Google Shape;4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 name="Google Shape;48;p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 name="Google Shape;49;p4"/>
          <p:cNvGrpSpPr/>
          <p:nvPr/>
        </p:nvGrpSpPr>
        <p:grpSpPr>
          <a:xfrm>
            <a:off x="16155759" y="106043"/>
            <a:ext cx="811337" cy="811337"/>
            <a:chOff x="0" y="0"/>
            <a:chExt cx="812800" cy="812800"/>
          </a:xfrm>
        </p:grpSpPr>
        <p:sp>
          <p:nvSpPr>
            <p:cNvPr id="50" name="Google Shape;5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 name="Google Shape;52;p4"/>
          <p:cNvGrpSpPr/>
          <p:nvPr/>
        </p:nvGrpSpPr>
        <p:grpSpPr>
          <a:xfrm>
            <a:off x="17132694" y="106043"/>
            <a:ext cx="811337" cy="811337"/>
            <a:chOff x="0" y="0"/>
            <a:chExt cx="812800" cy="812800"/>
          </a:xfrm>
        </p:grpSpPr>
        <p:sp>
          <p:nvSpPr>
            <p:cNvPr id="53" name="Google Shape;5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 name="Google Shape;54;p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5" name="Google Shape;55;p4"/>
          <p:cNvCxnSpPr/>
          <p:nvPr/>
        </p:nvCxnSpPr>
        <p:spPr>
          <a:xfrm>
            <a:off x="5148295" y="492661"/>
            <a:ext cx="9398100" cy="0"/>
          </a:xfrm>
          <a:prstGeom prst="straightConnector1">
            <a:avLst/>
          </a:prstGeom>
          <a:noFill/>
          <a:ln cap="flat" cmpd="sng" w="9525">
            <a:solidFill>
              <a:srgbClr val="FFFFFF"/>
            </a:solidFill>
            <a:prstDash val="solid"/>
            <a:round/>
            <a:headEnd len="sm" w="sm" type="none"/>
            <a:tailEnd len="sm" w="sm" type="none"/>
          </a:ln>
        </p:spPr>
      </p:cxnSp>
      <p:sp>
        <p:nvSpPr>
          <p:cNvPr id="56" name="Google Shape;56;p4"/>
          <p:cNvSpPr txBox="1"/>
          <p:nvPr>
            <p:ph idx="1" type="subTitle"/>
          </p:nvPr>
        </p:nvSpPr>
        <p:spPr>
          <a:xfrm>
            <a:off x="623450" y="210225"/>
            <a:ext cx="4380600" cy="5385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5000"/>
              <a:buFont typeface="Six Caps"/>
              <a:buNone/>
              <a:defRPr sz="5000">
                <a:solidFill>
                  <a:schemeClr val="lt1"/>
                </a:solidFill>
                <a:latin typeface="Six Caps"/>
                <a:ea typeface="Six Caps"/>
                <a:cs typeface="Six Caps"/>
                <a:sym typeface="Six Caps"/>
              </a:defRPr>
            </a:lvl1pPr>
            <a:lvl2pPr lvl="1">
              <a:spcBef>
                <a:spcPts val="560"/>
              </a:spcBef>
              <a:spcAft>
                <a:spcPts val="0"/>
              </a:spcAft>
              <a:buClr>
                <a:schemeClr val="lt1"/>
              </a:buClr>
              <a:buSzPts val="5000"/>
              <a:buFont typeface="Six Caps"/>
              <a:buNone/>
              <a:defRPr sz="5000">
                <a:solidFill>
                  <a:schemeClr val="lt1"/>
                </a:solidFill>
                <a:latin typeface="Six Caps"/>
                <a:ea typeface="Six Caps"/>
                <a:cs typeface="Six Caps"/>
                <a:sym typeface="Six Caps"/>
              </a:defRPr>
            </a:lvl2pPr>
            <a:lvl3pPr lvl="2">
              <a:spcBef>
                <a:spcPts val="480"/>
              </a:spcBef>
              <a:spcAft>
                <a:spcPts val="0"/>
              </a:spcAft>
              <a:buClr>
                <a:schemeClr val="lt1"/>
              </a:buClr>
              <a:buSzPts val="5000"/>
              <a:buFont typeface="Six Caps"/>
              <a:buNone/>
              <a:defRPr sz="5000">
                <a:solidFill>
                  <a:schemeClr val="lt1"/>
                </a:solidFill>
                <a:latin typeface="Six Caps"/>
                <a:ea typeface="Six Caps"/>
                <a:cs typeface="Six Caps"/>
                <a:sym typeface="Six Caps"/>
              </a:defRPr>
            </a:lvl3pPr>
            <a:lvl4pPr lvl="3">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4pPr>
            <a:lvl5pPr lvl="4">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5pPr>
            <a:lvl6pPr lvl="5">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6pPr>
            <a:lvl7pPr lvl="6">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7pPr>
            <a:lvl8pPr lvl="7">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8pPr>
            <a:lvl9pPr lvl="8">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9pPr>
          </a:lstStyle>
          <a:p/>
        </p:txBody>
      </p:sp>
      <p:sp>
        <p:nvSpPr>
          <p:cNvPr id="57" name="Google Shape;57;p4"/>
          <p:cNvSpPr txBox="1"/>
          <p:nvPr>
            <p:ph idx="6" type="subTitle"/>
          </p:nvPr>
        </p:nvSpPr>
        <p:spPr>
          <a:xfrm>
            <a:off x="153219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rgbClr val="462AF0"/>
              </a:buClr>
              <a:buSzPts val="3500"/>
              <a:buFont typeface="Six Caps"/>
              <a:buNone/>
              <a:defRPr sz="3500">
                <a:solidFill>
                  <a:srgbClr val="462AF0"/>
                </a:solidFill>
                <a:latin typeface="Six Caps"/>
                <a:ea typeface="Six Caps"/>
                <a:cs typeface="Six Caps"/>
                <a:sym typeface="Six Caps"/>
              </a:defRPr>
            </a:lvl2pPr>
            <a:lvl3pPr lvl="2" algn="ctr">
              <a:spcBef>
                <a:spcPts val="480"/>
              </a:spcBef>
              <a:spcAft>
                <a:spcPts val="0"/>
              </a:spcAft>
              <a:buClr>
                <a:srgbClr val="462AF0"/>
              </a:buClr>
              <a:buSzPts val="3500"/>
              <a:buFont typeface="Six Caps"/>
              <a:buNone/>
              <a:defRPr sz="3500">
                <a:solidFill>
                  <a:srgbClr val="462AF0"/>
                </a:solidFill>
                <a:latin typeface="Six Caps"/>
                <a:ea typeface="Six Caps"/>
                <a:cs typeface="Six Caps"/>
                <a:sym typeface="Six Caps"/>
              </a:defRPr>
            </a:lvl3pPr>
            <a:lvl4pPr lvl="3"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4pPr>
            <a:lvl5pPr lvl="4"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5pPr>
            <a:lvl6pPr lvl="5"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6pPr>
            <a:lvl7pPr lvl="6"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7pPr>
            <a:lvl8pPr lvl="7"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8pPr>
            <a:lvl9pPr lvl="8"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9pPr>
          </a:lstStyle>
          <a:p/>
        </p:txBody>
      </p:sp>
      <p:sp>
        <p:nvSpPr>
          <p:cNvPr id="58" name="Google Shape;58;p4"/>
          <p:cNvSpPr txBox="1"/>
          <p:nvPr>
            <p:ph idx="7" type="subTitle"/>
          </p:nvPr>
        </p:nvSpPr>
        <p:spPr>
          <a:xfrm>
            <a:off x="1629892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462AF0"/>
              </a:buClr>
              <a:buSzPts val="3500"/>
              <a:buFont typeface="Six Caps"/>
              <a:buNone/>
              <a:defRPr>
                <a:solidFill>
                  <a:srgbClr val="462AF0"/>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
        <p:nvSpPr>
          <p:cNvPr id="59" name="Google Shape;59;p4"/>
          <p:cNvSpPr txBox="1"/>
          <p:nvPr>
            <p:ph idx="8" type="subTitle"/>
          </p:nvPr>
        </p:nvSpPr>
        <p:spPr>
          <a:xfrm>
            <a:off x="172758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60" name="Shape 60"/>
        <p:cNvGrpSpPr/>
        <p:nvPr/>
      </p:nvGrpSpPr>
      <p:grpSpPr>
        <a:xfrm>
          <a:off x="0" y="0"/>
          <a:ext cx="0" cy="0"/>
          <a:chOff x="0" y="0"/>
          <a:chExt cx="0" cy="0"/>
        </a:xfrm>
      </p:grpSpPr>
      <p:sp>
        <p:nvSpPr>
          <p:cNvPr id="61" name="Google Shape;61;p5"/>
          <p:cNvSpPr/>
          <p:nvPr>
            <p:ph idx="2" type="pic"/>
          </p:nvPr>
        </p:nvSpPr>
        <p:spPr>
          <a:xfrm>
            <a:off x="639850" y="1450350"/>
            <a:ext cx="3802200" cy="3688500"/>
          </a:xfrm>
          <a:prstGeom prst="rect">
            <a:avLst/>
          </a:prstGeom>
          <a:noFill/>
          <a:ln>
            <a:noFill/>
          </a:ln>
        </p:spPr>
      </p:sp>
      <p:sp>
        <p:nvSpPr>
          <p:cNvPr id="62" name="Google Shape;62;p5"/>
          <p:cNvSpPr/>
          <p:nvPr>
            <p:ph idx="3" type="pic"/>
          </p:nvPr>
        </p:nvSpPr>
        <p:spPr>
          <a:xfrm>
            <a:off x="4986313" y="1454938"/>
            <a:ext cx="3802200" cy="3688500"/>
          </a:xfrm>
          <a:prstGeom prst="rect">
            <a:avLst/>
          </a:prstGeom>
          <a:noFill/>
          <a:ln>
            <a:noFill/>
          </a:ln>
        </p:spPr>
      </p:sp>
      <p:cxnSp>
        <p:nvCxnSpPr>
          <p:cNvPr id="63" name="Google Shape;63;p5"/>
          <p:cNvCxnSpPr/>
          <p:nvPr/>
        </p:nvCxnSpPr>
        <p:spPr>
          <a:xfrm>
            <a:off x="5148295" y="492661"/>
            <a:ext cx="9398100" cy="0"/>
          </a:xfrm>
          <a:prstGeom prst="straightConnector1">
            <a:avLst/>
          </a:prstGeom>
          <a:noFill/>
          <a:ln cap="flat" cmpd="sng" w="9525">
            <a:solidFill>
              <a:srgbClr val="FFFFFF"/>
            </a:solidFill>
            <a:prstDash val="solid"/>
            <a:round/>
            <a:headEnd len="sm" w="sm" type="none"/>
            <a:tailEnd len="sm" w="sm" type="none"/>
          </a:ln>
        </p:spPr>
      </p:cxnSp>
      <p:grpSp>
        <p:nvGrpSpPr>
          <p:cNvPr id="64" name="Google Shape;64;p5"/>
          <p:cNvGrpSpPr/>
          <p:nvPr/>
        </p:nvGrpSpPr>
        <p:grpSpPr>
          <a:xfrm>
            <a:off x="0" y="-216993"/>
            <a:ext cx="18288118" cy="1240447"/>
            <a:chOff x="0" y="-57150"/>
            <a:chExt cx="4816592" cy="326700"/>
          </a:xfrm>
        </p:grpSpPr>
        <p:sp>
          <p:nvSpPr>
            <p:cNvPr id="65" name="Google Shape;65;p5"/>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 name="Google Shape;66;p5"/>
            <p:cNvSpPr txBox="1"/>
            <p:nvPr/>
          </p:nvSpPr>
          <p:spPr>
            <a:xfrm>
              <a:off x="0" y="-57150"/>
              <a:ext cx="4816500" cy="326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 name="Google Shape;67;p5"/>
          <p:cNvGrpSpPr/>
          <p:nvPr/>
        </p:nvGrpSpPr>
        <p:grpSpPr>
          <a:xfrm>
            <a:off x="15178824" y="106043"/>
            <a:ext cx="811337" cy="811337"/>
            <a:chOff x="0" y="0"/>
            <a:chExt cx="812800" cy="812800"/>
          </a:xfrm>
        </p:grpSpPr>
        <p:sp>
          <p:nvSpPr>
            <p:cNvPr id="68" name="Google Shape;6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5"/>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 name="Google Shape;70;p5"/>
          <p:cNvGrpSpPr/>
          <p:nvPr/>
        </p:nvGrpSpPr>
        <p:grpSpPr>
          <a:xfrm>
            <a:off x="16155759" y="106043"/>
            <a:ext cx="811337" cy="811337"/>
            <a:chOff x="0" y="0"/>
            <a:chExt cx="812800" cy="812800"/>
          </a:xfrm>
        </p:grpSpPr>
        <p:sp>
          <p:nvSpPr>
            <p:cNvPr id="71" name="Google Shape;7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5"/>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 name="Google Shape;73;p5"/>
          <p:cNvGrpSpPr/>
          <p:nvPr/>
        </p:nvGrpSpPr>
        <p:grpSpPr>
          <a:xfrm>
            <a:off x="17132694" y="106043"/>
            <a:ext cx="811337" cy="811337"/>
            <a:chOff x="0" y="0"/>
            <a:chExt cx="812800" cy="812800"/>
          </a:xfrm>
        </p:grpSpPr>
        <p:sp>
          <p:nvSpPr>
            <p:cNvPr id="74" name="Google Shape;7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5"/>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76" name="Google Shape;76;p5"/>
          <p:cNvCxnSpPr/>
          <p:nvPr/>
        </p:nvCxnSpPr>
        <p:spPr>
          <a:xfrm>
            <a:off x="5148295" y="492661"/>
            <a:ext cx="9398100" cy="0"/>
          </a:xfrm>
          <a:prstGeom prst="straightConnector1">
            <a:avLst/>
          </a:prstGeom>
          <a:noFill/>
          <a:ln cap="flat" cmpd="sng" w="9525">
            <a:solidFill>
              <a:srgbClr val="FFFFFF"/>
            </a:solidFill>
            <a:prstDash val="solid"/>
            <a:round/>
            <a:headEnd len="sm" w="sm" type="none"/>
            <a:tailEnd len="sm" w="sm" type="none"/>
          </a:ln>
        </p:spPr>
      </p:cxnSp>
      <p:sp>
        <p:nvSpPr>
          <p:cNvPr id="77" name="Google Shape;77;p5"/>
          <p:cNvSpPr/>
          <p:nvPr/>
        </p:nvSpPr>
        <p:spPr>
          <a:xfrm rot="-5400000">
            <a:off x="9127524" y="759236"/>
            <a:ext cx="8943695" cy="13423932"/>
          </a:xfrm>
          <a:custGeom>
            <a:rect b="b" l="l" r="r" t="t"/>
            <a:pathLst>
              <a:path extrusionOk="0" h="13423932" w="8943695">
                <a:moveTo>
                  <a:pt x="0" y="0"/>
                </a:moveTo>
                <a:lnTo>
                  <a:pt x="8943694" y="0"/>
                </a:lnTo>
                <a:lnTo>
                  <a:pt x="8943694" y="13423932"/>
                </a:lnTo>
                <a:lnTo>
                  <a:pt x="0" y="13423932"/>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 name="Google Shape;78;p5"/>
          <p:cNvSpPr/>
          <p:nvPr/>
        </p:nvSpPr>
        <p:spPr>
          <a:xfrm>
            <a:off x="9144000" y="5329304"/>
            <a:ext cx="2313951" cy="2525145"/>
          </a:xfrm>
          <a:custGeom>
            <a:rect b="b" l="l" r="r" t="t"/>
            <a:pathLst>
              <a:path extrusionOk="0" h="2525145" w="2313951">
                <a:moveTo>
                  <a:pt x="0" y="0"/>
                </a:moveTo>
                <a:lnTo>
                  <a:pt x="2313951" y="0"/>
                </a:lnTo>
                <a:lnTo>
                  <a:pt x="2313951" y="2525145"/>
                </a:lnTo>
                <a:lnTo>
                  <a:pt x="0" y="252514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 name="Google Shape;79;p5"/>
          <p:cNvSpPr txBox="1"/>
          <p:nvPr>
            <p:ph idx="1" type="subTitle"/>
          </p:nvPr>
        </p:nvSpPr>
        <p:spPr>
          <a:xfrm>
            <a:off x="607050" y="5830950"/>
            <a:ext cx="3035100" cy="607200"/>
          </a:xfrm>
          <a:prstGeom prst="rect">
            <a:avLst/>
          </a:prstGeom>
        </p:spPr>
        <p:txBody>
          <a:bodyPr anchorCtr="0" anchor="t" bIns="45700" lIns="91425" spcFirstLastPara="1" rIns="91425" wrap="square" tIns="45700">
            <a:normAutofit/>
          </a:bodyPr>
          <a:lstStyle>
            <a:lvl1pPr lvl="0">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80" name="Google Shape;80;p5"/>
          <p:cNvSpPr txBox="1"/>
          <p:nvPr>
            <p:ph idx="4" type="body"/>
          </p:nvPr>
        </p:nvSpPr>
        <p:spPr>
          <a:xfrm>
            <a:off x="607050" y="6634875"/>
            <a:ext cx="3675000" cy="32322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Clr>
                <a:srgbClr val="462AF0"/>
              </a:buClr>
              <a:buSzPts val="2100"/>
              <a:buChar char="•"/>
              <a:defRPr sz="2100">
                <a:solidFill>
                  <a:srgbClr val="462AF0"/>
                </a:solidFill>
              </a:defRPr>
            </a:lvl1pPr>
            <a:lvl2pPr indent="-361950" lvl="1" marL="914400">
              <a:spcBef>
                <a:spcPts val="560"/>
              </a:spcBef>
              <a:spcAft>
                <a:spcPts val="0"/>
              </a:spcAft>
              <a:buClr>
                <a:srgbClr val="462AF0"/>
              </a:buClr>
              <a:buSzPts val="2100"/>
              <a:buChar char="–"/>
              <a:defRPr>
                <a:solidFill>
                  <a:srgbClr val="462AF0"/>
                </a:solidFill>
              </a:defRPr>
            </a:lvl2pPr>
            <a:lvl3pPr indent="-361950" lvl="2" marL="1371600">
              <a:spcBef>
                <a:spcPts val="480"/>
              </a:spcBef>
              <a:spcAft>
                <a:spcPts val="0"/>
              </a:spcAft>
              <a:buClr>
                <a:srgbClr val="462AF0"/>
              </a:buClr>
              <a:buSzPts val="2100"/>
              <a:buChar char="•"/>
              <a:defRPr>
                <a:solidFill>
                  <a:srgbClr val="462AF0"/>
                </a:solidFill>
              </a:defRPr>
            </a:lvl3pPr>
            <a:lvl4pPr indent="-361950" lvl="3" marL="1828800">
              <a:spcBef>
                <a:spcPts val="400"/>
              </a:spcBef>
              <a:spcAft>
                <a:spcPts val="0"/>
              </a:spcAft>
              <a:buClr>
                <a:srgbClr val="462AF0"/>
              </a:buClr>
              <a:buSzPts val="2100"/>
              <a:buChar char="–"/>
              <a:defRPr>
                <a:solidFill>
                  <a:srgbClr val="462AF0"/>
                </a:solidFill>
              </a:defRPr>
            </a:lvl4pPr>
            <a:lvl5pPr indent="-361950" lvl="4" marL="2286000">
              <a:spcBef>
                <a:spcPts val="400"/>
              </a:spcBef>
              <a:spcAft>
                <a:spcPts val="0"/>
              </a:spcAft>
              <a:buClr>
                <a:srgbClr val="462AF0"/>
              </a:buClr>
              <a:buSzPts val="2100"/>
              <a:buChar char="»"/>
              <a:defRPr>
                <a:solidFill>
                  <a:srgbClr val="462AF0"/>
                </a:solidFill>
              </a:defRPr>
            </a:lvl5pPr>
            <a:lvl6pPr indent="-361950" lvl="5" marL="2743200">
              <a:spcBef>
                <a:spcPts val="400"/>
              </a:spcBef>
              <a:spcAft>
                <a:spcPts val="0"/>
              </a:spcAft>
              <a:buClr>
                <a:srgbClr val="462AF0"/>
              </a:buClr>
              <a:buSzPts val="2100"/>
              <a:buChar char="•"/>
              <a:defRPr>
                <a:solidFill>
                  <a:srgbClr val="462AF0"/>
                </a:solidFill>
              </a:defRPr>
            </a:lvl6pPr>
            <a:lvl7pPr indent="-361950" lvl="6" marL="3200400">
              <a:spcBef>
                <a:spcPts val="400"/>
              </a:spcBef>
              <a:spcAft>
                <a:spcPts val="0"/>
              </a:spcAft>
              <a:buClr>
                <a:srgbClr val="462AF0"/>
              </a:buClr>
              <a:buSzPts val="2100"/>
              <a:buChar char="•"/>
              <a:defRPr>
                <a:solidFill>
                  <a:srgbClr val="462AF0"/>
                </a:solidFill>
              </a:defRPr>
            </a:lvl7pPr>
            <a:lvl8pPr indent="-361950" lvl="7" marL="3657600">
              <a:spcBef>
                <a:spcPts val="400"/>
              </a:spcBef>
              <a:spcAft>
                <a:spcPts val="0"/>
              </a:spcAft>
              <a:buClr>
                <a:srgbClr val="462AF0"/>
              </a:buClr>
              <a:buSzPts val="2100"/>
              <a:buChar char="•"/>
              <a:defRPr>
                <a:solidFill>
                  <a:srgbClr val="462AF0"/>
                </a:solidFill>
              </a:defRPr>
            </a:lvl8pPr>
            <a:lvl9pPr indent="-361950" lvl="8" marL="4114800">
              <a:spcBef>
                <a:spcPts val="400"/>
              </a:spcBef>
              <a:spcAft>
                <a:spcPts val="0"/>
              </a:spcAft>
              <a:buClr>
                <a:srgbClr val="462AF0"/>
              </a:buClr>
              <a:buSzPts val="2100"/>
              <a:buChar char="•"/>
              <a:defRPr>
                <a:solidFill>
                  <a:srgbClr val="462AF0"/>
                </a:solidFill>
              </a:defRPr>
            </a:lvl9pPr>
          </a:lstStyle>
          <a:p/>
        </p:txBody>
      </p:sp>
      <p:sp>
        <p:nvSpPr>
          <p:cNvPr id="81" name="Google Shape;81;p5"/>
          <p:cNvSpPr txBox="1"/>
          <p:nvPr>
            <p:ph idx="5" type="subTitle"/>
          </p:nvPr>
        </p:nvSpPr>
        <p:spPr>
          <a:xfrm>
            <a:off x="4986225" y="5830950"/>
            <a:ext cx="3035100" cy="607200"/>
          </a:xfrm>
          <a:prstGeom prst="rect">
            <a:avLst/>
          </a:prstGeom>
        </p:spPr>
        <p:txBody>
          <a:bodyPr anchorCtr="0" anchor="t" bIns="45700" lIns="91425" spcFirstLastPara="1" rIns="91425" wrap="square" tIns="45700">
            <a:normAutofit/>
          </a:bodyPr>
          <a:lstStyle>
            <a:lvl1pPr lvl="0">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82" name="Google Shape;82;p5"/>
          <p:cNvSpPr txBox="1"/>
          <p:nvPr>
            <p:ph idx="6" type="body"/>
          </p:nvPr>
        </p:nvSpPr>
        <p:spPr>
          <a:xfrm>
            <a:off x="4986225" y="6634875"/>
            <a:ext cx="3675000" cy="32322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Clr>
                <a:srgbClr val="462AF0"/>
              </a:buClr>
              <a:buSzPts val="2100"/>
              <a:buChar char="•"/>
              <a:defRPr sz="2100">
                <a:solidFill>
                  <a:srgbClr val="462AF0"/>
                </a:solidFill>
              </a:defRPr>
            </a:lvl1pPr>
            <a:lvl2pPr indent="-361950" lvl="1" marL="914400">
              <a:spcBef>
                <a:spcPts val="560"/>
              </a:spcBef>
              <a:spcAft>
                <a:spcPts val="0"/>
              </a:spcAft>
              <a:buClr>
                <a:srgbClr val="462AF0"/>
              </a:buClr>
              <a:buSzPts val="2100"/>
              <a:buChar char="–"/>
              <a:defRPr>
                <a:solidFill>
                  <a:srgbClr val="462AF0"/>
                </a:solidFill>
              </a:defRPr>
            </a:lvl2pPr>
            <a:lvl3pPr indent="-361950" lvl="2" marL="1371600">
              <a:spcBef>
                <a:spcPts val="480"/>
              </a:spcBef>
              <a:spcAft>
                <a:spcPts val="0"/>
              </a:spcAft>
              <a:buClr>
                <a:srgbClr val="462AF0"/>
              </a:buClr>
              <a:buSzPts val="2100"/>
              <a:buChar char="•"/>
              <a:defRPr>
                <a:solidFill>
                  <a:srgbClr val="462AF0"/>
                </a:solidFill>
              </a:defRPr>
            </a:lvl3pPr>
            <a:lvl4pPr indent="-361950" lvl="3" marL="1828800">
              <a:spcBef>
                <a:spcPts val="400"/>
              </a:spcBef>
              <a:spcAft>
                <a:spcPts val="0"/>
              </a:spcAft>
              <a:buClr>
                <a:srgbClr val="462AF0"/>
              </a:buClr>
              <a:buSzPts val="2100"/>
              <a:buChar char="–"/>
              <a:defRPr>
                <a:solidFill>
                  <a:srgbClr val="462AF0"/>
                </a:solidFill>
              </a:defRPr>
            </a:lvl4pPr>
            <a:lvl5pPr indent="-361950" lvl="4" marL="2286000">
              <a:spcBef>
                <a:spcPts val="400"/>
              </a:spcBef>
              <a:spcAft>
                <a:spcPts val="0"/>
              </a:spcAft>
              <a:buClr>
                <a:srgbClr val="462AF0"/>
              </a:buClr>
              <a:buSzPts val="2100"/>
              <a:buChar char="»"/>
              <a:defRPr>
                <a:solidFill>
                  <a:srgbClr val="462AF0"/>
                </a:solidFill>
              </a:defRPr>
            </a:lvl5pPr>
            <a:lvl6pPr indent="-361950" lvl="5" marL="2743200">
              <a:spcBef>
                <a:spcPts val="400"/>
              </a:spcBef>
              <a:spcAft>
                <a:spcPts val="0"/>
              </a:spcAft>
              <a:buClr>
                <a:srgbClr val="462AF0"/>
              </a:buClr>
              <a:buSzPts val="2100"/>
              <a:buChar char="•"/>
              <a:defRPr>
                <a:solidFill>
                  <a:srgbClr val="462AF0"/>
                </a:solidFill>
              </a:defRPr>
            </a:lvl6pPr>
            <a:lvl7pPr indent="-361950" lvl="6" marL="3200400">
              <a:spcBef>
                <a:spcPts val="400"/>
              </a:spcBef>
              <a:spcAft>
                <a:spcPts val="0"/>
              </a:spcAft>
              <a:buClr>
                <a:srgbClr val="462AF0"/>
              </a:buClr>
              <a:buSzPts val="2100"/>
              <a:buChar char="•"/>
              <a:defRPr>
                <a:solidFill>
                  <a:srgbClr val="462AF0"/>
                </a:solidFill>
              </a:defRPr>
            </a:lvl7pPr>
            <a:lvl8pPr indent="-361950" lvl="7" marL="3657600">
              <a:spcBef>
                <a:spcPts val="400"/>
              </a:spcBef>
              <a:spcAft>
                <a:spcPts val="0"/>
              </a:spcAft>
              <a:buClr>
                <a:srgbClr val="462AF0"/>
              </a:buClr>
              <a:buSzPts val="2100"/>
              <a:buChar char="•"/>
              <a:defRPr>
                <a:solidFill>
                  <a:srgbClr val="462AF0"/>
                </a:solidFill>
              </a:defRPr>
            </a:lvl8pPr>
            <a:lvl9pPr indent="-361950" lvl="8" marL="4114800">
              <a:spcBef>
                <a:spcPts val="400"/>
              </a:spcBef>
              <a:spcAft>
                <a:spcPts val="0"/>
              </a:spcAft>
              <a:buClr>
                <a:srgbClr val="462AF0"/>
              </a:buClr>
              <a:buSzPts val="2100"/>
              <a:buChar char="•"/>
              <a:defRPr>
                <a:solidFill>
                  <a:srgbClr val="462AF0"/>
                </a:solidFill>
              </a:defRPr>
            </a:lvl9pPr>
          </a:lstStyle>
          <a:p/>
        </p:txBody>
      </p:sp>
      <p:sp>
        <p:nvSpPr>
          <p:cNvPr id="83" name="Google Shape;83;p5"/>
          <p:cNvSpPr txBox="1"/>
          <p:nvPr>
            <p:ph type="title"/>
          </p:nvPr>
        </p:nvSpPr>
        <p:spPr>
          <a:xfrm>
            <a:off x="11238600" y="3730875"/>
            <a:ext cx="6562800" cy="1493100"/>
          </a:xfrm>
          <a:prstGeom prst="rect">
            <a:avLst/>
          </a:prstGeom>
        </p:spPr>
        <p:txBody>
          <a:bodyPr anchorCtr="0" anchor="t" bIns="45700" lIns="91425" spcFirstLastPara="1" rIns="91425" wrap="square" tIns="45700">
            <a:normAutofit/>
          </a:bodyPr>
          <a:lstStyle>
            <a:lvl1pPr lvl="0" algn="r">
              <a:spcBef>
                <a:spcPts val="0"/>
              </a:spcBef>
              <a:spcAft>
                <a:spcPts val="0"/>
              </a:spcAft>
              <a:buSzPts val="11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5"/>
          <p:cNvSpPr txBox="1"/>
          <p:nvPr>
            <p:ph idx="7" type="subTitle"/>
          </p:nvPr>
        </p:nvSpPr>
        <p:spPr>
          <a:xfrm>
            <a:off x="623450" y="210225"/>
            <a:ext cx="4380600" cy="5385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5000"/>
              <a:buFont typeface="Six Caps"/>
              <a:buNone/>
              <a:defRPr sz="5000">
                <a:solidFill>
                  <a:schemeClr val="lt1"/>
                </a:solidFill>
                <a:latin typeface="Six Caps"/>
                <a:ea typeface="Six Caps"/>
                <a:cs typeface="Six Caps"/>
                <a:sym typeface="Six Caps"/>
              </a:defRPr>
            </a:lvl1pPr>
            <a:lvl2pPr lvl="1">
              <a:spcBef>
                <a:spcPts val="560"/>
              </a:spcBef>
              <a:spcAft>
                <a:spcPts val="0"/>
              </a:spcAft>
              <a:buClr>
                <a:schemeClr val="lt1"/>
              </a:buClr>
              <a:buSzPts val="5000"/>
              <a:buFont typeface="Six Caps"/>
              <a:buNone/>
              <a:defRPr sz="5000">
                <a:solidFill>
                  <a:schemeClr val="lt1"/>
                </a:solidFill>
                <a:latin typeface="Six Caps"/>
                <a:ea typeface="Six Caps"/>
                <a:cs typeface="Six Caps"/>
                <a:sym typeface="Six Caps"/>
              </a:defRPr>
            </a:lvl2pPr>
            <a:lvl3pPr lvl="2">
              <a:spcBef>
                <a:spcPts val="480"/>
              </a:spcBef>
              <a:spcAft>
                <a:spcPts val="0"/>
              </a:spcAft>
              <a:buClr>
                <a:schemeClr val="lt1"/>
              </a:buClr>
              <a:buSzPts val="5000"/>
              <a:buFont typeface="Six Caps"/>
              <a:buNone/>
              <a:defRPr sz="5000">
                <a:solidFill>
                  <a:schemeClr val="lt1"/>
                </a:solidFill>
                <a:latin typeface="Six Caps"/>
                <a:ea typeface="Six Caps"/>
                <a:cs typeface="Six Caps"/>
                <a:sym typeface="Six Caps"/>
              </a:defRPr>
            </a:lvl3pPr>
            <a:lvl4pPr lvl="3">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4pPr>
            <a:lvl5pPr lvl="4">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5pPr>
            <a:lvl6pPr lvl="5">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6pPr>
            <a:lvl7pPr lvl="6">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7pPr>
            <a:lvl8pPr lvl="7">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8pPr>
            <a:lvl9pPr lvl="8">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9pPr>
          </a:lstStyle>
          <a:p/>
        </p:txBody>
      </p:sp>
      <p:sp>
        <p:nvSpPr>
          <p:cNvPr id="85" name="Google Shape;85;p5"/>
          <p:cNvSpPr txBox="1"/>
          <p:nvPr>
            <p:ph idx="8" type="subTitle"/>
          </p:nvPr>
        </p:nvSpPr>
        <p:spPr>
          <a:xfrm>
            <a:off x="153219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rgbClr val="462AF0"/>
              </a:buClr>
              <a:buSzPts val="3500"/>
              <a:buFont typeface="Six Caps"/>
              <a:buNone/>
              <a:defRPr sz="3500">
                <a:solidFill>
                  <a:srgbClr val="462AF0"/>
                </a:solidFill>
                <a:latin typeface="Six Caps"/>
                <a:ea typeface="Six Caps"/>
                <a:cs typeface="Six Caps"/>
                <a:sym typeface="Six Caps"/>
              </a:defRPr>
            </a:lvl2pPr>
            <a:lvl3pPr lvl="2" algn="ctr">
              <a:spcBef>
                <a:spcPts val="480"/>
              </a:spcBef>
              <a:spcAft>
                <a:spcPts val="0"/>
              </a:spcAft>
              <a:buClr>
                <a:srgbClr val="462AF0"/>
              </a:buClr>
              <a:buSzPts val="3500"/>
              <a:buFont typeface="Six Caps"/>
              <a:buNone/>
              <a:defRPr sz="3500">
                <a:solidFill>
                  <a:srgbClr val="462AF0"/>
                </a:solidFill>
                <a:latin typeface="Six Caps"/>
                <a:ea typeface="Six Caps"/>
                <a:cs typeface="Six Caps"/>
                <a:sym typeface="Six Caps"/>
              </a:defRPr>
            </a:lvl3pPr>
            <a:lvl4pPr lvl="3"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4pPr>
            <a:lvl5pPr lvl="4"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5pPr>
            <a:lvl6pPr lvl="5"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6pPr>
            <a:lvl7pPr lvl="6"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7pPr>
            <a:lvl8pPr lvl="7"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8pPr>
            <a:lvl9pPr lvl="8"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9pPr>
          </a:lstStyle>
          <a:p/>
        </p:txBody>
      </p:sp>
      <p:sp>
        <p:nvSpPr>
          <p:cNvPr id="86" name="Google Shape;86;p5"/>
          <p:cNvSpPr txBox="1"/>
          <p:nvPr>
            <p:ph idx="9" type="subTitle"/>
          </p:nvPr>
        </p:nvSpPr>
        <p:spPr>
          <a:xfrm>
            <a:off x="1629892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462AF0"/>
              </a:buClr>
              <a:buSzPts val="3500"/>
              <a:buFont typeface="Six Caps"/>
              <a:buNone/>
              <a:defRPr>
                <a:solidFill>
                  <a:srgbClr val="462AF0"/>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
        <p:nvSpPr>
          <p:cNvPr id="87" name="Google Shape;87;p5"/>
          <p:cNvSpPr txBox="1"/>
          <p:nvPr>
            <p:ph idx="13" type="subTitle"/>
          </p:nvPr>
        </p:nvSpPr>
        <p:spPr>
          <a:xfrm>
            <a:off x="172758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88" name="Shape 88"/>
        <p:cNvGrpSpPr/>
        <p:nvPr/>
      </p:nvGrpSpPr>
      <p:grpSpPr>
        <a:xfrm>
          <a:off x="0" y="0"/>
          <a:ext cx="0" cy="0"/>
          <a:chOff x="0" y="0"/>
          <a:chExt cx="0" cy="0"/>
        </a:xfrm>
      </p:grpSpPr>
      <p:grpSp>
        <p:nvGrpSpPr>
          <p:cNvPr id="89" name="Google Shape;89;p6"/>
          <p:cNvGrpSpPr/>
          <p:nvPr/>
        </p:nvGrpSpPr>
        <p:grpSpPr>
          <a:xfrm>
            <a:off x="287017" y="4268852"/>
            <a:ext cx="4939455" cy="1648171"/>
            <a:chOff x="0" y="-57150"/>
            <a:chExt cx="421200" cy="140545"/>
          </a:xfrm>
        </p:grpSpPr>
        <p:sp>
          <p:nvSpPr>
            <p:cNvPr id="90" name="Google Shape;90;p6"/>
            <p:cNvSpPr/>
            <p:nvPr/>
          </p:nvSpPr>
          <p:spPr>
            <a:xfrm>
              <a:off x="0" y="0"/>
              <a:ext cx="421185" cy="83395"/>
            </a:xfrm>
            <a:custGeom>
              <a:rect b="b" l="l" r="r" t="t"/>
              <a:pathLst>
                <a:path extrusionOk="0" h="83395" w="421185">
                  <a:moveTo>
                    <a:pt x="41697" y="0"/>
                  </a:moveTo>
                  <a:lnTo>
                    <a:pt x="379488" y="0"/>
                  </a:lnTo>
                  <a:cubicBezTo>
                    <a:pt x="390547" y="0"/>
                    <a:pt x="401153" y="4393"/>
                    <a:pt x="408972" y="12213"/>
                  </a:cubicBezTo>
                  <a:cubicBezTo>
                    <a:pt x="416792" y="20033"/>
                    <a:pt x="421185" y="30638"/>
                    <a:pt x="421185" y="41697"/>
                  </a:cubicBezTo>
                  <a:lnTo>
                    <a:pt x="421185" y="41697"/>
                  </a:lnTo>
                  <a:cubicBezTo>
                    <a:pt x="421185" y="64726"/>
                    <a:pt x="402517" y="83395"/>
                    <a:pt x="379488"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6"/>
            <p:cNvSpPr txBox="1"/>
            <p:nvPr/>
          </p:nvSpPr>
          <p:spPr>
            <a:xfrm>
              <a:off x="0" y="-57150"/>
              <a:ext cx="421200" cy="14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2" name="Google Shape;92;p6"/>
          <p:cNvGrpSpPr/>
          <p:nvPr/>
        </p:nvGrpSpPr>
        <p:grpSpPr>
          <a:xfrm>
            <a:off x="0" y="-216993"/>
            <a:ext cx="18288118" cy="1240447"/>
            <a:chOff x="0" y="-57150"/>
            <a:chExt cx="4816592" cy="326700"/>
          </a:xfrm>
        </p:grpSpPr>
        <p:sp>
          <p:nvSpPr>
            <p:cNvPr id="93" name="Google Shape;93;p6"/>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6"/>
            <p:cNvSpPr txBox="1"/>
            <p:nvPr/>
          </p:nvSpPr>
          <p:spPr>
            <a:xfrm>
              <a:off x="0" y="-57150"/>
              <a:ext cx="4816500" cy="326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5" name="Google Shape;95;p6"/>
          <p:cNvGrpSpPr/>
          <p:nvPr/>
        </p:nvGrpSpPr>
        <p:grpSpPr>
          <a:xfrm>
            <a:off x="15178824" y="106043"/>
            <a:ext cx="811337" cy="811337"/>
            <a:chOff x="0" y="0"/>
            <a:chExt cx="812800" cy="812800"/>
          </a:xfrm>
        </p:grpSpPr>
        <p:sp>
          <p:nvSpPr>
            <p:cNvPr id="96" name="Google Shape;9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8" name="Google Shape;98;p6"/>
          <p:cNvGrpSpPr/>
          <p:nvPr/>
        </p:nvGrpSpPr>
        <p:grpSpPr>
          <a:xfrm>
            <a:off x="16155759" y="106043"/>
            <a:ext cx="811337" cy="811337"/>
            <a:chOff x="0" y="0"/>
            <a:chExt cx="812800" cy="812800"/>
          </a:xfrm>
        </p:grpSpPr>
        <p:sp>
          <p:nvSpPr>
            <p:cNvPr id="99" name="Google Shape;9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1" name="Google Shape;101;p6"/>
          <p:cNvGrpSpPr/>
          <p:nvPr/>
        </p:nvGrpSpPr>
        <p:grpSpPr>
          <a:xfrm>
            <a:off x="17132694" y="106043"/>
            <a:ext cx="811337" cy="811337"/>
            <a:chOff x="0" y="0"/>
            <a:chExt cx="812800" cy="812800"/>
          </a:xfrm>
        </p:grpSpPr>
        <p:sp>
          <p:nvSpPr>
            <p:cNvPr id="102" name="Google Shape;10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04" name="Google Shape;104;p6"/>
          <p:cNvCxnSpPr/>
          <p:nvPr/>
        </p:nvCxnSpPr>
        <p:spPr>
          <a:xfrm>
            <a:off x="5148295" y="492661"/>
            <a:ext cx="9398100" cy="0"/>
          </a:xfrm>
          <a:prstGeom prst="straightConnector1">
            <a:avLst/>
          </a:prstGeom>
          <a:noFill/>
          <a:ln cap="flat" cmpd="sng" w="9525">
            <a:solidFill>
              <a:srgbClr val="FFFFFF"/>
            </a:solidFill>
            <a:prstDash val="solid"/>
            <a:round/>
            <a:headEnd len="sm" w="sm" type="none"/>
            <a:tailEnd len="sm" w="sm" type="none"/>
          </a:ln>
        </p:spPr>
      </p:cxnSp>
      <p:grpSp>
        <p:nvGrpSpPr>
          <p:cNvPr id="105" name="Google Shape;105;p6"/>
          <p:cNvGrpSpPr/>
          <p:nvPr/>
        </p:nvGrpSpPr>
        <p:grpSpPr>
          <a:xfrm>
            <a:off x="6612563" y="4268852"/>
            <a:ext cx="4929393" cy="1648171"/>
            <a:chOff x="0" y="-57150"/>
            <a:chExt cx="420342" cy="140545"/>
          </a:xfrm>
        </p:grpSpPr>
        <p:sp>
          <p:nvSpPr>
            <p:cNvPr id="106" name="Google Shape;106;p6"/>
            <p:cNvSpPr/>
            <p:nvPr/>
          </p:nvSpPr>
          <p:spPr>
            <a:xfrm>
              <a:off x="0" y="0"/>
              <a:ext cx="420342" cy="83395"/>
            </a:xfrm>
            <a:custGeom>
              <a:rect b="b" l="l" r="r" t="t"/>
              <a:pathLst>
                <a:path extrusionOk="0" h="83395" w="420342">
                  <a:moveTo>
                    <a:pt x="41697" y="0"/>
                  </a:moveTo>
                  <a:lnTo>
                    <a:pt x="378645" y="0"/>
                  </a:lnTo>
                  <a:cubicBezTo>
                    <a:pt x="389704" y="0"/>
                    <a:pt x="400309" y="4393"/>
                    <a:pt x="408129" y="12213"/>
                  </a:cubicBezTo>
                  <a:cubicBezTo>
                    <a:pt x="415949" y="20033"/>
                    <a:pt x="420342" y="30638"/>
                    <a:pt x="420342" y="41697"/>
                  </a:cubicBezTo>
                  <a:lnTo>
                    <a:pt x="420342" y="41697"/>
                  </a:lnTo>
                  <a:cubicBezTo>
                    <a:pt x="420342" y="64726"/>
                    <a:pt x="401674" y="83395"/>
                    <a:pt x="37864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6"/>
            <p:cNvSpPr txBox="1"/>
            <p:nvPr/>
          </p:nvSpPr>
          <p:spPr>
            <a:xfrm>
              <a:off x="0" y="-57150"/>
              <a:ext cx="420300" cy="14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8" name="Google Shape;108;p6"/>
          <p:cNvGrpSpPr/>
          <p:nvPr/>
        </p:nvGrpSpPr>
        <p:grpSpPr>
          <a:xfrm>
            <a:off x="12927818" y="4268852"/>
            <a:ext cx="4929393" cy="1648171"/>
            <a:chOff x="0" y="-57150"/>
            <a:chExt cx="420342" cy="140545"/>
          </a:xfrm>
        </p:grpSpPr>
        <p:sp>
          <p:nvSpPr>
            <p:cNvPr id="109" name="Google Shape;109;p6"/>
            <p:cNvSpPr/>
            <p:nvPr/>
          </p:nvSpPr>
          <p:spPr>
            <a:xfrm>
              <a:off x="0" y="0"/>
              <a:ext cx="420342" cy="83395"/>
            </a:xfrm>
            <a:custGeom>
              <a:rect b="b" l="l" r="r" t="t"/>
              <a:pathLst>
                <a:path extrusionOk="0" h="83395" w="420342">
                  <a:moveTo>
                    <a:pt x="41697" y="0"/>
                  </a:moveTo>
                  <a:lnTo>
                    <a:pt x="378645" y="0"/>
                  </a:lnTo>
                  <a:cubicBezTo>
                    <a:pt x="389704" y="0"/>
                    <a:pt x="400309" y="4393"/>
                    <a:pt x="408129" y="12213"/>
                  </a:cubicBezTo>
                  <a:cubicBezTo>
                    <a:pt x="415949" y="20033"/>
                    <a:pt x="420342" y="30638"/>
                    <a:pt x="420342" y="41697"/>
                  </a:cubicBezTo>
                  <a:lnTo>
                    <a:pt x="420342" y="41697"/>
                  </a:lnTo>
                  <a:cubicBezTo>
                    <a:pt x="420342" y="64726"/>
                    <a:pt x="401674" y="83395"/>
                    <a:pt x="37864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6"/>
            <p:cNvSpPr txBox="1"/>
            <p:nvPr/>
          </p:nvSpPr>
          <p:spPr>
            <a:xfrm>
              <a:off x="0" y="-57150"/>
              <a:ext cx="420300" cy="14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1" name="Google Shape;111;p6"/>
          <p:cNvGrpSpPr/>
          <p:nvPr/>
        </p:nvGrpSpPr>
        <p:grpSpPr>
          <a:xfrm>
            <a:off x="328109" y="7797795"/>
            <a:ext cx="4940088" cy="1648171"/>
            <a:chOff x="0" y="-57150"/>
            <a:chExt cx="421254" cy="140545"/>
          </a:xfrm>
        </p:grpSpPr>
        <p:sp>
          <p:nvSpPr>
            <p:cNvPr id="112" name="Google Shape;112;p6"/>
            <p:cNvSpPr/>
            <p:nvPr/>
          </p:nvSpPr>
          <p:spPr>
            <a:xfrm>
              <a:off x="0" y="0"/>
              <a:ext cx="421254" cy="83395"/>
            </a:xfrm>
            <a:custGeom>
              <a:rect b="b" l="l" r="r" t="t"/>
              <a:pathLst>
                <a:path extrusionOk="0" h="83395" w="421254">
                  <a:moveTo>
                    <a:pt x="41697" y="0"/>
                  </a:moveTo>
                  <a:lnTo>
                    <a:pt x="379557" y="0"/>
                  </a:lnTo>
                  <a:cubicBezTo>
                    <a:pt x="402586" y="0"/>
                    <a:pt x="421254" y="18669"/>
                    <a:pt x="421254" y="41697"/>
                  </a:cubicBezTo>
                  <a:lnTo>
                    <a:pt x="421254" y="41697"/>
                  </a:lnTo>
                  <a:cubicBezTo>
                    <a:pt x="421254" y="52756"/>
                    <a:pt x="416861" y="63362"/>
                    <a:pt x="409041" y="71182"/>
                  </a:cubicBezTo>
                  <a:cubicBezTo>
                    <a:pt x="401222" y="79002"/>
                    <a:pt x="390616" y="83395"/>
                    <a:pt x="379557"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6"/>
            <p:cNvSpPr txBox="1"/>
            <p:nvPr/>
          </p:nvSpPr>
          <p:spPr>
            <a:xfrm>
              <a:off x="0" y="-57150"/>
              <a:ext cx="421200" cy="14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4" name="Google Shape;114;p6"/>
          <p:cNvGrpSpPr/>
          <p:nvPr/>
        </p:nvGrpSpPr>
        <p:grpSpPr>
          <a:xfrm>
            <a:off x="6654061" y="7797795"/>
            <a:ext cx="4929393" cy="1648171"/>
            <a:chOff x="0" y="-57150"/>
            <a:chExt cx="420342" cy="140545"/>
          </a:xfrm>
        </p:grpSpPr>
        <p:sp>
          <p:nvSpPr>
            <p:cNvPr id="115" name="Google Shape;115;p6"/>
            <p:cNvSpPr/>
            <p:nvPr/>
          </p:nvSpPr>
          <p:spPr>
            <a:xfrm>
              <a:off x="0" y="0"/>
              <a:ext cx="420342" cy="83395"/>
            </a:xfrm>
            <a:custGeom>
              <a:rect b="b" l="l" r="r" t="t"/>
              <a:pathLst>
                <a:path extrusionOk="0" h="83395" w="420342">
                  <a:moveTo>
                    <a:pt x="41697" y="0"/>
                  </a:moveTo>
                  <a:lnTo>
                    <a:pt x="378645" y="0"/>
                  </a:lnTo>
                  <a:cubicBezTo>
                    <a:pt x="389704" y="0"/>
                    <a:pt x="400309" y="4393"/>
                    <a:pt x="408129" y="12213"/>
                  </a:cubicBezTo>
                  <a:cubicBezTo>
                    <a:pt x="415949" y="20033"/>
                    <a:pt x="420342" y="30638"/>
                    <a:pt x="420342" y="41697"/>
                  </a:cubicBezTo>
                  <a:lnTo>
                    <a:pt x="420342" y="41697"/>
                  </a:lnTo>
                  <a:cubicBezTo>
                    <a:pt x="420342" y="64726"/>
                    <a:pt x="401674" y="83395"/>
                    <a:pt x="37864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6"/>
            <p:cNvSpPr txBox="1"/>
            <p:nvPr/>
          </p:nvSpPr>
          <p:spPr>
            <a:xfrm>
              <a:off x="0" y="-57150"/>
              <a:ext cx="420300" cy="14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7" name="Google Shape;117;p6"/>
          <p:cNvGrpSpPr/>
          <p:nvPr/>
        </p:nvGrpSpPr>
        <p:grpSpPr>
          <a:xfrm>
            <a:off x="12974406" y="7797795"/>
            <a:ext cx="4919172" cy="1648171"/>
            <a:chOff x="0" y="-57150"/>
            <a:chExt cx="419474" cy="140545"/>
          </a:xfrm>
        </p:grpSpPr>
        <p:sp>
          <p:nvSpPr>
            <p:cNvPr id="118" name="Google Shape;118;p6"/>
            <p:cNvSpPr/>
            <p:nvPr/>
          </p:nvSpPr>
          <p:spPr>
            <a:xfrm>
              <a:off x="0" y="0"/>
              <a:ext cx="419474" cy="83395"/>
            </a:xfrm>
            <a:custGeom>
              <a:rect b="b" l="l" r="r" t="t"/>
              <a:pathLst>
                <a:path extrusionOk="0" h="83395" w="419474">
                  <a:moveTo>
                    <a:pt x="41697" y="0"/>
                  </a:moveTo>
                  <a:lnTo>
                    <a:pt x="377777" y="0"/>
                  </a:lnTo>
                  <a:cubicBezTo>
                    <a:pt x="400805" y="0"/>
                    <a:pt x="419474" y="18669"/>
                    <a:pt x="419474" y="41697"/>
                  </a:cubicBezTo>
                  <a:lnTo>
                    <a:pt x="419474" y="41697"/>
                  </a:lnTo>
                  <a:cubicBezTo>
                    <a:pt x="419474" y="52756"/>
                    <a:pt x="415081" y="63362"/>
                    <a:pt x="407261" y="71182"/>
                  </a:cubicBezTo>
                  <a:cubicBezTo>
                    <a:pt x="399441" y="79002"/>
                    <a:pt x="388835" y="83395"/>
                    <a:pt x="377777"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6"/>
            <p:cNvSpPr txBox="1"/>
            <p:nvPr/>
          </p:nvSpPr>
          <p:spPr>
            <a:xfrm>
              <a:off x="0" y="-57150"/>
              <a:ext cx="419400" cy="14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20" name="Google Shape;120;p6"/>
          <p:cNvCxnSpPr/>
          <p:nvPr/>
        </p:nvCxnSpPr>
        <p:spPr>
          <a:xfrm flipH="1" rot="10800000">
            <a:off x="1163235" y="4020991"/>
            <a:ext cx="2196000" cy="588300"/>
          </a:xfrm>
          <a:prstGeom prst="straightConnector1">
            <a:avLst/>
          </a:prstGeom>
          <a:noFill/>
          <a:ln cap="flat" cmpd="sng" w="28575">
            <a:solidFill>
              <a:srgbClr val="462AF0"/>
            </a:solidFill>
            <a:prstDash val="solid"/>
            <a:round/>
            <a:headEnd len="sm" w="sm" type="none"/>
            <a:tailEnd len="sm" w="sm" type="none"/>
          </a:ln>
        </p:spPr>
      </p:cxnSp>
      <p:cxnSp>
        <p:nvCxnSpPr>
          <p:cNvPr id="121" name="Google Shape;121;p6"/>
          <p:cNvCxnSpPr/>
          <p:nvPr/>
        </p:nvCxnSpPr>
        <p:spPr>
          <a:xfrm flipH="1" rot="10800000">
            <a:off x="3352550" y="3030119"/>
            <a:ext cx="913200" cy="981000"/>
          </a:xfrm>
          <a:prstGeom prst="straightConnector1">
            <a:avLst/>
          </a:prstGeom>
          <a:noFill/>
          <a:ln cap="flat" cmpd="sng" w="28575">
            <a:solidFill>
              <a:srgbClr val="462AF0"/>
            </a:solidFill>
            <a:prstDash val="solid"/>
            <a:round/>
            <a:headEnd len="sm" w="sm" type="none"/>
            <a:tailEnd len="sm" w="sm" type="none"/>
          </a:ln>
        </p:spPr>
      </p:cxnSp>
      <p:grpSp>
        <p:nvGrpSpPr>
          <p:cNvPr id="122" name="Google Shape;122;p6"/>
          <p:cNvGrpSpPr/>
          <p:nvPr/>
        </p:nvGrpSpPr>
        <p:grpSpPr>
          <a:xfrm>
            <a:off x="8157170" y="2894748"/>
            <a:ext cx="1815795" cy="1588821"/>
            <a:chOff x="0" y="0"/>
            <a:chExt cx="812800" cy="711200"/>
          </a:xfrm>
        </p:grpSpPr>
        <p:sp>
          <p:nvSpPr>
            <p:cNvPr id="123" name="Google Shape;123;p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6"/>
            <p:cNvSpPr txBox="1"/>
            <p:nvPr/>
          </p:nvSpPr>
          <p:spPr>
            <a:xfrm>
              <a:off x="127000" y="273050"/>
              <a:ext cx="558900" cy="387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5" name="Google Shape;125;p6"/>
          <p:cNvSpPr/>
          <p:nvPr/>
        </p:nvSpPr>
        <p:spPr>
          <a:xfrm>
            <a:off x="2058667" y="7222041"/>
            <a:ext cx="851724" cy="979252"/>
          </a:xfrm>
          <a:custGeom>
            <a:rect b="b" l="l" r="r" t="t"/>
            <a:pathLst>
              <a:path extrusionOk="0" h="979252" w="851724">
                <a:moveTo>
                  <a:pt x="0" y="0"/>
                </a:moveTo>
                <a:lnTo>
                  <a:pt x="851725" y="0"/>
                </a:lnTo>
                <a:lnTo>
                  <a:pt x="851725" y="979252"/>
                </a:lnTo>
                <a:lnTo>
                  <a:pt x="0" y="979252"/>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6" name="Google Shape;126;p6"/>
          <p:cNvGrpSpPr/>
          <p:nvPr/>
        </p:nvGrpSpPr>
        <p:grpSpPr>
          <a:xfrm>
            <a:off x="13969539" y="2957807"/>
            <a:ext cx="2928825" cy="1714500"/>
            <a:chOff x="0" y="0"/>
            <a:chExt cx="3905100" cy="2286000"/>
          </a:xfrm>
        </p:grpSpPr>
        <p:cxnSp>
          <p:nvCxnSpPr>
            <p:cNvPr id="127" name="Google Shape;127;p6"/>
            <p:cNvCxnSpPr/>
            <p:nvPr/>
          </p:nvCxnSpPr>
          <p:spPr>
            <a:xfrm>
              <a:off x="0" y="393003"/>
              <a:ext cx="3905100" cy="0"/>
            </a:xfrm>
            <a:prstGeom prst="straightConnector1">
              <a:avLst/>
            </a:prstGeom>
            <a:noFill/>
            <a:ln cap="flat" cmpd="sng" w="38100">
              <a:solidFill>
                <a:srgbClr val="462AF0"/>
              </a:solidFill>
              <a:prstDash val="solid"/>
              <a:round/>
              <a:headEnd len="sm" w="sm" type="none"/>
              <a:tailEnd len="sm" w="sm" type="none"/>
            </a:ln>
          </p:spPr>
        </p:cxnSp>
        <p:cxnSp>
          <p:nvCxnSpPr>
            <p:cNvPr id="128" name="Google Shape;128;p6"/>
            <p:cNvCxnSpPr/>
            <p:nvPr/>
          </p:nvCxnSpPr>
          <p:spPr>
            <a:xfrm>
              <a:off x="0" y="771666"/>
              <a:ext cx="3905100" cy="0"/>
            </a:xfrm>
            <a:prstGeom prst="straightConnector1">
              <a:avLst/>
            </a:prstGeom>
            <a:noFill/>
            <a:ln cap="flat" cmpd="sng" w="38100">
              <a:solidFill>
                <a:srgbClr val="462AF0"/>
              </a:solidFill>
              <a:prstDash val="solid"/>
              <a:round/>
              <a:headEnd len="sm" w="sm" type="none"/>
              <a:tailEnd len="sm" w="sm" type="none"/>
            </a:ln>
          </p:spPr>
        </p:cxnSp>
        <p:cxnSp>
          <p:nvCxnSpPr>
            <p:cNvPr id="129" name="Google Shape;129;p6"/>
            <p:cNvCxnSpPr/>
            <p:nvPr/>
          </p:nvCxnSpPr>
          <p:spPr>
            <a:xfrm>
              <a:off x="0" y="1150328"/>
              <a:ext cx="3905100" cy="0"/>
            </a:xfrm>
            <a:prstGeom prst="straightConnector1">
              <a:avLst/>
            </a:prstGeom>
            <a:noFill/>
            <a:ln cap="flat" cmpd="sng" w="38100">
              <a:solidFill>
                <a:srgbClr val="462AF0"/>
              </a:solidFill>
              <a:prstDash val="solid"/>
              <a:round/>
              <a:headEnd len="sm" w="sm" type="none"/>
              <a:tailEnd len="sm" w="sm" type="none"/>
            </a:ln>
          </p:spPr>
        </p:cxnSp>
        <p:cxnSp>
          <p:nvCxnSpPr>
            <p:cNvPr id="130" name="Google Shape;130;p6"/>
            <p:cNvCxnSpPr/>
            <p:nvPr/>
          </p:nvCxnSpPr>
          <p:spPr>
            <a:xfrm>
              <a:off x="0" y="1528991"/>
              <a:ext cx="3905100" cy="0"/>
            </a:xfrm>
            <a:prstGeom prst="straightConnector1">
              <a:avLst/>
            </a:prstGeom>
            <a:noFill/>
            <a:ln cap="flat" cmpd="sng" w="38100">
              <a:solidFill>
                <a:srgbClr val="462AF0"/>
              </a:solidFill>
              <a:prstDash val="solid"/>
              <a:round/>
              <a:headEnd len="sm" w="sm" type="none"/>
              <a:tailEnd len="sm" w="sm" type="none"/>
            </a:ln>
          </p:spPr>
        </p:cxnSp>
        <p:cxnSp>
          <p:nvCxnSpPr>
            <p:cNvPr id="131" name="Google Shape;131;p6"/>
            <p:cNvCxnSpPr/>
            <p:nvPr/>
          </p:nvCxnSpPr>
          <p:spPr>
            <a:xfrm>
              <a:off x="0" y="1907654"/>
              <a:ext cx="3905100" cy="0"/>
            </a:xfrm>
            <a:prstGeom prst="straightConnector1">
              <a:avLst/>
            </a:prstGeom>
            <a:noFill/>
            <a:ln cap="flat" cmpd="sng" w="38100">
              <a:solidFill>
                <a:srgbClr val="462AF0"/>
              </a:solidFill>
              <a:prstDash val="solid"/>
              <a:round/>
              <a:headEnd len="sm" w="sm" type="none"/>
              <a:tailEnd len="sm" w="sm" type="none"/>
            </a:ln>
          </p:spPr>
        </p:cxnSp>
        <p:cxnSp>
          <p:nvCxnSpPr>
            <p:cNvPr id="132" name="Google Shape;132;p6"/>
            <p:cNvCxnSpPr/>
            <p:nvPr/>
          </p:nvCxnSpPr>
          <p:spPr>
            <a:xfrm>
              <a:off x="1752083" y="0"/>
              <a:ext cx="0" cy="2286000"/>
            </a:xfrm>
            <a:prstGeom prst="straightConnector1">
              <a:avLst/>
            </a:prstGeom>
            <a:noFill/>
            <a:ln cap="flat" cmpd="sng" w="38100">
              <a:solidFill>
                <a:srgbClr val="462AF0"/>
              </a:solidFill>
              <a:prstDash val="solid"/>
              <a:round/>
              <a:headEnd len="sm" w="sm" type="none"/>
              <a:tailEnd len="sm" w="sm" type="none"/>
            </a:ln>
          </p:spPr>
        </p:cxnSp>
        <p:cxnSp>
          <p:nvCxnSpPr>
            <p:cNvPr id="133" name="Google Shape;133;p6"/>
            <p:cNvCxnSpPr/>
            <p:nvPr/>
          </p:nvCxnSpPr>
          <p:spPr>
            <a:xfrm>
              <a:off x="1373420" y="0"/>
              <a:ext cx="0" cy="2286000"/>
            </a:xfrm>
            <a:prstGeom prst="straightConnector1">
              <a:avLst/>
            </a:prstGeom>
            <a:noFill/>
            <a:ln cap="flat" cmpd="sng" w="38100">
              <a:solidFill>
                <a:srgbClr val="462AF0"/>
              </a:solidFill>
              <a:prstDash val="solid"/>
              <a:round/>
              <a:headEnd len="sm" w="sm" type="none"/>
              <a:tailEnd len="sm" w="sm" type="none"/>
            </a:ln>
          </p:spPr>
        </p:cxnSp>
        <p:cxnSp>
          <p:nvCxnSpPr>
            <p:cNvPr id="134" name="Google Shape;134;p6"/>
            <p:cNvCxnSpPr/>
            <p:nvPr/>
          </p:nvCxnSpPr>
          <p:spPr>
            <a:xfrm>
              <a:off x="994757" y="0"/>
              <a:ext cx="0" cy="2286000"/>
            </a:xfrm>
            <a:prstGeom prst="straightConnector1">
              <a:avLst/>
            </a:prstGeom>
            <a:noFill/>
            <a:ln cap="flat" cmpd="sng" w="38100">
              <a:solidFill>
                <a:srgbClr val="462AF0"/>
              </a:solidFill>
              <a:prstDash val="solid"/>
              <a:round/>
              <a:headEnd len="sm" w="sm" type="none"/>
              <a:tailEnd len="sm" w="sm" type="none"/>
            </a:ln>
          </p:spPr>
        </p:cxnSp>
        <p:cxnSp>
          <p:nvCxnSpPr>
            <p:cNvPr id="135" name="Google Shape;135;p6"/>
            <p:cNvCxnSpPr/>
            <p:nvPr/>
          </p:nvCxnSpPr>
          <p:spPr>
            <a:xfrm>
              <a:off x="616095" y="0"/>
              <a:ext cx="0" cy="2286000"/>
            </a:xfrm>
            <a:prstGeom prst="straightConnector1">
              <a:avLst/>
            </a:prstGeom>
            <a:noFill/>
            <a:ln cap="flat" cmpd="sng" w="38100">
              <a:solidFill>
                <a:srgbClr val="462AF0"/>
              </a:solidFill>
              <a:prstDash val="solid"/>
              <a:round/>
              <a:headEnd len="sm" w="sm" type="none"/>
              <a:tailEnd len="sm" w="sm" type="none"/>
            </a:ln>
          </p:spPr>
        </p:cxnSp>
        <p:cxnSp>
          <p:nvCxnSpPr>
            <p:cNvPr id="136" name="Google Shape;136;p6"/>
            <p:cNvCxnSpPr/>
            <p:nvPr/>
          </p:nvCxnSpPr>
          <p:spPr>
            <a:xfrm>
              <a:off x="237432" y="0"/>
              <a:ext cx="0" cy="2286000"/>
            </a:xfrm>
            <a:prstGeom prst="straightConnector1">
              <a:avLst/>
            </a:prstGeom>
            <a:noFill/>
            <a:ln cap="flat" cmpd="sng" w="38100">
              <a:solidFill>
                <a:srgbClr val="462AF0"/>
              </a:solidFill>
              <a:prstDash val="solid"/>
              <a:round/>
              <a:headEnd len="sm" w="sm" type="none"/>
              <a:tailEnd len="sm" w="sm" type="none"/>
            </a:ln>
          </p:spPr>
        </p:cxnSp>
        <p:cxnSp>
          <p:nvCxnSpPr>
            <p:cNvPr id="137" name="Google Shape;137;p6"/>
            <p:cNvCxnSpPr/>
            <p:nvPr/>
          </p:nvCxnSpPr>
          <p:spPr>
            <a:xfrm>
              <a:off x="3647766" y="0"/>
              <a:ext cx="0" cy="2286000"/>
            </a:xfrm>
            <a:prstGeom prst="straightConnector1">
              <a:avLst/>
            </a:prstGeom>
            <a:noFill/>
            <a:ln cap="flat" cmpd="sng" w="38100">
              <a:solidFill>
                <a:srgbClr val="462AF0"/>
              </a:solidFill>
              <a:prstDash val="solid"/>
              <a:round/>
              <a:headEnd len="sm" w="sm" type="none"/>
              <a:tailEnd len="sm" w="sm" type="none"/>
            </a:ln>
          </p:spPr>
        </p:cxnSp>
        <p:cxnSp>
          <p:nvCxnSpPr>
            <p:cNvPr id="138" name="Google Shape;138;p6"/>
            <p:cNvCxnSpPr/>
            <p:nvPr/>
          </p:nvCxnSpPr>
          <p:spPr>
            <a:xfrm>
              <a:off x="3269104" y="0"/>
              <a:ext cx="0" cy="2286000"/>
            </a:xfrm>
            <a:prstGeom prst="straightConnector1">
              <a:avLst/>
            </a:prstGeom>
            <a:noFill/>
            <a:ln cap="flat" cmpd="sng" w="38100">
              <a:solidFill>
                <a:srgbClr val="462AF0"/>
              </a:solidFill>
              <a:prstDash val="solid"/>
              <a:round/>
              <a:headEnd len="sm" w="sm" type="none"/>
              <a:tailEnd len="sm" w="sm" type="none"/>
            </a:ln>
          </p:spPr>
        </p:cxnSp>
        <p:cxnSp>
          <p:nvCxnSpPr>
            <p:cNvPr id="139" name="Google Shape;139;p6"/>
            <p:cNvCxnSpPr/>
            <p:nvPr/>
          </p:nvCxnSpPr>
          <p:spPr>
            <a:xfrm>
              <a:off x="2890441" y="0"/>
              <a:ext cx="0" cy="2286000"/>
            </a:xfrm>
            <a:prstGeom prst="straightConnector1">
              <a:avLst/>
            </a:prstGeom>
            <a:noFill/>
            <a:ln cap="flat" cmpd="sng" w="38100">
              <a:solidFill>
                <a:srgbClr val="462AF0"/>
              </a:solidFill>
              <a:prstDash val="solid"/>
              <a:round/>
              <a:headEnd len="sm" w="sm" type="none"/>
              <a:tailEnd len="sm" w="sm" type="none"/>
            </a:ln>
          </p:spPr>
        </p:cxnSp>
        <p:cxnSp>
          <p:nvCxnSpPr>
            <p:cNvPr id="140" name="Google Shape;140;p6"/>
            <p:cNvCxnSpPr/>
            <p:nvPr/>
          </p:nvCxnSpPr>
          <p:spPr>
            <a:xfrm>
              <a:off x="2511778" y="0"/>
              <a:ext cx="0" cy="2286000"/>
            </a:xfrm>
            <a:prstGeom prst="straightConnector1">
              <a:avLst/>
            </a:prstGeom>
            <a:noFill/>
            <a:ln cap="flat" cmpd="sng" w="38100">
              <a:solidFill>
                <a:srgbClr val="462AF0"/>
              </a:solidFill>
              <a:prstDash val="solid"/>
              <a:round/>
              <a:headEnd len="sm" w="sm" type="none"/>
              <a:tailEnd len="sm" w="sm" type="none"/>
            </a:ln>
          </p:spPr>
        </p:cxnSp>
        <p:cxnSp>
          <p:nvCxnSpPr>
            <p:cNvPr id="141" name="Google Shape;141;p6"/>
            <p:cNvCxnSpPr/>
            <p:nvPr/>
          </p:nvCxnSpPr>
          <p:spPr>
            <a:xfrm>
              <a:off x="2133116" y="0"/>
              <a:ext cx="0" cy="2286000"/>
            </a:xfrm>
            <a:prstGeom prst="straightConnector1">
              <a:avLst/>
            </a:prstGeom>
            <a:noFill/>
            <a:ln cap="flat" cmpd="sng" w="38100">
              <a:solidFill>
                <a:srgbClr val="462AF0"/>
              </a:solidFill>
              <a:prstDash val="solid"/>
              <a:round/>
              <a:headEnd len="sm" w="sm" type="none"/>
              <a:tailEnd len="sm" w="sm" type="none"/>
            </a:ln>
          </p:spPr>
        </p:cxnSp>
      </p:grpSp>
      <p:sp>
        <p:nvSpPr>
          <p:cNvPr id="142" name="Google Shape;142;p6"/>
          <p:cNvSpPr/>
          <p:nvPr/>
        </p:nvSpPr>
        <p:spPr>
          <a:xfrm>
            <a:off x="2910392" y="6846715"/>
            <a:ext cx="652895" cy="750652"/>
          </a:xfrm>
          <a:custGeom>
            <a:rect b="b" l="l" r="r" t="t"/>
            <a:pathLst>
              <a:path extrusionOk="0" h="750652" w="652895">
                <a:moveTo>
                  <a:pt x="0" y="0"/>
                </a:moveTo>
                <a:lnTo>
                  <a:pt x="652894" y="0"/>
                </a:lnTo>
                <a:lnTo>
                  <a:pt x="652894" y="750652"/>
                </a:lnTo>
                <a:lnTo>
                  <a:pt x="0" y="750652"/>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3" name="Google Shape;143;p6"/>
          <p:cNvGrpSpPr/>
          <p:nvPr/>
        </p:nvGrpSpPr>
        <p:grpSpPr>
          <a:xfrm>
            <a:off x="8141708" y="6583146"/>
            <a:ext cx="2041614" cy="1700749"/>
            <a:chOff x="-3" y="-137078"/>
            <a:chExt cx="2722152" cy="2267666"/>
          </a:xfrm>
        </p:grpSpPr>
        <p:grpSp>
          <p:nvGrpSpPr>
            <p:cNvPr id="144" name="Google Shape;144;p6"/>
            <p:cNvGrpSpPr/>
            <p:nvPr/>
          </p:nvGrpSpPr>
          <p:grpSpPr>
            <a:xfrm>
              <a:off x="1772379" y="-137078"/>
              <a:ext cx="709256" cy="2267666"/>
              <a:chOff x="0" y="-47625"/>
              <a:chExt cx="140100" cy="447934"/>
            </a:xfrm>
          </p:grpSpPr>
          <p:sp>
            <p:nvSpPr>
              <p:cNvPr id="145" name="Google Shape;145;p6"/>
              <p:cNvSpPr/>
              <p:nvPr/>
            </p:nvSpPr>
            <p:spPr>
              <a:xfrm>
                <a:off x="0" y="0"/>
                <a:ext cx="139984" cy="400309"/>
              </a:xfrm>
              <a:custGeom>
                <a:rect b="b" l="l" r="r" t="t"/>
                <a:pathLst>
                  <a:path extrusionOk="0" h="400309" w="139984">
                    <a:moveTo>
                      <a:pt x="0" y="0"/>
                    </a:moveTo>
                    <a:lnTo>
                      <a:pt x="139984" y="0"/>
                    </a:lnTo>
                    <a:lnTo>
                      <a:pt x="139984" y="400309"/>
                    </a:lnTo>
                    <a:lnTo>
                      <a:pt x="0" y="400309"/>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6"/>
              <p:cNvSpPr txBox="1"/>
              <p:nvPr/>
            </p:nvSpPr>
            <p:spPr>
              <a:xfrm>
                <a:off x="0" y="-47625"/>
                <a:ext cx="140100" cy="447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7" name="Google Shape;147;p6"/>
            <p:cNvGrpSpPr/>
            <p:nvPr/>
          </p:nvGrpSpPr>
          <p:grpSpPr>
            <a:xfrm rot="5400000">
              <a:off x="1006445" y="-1006447"/>
              <a:ext cx="709256" cy="2722152"/>
              <a:chOff x="0" y="-47625"/>
              <a:chExt cx="140100" cy="537709"/>
            </a:xfrm>
          </p:grpSpPr>
          <p:sp>
            <p:nvSpPr>
              <p:cNvPr id="148" name="Google Shape;148;p6"/>
              <p:cNvSpPr/>
              <p:nvPr/>
            </p:nvSpPr>
            <p:spPr>
              <a:xfrm>
                <a:off x="0" y="0"/>
                <a:ext cx="139984" cy="490084"/>
              </a:xfrm>
              <a:custGeom>
                <a:rect b="b" l="l" r="r" t="t"/>
                <a:pathLst>
                  <a:path extrusionOk="0" h="490084" w="139984">
                    <a:moveTo>
                      <a:pt x="0" y="0"/>
                    </a:moveTo>
                    <a:lnTo>
                      <a:pt x="139984" y="0"/>
                    </a:lnTo>
                    <a:lnTo>
                      <a:pt x="139984" y="490084"/>
                    </a:lnTo>
                    <a:lnTo>
                      <a:pt x="0" y="490084"/>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6"/>
              <p:cNvSpPr txBox="1"/>
              <p:nvPr/>
            </p:nvSpPr>
            <p:spPr>
              <a:xfrm>
                <a:off x="0" y="-47625"/>
                <a:ext cx="140100" cy="53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0" name="Google Shape;150;p6"/>
            <p:cNvGrpSpPr/>
            <p:nvPr/>
          </p:nvGrpSpPr>
          <p:grpSpPr>
            <a:xfrm>
              <a:off x="21594" y="637709"/>
              <a:ext cx="1528455" cy="1482300"/>
              <a:chOff x="0" y="-47625"/>
              <a:chExt cx="301917" cy="292800"/>
            </a:xfrm>
          </p:grpSpPr>
          <p:sp>
            <p:nvSpPr>
              <p:cNvPr id="151" name="Google Shape;151;p6"/>
              <p:cNvSpPr/>
              <p:nvPr/>
            </p:nvSpPr>
            <p:spPr>
              <a:xfrm>
                <a:off x="0" y="0"/>
                <a:ext cx="301917" cy="245042"/>
              </a:xfrm>
              <a:custGeom>
                <a:rect b="b" l="l" r="r" t="t"/>
                <a:pathLst>
                  <a:path extrusionOk="0" h="245042" w="301917">
                    <a:moveTo>
                      <a:pt x="0" y="0"/>
                    </a:moveTo>
                    <a:lnTo>
                      <a:pt x="301917" y="0"/>
                    </a:lnTo>
                    <a:lnTo>
                      <a:pt x="301917" y="245042"/>
                    </a:lnTo>
                    <a:lnTo>
                      <a:pt x="0" y="245042"/>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6"/>
              <p:cNvSpPr txBox="1"/>
              <p:nvPr/>
            </p:nvSpPr>
            <p:spPr>
              <a:xfrm>
                <a:off x="0" y="-47625"/>
                <a:ext cx="301800" cy="29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153" name="Google Shape;153;p6"/>
          <p:cNvSpPr txBox="1"/>
          <p:nvPr/>
        </p:nvSpPr>
        <p:spPr>
          <a:xfrm>
            <a:off x="14623941" y="6780075"/>
            <a:ext cx="19044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9000">
                <a:solidFill>
                  <a:srgbClr val="462AF0"/>
                </a:solidFill>
                <a:latin typeface="Barlow"/>
                <a:ea typeface="Barlow"/>
                <a:cs typeface="Barlow"/>
                <a:sym typeface="Barlow"/>
              </a:rPr>
              <a:t>Aa</a:t>
            </a:r>
            <a:endParaRPr/>
          </a:p>
        </p:txBody>
      </p:sp>
      <p:sp>
        <p:nvSpPr>
          <p:cNvPr id="154" name="Google Shape;154;p6"/>
          <p:cNvSpPr txBox="1"/>
          <p:nvPr>
            <p:ph idx="1" type="subTitle"/>
          </p:nvPr>
        </p:nvSpPr>
        <p:spPr>
          <a:xfrm>
            <a:off x="655750" y="8649600"/>
            <a:ext cx="4233000" cy="5883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55" name="Google Shape;155;p6"/>
          <p:cNvSpPr txBox="1"/>
          <p:nvPr>
            <p:ph idx="2" type="body"/>
          </p:nvPr>
        </p:nvSpPr>
        <p:spPr>
          <a:xfrm>
            <a:off x="590650" y="9568375"/>
            <a:ext cx="4363200" cy="393900"/>
          </a:xfrm>
          <a:prstGeom prst="rect">
            <a:avLst/>
          </a:prstGeom>
        </p:spPr>
        <p:txBody>
          <a:bodyPr anchorCtr="0" anchor="t" bIns="45700" lIns="91425" spcFirstLastPara="1" rIns="91425" wrap="square" tIns="45700">
            <a:normAutofit/>
          </a:bodyPr>
          <a:lstStyle>
            <a:lvl1pPr indent="-361950" lvl="0" marL="457200" algn="ctr">
              <a:spcBef>
                <a:spcPts val="640"/>
              </a:spcBef>
              <a:spcAft>
                <a:spcPts val="0"/>
              </a:spcAft>
              <a:buSzPts val="2100"/>
              <a:buChar char="•"/>
              <a:defRPr sz="2100"/>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156" name="Google Shape;156;p6"/>
          <p:cNvSpPr txBox="1"/>
          <p:nvPr>
            <p:ph idx="3" type="subTitle"/>
          </p:nvPr>
        </p:nvSpPr>
        <p:spPr>
          <a:xfrm>
            <a:off x="7004800" y="8649600"/>
            <a:ext cx="4233000" cy="5883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57" name="Google Shape;157;p6"/>
          <p:cNvSpPr txBox="1"/>
          <p:nvPr>
            <p:ph idx="4" type="body"/>
          </p:nvPr>
        </p:nvSpPr>
        <p:spPr>
          <a:xfrm>
            <a:off x="6939700" y="9568375"/>
            <a:ext cx="4363200" cy="393900"/>
          </a:xfrm>
          <a:prstGeom prst="rect">
            <a:avLst/>
          </a:prstGeom>
        </p:spPr>
        <p:txBody>
          <a:bodyPr anchorCtr="0" anchor="t" bIns="45700" lIns="91425" spcFirstLastPara="1" rIns="91425" wrap="square" tIns="45700">
            <a:normAutofit/>
          </a:bodyPr>
          <a:lstStyle>
            <a:lvl1pPr indent="-361950" lvl="0" marL="457200" algn="ctr">
              <a:spcBef>
                <a:spcPts val="640"/>
              </a:spcBef>
              <a:spcAft>
                <a:spcPts val="0"/>
              </a:spcAft>
              <a:buSzPts val="2100"/>
              <a:buChar char="•"/>
              <a:defRPr sz="2100"/>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158" name="Google Shape;158;p6"/>
          <p:cNvSpPr txBox="1"/>
          <p:nvPr>
            <p:ph idx="5" type="subTitle"/>
          </p:nvPr>
        </p:nvSpPr>
        <p:spPr>
          <a:xfrm>
            <a:off x="13353850" y="8649600"/>
            <a:ext cx="4233000" cy="5883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59" name="Google Shape;159;p6"/>
          <p:cNvSpPr txBox="1"/>
          <p:nvPr>
            <p:ph idx="6" type="body"/>
          </p:nvPr>
        </p:nvSpPr>
        <p:spPr>
          <a:xfrm>
            <a:off x="13288750" y="9568375"/>
            <a:ext cx="4363200" cy="393900"/>
          </a:xfrm>
          <a:prstGeom prst="rect">
            <a:avLst/>
          </a:prstGeom>
        </p:spPr>
        <p:txBody>
          <a:bodyPr anchorCtr="0" anchor="t" bIns="45700" lIns="91425" spcFirstLastPara="1" rIns="91425" wrap="square" tIns="45700">
            <a:normAutofit/>
          </a:bodyPr>
          <a:lstStyle>
            <a:lvl1pPr indent="-361950" lvl="0" marL="457200" algn="ctr">
              <a:spcBef>
                <a:spcPts val="640"/>
              </a:spcBef>
              <a:spcAft>
                <a:spcPts val="0"/>
              </a:spcAft>
              <a:buSzPts val="2100"/>
              <a:buChar char="•"/>
              <a:defRPr sz="2100"/>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160" name="Google Shape;160;p6"/>
          <p:cNvSpPr txBox="1"/>
          <p:nvPr>
            <p:ph idx="7" type="subTitle"/>
          </p:nvPr>
        </p:nvSpPr>
        <p:spPr>
          <a:xfrm>
            <a:off x="653200" y="5069850"/>
            <a:ext cx="4233000" cy="5883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61" name="Google Shape;161;p6"/>
          <p:cNvSpPr txBox="1"/>
          <p:nvPr>
            <p:ph idx="8" type="body"/>
          </p:nvPr>
        </p:nvSpPr>
        <p:spPr>
          <a:xfrm>
            <a:off x="588100" y="5988625"/>
            <a:ext cx="4363200" cy="393900"/>
          </a:xfrm>
          <a:prstGeom prst="rect">
            <a:avLst/>
          </a:prstGeom>
        </p:spPr>
        <p:txBody>
          <a:bodyPr anchorCtr="0" anchor="t" bIns="45700" lIns="91425" spcFirstLastPara="1" rIns="91425" wrap="square" tIns="45700">
            <a:normAutofit/>
          </a:bodyPr>
          <a:lstStyle>
            <a:lvl1pPr indent="-361950" lvl="0" marL="457200" algn="ctr">
              <a:spcBef>
                <a:spcPts val="640"/>
              </a:spcBef>
              <a:spcAft>
                <a:spcPts val="0"/>
              </a:spcAft>
              <a:buSzPts val="2100"/>
              <a:buChar char="•"/>
              <a:defRPr sz="2100"/>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162" name="Google Shape;162;p6"/>
          <p:cNvSpPr txBox="1"/>
          <p:nvPr>
            <p:ph idx="9" type="subTitle"/>
          </p:nvPr>
        </p:nvSpPr>
        <p:spPr>
          <a:xfrm>
            <a:off x="7002250" y="5069850"/>
            <a:ext cx="4233000" cy="5883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63" name="Google Shape;163;p6"/>
          <p:cNvSpPr txBox="1"/>
          <p:nvPr>
            <p:ph idx="13" type="body"/>
          </p:nvPr>
        </p:nvSpPr>
        <p:spPr>
          <a:xfrm>
            <a:off x="6937150" y="5988625"/>
            <a:ext cx="4363200" cy="393900"/>
          </a:xfrm>
          <a:prstGeom prst="rect">
            <a:avLst/>
          </a:prstGeom>
        </p:spPr>
        <p:txBody>
          <a:bodyPr anchorCtr="0" anchor="t" bIns="45700" lIns="91425" spcFirstLastPara="1" rIns="91425" wrap="square" tIns="45700">
            <a:normAutofit/>
          </a:bodyPr>
          <a:lstStyle>
            <a:lvl1pPr indent="-361950" lvl="0" marL="457200" algn="ctr">
              <a:spcBef>
                <a:spcPts val="640"/>
              </a:spcBef>
              <a:spcAft>
                <a:spcPts val="0"/>
              </a:spcAft>
              <a:buSzPts val="2100"/>
              <a:buChar char="•"/>
              <a:defRPr sz="2100"/>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164" name="Google Shape;164;p6"/>
          <p:cNvSpPr txBox="1"/>
          <p:nvPr>
            <p:ph idx="14" type="subTitle"/>
          </p:nvPr>
        </p:nvSpPr>
        <p:spPr>
          <a:xfrm>
            <a:off x="13351300" y="5069850"/>
            <a:ext cx="4233000" cy="5883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65" name="Google Shape;165;p6"/>
          <p:cNvSpPr txBox="1"/>
          <p:nvPr>
            <p:ph idx="15" type="body"/>
          </p:nvPr>
        </p:nvSpPr>
        <p:spPr>
          <a:xfrm>
            <a:off x="13286200" y="5988625"/>
            <a:ext cx="4363200" cy="393900"/>
          </a:xfrm>
          <a:prstGeom prst="rect">
            <a:avLst/>
          </a:prstGeom>
        </p:spPr>
        <p:txBody>
          <a:bodyPr anchorCtr="0" anchor="t" bIns="45700" lIns="91425" spcFirstLastPara="1" rIns="91425" wrap="square" tIns="45700">
            <a:normAutofit/>
          </a:bodyPr>
          <a:lstStyle>
            <a:lvl1pPr indent="-361950" lvl="0" marL="457200" algn="ctr">
              <a:spcBef>
                <a:spcPts val="640"/>
              </a:spcBef>
              <a:spcAft>
                <a:spcPts val="0"/>
              </a:spcAft>
              <a:buSzPts val="2100"/>
              <a:buChar char="•"/>
              <a:defRPr sz="2100"/>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166" name="Google Shape;166;p6"/>
          <p:cNvSpPr txBox="1"/>
          <p:nvPr>
            <p:ph type="title"/>
          </p:nvPr>
        </p:nvSpPr>
        <p:spPr>
          <a:xfrm>
            <a:off x="3502263" y="1193950"/>
            <a:ext cx="11320500" cy="1385400"/>
          </a:xfrm>
          <a:prstGeom prst="rect">
            <a:avLst/>
          </a:prstGeom>
        </p:spPr>
        <p:txBody>
          <a:bodyPr anchorCtr="0" anchor="t" bIns="45700" lIns="91425" spcFirstLastPara="1" rIns="91425" wrap="square" tIns="45700">
            <a:normAutofit/>
          </a:bodyPr>
          <a:lstStyle>
            <a:lvl1pPr lvl="0">
              <a:spcBef>
                <a:spcPts val="0"/>
              </a:spcBef>
              <a:spcAft>
                <a:spcPts val="0"/>
              </a:spcAft>
              <a:buSzPts val="11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6"/>
          <p:cNvSpPr txBox="1"/>
          <p:nvPr>
            <p:ph idx="16" type="subTitle"/>
          </p:nvPr>
        </p:nvSpPr>
        <p:spPr>
          <a:xfrm>
            <a:off x="623450" y="210225"/>
            <a:ext cx="4380600" cy="5385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5000"/>
              <a:buFont typeface="Six Caps"/>
              <a:buNone/>
              <a:defRPr sz="5000">
                <a:solidFill>
                  <a:schemeClr val="lt1"/>
                </a:solidFill>
                <a:latin typeface="Six Caps"/>
                <a:ea typeface="Six Caps"/>
                <a:cs typeface="Six Caps"/>
                <a:sym typeface="Six Caps"/>
              </a:defRPr>
            </a:lvl1pPr>
            <a:lvl2pPr lvl="1">
              <a:spcBef>
                <a:spcPts val="560"/>
              </a:spcBef>
              <a:spcAft>
                <a:spcPts val="0"/>
              </a:spcAft>
              <a:buClr>
                <a:schemeClr val="lt1"/>
              </a:buClr>
              <a:buSzPts val="5000"/>
              <a:buFont typeface="Six Caps"/>
              <a:buNone/>
              <a:defRPr sz="5000">
                <a:solidFill>
                  <a:schemeClr val="lt1"/>
                </a:solidFill>
                <a:latin typeface="Six Caps"/>
                <a:ea typeface="Six Caps"/>
                <a:cs typeface="Six Caps"/>
                <a:sym typeface="Six Caps"/>
              </a:defRPr>
            </a:lvl2pPr>
            <a:lvl3pPr lvl="2">
              <a:spcBef>
                <a:spcPts val="480"/>
              </a:spcBef>
              <a:spcAft>
                <a:spcPts val="0"/>
              </a:spcAft>
              <a:buClr>
                <a:schemeClr val="lt1"/>
              </a:buClr>
              <a:buSzPts val="5000"/>
              <a:buFont typeface="Six Caps"/>
              <a:buNone/>
              <a:defRPr sz="5000">
                <a:solidFill>
                  <a:schemeClr val="lt1"/>
                </a:solidFill>
                <a:latin typeface="Six Caps"/>
                <a:ea typeface="Six Caps"/>
                <a:cs typeface="Six Caps"/>
                <a:sym typeface="Six Caps"/>
              </a:defRPr>
            </a:lvl3pPr>
            <a:lvl4pPr lvl="3">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4pPr>
            <a:lvl5pPr lvl="4">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5pPr>
            <a:lvl6pPr lvl="5">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6pPr>
            <a:lvl7pPr lvl="6">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7pPr>
            <a:lvl8pPr lvl="7">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8pPr>
            <a:lvl9pPr lvl="8">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9pPr>
          </a:lstStyle>
          <a:p/>
        </p:txBody>
      </p:sp>
      <p:sp>
        <p:nvSpPr>
          <p:cNvPr id="168" name="Google Shape;168;p6"/>
          <p:cNvSpPr txBox="1"/>
          <p:nvPr>
            <p:ph idx="17" type="subTitle"/>
          </p:nvPr>
        </p:nvSpPr>
        <p:spPr>
          <a:xfrm>
            <a:off x="153219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462AF0"/>
              </a:buClr>
              <a:buSzPts val="3500"/>
              <a:buFont typeface="Six Caps"/>
              <a:buNone/>
              <a:defRPr>
                <a:solidFill>
                  <a:srgbClr val="462AF0"/>
                </a:solidFill>
                <a:latin typeface="Six Caps"/>
                <a:ea typeface="Six Caps"/>
                <a:cs typeface="Six Caps"/>
                <a:sym typeface="Six Caps"/>
              </a:defRPr>
            </a:lvl1pPr>
            <a:lvl2pPr lvl="1" algn="ctr">
              <a:spcBef>
                <a:spcPts val="560"/>
              </a:spcBef>
              <a:spcAft>
                <a:spcPts val="0"/>
              </a:spcAft>
              <a:buClr>
                <a:srgbClr val="462AF0"/>
              </a:buClr>
              <a:buSzPts val="3500"/>
              <a:buFont typeface="Six Caps"/>
              <a:buNone/>
              <a:defRPr sz="3500">
                <a:solidFill>
                  <a:srgbClr val="462AF0"/>
                </a:solidFill>
                <a:latin typeface="Six Caps"/>
                <a:ea typeface="Six Caps"/>
                <a:cs typeface="Six Caps"/>
                <a:sym typeface="Six Caps"/>
              </a:defRPr>
            </a:lvl2pPr>
            <a:lvl3pPr lvl="2" algn="ctr">
              <a:spcBef>
                <a:spcPts val="480"/>
              </a:spcBef>
              <a:spcAft>
                <a:spcPts val="0"/>
              </a:spcAft>
              <a:buClr>
                <a:srgbClr val="462AF0"/>
              </a:buClr>
              <a:buSzPts val="3500"/>
              <a:buFont typeface="Six Caps"/>
              <a:buNone/>
              <a:defRPr sz="3500">
                <a:solidFill>
                  <a:srgbClr val="462AF0"/>
                </a:solidFill>
                <a:latin typeface="Six Caps"/>
                <a:ea typeface="Six Caps"/>
                <a:cs typeface="Six Caps"/>
                <a:sym typeface="Six Caps"/>
              </a:defRPr>
            </a:lvl3pPr>
            <a:lvl4pPr lvl="3"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4pPr>
            <a:lvl5pPr lvl="4"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5pPr>
            <a:lvl6pPr lvl="5"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6pPr>
            <a:lvl7pPr lvl="6"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7pPr>
            <a:lvl8pPr lvl="7"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8pPr>
            <a:lvl9pPr lvl="8"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9pPr>
          </a:lstStyle>
          <a:p/>
        </p:txBody>
      </p:sp>
      <p:sp>
        <p:nvSpPr>
          <p:cNvPr id="169" name="Google Shape;169;p6"/>
          <p:cNvSpPr txBox="1"/>
          <p:nvPr>
            <p:ph idx="18" type="subTitle"/>
          </p:nvPr>
        </p:nvSpPr>
        <p:spPr>
          <a:xfrm>
            <a:off x="1629892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
        <p:nvSpPr>
          <p:cNvPr id="170" name="Google Shape;170;p6"/>
          <p:cNvSpPr txBox="1"/>
          <p:nvPr>
            <p:ph idx="19" type="subTitle"/>
          </p:nvPr>
        </p:nvSpPr>
        <p:spPr>
          <a:xfrm>
            <a:off x="172758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171" name="Shape 171"/>
        <p:cNvGrpSpPr/>
        <p:nvPr/>
      </p:nvGrpSpPr>
      <p:grpSpPr>
        <a:xfrm>
          <a:off x="0" y="0"/>
          <a:ext cx="0" cy="0"/>
          <a:chOff x="0" y="0"/>
          <a:chExt cx="0" cy="0"/>
        </a:xfrm>
      </p:grpSpPr>
      <p:sp>
        <p:nvSpPr>
          <p:cNvPr id="172" name="Google Shape;172;p7"/>
          <p:cNvSpPr/>
          <p:nvPr>
            <p:ph idx="2" type="pic"/>
          </p:nvPr>
        </p:nvSpPr>
        <p:spPr>
          <a:xfrm>
            <a:off x="9401050" y="2004900"/>
            <a:ext cx="3802200" cy="3688500"/>
          </a:xfrm>
          <a:prstGeom prst="rect">
            <a:avLst/>
          </a:prstGeom>
          <a:noFill/>
          <a:ln>
            <a:noFill/>
          </a:ln>
        </p:spPr>
      </p:sp>
      <p:sp>
        <p:nvSpPr>
          <p:cNvPr id="173" name="Google Shape;173;p7"/>
          <p:cNvSpPr/>
          <p:nvPr>
            <p:ph idx="3" type="pic"/>
          </p:nvPr>
        </p:nvSpPr>
        <p:spPr>
          <a:xfrm>
            <a:off x="9399150" y="5983213"/>
            <a:ext cx="3802200" cy="3688500"/>
          </a:xfrm>
          <a:prstGeom prst="rect">
            <a:avLst/>
          </a:prstGeom>
          <a:noFill/>
          <a:ln>
            <a:noFill/>
          </a:ln>
        </p:spPr>
      </p:sp>
      <p:sp>
        <p:nvSpPr>
          <p:cNvPr id="174" name="Google Shape;174;p7"/>
          <p:cNvSpPr/>
          <p:nvPr>
            <p:ph idx="4" type="pic"/>
          </p:nvPr>
        </p:nvSpPr>
        <p:spPr>
          <a:xfrm>
            <a:off x="13457175" y="2004914"/>
            <a:ext cx="3802200" cy="7649700"/>
          </a:xfrm>
          <a:prstGeom prst="rect">
            <a:avLst/>
          </a:prstGeom>
          <a:noFill/>
          <a:ln>
            <a:noFill/>
          </a:ln>
        </p:spPr>
      </p:sp>
      <p:grpSp>
        <p:nvGrpSpPr>
          <p:cNvPr id="175" name="Google Shape;175;p7"/>
          <p:cNvGrpSpPr/>
          <p:nvPr/>
        </p:nvGrpSpPr>
        <p:grpSpPr>
          <a:xfrm>
            <a:off x="0" y="-216993"/>
            <a:ext cx="18288118" cy="1240447"/>
            <a:chOff x="0" y="-57150"/>
            <a:chExt cx="4816592" cy="326700"/>
          </a:xfrm>
        </p:grpSpPr>
        <p:sp>
          <p:nvSpPr>
            <p:cNvPr id="176" name="Google Shape;176;p7"/>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7"/>
            <p:cNvSpPr txBox="1"/>
            <p:nvPr/>
          </p:nvSpPr>
          <p:spPr>
            <a:xfrm>
              <a:off x="0" y="-57150"/>
              <a:ext cx="4816500" cy="326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8" name="Google Shape;178;p7"/>
          <p:cNvGrpSpPr/>
          <p:nvPr/>
        </p:nvGrpSpPr>
        <p:grpSpPr>
          <a:xfrm>
            <a:off x="15178824" y="106043"/>
            <a:ext cx="811337" cy="811337"/>
            <a:chOff x="0" y="0"/>
            <a:chExt cx="812800" cy="812800"/>
          </a:xfrm>
        </p:grpSpPr>
        <p:sp>
          <p:nvSpPr>
            <p:cNvPr id="179" name="Google Shape;17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p7"/>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1" name="Google Shape;181;p7"/>
          <p:cNvGrpSpPr/>
          <p:nvPr/>
        </p:nvGrpSpPr>
        <p:grpSpPr>
          <a:xfrm>
            <a:off x="16155759" y="106043"/>
            <a:ext cx="811337" cy="811337"/>
            <a:chOff x="0" y="0"/>
            <a:chExt cx="812800" cy="812800"/>
          </a:xfrm>
        </p:grpSpPr>
        <p:sp>
          <p:nvSpPr>
            <p:cNvPr id="182" name="Google Shape;18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7"/>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4" name="Google Shape;184;p7"/>
          <p:cNvGrpSpPr/>
          <p:nvPr/>
        </p:nvGrpSpPr>
        <p:grpSpPr>
          <a:xfrm>
            <a:off x="17132694" y="106043"/>
            <a:ext cx="811337" cy="811337"/>
            <a:chOff x="0" y="0"/>
            <a:chExt cx="812800" cy="812800"/>
          </a:xfrm>
        </p:grpSpPr>
        <p:sp>
          <p:nvSpPr>
            <p:cNvPr id="185" name="Google Shape;18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7"/>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87" name="Google Shape;187;p7"/>
          <p:cNvCxnSpPr/>
          <p:nvPr/>
        </p:nvCxnSpPr>
        <p:spPr>
          <a:xfrm>
            <a:off x="5148295" y="492661"/>
            <a:ext cx="9398100" cy="0"/>
          </a:xfrm>
          <a:prstGeom prst="straightConnector1">
            <a:avLst/>
          </a:prstGeom>
          <a:noFill/>
          <a:ln cap="flat" cmpd="sng" w="9525">
            <a:solidFill>
              <a:srgbClr val="FFFFFF"/>
            </a:solidFill>
            <a:prstDash val="solid"/>
            <a:round/>
            <a:headEnd len="sm" w="sm" type="none"/>
            <a:tailEnd len="sm" w="sm" type="none"/>
          </a:ln>
        </p:spPr>
      </p:cxnSp>
      <p:grpSp>
        <p:nvGrpSpPr>
          <p:cNvPr id="188" name="Google Shape;188;p7"/>
          <p:cNvGrpSpPr/>
          <p:nvPr/>
        </p:nvGrpSpPr>
        <p:grpSpPr>
          <a:xfrm>
            <a:off x="623032" y="8023607"/>
            <a:ext cx="4035261" cy="1648171"/>
            <a:chOff x="0" y="-57150"/>
            <a:chExt cx="344100" cy="140545"/>
          </a:xfrm>
        </p:grpSpPr>
        <p:sp>
          <p:nvSpPr>
            <p:cNvPr id="189" name="Google Shape;189;p7"/>
            <p:cNvSpPr/>
            <p:nvPr/>
          </p:nvSpPr>
          <p:spPr>
            <a:xfrm>
              <a:off x="0" y="0"/>
              <a:ext cx="344062" cy="83395"/>
            </a:xfrm>
            <a:custGeom>
              <a:rect b="b" l="l" r="r" t="t"/>
              <a:pathLst>
                <a:path extrusionOk="0" h="83395" w="344062">
                  <a:moveTo>
                    <a:pt x="41697" y="0"/>
                  </a:moveTo>
                  <a:lnTo>
                    <a:pt x="302365" y="0"/>
                  </a:lnTo>
                  <a:cubicBezTo>
                    <a:pt x="313423" y="0"/>
                    <a:pt x="324029" y="4393"/>
                    <a:pt x="331849" y="12213"/>
                  </a:cubicBezTo>
                  <a:cubicBezTo>
                    <a:pt x="339669" y="20033"/>
                    <a:pt x="344062" y="30638"/>
                    <a:pt x="344062" y="41697"/>
                  </a:cubicBezTo>
                  <a:lnTo>
                    <a:pt x="344062" y="41697"/>
                  </a:lnTo>
                  <a:cubicBezTo>
                    <a:pt x="344062" y="64726"/>
                    <a:pt x="325393" y="83395"/>
                    <a:pt x="30236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7"/>
            <p:cNvSpPr txBox="1"/>
            <p:nvPr/>
          </p:nvSpPr>
          <p:spPr>
            <a:xfrm>
              <a:off x="0" y="-57150"/>
              <a:ext cx="344100" cy="14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1" name="Google Shape;191;p7"/>
          <p:cNvGrpSpPr/>
          <p:nvPr/>
        </p:nvGrpSpPr>
        <p:grpSpPr>
          <a:xfrm>
            <a:off x="4046559" y="8863743"/>
            <a:ext cx="329717" cy="638097"/>
            <a:chOff x="14757" y="14757"/>
            <a:chExt cx="439622" cy="850796"/>
          </a:xfrm>
        </p:grpSpPr>
        <p:cxnSp>
          <p:nvCxnSpPr>
            <p:cNvPr id="192" name="Google Shape;192;p7"/>
            <p:cNvCxnSpPr/>
            <p:nvPr/>
          </p:nvCxnSpPr>
          <p:spPr>
            <a:xfrm>
              <a:off x="19079" y="14757"/>
              <a:ext cx="435300" cy="435300"/>
            </a:xfrm>
            <a:prstGeom prst="straightConnector1">
              <a:avLst/>
            </a:prstGeom>
            <a:noFill/>
            <a:ln cap="flat" cmpd="sng" w="41725">
              <a:solidFill>
                <a:srgbClr val="FFFFFF"/>
              </a:solidFill>
              <a:prstDash val="solid"/>
              <a:round/>
              <a:headEnd len="sm" w="sm" type="none"/>
              <a:tailEnd len="sm" w="sm" type="none"/>
            </a:ln>
          </p:spPr>
        </p:cxnSp>
        <p:cxnSp>
          <p:nvCxnSpPr>
            <p:cNvPr id="193" name="Google Shape;193;p7"/>
            <p:cNvCxnSpPr/>
            <p:nvPr/>
          </p:nvCxnSpPr>
          <p:spPr>
            <a:xfrm flipH="1" rot="10800000">
              <a:off x="14757" y="430253"/>
              <a:ext cx="435300" cy="435300"/>
            </a:xfrm>
            <a:prstGeom prst="straightConnector1">
              <a:avLst/>
            </a:prstGeom>
            <a:noFill/>
            <a:ln cap="flat" cmpd="sng" w="41725">
              <a:solidFill>
                <a:srgbClr val="FFFFFF"/>
              </a:solidFill>
              <a:prstDash val="solid"/>
              <a:round/>
              <a:headEnd len="sm" w="sm" type="none"/>
              <a:tailEnd len="sm" w="sm" type="none"/>
            </a:ln>
          </p:spPr>
        </p:cxnSp>
      </p:grpSp>
      <p:sp>
        <p:nvSpPr>
          <p:cNvPr id="194" name="Google Shape;194;p7"/>
          <p:cNvSpPr/>
          <p:nvPr/>
        </p:nvSpPr>
        <p:spPr>
          <a:xfrm>
            <a:off x="7248498" y="3575641"/>
            <a:ext cx="736600" cy="1181136"/>
          </a:xfrm>
          <a:custGeom>
            <a:rect b="b" l="l" r="r" t="t"/>
            <a:pathLst>
              <a:path extrusionOk="0" h="1181136" w="736600">
                <a:moveTo>
                  <a:pt x="0" y="0"/>
                </a:moveTo>
                <a:lnTo>
                  <a:pt x="736600" y="0"/>
                </a:lnTo>
                <a:lnTo>
                  <a:pt x="736600" y="1181136"/>
                </a:lnTo>
                <a:lnTo>
                  <a:pt x="0" y="1181136"/>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7"/>
          <p:cNvSpPr txBox="1"/>
          <p:nvPr>
            <p:ph idx="1" type="subTitle"/>
          </p:nvPr>
        </p:nvSpPr>
        <p:spPr>
          <a:xfrm>
            <a:off x="623450" y="210225"/>
            <a:ext cx="4380600" cy="5385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5000"/>
              <a:buFont typeface="Six Caps"/>
              <a:buNone/>
              <a:defRPr sz="5000">
                <a:solidFill>
                  <a:schemeClr val="lt1"/>
                </a:solidFill>
                <a:latin typeface="Six Caps"/>
                <a:ea typeface="Six Caps"/>
                <a:cs typeface="Six Caps"/>
                <a:sym typeface="Six Caps"/>
              </a:defRPr>
            </a:lvl1pPr>
            <a:lvl2pPr lvl="1">
              <a:spcBef>
                <a:spcPts val="560"/>
              </a:spcBef>
              <a:spcAft>
                <a:spcPts val="0"/>
              </a:spcAft>
              <a:buClr>
                <a:schemeClr val="lt1"/>
              </a:buClr>
              <a:buSzPts val="5000"/>
              <a:buFont typeface="Six Caps"/>
              <a:buNone/>
              <a:defRPr sz="5000">
                <a:solidFill>
                  <a:schemeClr val="lt1"/>
                </a:solidFill>
                <a:latin typeface="Six Caps"/>
                <a:ea typeface="Six Caps"/>
                <a:cs typeface="Six Caps"/>
                <a:sym typeface="Six Caps"/>
              </a:defRPr>
            </a:lvl2pPr>
            <a:lvl3pPr lvl="2">
              <a:spcBef>
                <a:spcPts val="480"/>
              </a:spcBef>
              <a:spcAft>
                <a:spcPts val="0"/>
              </a:spcAft>
              <a:buClr>
                <a:schemeClr val="lt1"/>
              </a:buClr>
              <a:buSzPts val="5000"/>
              <a:buFont typeface="Six Caps"/>
              <a:buNone/>
              <a:defRPr sz="5000">
                <a:solidFill>
                  <a:schemeClr val="lt1"/>
                </a:solidFill>
                <a:latin typeface="Six Caps"/>
                <a:ea typeface="Six Caps"/>
                <a:cs typeface="Six Caps"/>
                <a:sym typeface="Six Caps"/>
              </a:defRPr>
            </a:lvl3pPr>
            <a:lvl4pPr lvl="3">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4pPr>
            <a:lvl5pPr lvl="4">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5pPr>
            <a:lvl6pPr lvl="5">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6pPr>
            <a:lvl7pPr lvl="6">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7pPr>
            <a:lvl8pPr lvl="7">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8pPr>
            <a:lvl9pPr lvl="8">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9pPr>
          </a:lstStyle>
          <a:p/>
        </p:txBody>
      </p:sp>
      <p:sp>
        <p:nvSpPr>
          <p:cNvPr id="196" name="Google Shape;196;p7"/>
          <p:cNvSpPr txBox="1"/>
          <p:nvPr>
            <p:ph idx="5" type="subTitle"/>
          </p:nvPr>
        </p:nvSpPr>
        <p:spPr>
          <a:xfrm>
            <a:off x="153219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462AF0"/>
              </a:buClr>
              <a:buSzPts val="3500"/>
              <a:buFont typeface="Six Caps"/>
              <a:buNone/>
              <a:defRPr>
                <a:solidFill>
                  <a:srgbClr val="462AF0"/>
                </a:solidFill>
                <a:latin typeface="Six Caps"/>
                <a:ea typeface="Six Caps"/>
                <a:cs typeface="Six Caps"/>
                <a:sym typeface="Six Caps"/>
              </a:defRPr>
            </a:lvl1pPr>
            <a:lvl2pPr lvl="1" algn="ctr">
              <a:spcBef>
                <a:spcPts val="560"/>
              </a:spcBef>
              <a:spcAft>
                <a:spcPts val="0"/>
              </a:spcAft>
              <a:buClr>
                <a:srgbClr val="462AF0"/>
              </a:buClr>
              <a:buSzPts val="3500"/>
              <a:buFont typeface="Six Caps"/>
              <a:buNone/>
              <a:defRPr sz="3500">
                <a:solidFill>
                  <a:srgbClr val="462AF0"/>
                </a:solidFill>
                <a:latin typeface="Six Caps"/>
                <a:ea typeface="Six Caps"/>
                <a:cs typeface="Six Caps"/>
                <a:sym typeface="Six Caps"/>
              </a:defRPr>
            </a:lvl2pPr>
            <a:lvl3pPr lvl="2" algn="ctr">
              <a:spcBef>
                <a:spcPts val="480"/>
              </a:spcBef>
              <a:spcAft>
                <a:spcPts val="0"/>
              </a:spcAft>
              <a:buClr>
                <a:srgbClr val="462AF0"/>
              </a:buClr>
              <a:buSzPts val="3500"/>
              <a:buFont typeface="Six Caps"/>
              <a:buNone/>
              <a:defRPr sz="3500">
                <a:solidFill>
                  <a:srgbClr val="462AF0"/>
                </a:solidFill>
                <a:latin typeface="Six Caps"/>
                <a:ea typeface="Six Caps"/>
                <a:cs typeface="Six Caps"/>
                <a:sym typeface="Six Caps"/>
              </a:defRPr>
            </a:lvl3pPr>
            <a:lvl4pPr lvl="3"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4pPr>
            <a:lvl5pPr lvl="4"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5pPr>
            <a:lvl6pPr lvl="5"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6pPr>
            <a:lvl7pPr lvl="6"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7pPr>
            <a:lvl8pPr lvl="7"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8pPr>
            <a:lvl9pPr lvl="8"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9pPr>
          </a:lstStyle>
          <a:p/>
        </p:txBody>
      </p:sp>
      <p:sp>
        <p:nvSpPr>
          <p:cNvPr id="197" name="Google Shape;197;p7"/>
          <p:cNvSpPr txBox="1"/>
          <p:nvPr>
            <p:ph idx="6" type="subTitle"/>
          </p:nvPr>
        </p:nvSpPr>
        <p:spPr>
          <a:xfrm>
            <a:off x="1629892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
        <p:nvSpPr>
          <p:cNvPr id="198" name="Google Shape;198;p7"/>
          <p:cNvSpPr txBox="1"/>
          <p:nvPr>
            <p:ph idx="7" type="subTitle"/>
          </p:nvPr>
        </p:nvSpPr>
        <p:spPr>
          <a:xfrm>
            <a:off x="172758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
        <p:nvSpPr>
          <p:cNvPr id="199" name="Google Shape;199;p7"/>
          <p:cNvSpPr txBox="1"/>
          <p:nvPr>
            <p:ph type="title"/>
          </p:nvPr>
        </p:nvSpPr>
        <p:spPr>
          <a:xfrm>
            <a:off x="689075" y="3350250"/>
            <a:ext cx="6267300" cy="1525800"/>
          </a:xfrm>
          <a:prstGeom prst="rect">
            <a:avLst/>
          </a:prstGeom>
        </p:spPr>
        <p:txBody>
          <a:bodyPr anchorCtr="0" anchor="t" bIns="45700" lIns="91425" spcFirstLastPara="1" rIns="91425" wrap="square" tIns="45700">
            <a:normAutofit/>
          </a:bodyPr>
          <a:lstStyle>
            <a:lvl1pPr lvl="0" algn="l">
              <a:spcBef>
                <a:spcPts val="0"/>
              </a:spcBef>
              <a:spcAft>
                <a:spcPts val="0"/>
              </a:spcAft>
              <a:buSzPts val="11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7"/>
          <p:cNvSpPr txBox="1"/>
          <p:nvPr>
            <p:ph idx="8" type="body"/>
          </p:nvPr>
        </p:nvSpPr>
        <p:spPr>
          <a:xfrm>
            <a:off x="623450" y="5154975"/>
            <a:ext cx="6513600" cy="31500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sz="2100"/>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201" name="Google Shape;201;p7"/>
          <p:cNvSpPr txBox="1"/>
          <p:nvPr>
            <p:ph idx="9" type="subTitle"/>
          </p:nvPr>
        </p:nvSpPr>
        <p:spPr>
          <a:xfrm>
            <a:off x="935175" y="8862900"/>
            <a:ext cx="2838300" cy="6381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3500"/>
              <a:buNone/>
              <a:defRPr>
                <a:solidFill>
                  <a:schemeClr val="lt1"/>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202" name="Shape 202"/>
        <p:cNvGrpSpPr/>
        <p:nvPr/>
      </p:nvGrpSpPr>
      <p:grpSpPr>
        <a:xfrm>
          <a:off x="0" y="0"/>
          <a:ext cx="0" cy="0"/>
          <a:chOff x="0" y="0"/>
          <a:chExt cx="0" cy="0"/>
        </a:xfrm>
      </p:grpSpPr>
      <p:sp>
        <p:nvSpPr>
          <p:cNvPr id="203" name="Google Shape;203;p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8109" l="0" r="0" t="-810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04" name="Google Shape;204;p8"/>
          <p:cNvGrpSpPr/>
          <p:nvPr/>
        </p:nvGrpSpPr>
        <p:grpSpPr>
          <a:xfrm>
            <a:off x="0" y="1028700"/>
            <a:ext cx="18288008" cy="9258303"/>
            <a:chOff x="0" y="0"/>
            <a:chExt cx="18320986" cy="9274998"/>
          </a:xfrm>
        </p:grpSpPr>
        <p:sp>
          <p:nvSpPr>
            <p:cNvPr id="205" name="Google Shape;205;p8"/>
            <p:cNvSpPr/>
            <p:nvPr/>
          </p:nvSpPr>
          <p:spPr>
            <a:xfrm>
              <a:off x="0" y="0"/>
              <a:ext cx="18320986" cy="9274998"/>
            </a:xfrm>
            <a:custGeom>
              <a:rect b="b" l="l" r="r" t="t"/>
              <a:pathLst>
                <a:path extrusionOk="0" h="9274998" w="18320986">
                  <a:moveTo>
                    <a:pt x="9160493" y="0"/>
                  </a:moveTo>
                  <a:cubicBezTo>
                    <a:pt x="4101292" y="0"/>
                    <a:pt x="0" y="2076279"/>
                    <a:pt x="0" y="4637499"/>
                  </a:cubicBezTo>
                  <a:cubicBezTo>
                    <a:pt x="0" y="7198720"/>
                    <a:pt x="4101292" y="9274998"/>
                    <a:pt x="9160493" y="9274998"/>
                  </a:cubicBezTo>
                  <a:cubicBezTo>
                    <a:pt x="14219692" y="9274998"/>
                    <a:pt x="18320986" y="7198720"/>
                    <a:pt x="18320986" y="4637499"/>
                  </a:cubicBezTo>
                  <a:cubicBezTo>
                    <a:pt x="18320986" y="2076279"/>
                    <a:pt x="14219692" y="0"/>
                    <a:pt x="9160493" y="0"/>
                  </a:cubicBez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8"/>
            <p:cNvSpPr txBox="1"/>
            <p:nvPr/>
          </p:nvSpPr>
          <p:spPr>
            <a:xfrm>
              <a:off x="1717592" y="812381"/>
              <a:ext cx="14885700" cy="7593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7" name="Google Shape;207;p8"/>
          <p:cNvGrpSpPr/>
          <p:nvPr/>
        </p:nvGrpSpPr>
        <p:grpSpPr>
          <a:xfrm>
            <a:off x="0" y="-216993"/>
            <a:ext cx="18288118" cy="1240447"/>
            <a:chOff x="0" y="-57150"/>
            <a:chExt cx="4816592" cy="326700"/>
          </a:xfrm>
        </p:grpSpPr>
        <p:sp>
          <p:nvSpPr>
            <p:cNvPr id="208" name="Google Shape;208;p8"/>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8"/>
            <p:cNvSpPr txBox="1"/>
            <p:nvPr/>
          </p:nvSpPr>
          <p:spPr>
            <a:xfrm>
              <a:off x="0" y="-57150"/>
              <a:ext cx="4816500" cy="326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0" name="Google Shape;210;p8"/>
          <p:cNvGrpSpPr/>
          <p:nvPr/>
        </p:nvGrpSpPr>
        <p:grpSpPr>
          <a:xfrm>
            <a:off x="15178824" y="106043"/>
            <a:ext cx="811337" cy="811337"/>
            <a:chOff x="0" y="0"/>
            <a:chExt cx="812800" cy="812800"/>
          </a:xfrm>
        </p:grpSpPr>
        <p:sp>
          <p:nvSpPr>
            <p:cNvPr id="211" name="Google Shape;21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8"/>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3" name="Google Shape;213;p8"/>
          <p:cNvGrpSpPr/>
          <p:nvPr/>
        </p:nvGrpSpPr>
        <p:grpSpPr>
          <a:xfrm>
            <a:off x="16155759" y="106043"/>
            <a:ext cx="811337" cy="811337"/>
            <a:chOff x="0" y="0"/>
            <a:chExt cx="812800" cy="812800"/>
          </a:xfrm>
        </p:grpSpPr>
        <p:sp>
          <p:nvSpPr>
            <p:cNvPr id="214" name="Google Shape;21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8"/>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6" name="Google Shape;216;p8"/>
          <p:cNvGrpSpPr/>
          <p:nvPr/>
        </p:nvGrpSpPr>
        <p:grpSpPr>
          <a:xfrm>
            <a:off x="17132694" y="106043"/>
            <a:ext cx="811337" cy="811337"/>
            <a:chOff x="0" y="0"/>
            <a:chExt cx="812800" cy="812800"/>
          </a:xfrm>
        </p:grpSpPr>
        <p:sp>
          <p:nvSpPr>
            <p:cNvPr id="217" name="Google Shape;21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8"/>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19" name="Google Shape;219;p8"/>
          <p:cNvCxnSpPr/>
          <p:nvPr/>
        </p:nvCxnSpPr>
        <p:spPr>
          <a:xfrm>
            <a:off x="5148295" y="492661"/>
            <a:ext cx="9398100" cy="0"/>
          </a:xfrm>
          <a:prstGeom prst="straightConnector1">
            <a:avLst/>
          </a:prstGeom>
          <a:noFill/>
          <a:ln cap="flat" cmpd="sng" w="9525">
            <a:solidFill>
              <a:srgbClr val="FFFFFF"/>
            </a:solidFill>
            <a:prstDash val="solid"/>
            <a:round/>
            <a:headEnd len="sm" w="sm" type="none"/>
            <a:tailEnd len="sm" w="sm" type="none"/>
          </a:ln>
        </p:spPr>
      </p:cxnSp>
      <p:sp>
        <p:nvSpPr>
          <p:cNvPr id="220" name="Google Shape;220;p8"/>
          <p:cNvSpPr txBox="1"/>
          <p:nvPr>
            <p:ph type="title"/>
          </p:nvPr>
        </p:nvSpPr>
        <p:spPr>
          <a:xfrm>
            <a:off x="3199300" y="2382250"/>
            <a:ext cx="12370800" cy="4954800"/>
          </a:xfrm>
          <a:prstGeom prst="rect">
            <a:avLst/>
          </a:prstGeom>
        </p:spPr>
        <p:txBody>
          <a:bodyPr anchorCtr="0" anchor="t" bIns="45700" lIns="91425" spcFirstLastPara="1" rIns="91425" wrap="square" tIns="45700">
            <a:normAutofit/>
          </a:bodyPr>
          <a:lstStyle>
            <a:lvl1pPr lvl="0">
              <a:spcBef>
                <a:spcPts val="0"/>
              </a:spcBef>
              <a:spcAft>
                <a:spcPts val="0"/>
              </a:spcAft>
              <a:buClr>
                <a:schemeClr val="lt1"/>
              </a:buClr>
              <a:buSzPts val="25000"/>
              <a:buNone/>
              <a:defRPr sz="2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8"/>
          <p:cNvSpPr txBox="1"/>
          <p:nvPr>
            <p:ph idx="1" type="subTitle"/>
          </p:nvPr>
        </p:nvSpPr>
        <p:spPr>
          <a:xfrm>
            <a:off x="4610275" y="8157400"/>
            <a:ext cx="9516000" cy="8112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200"/>
              <a:buNone/>
              <a:defRPr sz="3200">
                <a:solidFill>
                  <a:schemeClr val="lt1"/>
                </a:solidFill>
              </a:defRPr>
            </a:lvl1pPr>
            <a:lvl2pPr lvl="1" algn="ctr">
              <a:spcBef>
                <a:spcPts val="560"/>
              </a:spcBef>
              <a:spcAft>
                <a:spcPts val="0"/>
              </a:spcAft>
              <a:buClr>
                <a:schemeClr val="lt1"/>
              </a:buClr>
              <a:buSzPts val="3200"/>
              <a:buNone/>
              <a:defRPr sz="3200">
                <a:solidFill>
                  <a:schemeClr val="lt1"/>
                </a:solidFill>
              </a:defRPr>
            </a:lvl2pPr>
            <a:lvl3pPr lvl="2" algn="ctr">
              <a:spcBef>
                <a:spcPts val="480"/>
              </a:spcBef>
              <a:spcAft>
                <a:spcPts val="0"/>
              </a:spcAft>
              <a:buClr>
                <a:schemeClr val="lt1"/>
              </a:buClr>
              <a:buSzPts val="3200"/>
              <a:buNone/>
              <a:defRPr sz="3200">
                <a:solidFill>
                  <a:schemeClr val="lt1"/>
                </a:solidFill>
              </a:defRPr>
            </a:lvl3pPr>
            <a:lvl4pPr lvl="3" algn="ctr">
              <a:spcBef>
                <a:spcPts val="400"/>
              </a:spcBef>
              <a:spcAft>
                <a:spcPts val="0"/>
              </a:spcAft>
              <a:buClr>
                <a:schemeClr val="lt1"/>
              </a:buClr>
              <a:buSzPts val="3200"/>
              <a:buNone/>
              <a:defRPr sz="3200">
                <a:solidFill>
                  <a:schemeClr val="lt1"/>
                </a:solidFill>
              </a:defRPr>
            </a:lvl4pPr>
            <a:lvl5pPr lvl="4" algn="ctr">
              <a:spcBef>
                <a:spcPts val="400"/>
              </a:spcBef>
              <a:spcAft>
                <a:spcPts val="0"/>
              </a:spcAft>
              <a:buClr>
                <a:schemeClr val="lt1"/>
              </a:buClr>
              <a:buSzPts val="3200"/>
              <a:buNone/>
              <a:defRPr sz="3200">
                <a:solidFill>
                  <a:schemeClr val="lt1"/>
                </a:solidFill>
              </a:defRPr>
            </a:lvl5pPr>
            <a:lvl6pPr lvl="5" algn="ctr">
              <a:spcBef>
                <a:spcPts val="400"/>
              </a:spcBef>
              <a:spcAft>
                <a:spcPts val="0"/>
              </a:spcAft>
              <a:buClr>
                <a:schemeClr val="lt1"/>
              </a:buClr>
              <a:buSzPts val="3200"/>
              <a:buNone/>
              <a:defRPr sz="3200">
                <a:solidFill>
                  <a:schemeClr val="lt1"/>
                </a:solidFill>
              </a:defRPr>
            </a:lvl6pPr>
            <a:lvl7pPr lvl="6" algn="ctr">
              <a:spcBef>
                <a:spcPts val="400"/>
              </a:spcBef>
              <a:spcAft>
                <a:spcPts val="0"/>
              </a:spcAft>
              <a:buClr>
                <a:schemeClr val="lt1"/>
              </a:buClr>
              <a:buSzPts val="3200"/>
              <a:buNone/>
              <a:defRPr sz="3200">
                <a:solidFill>
                  <a:schemeClr val="lt1"/>
                </a:solidFill>
              </a:defRPr>
            </a:lvl7pPr>
            <a:lvl8pPr lvl="7" algn="ctr">
              <a:spcBef>
                <a:spcPts val="400"/>
              </a:spcBef>
              <a:spcAft>
                <a:spcPts val="0"/>
              </a:spcAft>
              <a:buClr>
                <a:schemeClr val="lt1"/>
              </a:buClr>
              <a:buSzPts val="3200"/>
              <a:buNone/>
              <a:defRPr sz="3200">
                <a:solidFill>
                  <a:schemeClr val="lt1"/>
                </a:solidFill>
              </a:defRPr>
            </a:lvl8pPr>
            <a:lvl9pPr lvl="8" algn="ctr">
              <a:spcBef>
                <a:spcPts val="400"/>
              </a:spcBef>
              <a:spcAft>
                <a:spcPts val="0"/>
              </a:spcAft>
              <a:buClr>
                <a:schemeClr val="lt1"/>
              </a:buClr>
              <a:buSzPts val="3200"/>
              <a:buNone/>
              <a:defRPr sz="3200">
                <a:solidFill>
                  <a:schemeClr val="lt1"/>
                </a:solidFill>
              </a:defRPr>
            </a:lvl9pPr>
          </a:lstStyle>
          <a:p/>
        </p:txBody>
      </p:sp>
      <p:sp>
        <p:nvSpPr>
          <p:cNvPr id="222" name="Google Shape;222;p8"/>
          <p:cNvSpPr txBox="1"/>
          <p:nvPr>
            <p:ph idx="2" type="subTitle"/>
          </p:nvPr>
        </p:nvSpPr>
        <p:spPr>
          <a:xfrm>
            <a:off x="623450" y="210225"/>
            <a:ext cx="4380600" cy="5385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5000"/>
              <a:buFont typeface="Six Caps"/>
              <a:buNone/>
              <a:defRPr sz="5000">
                <a:solidFill>
                  <a:schemeClr val="lt1"/>
                </a:solidFill>
                <a:latin typeface="Six Caps"/>
                <a:ea typeface="Six Caps"/>
                <a:cs typeface="Six Caps"/>
                <a:sym typeface="Six Caps"/>
              </a:defRPr>
            </a:lvl1pPr>
            <a:lvl2pPr lvl="1">
              <a:spcBef>
                <a:spcPts val="560"/>
              </a:spcBef>
              <a:spcAft>
                <a:spcPts val="0"/>
              </a:spcAft>
              <a:buClr>
                <a:schemeClr val="lt1"/>
              </a:buClr>
              <a:buSzPts val="5000"/>
              <a:buFont typeface="Six Caps"/>
              <a:buNone/>
              <a:defRPr sz="5000">
                <a:solidFill>
                  <a:schemeClr val="lt1"/>
                </a:solidFill>
                <a:latin typeface="Six Caps"/>
                <a:ea typeface="Six Caps"/>
                <a:cs typeface="Six Caps"/>
                <a:sym typeface="Six Caps"/>
              </a:defRPr>
            </a:lvl2pPr>
            <a:lvl3pPr lvl="2">
              <a:spcBef>
                <a:spcPts val="480"/>
              </a:spcBef>
              <a:spcAft>
                <a:spcPts val="0"/>
              </a:spcAft>
              <a:buClr>
                <a:schemeClr val="lt1"/>
              </a:buClr>
              <a:buSzPts val="5000"/>
              <a:buFont typeface="Six Caps"/>
              <a:buNone/>
              <a:defRPr sz="5000">
                <a:solidFill>
                  <a:schemeClr val="lt1"/>
                </a:solidFill>
                <a:latin typeface="Six Caps"/>
                <a:ea typeface="Six Caps"/>
                <a:cs typeface="Six Caps"/>
                <a:sym typeface="Six Caps"/>
              </a:defRPr>
            </a:lvl3pPr>
            <a:lvl4pPr lvl="3">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4pPr>
            <a:lvl5pPr lvl="4">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5pPr>
            <a:lvl6pPr lvl="5">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6pPr>
            <a:lvl7pPr lvl="6">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7pPr>
            <a:lvl8pPr lvl="7">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8pPr>
            <a:lvl9pPr lvl="8">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9pPr>
          </a:lstStyle>
          <a:p/>
        </p:txBody>
      </p:sp>
      <p:sp>
        <p:nvSpPr>
          <p:cNvPr id="223" name="Google Shape;223;p8"/>
          <p:cNvSpPr txBox="1"/>
          <p:nvPr>
            <p:ph idx="3" type="subTitle"/>
          </p:nvPr>
        </p:nvSpPr>
        <p:spPr>
          <a:xfrm>
            <a:off x="153219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462AF0"/>
              </a:buClr>
              <a:buSzPts val="3500"/>
              <a:buFont typeface="Six Caps"/>
              <a:buNone/>
              <a:defRPr>
                <a:solidFill>
                  <a:srgbClr val="462AF0"/>
                </a:solidFill>
                <a:latin typeface="Six Caps"/>
                <a:ea typeface="Six Caps"/>
                <a:cs typeface="Six Caps"/>
                <a:sym typeface="Six Caps"/>
              </a:defRPr>
            </a:lvl1pPr>
            <a:lvl2pPr lvl="1" algn="ctr">
              <a:spcBef>
                <a:spcPts val="560"/>
              </a:spcBef>
              <a:spcAft>
                <a:spcPts val="0"/>
              </a:spcAft>
              <a:buClr>
                <a:srgbClr val="462AF0"/>
              </a:buClr>
              <a:buSzPts val="3500"/>
              <a:buFont typeface="Six Caps"/>
              <a:buNone/>
              <a:defRPr sz="3500">
                <a:solidFill>
                  <a:srgbClr val="462AF0"/>
                </a:solidFill>
                <a:latin typeface="Six Caps"/>
                <a:ea typeface="Six Caps"/>
                <a:cs typeface="Six Caps"/>
                <a:sym typeface="Six Caps"/>
              </a:defRPr>
            </a:lvl2pPr>
            <a:lvl3pPr lvl="2" algn="ctr">
              <a:spcBef>
                <a:spcPts val="480"/>
              </a:spcBef>
              <a:spcAft>
                <a:spcPts val="0"/>
              </a:spcAft>
              <a:buClr>
                <a:srgbClr val="462AF0"/>
              </a:buClr>
              <a:buSzPts val="3500"/>
              <a:buFont typeface="Six Caps"/>
              <a:buNone/>
              <a:defRPr sz="3500">
                <a:solidFill>
                  <a:srgbClr val="462AF0"/>
                </a:solidFill>
                <a:latin typeface="Six Caps"/>
                <a:ea typeface="Six Caps"/>
                <a:cs typeface="Six Caps"/>
                <a:sym typeface="Six Caps"/>
              </a:defRPr>
            </a:lvl3pPr>
            <a:lvl4pPr lvl="3"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4pPr>
            <a:lvl5pPr lvl="4"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5pPr>
            <a:lvl6pPr lvl="5"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6pPr>
            <a:lvl7pPr lvl="6"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7pPr>
            <a:lvl8pPr lvl="7"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8pPr>
            <a:lvl9pPr lvl="8"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9pPr>
          </a:lstStyle>
          <a:p/>
        </p:txBody>
      </p:sp>
      <p:sp>
        <p:nvSpPr>
          <p:cNvPr id="224" name="Google Shape;224;p8"/>
          <p:cNvSpPr txBox="1"/>
          <p:nvPr>
            <p:ph idx="4" type="subTitle"/>
          </p:nvPr>
        </p:nvSpPr>
        <p:spPr>
          <a:xfrm>
            <a:off x="1629892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
        <p:nvSpPr>
          <p:cNvPr id="225" name="Google Shape;225;p8"/>
          <p:cNvSpPr txBox="1"/>
          <p:nvPr>
            <p:ph idx="5" type="subTitle"/>
          </p:nvPr>
        </p:nvSpPr>
        <p:spPr>
          <a:xfrm>
            <a:off x="172758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26" name="Shape 226"/>
        <p:cNvGrpSpPr/>
        <p:nvPr/>
      </p:nvGrpSpPr>
      <p:grpSpPr>
        <a:xfrm>
          <a:off x="0" y="0"/>
          <a:ext cx="0" cy="0"/>
          <a:chOff x="0" y="0"/>
          <a:chExt cx="0" cy="0"/>
        </a:xfrm>
      </p:grpSpPr>
      <p:sp>
        <p:nvSpPr>
          <p:cNvPr id="227" name="Google Shape;227;p9"/>
          <p:cNvSpPr/>
          <p:nvPr>
            <p:ph idx="2" type="pic"/>
          </p:nvPr>
        </p:nvSpPr>
        <p:spPr>
          <a:xfrm>
            <a:off x="508600" y="1414250"/>
            <a:ext cx="17461200" cy="3853800"/>
          </a:xfrm>
          <a:prstGeom prst="rect">
            <a:avLst/>
          </a:prstGeom>
          <a:noFill/>
          <a:ln>
            <a:noFill/>
          </a:ln>
        </p:spPr>
      </p:sp>
      <p:grpSp>
        <p:nvGrpSpPr>
          <p:cNvPr id="228" name="Google Shape;228;p9"/>
          <p:cNvGrpSpPr/>
          <p:nvPr/>
        </p:nvGrpSpPr>
        <p:grpSpPr>
          <a:xfrm>
            <a:off x="0" y="-216993"/>
            <a:ext cx="18288118" cy="1240447"/>
            <a:chOff x="0" y="-57150"/>
            <a:chExt cx="4816592" cy="326700"/>
          </a:xfrm>
        </p:grpSpPr>
        <p:sp>
          <p:nvSpPr>
            <p:cNvPr id="229" name="Google Shape;229;p9"/>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 name="Google Shape;230;p9"/>
            <p:cNvSpPr txBox="1"/>
            <p:nvPr/>
          </p:nvSpPr>
          <p:spPr>
            <a:xfrm>
              <a:off x="0" y="-57150"/>
              <a:ext cx="4816500" cy="326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1" name="Google Shape;231;p9"/>
          <p:cNvGrpSpPr/>
          <p:nvPr/>
        </p:nvGrpSpPr>
        <p:grpSpPr>
          <a:xfrm>
            <a:off x="15178824" y="106043"/>
            <a:ext cx="811337" cy="811337"/>
            <a:chOff x="0" y="0"/>
            <a:chExt cx="812800" cy="812800"/>
          </a:xfrm>
        </p:grpSpPr>
        <p:sp>
          <p:nvSpPr>
            <p:cNvPr id="232" name="Google Shape;23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4" name="Google Shape;234;p9"/>
          <p:cNvGrpSpPr/>
          <p:nvPr/>
        </p:nvGrpSpPr>
        <p:grpSpPr>
          <a:xfrm>
            <a:off x="16155759" y="106043"/>
            <a:ext cx="811337" cy="811337"/>
            <a:chOff x="0" y="0"/>
            <a:chExt cx="812800" cy="812800"/>
          </a:xfrm>
        </p:grpSpPr>
        <p:sp>
          <p:nvSpPr>
            <p:cNvPr id="235" name="Google Shape;23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7" name="Google Shape;237;p9"/>
          <p:cNvGrpSpPr/>
          <p:nvPr/>
        </p:nvGrpSpPr>
        <p:grpSpPr>
          <a:xfrm>
            <a:off x="17132694" y="106043"/>
            <a:ext cx="811337" cy="811337"/>
            <a:chOff x="0" y="0"/>
            <a:chExt cx="812800" cy="812800"/>
          </a:xfrm>
        </p:grpSpPr>
        <p:sp>
          <p:nvSpPr>
            <p:cNvPr id="238" name="Google Shape;23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40" name="Google Shape;240;p9"/>
          <p:cNvCxnSpPr/>
          <p:nvPr/>
        </p:nvCxnSpPr>
        <p:spPr>
          <a:xfrm>
            <a:off x="5148295" y="492661"/>
            <a:ext cx="9398100" cy="0"/>
          </a:xfrm>
          <a:prstGeom prst="straightConnector1">
            <a:avLst/>
          </a:prstGeom>
          <a:noFill/>
          <a:ln cap="flat" cmpd="sng" w="9525">
            <a:solidFill>
              <a:srgbClr val="FFFFFF"/>
            </a:solidFill>
            <a:prstDash val="solid"/>
            <a:round/>
            <a:headEnd len="sm" w="sm" type="none"/>
            <a:tailEnd len="sm" w="sm" type="none"/>
          </a:ln>
        </p:spPr>
      </p:cxnSp>
      <p:grpSp>
        <p:nvGrpSpPr>
          <p:cNvPr id="241" name="Google Shape;241;p9"/>
          <p:cNvGrpSpPr/>
          <p:nvPr/>
        </p:nvGrpSpPr>
        <p:grpSpPr>
          <a:xfrm>
            <a:off x="8412287" y="5115064"/>
            <a:ext cx="9531706" cy="1648171"/>
            <a:chOff x="0" y="-57150"/>
            <a:chExt cx="812800" cy="140545"/>
          </a:xfrm>
        </p:grpSpPr>
        <p:sp>
          <p:nvSpPr>
            <p:cNvPr id="242" name="Google Shape;242;p9"/>
            <p:cNvSpPr/>
            <p:nvPr/>
          </p:nvSpPr>
          <p:spPr>
            <a:xfrm>
              <a:off x="0" y="0"/>
              <a:ext cx="812800" cy="83395"/>
            </a:xfrm>
            <a:custGeom>
              <a:rect b="b" l="l" r="r" t="t"/>
              <a:pathLst>
                <a:path extrusionOk="0" h="83395" w="81280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9"/>
            <p:cNvSpPr txBox="1"/>
            <p:nvPr/>
          </p:nvSpPr>
          <p:spPr>
            <a:xfrm>
              <a:off x="0" y="-57150"/>
              <a:ext cx="812700" cy="14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4" name="Google Shape;244;p9"/>
          <p:cNvGrpSpPr/>
          <p:nvPr/>
        </p:nvGrpSpPr>
        <p:grpSpPr>
          <a:xfrm>
            <a:off x="8412287" y="6650915"/>
            <a:ext cx="9531706" cy="1648171"/>
            <a:chOff x="0" y="-57150"/>
            <a:chExt cx="812800" cy="140545"/>
          </a:xfrm>
        </p:grpSpPr>
        <p:sp>
          <p:nvSpPr>
            <p:cNvPr id="245" name="Google Shape;245;p9"/>
            <p:cNvSpPr/>
            <p:nvPr/>
          </p:nvSpPr>
          <p:spPr>
            <a:xfrm>
              <a:off x="0" y="0"/>
              <a:ext cx="812800" cy="83395"/>
            </a:xfrm>
            <a:custGeom>
              <a:rect b="b" l="l" r="r" t="t"/>
              <a:pathLst>
                <a:path extrusionOk="0" h="83395" w="81280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9"/>
            <p:cNvSpPr txBox="1"/>
            <p:nvPr/>
          </p:nvSpPr>
          <p:spPr>
            <a:xfrm>
              <a:off x="0" y="-57150"/>
              <a:ext cx="812700" cy="14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7" name="Google Shape;247;p9"/>
          <p:cNvGrpSpPr/>
          <p:nvPr/>
        </p:nvGrpSpPr>
        <p:grpSpPr>
          <a:xfrm>
            <a:off x="8412287" y="8186767"/>
            <a:ext cx="9531706" cy="1648171"/>
            <a:chOff x="0" y="-57150"/>
            <a:chExt cx="812800" cy="140545"/>
          </a:xfrm>
        </p:grpSpPr>
        <p:sp>
          <p:nvSpPr>
            <p:cNvPr id="248" name="Google Shape;248;p9"/>
            <p:cNvSpPr/>
            <p:nvPr/>
          </p:nvSpPr>
          <p:spPr>
            <a:xfrm>
              <a:off x="0" y="0"/>
              <a:ext cx="812800" cy="83395"/>
            </a:xfrm>
            <a:custGeom>
              <a:rect b="b" l="l" r="r" t="t"/>
              <a:pathLst>
                <a:path extrusionOk="0" h="83395" w="81280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9"/>
            <p:cNvSpPr txBox="1"/>
            <p:nvPr/>
          </p:nvSpPr>
          <p:spPr>
            <a:xfrm>
              <a:off x="0" y="-57150"/>
              <a:ext cx="812700" cy="14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0" name="Google Shape;250;p9"/>
          <p:cNvGrpSpPr/>
          <p:nvPr/>
        </p:nvGrpSpPr>
        <p:grpSpPr>
          <a:xfrm>
            <a:off x="6972733" y="5777736"/>
            <a:ext cx="985520" cy="985520"/>
            <a:chOff x="0" y="0"/>
            <a:chExt cx="812800" cy="812800"/>
          </a:xfrm>
        </p:grpSpPr>
        <p:sp>
          <p:nvSpPr>
            <p:cNvPr id="251" name="Google Shape;251;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3" name="Google Shape;253;p9"/>
          <p:cNvGrpSpPr/>
          <p:nvPr/>
        </p:nvGrpSpPr>
        <p:grpSpPr>
          <a:xfrm>
            <a:off x="6972733" y="7321113"/>
            <a:ext cx="985520" cy="985520"/>
            <a:chOff x="0" y="0"/>
            <a:chExt cx="812800" cy="812800"/>
          </a:xfrm>
        </p:grpSpPr>
        <p:sp>
          <p:nvSpPr>
            <p:cNvPr id="254" name="Google Shape;25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6" name="Google Shape;256;p9"/>
          <p:cNvGrpSpPr/>
          <p:nvPr/>
        </p:nvGrpSpPr>
        <p:grpSpPr>
          <a:xfrm>
            <a:off x="6972733" y="8864490"/>
            <a:ext cx="985520" cy="985520"/>
            <a:chOff x="0" y="0"/>
            <a:chExt cx="812800" cy="812800"/>
          </a:xfrm>
        </p:grpSpPr>
        <p:sp>
          <p:nvSpPr>
            <p:cNvPr id="257" name="Google Shape;25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9" name="Google Shape;259;p9"/>
          <p:cNvSpPr txBox="1"/>
          <p:nvPr>
            <p:ph type="title"/>
          </p:nvPr>
        </p:nvSpPr>
        <p:spPr>
          <a:xfrm>
            <a:off x="541425" y="5762025"/>
            <a:ext cx="5627400" cy="4088100"/>
          </a:xfrm>
          <a:prstGeom prst="rect">
            <a:avLst/>
          </a:prstGeom>
        </p:spPr>
        <p:txBody>
          <a:bodyPr anchorCtr="0" anchor="t" bIns="45700" lIns="91425" spcFirstLastPara="1" rIns="91425" wrap="square" tIns="45700">
            <a:normAutofit/>
          </a:bodyPr>
          <a:lstStyle>
            <a:lvl1pPr lvl="0" algn="l">
              <a:spcBef>
                <a:spcPts val="0"/>
              </a:spcBef>
              <a:spcAft>
                <a:spcPts val="0"/>
              </a:spcAft>
              <a:buSzPts val="11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9"/>
          <p:cNvSpPr txBox="1"/>
          <p:nvPr>
            <p:ph idx="1" type="subTitle"/>
          </p:nvPr>
        </p:nvSpPr>
        <p:spPr>
          <a:xfrm>
            <a:off x="623450" y="210225"/>
            <a:ext cx="4380600" cy="5385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5000"/>
              <a:buFont typeface="Six Caps"/>
              <a:buNone/>
              <a:defRPr sz="5000">
                <a:solidFill>
                  <a:schemeClr val="lt1"/>
                </a:solidFill>
                <a:latin typeface="Six Caps"/>
                <a:ea typeface="Six Caps"/>
                <a:cs typeface="Six Caps"/>
                <a:sym typeface="Six Caps"/>
              </a:defRPr>
            </a:lvl1pPr>
            <a:lvl2pPr lvl="1">
              <a:spcBef>
                <a:spcPts val="560"/>
              </a:spcBef>
              <a:spcAft>
                <a:spcPts val="0"/>
              </a:spcAft>
              <a:buClr>
                <a:schemeClr val="lt1"/>
              </a:buClr>
              <a:buSzPts val="5000"/>
              <a:buFont typeface="Six Caps"/>
              <a:buNone/>
              <a:defRPr sz="5000">
                <a:solidFill>
                  <a:schemeClr val="lt1"/>
                </a:solidFill>
                <a:latin typeface="Six Caps"/>
                <a:ea typeface="Six Caps"/>
                <a:cs typeface="Six Caps"/>
                <a:sym typeface="Six Caps"/>
              </a:defRPr>
            </a:lvl2pPr>
            <a:lvl3pPr lvl="2">
              <a:spcBef>
                <a:spcPts val="480"/>
              </a:spcBef>
              <a:spcAft>
                <a:spcPts val="0"/>
              </a:spcAft>
              <a:buClr>
                <a:schemeClr val="lt1"/>
              </a:buClr>
              <a:buSzPts val="5000"/>
              <a:buFont typeface="Six Caps"/>
              <a:buNone/>
              <a:defRPr sz="5000">
                <a:solidFill>
                  <a:schemeClr val="lt1"/>
                </a:solidFill>
                <a:latin typeface="Six Caps"/>
                <a:ea typeface="Six Caps"/>
                <a:cs typeface="Six Caps"/>
                <a:sym typeface="Six Caps"/>
              </a:defRPr>
            </a:lvl3pPr>
            <a:lvl4pPr lvl="3">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4pPr>
            <a:lvl5pPr lvl="4">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5pPr>
            <a:lvl6pPr lvl="5">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6pPr>
            <a:lvl7pPr lvl="6">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7pPr>
            <a:lvl8pPr lvl="7">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8pPr>
            <a:lvl9pPr lvl="8">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9pPr>
          </a:lstStyle>
          <a:p/>
        </p:txBody>
      </p:sp>
      <p:sp>
        <p:nvSpPr>
          <p:cNvPr id="261" name="Google Shape;261;p9"/>
          <p:cNvSpPr txBox="1"/>
          <p:nvPr>
            <p:ph idx="3" type="subTitle"/>
          </p:nvPr>
        </p:nvSpPr>
        <p:spPr>
          <a:xfrm>
            <a:off x="9406525" y="5933425"/>
            <a:ext cx="8334600" cy="659100"/>
          </a:xfrm>
          <a:prstGeom prst="rect">
            <a:avLst/>
          </a:prstGeom>
        </p:spPr>
        <p:txBody>
          <a:bodyPr anchorCtr="0" anchor="t" bIns="45700" lIns="91425" spcFirstLastPara="1" rIns="91425" wrap="square" tIns="45700">
            <a:normAutofit/>
          </a:bodyPr>
          <a:lstStyle>
            <a:lvl1pPr lvl="0" algn="r">
              <a:spcBef>
                <a:spcPts val="640"/>
              </a:spcBef>
              <a:spcAft>
                <a:spcPts val="0"/>
              </a:spcAft>
              <a:buClr>
                <a:srgbClr val="462AF0"/>
              </a:buClr>
              <a:buSzPts val="3400"/>
              <a:buNone/>
              <a:defRPr sz="3400">
                <a:solidFill>
                  <a:srgbClr val="462AF0"/>
                </a:solidFill>
              </a:defRPr>
            </a:lvl1pPr>
            <a:lvl2pPr lvl="1" algn="r">
              <a:spcBef>
                <a:spcPts val="560"/>
              </a:spcBef>
              <a:spcAft>
                <a:spcPts val="0"/>
              </a:spcAft>
              <a:buClr>
                <a:srgbClr val="462AF0"/>
              </a:buClr>
              <a:buSzPts val="3400"/>
              <a:buNone/>
              <a:defRPr sz="3400">
                <a:solidFill>
                  <a:srgbClr val="462AF0"/>
                </a:solidFill>
              </a:defRPr>
            </a:lvl2pPr>
            <a:lvl3pPr lvl="2" algn="r">
              <a:spcBef>
                <a:spcPts val="480"/>
              </a:spcBef>
              <a:spcAft>
                <a:spcPts val="0"/>
              </a:spcAft>
              <a:buClr>
                <a:srgbClr val="462AF0"/>
              </a:buClr>
              <a:buSzPts val="3400"/>
              <a:buNone/>
              <a:defRPr sz="3400">
                <a:solidFill>
                  <a:srgbClr val="462AF0"/>
                </a:solidFill>
              </a:defRPr>
            </a:lvl3pPr>
            <a:lvl4pPr lvl="3" algn="r">
              <a:spcBef>
                <a:spcPts val="400"/>
              </a:spcBef>
              <a:spcAft>
                <a:spcPts val="0"/>
              </a:spcAft>
              <a:buClr>
                <a:srgbClr val="462AF0"/>
              </a:buClr>
              <a:buSzPts val="3400"/>
              <a:buNone/>
              <a:defRPr sz="3400">
                <a:solidFill>
                  <a:srgbClr val="462AF0"/>
                </a:solidFill>
              </a:defRPr>
            </a:lvl4pPr>
            <a:lvl5pPr lvl="4" algn="r">
              <a:spcBef>
                <a:spcPts val="400"/>
              </a:spcBef>
              <a:spcAft>
                <a:spcPts val="0"/>
              </a:spcAft>
              <a:buClr>
                <a:srgbClr val="462AF0"/>
              </a:buClr>
              <a:buSzPts val="3400"/>
              <a:buNone/>
              <a:defRPr sz="3400">
                <a:solidFill>
                  <a:srgbClr val="462AF0"/>
                </a:solidFill>
              </a:defRPr>
            </a:lvl5pPr>
            <a:lvl6pPr lvl="5" algn="r">
              <a:spcBef>
                <a:spcPts val="400"/>
              </a:spcBef>
              <a:spcAft>
                <a:spcPts val="0"/>
              </a:spcAft>
              <a:buClr>
                <a:srgbClr val="462AF0"/>
              </a:buClr>
              <a:buSzPts val="3400"/>
              <a:buNone/>
              <a:defRPr sz="3400">
                <a:solidFill>
                  <a:srgbClr val="462AF0"/>
                </a:solidFill>
              </a:defRPr>
            </a:lvl6pPr>
            <a:lvl7pPr lvl="6" algn="r">
              <a:spcBef>
                <a:spcPts val="400"/>
              </a:spcBef>
              <a:spcAft>
                <a:spcPts val="0"/>
              </a:spcAft>
              <a:buClr>
                <a:srgbClr val="462AF0"/>
              </a:buClr>
              <a:buSzPts val="3400"/>
              <a:buNone/>
              <a:defRPr sz="3400">
                <a:solidFill>
                  <a:srgbClr val="462AF0"/>
                </a:solidFill>
              </a:defRPr>
            </a:lvl7pPr>
            <a:lvl8pPr lvl="7" algn="r">
              <a:spcBef>
                <a:spcPts val="400"/>
              </a:spcBef>
              <a:spcAft>
                <a:spcPts val="0"/>
              </a:spcAft>
              <a:buClr>
                <a:srgbClr val="462AF0"/>
              </a:buClr>
              <a:buSzPts val="3400"/>
              <a:buNone/>
              <a:defRPr sz="3400">
                <a:solidFill>
                  <a:srgbClr val="462AF0"/>
                </a:solidFill>
              </a:defRPr>
            </a:lvl8pPr>
            <a:lvl9pPr lvl="8" algn="r">
              <a:spcBef>
                <a:spcPts val="400"/>
              </a:spcBef>
              <a:spcAft>
                <a:spcPts val="0"/>
              </a:spcAft>
              <a:buClr>
                <a:srgbClr val="462AF0"/>
              </a:buClr>
              <a:buSzPts val="3400"/>
              <a:buNone/>
              <a:defRPr sz="3400">
                <a:solidFill>
                  <a:srgbClr val="462AF0"/>
                </a:solidFill>
              </a:defRPr>
            </a:lvl9pPr>
          </a:lstStyle>
          <a:p/>
        </p:txBody>
      </p:sp>
      <p:sp>
        <p:nvSpPr>
          <p:cNvPr id="262" name="Google Shape;262;p9"/>
          <p:cNvSpPr txBox="1"/>
          <p:nvPr>
            <p:ph idx="4" type="subTitle"/>
          </p:nvPr>
        </p:nvSpPr>
        <p:spPr>
          <a:xfrm>
            <a:off x="7203363" y="5965038"/>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
        <p:nvSpPr>
          <p:cNvPr id="263" name="Google Shape;263;p9"/>
          <p:cNvSpPr txBox="1"/>
          <p:nvPr>
            <p:ph idx="5" type="subTitle"/>
          </p:nvPr>
        </p:nvSpPr>
        <p:spPr>
          <a:xfrm>
            <a:off x="9406525" y="7468500"/>
            <a:ext cx="8334600" cy="659100"/>
          </a:xfrm>
          <a:prstGeom prst="rect">
            <a:avLst/>
          </a:prstGeom>
        </p:spPr>
        <p:txBody>
          <a:bodyPr anchorCtr="0" anchor="t" bIns="45700" lIns="91425" spcFirstLastPara="1" rIns="91425" wrap="square" tIns="45700">
            <a:normAutofit/>
          </a:bodyPr>
          <a:lstStyle>
            <a:lvl1pPr lvl="0" algn="r">
              <a:spcBef>
                <a:spcPts val="640"/>
              </a:spcBef>
              <a:spcAft>
                <a:spcPts val="0"/>
              </a:spcAft>
              <a:buClr>
                <a:srgbClr val="462AF0"/>
              </a:buClr>
              <a:buSzPts val="3400"/>
              <a:buNone/>
              <a:defRPr sz="3400">
                <a:solidFill>
                  <a:srgbClr val="462AF0"/>
                </a:solidFill>
              </a:defRPr>
            </a:lvl1pPr>
            <a:lvl2pPr lvl="1" algn="r">
              <a:spcBef>
                <a:spcPts val="560"/>
              </a:spcBef>
              <a:spcAft>
                <a:spcPts val="0"/>
              </a:spcAft>
              <a:buClr>
                <a:srgbClr val="462AF0"/>
              </a:buClr>
              <a:buSzPts val="3400"/>
              <a:buNone/>
              <a:defRPr sz="3400">
                <a:solidFill>
                  <a:srgbClr val="462AF0"/>
                </a:solidFill>
              </a:defRPr>
            </a:lvl2pPr>
            <a:lvl3pPr lvl="2" algn="r">
              <a:spcBef>
                <a:spcPts val="480"/>
              </a:spcBef>
              <a:spcAft>
                <a:spcPts val="0"/>
              </a:spcAft>
              <a:buClr>
                <a:srgbClr val="462AF0"/>
              </a:buClr>
              <a:buSzPts val="3400"/>
              <a:buNone/>
              <a:defRPr sz="3400">
                <a:solidFill>
                  <a:srgbClr val="462AF0"/>
                </a:solidFill>
              </a:defRPr>
            </a:lvl3pPr>
            <a:lvl4pPr lvl="3" algn="r">
              <a:spcBef>
                <a:spcPts val="400"/>
              </a:spcBef>
              <a:spcAft>
                <a:spcPts val="0"/>
              </a:spcAft>
              <a:buClr>
                <a:srgbClr val="462AF0"/>
              </a:buClr>
              <a:buSzPts val="3400"/>
              <a:buNone/>
              <a:defRPr sz="3400">
                <a:solidFill>
                  <a:srgbClr val="462AF0"/>
                </a:solidFill>
              </a:defRPr>
            </a:lvl4pPr>
            <a:lvl5pPr lvl="4" algn="r">
              <a:spcBef>
                <a:spcPts val="400"/>
              </a:spcBef>
              <a:spcAft>
                <a:spcPts val="0"/>
              </a:spcAft>
              <a:buClr>
                <a:srgbClr val="462AF0"/>
              </a:buClr>
              <a:buSzPts val="3400"/>
              <a:buNone/>
              <a:defRPr sz="3400">
                <a:solidFill>
                  <a:srgbClr val="462AF0"/>
                </a:solidFill>
              </a:defRPr>
            </a:lvl5pPr>
            <a:lvl6pPr lvl="5" algn="r">
              <a:spcBef>
                <a:spcPts val="400"/>
              </a:spcBef>
              <a:spcAft>
                <a:spcPts val="0"/>
              </a:spcAft>
              <a:buClr>
                <a:srgbClr val="462AF0"/>
              </a:buClr>
              <a:buSzPts val="3400"/>
              <a:buNone/>
              <a:defRPr sz="3400">
                <a:solidFill>
                  <a:srgbClr val="462AF0"/>
                </a:solidFill>
              </a:defRPr>
            </a:lvl6pPr>
            <a:lvl7pPr lvl="6" algn="r">
              <a:spcBef>
                <a:spcPts val="400"/>
              </a:spcBef>
              <a:spcAft>
                <a:spcPts val="0"/>
              </a:spcAft>
              <a:buClr>
                <a:srgbClr val="462AF0"/>
              </a:buClr>
              <a:buSzPts val="3400"/>
              <a:buNone/>
              <a:defRPr sz="3400">
                <a:solidFill>
                  <a:srgbClr val="462AF0"/>
                </a:solidFill>
              </a:defRPr>
            </a:lvl7pPr>
            <a:lvl8pPr lvl="7" algn="r">
              <a:spcBef>
                <a:spcPts val="400"/>
              </a:spcBef>
              <a:spcAft>
                <a:spcPts val="0"/>
              </a:spcAft>
              <a:buClr>
                <a:srgbClr val="462AF0"/>
              </a:buClr>
              <a:buSzPts val="3400"/>
              <a:buNone/>
              <a:defRPr sz="3400">
                <a:solidFill>
                  <a:srgbClr val="462AF0"/>
                </a:solidFill>
              </a:defRPr>
            </a:lvl8pPr>
            <a:lvl9pPr lvl="8" algn="r">
              <a:spcBef>
                <a:spcPts val="400"/>
              </a:spcBef>
              <a:spcAft>
                <a:spcPts val="0"/>
              </a:spcAft>
              <a:buClr>
                <a:srgbClr val="462AF0"/>
              </a:buClr>
              <a:buSzPts val="3400"/>
              <a:buNone/>
              <a:defRPr sz="3400">
                <a:solidFill>
                  <a:srgbClr val="462AF0"/>
                </a:solidFill>
              </a:defRPr>
            </a:lvl9pPr>
          </a:lstStyle>
          <a:p/>
        </p:txBody>
      </p:sp>
      <p:sp>
        <p:nvSpPr>
          <p:cNvPr id="264" name="Google Shape;264;p9"/>
          <p:cNvSpPr txBox="1"/>
          <p:nvPr>
            <p:ph idx="6" type="subTitle"/>
          </p:nvPr>
        </p:nvSpPr>
        <p:spPr>
          <a:xfrm>
            <a:off x="7203363" y="7500113"/>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
        <p:nvSpPr>
          <p:cNvPr id="265" name="Google Shape;265;p9"/>
          <p:cNvSpPr txBox="1"/>
          <p:nvPr>
            <p:ph idx="7" type="subTitle"/>
          </p:nvPr>
        </p:nvSpPr>
        <p:spPr>
          <a:xfrm>
            <a:off x="9406525" y="9003600"/>
            <a:ext cx="8334600" cy="659100"/>
          </a:xfrm>
          <a:prstGeom prst="rect">
            <a:avLst/>
          </a:prstGeom>
        </p:spPr>
        <p:txBody>
          <a:bodyPr anchorCtr="0" anchor="t" bIns="45700" lIns="91425" spcFirstLastPara="1" rIns="91425" wrap="square" tIns="45700">
            <a:normAutofit/>
          </a:bodyPr>
          <a:lstStyle>
            <a:lvl1pPr lvl="0" algn="r">
              <a:spcBef>
                <a:spcPts val="640"/>
              </a:spcBef>
              <a:spcAft>
                <a:spcPts val="0"/>
              </a:spcAft>
              <a:buClr>
                <a:srgbClr val="462AF0"/>
              </a:buClr>
              <a:buSzPts val="3400"/>
              <a:buNone/>
              <a:defRPr sz="3400">
                <a:solidFill>
                  <a:srgbClr val="462AF0"/>
                </a:solidFill>
              </a:defRPr>
            </a:lvl1pPr>
            <a:lvl2pPr lvl="1" algn="r">
              <a:spcBef>
                <a:spcPts val="560"/>
              </a:spcBef>
              <a:spcAft>
                <a:spcPts val="0"/>
              </a:spcAft>
              <a:buClr>
                <a:srgbClr val="462AF0"/>
              </a:buClr>
              <a:buSzPts val="3400"/>
              <a:buNone/>
              <a:defRPr sz="3400">
                <a:solidFill>
                  <a:srgbClr val="462AF0"/>
                </a:solidFill>
              </a:defRPr>
            </a:lvl2pPr>
            <a:lvl3pPr lvl="2" algn="r">
              <a:spcBef>
                <a:spcPts val="480"/>
              </a:spcBef>
              <a:spcAft>
                <a:spcPts val="0"/>
              </a:spcAft>
              <a:buClr>
                <a:srgbClr val="462AF0"/>
              </a:buClr>
              <a:buSzPts val="3400"/>
              <a:buNone/>
              <a:defRPr sz="3400">
                <a:solidFill>
                  <a:srgbClr val="462AF0"/>
                </a:solidFill>
              </a:defRPr>
            </a:lvl3pPr>
            <a:lvl4pPr lvl="3" algn="r">
              <a:spcBef>
                <a:spcPts val="400"/>
              </a:spcBef>
              <a:spcAft>
                <a:spcPts val="0"/>
              </a:spcAft>
              <a:buClr>
                <a:srgbClr val="462AF0"/>
              </a:buClr>
              <a:buSzPts val="3400"/>
              <a:buNone/>
              <a:defRPr sz="3400">
                <a:solidFill>
                  <a:srgbClr val="462AF0"/>
                </a:solidFill>
              </a:defRPr>
            </a:lvl4pPr>
            <a:lvl5pPr lvl="4" algn="r">
              <a:spcBef>
                <a:spcPts val="400"/>
              </a:spcBef>
              <a:spcAft>
                <a:spcPts val="0"/>
              </a:spcAft>
              <a:buClr>
                <a:srgbClr val="462AF0"/>
              </a:buClr>
              <a:buSzPts val="3400"/>
              <a:buNone/>
              <a:defRPr sz="3400">
                <a:solidFill>
                  <a:srgbClr val="462AF0"/>
                </a:solidFill>
              </a:defRPr>
            </a:lvl5pPr>
            <a:lvl6pPr lvl="5" algn="r">
              <a:spcBef>
                <a:spcPts val="400"/>
              </a:spcBef>
              <a:spcAft>
                <a:spcPts val="0"/>
              </a:spcAft>
              <a:buClr>
                <a:srgbClr val="462AF0"/>
              </a:buClr>
              <a:buSzPts val="3400"/>
              <a:buNone/>
              <a:defRPr sz="3400">
                <a:solidFill>
                  <a:srgbClr val="462AF0"/>
                </a:solidFill>
              </a:defRPr>
            </a:lvl6pPr>
            <a:lvl7pPr lvl="6" algn="r">
              <a:spcBef>
                <a:spcPts val="400"/>
              </a:spcBef>
              <a:spcAft>
                <a:spcPts val="0"/>
              </a:spcAft>
              <a:buClr>
                <a:srgbClr val="462AF0"/>
              </a:buClr>
              <a:buSzPts val="3400"/>
              <a:buNone/>
              <a:defRPr sz="3400">
                <a:solidFill>
                  <a:srgbClr val="462AF0"/>
                </a:solidFill>
              </a:defRPr>
            </a:lvl7pPr>
            <a:lvl8pPr lvl="7" algn="r">
              <a:spcBef>
                <a:spcPts val="400"/>
              </a:spcBef>
              <a:spcAft>
                <a:spcPts val="0"/>
              </a:spcAft>
              <a:buClr>
                <a:srgbClr val="462AF0"/>
              </a:buClr>
              <a:buSzPts val="3400"/>
              <a:buNone/>
              <a:defRPr sz="3400">
                <a:solidFill>
                  <a:srgbClr val="462AF0"/>
                </a:solidFill>
              </a:defRPr>
            </a:lvl8pPr>
            <a:lvl9pPr lvl="8" algn="r">
              <a:spcBef>
                <a:spcPts val="400"/>
              </a:spcBef>
              <a:spcAft>
                <a:spcPts val="0"/>
              </a:spcAft>
              <a:buClr>
                <a:srgbClr val="462AF0"/>
              </a:buClr>
              <a:buSzPts val="3400"/>
              <a:buNone/>
              <a:defRPr sz="3400">
                <a:solidFill>
                  <a:srgbClr val="462AF0"/>
                </a:solidFill>
              </a:defRPr>
            </a:lvl9pPr>
          </a:lstStyle>
          <a:p/>
        </p:txBody>
      </p:sp>
      <p:sp>
        <p:nvSpPr>
          <p:cNvPr id="266" name="Google Shape;266;p9"/>
          <p:cNvSpPr txBox="1"/>
          <p:nvPr>
            <p:ph idx="8" type="subTitle"/>
          </p:nvPr>
        </p:nvSpPr>
        <p:spPr>
          <a:xfrm>
            <a:off x="7203363" y="9035213"/>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
        <p:nvSpPr>
          <p:cNvPr id="267" name="Google Shape;267;p9"/>
          <p:cNvSpPr txBox="1"/>
          <p:nvPr>
            <p:ph idx="9" type="subTitle"/>
          </p:nvPr>
        </p:nvSpPr>
        <p:spPr>
          <a:xfrm>
            <a:off x="153219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
        <p:nvSpPr>
          <p:cNvPr id="268" name="Google Shape;268;p9"/>
          <p:cNvSpPr txBox="1"/>
          <p:nvPr>
            <p:ph idx="13" type="subTitle"/>
          </p:nvPr>
        </p:nvSpPr>
        <p:spPr>
          <a:xfrm>
            <a:off x="1629892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
        <p:nvSpPr>
          <p:cNvPr id="269" name="Google Shape;269;p9"/>
          <p:cNvSpPr txBox="1"/>
          <p:nvPr>
            <p:ph idx="14" type="subTitle"/>
          </p:nvPr>
        </p:nvSpPr>
        <p:spPr>
          <a:xfrm>
            <a:off x="17275875" y="182150"/>
            <a:ext cx="525000" cy="659100"/>
          </a:xfrm>
          <a:prstGeom prst="rect">
            <a:avLst/>
          </a:prstGeom>
        </p:spPr>
        <p:txBody>
          <a:bodyPr anchorCtr="0" anchor="t" bIns="45700" lIns="91425" spcFirstLastPara="1" rIns="91425" wrap="square" tIns="4570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70" name="Shape 270"/>
        <p:cNvGrpSpPr/>
        <p:nvPr/>
      </p:nvGrpSpPr>
      <p:grpSpPr>
        <a:xfrm>
          <a:off x="0" y="0"/>
          <a:ext cx="0" cy="0"/>
          <a:chOff x="0" y="0"/>
          <a:chExt cx="0" cy="0"/>
        </a:xfrm>
      </p:grpSpPr>
      <p:sp>
        <p:nvSpPr>
          <p:cNvPr id="271" name="Google Shape;271;p1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8109" l="0" r="0" t="-810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72" name="Google Shape;272;p10"/>
          <p:cNvGrpSpPr/>
          <p:nvPr/>
        </p:nvGrpSpPr>
        <p:grpSpPr>
          <a:xfrm>
            <a:off x="-3787027" y="-2461496"/>
            <a:ext cx="23112068" cy="14039925"/>
            <a:chOff x="-33" y="-272821"/>
            <a:chExt cx="30816091" cy="18719900"/>
          </a:xfrm>
        </p:grpSpPr>
        <p:grpSp>
          <p:nvGrpSpPr>
            <p:cNvPr id="273" name="Google Shape;273;p10"/>
            <p:cNvGrpSpPr/>
            <p:nvPr/>
          </p:nvGrpSpPr>
          <p:grpSpPr>
            <a:xfrm>
              <a:off x="17042413" y="2719851"/>
              <a:ext cx="13773645" cy="5783587"/>
              <a:chOff x="0" y="-57150"/>
              <a:chExt cx="2720720" cy="1142437"/>
            </a:xfrm>
          </p:grpSpPr>
          <p:sp>
            <p:nvSpPr>
              <p:cNvPr id="274" name="Google Shape;274;p10"/>
              <p:cNvSpPr/>
              <p:nvPr/>
            </p:nvSpPr>
            <p:spPr>
              <a:xfrm>
                <a:off x="0" y="0"/>
                <a:ext cx="2720720" cy="1085287"/>
              </a:xfrm>
              <a:custGeom>
                <a:rect b="b" l="l" r="r" t="t"/>
                <a:pathLst>
                  <a:path extrusionOk="0" h="1085287" w="2720720">
                    <a:moveTo>
                      <a:pt x="2517520" y="0"/>
                    </a:moveTo>
                    <a:lnTo>
                      <a:pt x="0" y="0"/>
                    </a:lnTo>
                    <a:lnTo>
                      <a:pt x="203200" y="1085287"/>
                    </a:lnTo>
                    <a:lnTo>
                      <a:pt x="2720720" y="1085287"/>
                    </a:lnTo>
                    <a:lnTo>
                      <a:pt x="251752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10"/>
              <p:cNvSpPr txBox="1"/>
              <p:nvPr/>
            </p:nvSpPr>
            <p:spPr>
              <a:xfrm>
                <a:off x="101600" y="-57150"/>
                <a:ext cx="2517600" cy="1142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6" name="Google Shape;276;p10"/>
            <p:cNvGrpSpPr/>
            <p:nvPr/>
          </p:nvGrpSpPr>
          <p:grpSpPr>
            <a:xfrm rot="583949">
              <a:off x="19120810" y="12038532"/>
              <a:ext cx="7989838" cy="5774768"/>
              <a:chOff x="0" y="-57150"/>
              <a:chExt cx="1578252" cy="1140704"/>
            </a:xfrm>
          </p:grpSpPr>
          <p:sp>
            <p:nvSpPr>
              <p:cNvPr id="277" name="Google Shape;277;p10"/>
              <p:cNvSpPr/>
              <p:nvPr/>
            </p:nvSpPr>
            <p:spPr>
              <a:xfrm>
                <a:off x="0" y="0"/>
                <a:ext cx="1578252" cy="1083554"/>
              </a:xfrm>
              <a:custGeom>
                <a:rect b="b" l="l" r="r" t="t"/>
                <a:pathLst>
                  <a:path extrusionOk="0" h="1083554" w="1578252">
                    <a:moveTo>
                      <a:pt x="203200" y="0"/>
                    </a:moveTo>
                    <a:lnTo>
                      <a:pt x="1375052" y="0"/>
                    </a:lnTo>
                    <a:lnTo>
                      <a:pt x="1578252" y="1083554"/>
                    </a:lnTo>
                    <a:lnTo>
                      <a:pt x="0" y="1083554"/>
                    </a:lnTo>
                    <a:lnTo>
                      <a:pt x="20320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10"/>
              <p:cNvSpPr txBox="1"/>
              <p:nvPr/>
            </p:nvSpPr>
            <p:spPr>
              <a:xfrm>
                <a:off x="127000" y="-57150"/>
                <a:ext cx="1324200" cy="1140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9" name="Google Shape;279;p10"/>
            <p:cNvGrpSpPr/>
            <p:nvPr/>
          </p:nvGrpSpPr>
          <p:grpSpPr>
            <a:xfrm rot="1166549">
              <a:off x="934754" y="3390518"/>
              <a:ext cx="23668118" cy="9671392"/>
              <a:chOff x="0" y="-57150"/>
              <a:chExt cx="4675200" cy="1910405"/>
            </a:xfrm>
          </p:grpSpPr>
          <p:sp>
            <p:nvSpPr>
              <p:cNvPr id="280" name="Google Shape;280;p10"/>
              <p:cNvSpPr/>
              <p:nvPr/>
            </p:nvSpPr>
            <p:spPr>
              <a:xfrm>
                <a:off x="0" y="0"/>
                <a:ext cx="4675177" cy="1853255"/>
              </a:xfrm>
              <a:custGeom>
                <a:rect b="b" l="l" r="r" t="t"/>
                <a:pathLst>
                  <a:path extrusionOk="0" h="1853255" w="4675177">
                    <a:moveTo>
                      <a:pt x="0" y="0"/>
                    </a:moveTo>
                    <a:lnTo>
                      <a:pt x="4675177" y="0"/>
                    </a:lnTo>
                    <a:lnTo>
                      <a:pt x="4675177" y="1853255"/>
                    </a:lnTo>
                    <a:lnTo>
                      <a:pt x="0" y="1853255"/>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10"/>
              <p:cNvSpPr txBox="1"/>
              <p:nvPr/>
            </p:nvSpPr>
            <p:spPr>
              <a:xfrm>
                <a:off x="0" y="-57150"/>
                <a:ext cx="4675200" cy="191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2" name="Google Shape;282;p10"/>
            <p:cNvGrpSpPr/>
            <p:nvPr/>
          </p:nvGrpSpPr>
          <p:grpSpPr>
            <a:xfrm rot="3737199">
              <a:off x="6707124" y="8987082"/>
              <a:ext cx="6177860" cy="5405628"/>
              <a:chOff x="0" y="0"/>
              <a:chExt cx="812800" cy="711200"/>
            </a:xfrm>
          </p:grpSpPr>
          <p:sp>
            <p:nvSpPr>
              <p:cNvPr id="283" name="Google Shape;283;p1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10"/>
              <p:cNvSpPr txBox="1"/>
              <p:nvPr/>
            </p:nvSpPr>
            <p:spPr>
              <a:xfrm>
                <a:off x="127000" y="273050"/>
                <a:ext cx="558900" cy="387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85" name="Google Shape;285;p10"/>
          <p:cNvGrpSpPr/>
          <p:nvPr/>
        </p:nvGrpSpPr>
        <p:grpSpPr>
          <a:xfrm rot="1219898">
            <a:off x="4493641" y="3826424"/>
            <a:ext cx="1360501" cy="2632672"/>
            <a:chOff x="60882" y="60882"/>
            <a:chExt cx="1813932" cy="3510094"/>
          </a:xfrm>
        </p:grpSpPr>
        <p:cxnSp>
          <p:nvCxnSpPr>
            <p:cNvPr id="286" name="Google Shape;286;p10"/>
            <p:cNvCxnSpPr/>
            <p:nvPr/>
          </p:nvCxnSpPr>
          <p:spPr>
            <a:xfrm>
              <a:off x="78714" y="60882"/>
              <a:ext cx="1796100" cy="1796100"/>
            </a:xfrm>
            <a:prstGeom prst="straightConnector1">
              <a:avLst/>
            </a:prstGeom>
            <a:noFill/>
            <a:ln cap="flat" cmpd="sng" w="172200">
              <a:solidFill>
                <a:srgbClr val="FFFFFF"/>
              </a:solidFill>
              <a:prstDash val="solid"/>
              <a:round/>
              <a:headEnd len="sm" w="sm" type="none"/>
              <a:tailEnd len="sm" w="sm" type="none"/>
            </a:ln>
          </p:spPr>
        </p:cxnSp>
        <p:cxnSp>
          <p:nvCxnSpPr>
            <p:cNvPr id="287" name="Google Shape;287;p10"/>
            <p:cNvCxnSpPr/>
            <p:nvPr/>
          </p:nvCxnSpPr>
          <p:spPr>
            <a:xfrm flipH="1" rot="10800000">
              <a:off x="60882" y="1774876"/>
              <a:ext cx="1796100" cy="1796100"/>
            </a:xfrm>
            <a:prstGeom prst="straightConnector1">
              <a:avLst/>
            </a:prstGeom>
            <a:noFill/>
            <a:ln cap="flat" cmpd="sng" w="172200">
              <a:solidFill>
                <a:srgbClr val="FFFFFF"/>
              </a:solidFill>
              <a:prstDash val="solid"/>
              <a:round/>
              <a:headEnd len="sm" w="sm" type="none"/>
              <a:tailEnd len="sm" w="sm" type="none"/>
            </a:ln>
          </p:spPr>
        </p:cxnSp>
      </p:grpSp>
      <p:grpSp>
        <p:nvGrpSpPr>
          <p:cNvPr id="288" name="Google Shape;288;p10"/>
          <p:cNvGrpSpPr/>
          <p:nvPr/>
        </p:nvGrpSpPr>
        <p:grpSpPr>
          <a:xfrm rot="1219898">
            <a:off x="2997961" y="3344525"/>
            <a:ext cx="1360501" cy="2632672"/>
            <a:chOff x="60882" y="60882"/>
            <a:chExt cx="1813932" cy="3510094"/>
          </a:xfrm>
        </p:grpSpPr>
        <p:cxnSp>
          <p:nvCxnSpPr>
            <p:cNvPr id="289" name="Google Shape;289;p10"/>
            <p:cNvCxnSpPr/>
            <p:nvPr/>
          </p:nvCxnSpPr>
          <p:spPr>
            <a:xfrm>
              <a:off x="78714" y="60882"/>
              <a:ext cx="1796100" cy="1796100"/>
            </a:xfrm>
            <a:prstGeom prst="straightConnector1">
              <a:avLst/>
            </a:prstGeom>
            <a:noFill/>
            <a:ln cap="flat" cmpd="sng" w="172200">
              <a:solidFill>
                <a:srgbClr val="FFFFFF"/>
              </a:solidFill>
              <a:prstDash val="solid"/>
              <a:round/>
              <a:headEnd len="sm" w="sm" type="none"/>
              <a:tailEnd len="sm" w="sm" type="none"/>
            </a:ln>
          </p:spPr>
        </p:cxnSp>
        <p:cxnSp>
          <p:nvCxnSpPr>
            <p:cNvPr id="290" name="Google Shape;290;p10"/>
            <p:cNvCxnSpPr/>
            <p:nvPr/>
          </p:nvCxnSpPr>
          <p:spPr>
            <a:xfrm flipH="1" rot="10800000">
              <a:off x="60882" y="1774876"/>
              <a:ext cx="1796100" cy="1796100"/>
            </a:xfrm>
            <a:prstGeom prst="straightConnector1">
              <a:avLst/>
            </a:prstGeom>
            <a:noFill/>
            <a:ln cap="flat" cmpd="sng" w="172200">
              <a:solidFill>
                <a:srgbClr val="FFFFFF"/>
              </a:solidFill>
              <a:prstDash val="solid"/>
              <a:round/>
              <a:headEnd len="sm" w="sm" type="none"/>
              <a:tailEnd len="sm" w="sm" type="none"/>
            </a:ln>
          </p:spPr>
        </p:cxnSp>
      </p:grpSp>
      <p:grpSp>
        <p:nvGrpSpPr>
          <p:cNvPr id="291" name="Google Shape;291;p10"/>
          <p:cNvGrpSpPr/>
          <p:nvPr/>
        </p:nvGrpSpPr>
        <p:grpSpPr>
          <a:xfrm rot="1219898">
            <a:off x="1502282" y="2862627"/>
            <a:ext cx="1360501" cy="2632672"/>
            <a:chOff x="60882" y="60882"/>
            <a:chExt cx="1813932" cy="3510094"/>
          </a:xfrm>
        </p:grpSpPr>
        <p:cxnSp>
          <p:nvCxnSpPr>
            <p:cNvPr id="292" name="Google Shape;292;p10"/>
            <p:cNvCxnSpPr/>
            <p:nvPr/>
          </p:nvCxnSpPr>
          <p:spPr>
            <a:xfrm>
              <a:off x="78714" y="60882"/>
              <a:ext cx="1796100" cy="1796100"/>
            </a:xfrm>
            <a:prstGeom prst="straightConnector1">
              <a:avLst/>
            </a:prstGeom>
            <a:noFill/>
            <a:ln cap="flat" cmpd="sng" w="172200">
              <a:solidFill>
                <a:srgbClr val="FFFFFF"/>
              </a:solidFill>
              <a:prstDash val="solid"/>
              <a:round/>
              <a:headEnd len="sm" w="sm" type="none"/>
              <a:tailEnd len="sm" w="sm" type="none"/>
            </a:ln>
          </p:spPr>
        </p:cxnSp>
        <p:cxnSp>
          <p:nvCxnSpPr>
            <p:cNvPr id="293" name="Google Shape;293;p10"/>
            <p:cNvCxnSpPr/>
            <p:nvPr/>
          </p:nvCxnSpPr>
          <p:spPr>
            <a:xfrm flipH="1" rot="10800000">
              <a:off x="60882" y="1774876"/>
              <a:ext cx="1796100" cy="1796100"/>
            </a:xfrm>
            <a:prstGeom prst="straightConnector1">
              <a:avLst/>
            </a:prstGeom>
            <a:noFill/>
            <a:ln cap="flat" cmpd="sng" w="172200">
              <a:solidFill>
                <a:srgbClr val="FFFFFF"/>
              </a:solidFill>
              <a:prstDash val="solid"/>
              <a:round/>
              <a:headEnd len="sm" w="sm" type="none"/>
              <a:tailEnd len="sm" w="sm" type="none"/>
            </a:ln>
          </p:spPr>
        </p:cxnSp>
      </p:grpSp>
      <p:sp>
        <p:nvSpPr>
          <p:cNvPr id="294" name="Google Shape;294;p10"/>
          <p:cNvSpPr txBox="1"/>
          <p:nvPr/>
        </p:nvSpPr>
        <p:spPr>
          <a:xfrm rot="-5400000">
            <a:off x="13846910" y="8581774"/>
            <a:ext cx="3236400" cy="483900"/>
          </a:xfrm>
          <a:prstGeom prst="rect">
            <a:avLst/>
          </a:prstGeom>
          <a:noFill/>
          <a:ln>
            <a:noFill/>
          </a:ln>
        </p:spPr>
        <p:txBody>
          <a:bodyPr anchorCtr="0" anchor="t" bIns="0" lIns="0" spcFirstLastPara="1" rIns="0" wrap="square" tIns="0">
            <a:spAutoFit/>
          </a:bodyPr>
          <a:lstStyle/>
          <a:p>
            <a:pPr indent="0" lvl="0" marL="0" marR="0" rtl="0" algn="l">
              <a:lnSpc>
                <a:spcPct val="130025"/>
              </a:lnSpc>
              <a:spcBef>
                <a:spcPts val="0"/>
              </a:spcBef>
              <a:spcAft>
                <a:spcPts val="0"/>
              </a:spcAft>
              <a:buNone/>
            </a:pPr>
            <a:r>
              <a:rPr lang="en-US" sz="3144">
                <a:solidFill>
                  <a:srgbClr val="FFFFFF"/>
                </a:solidFill>
                <a:latin typeface="Barlow"/>
                <a:ea typeface="Barlow"/>
                <a:cs typeface="Barlow"/>
                <a:sym typeface="Barlow"/>
              </a:rPr>
              <a:t>2010 - 2015 - 2020</a:t>
            </a:r>
            <a:endParaRPr/>
          </a:p>
        </p:txBody>
      </p:sp>
      <p:sp>
        <p:nvSpPr>
          <p:cNvPr id="295" name="Google Shape;295;p10"/>
          <p:cNvSpPr txBox="1"/>
          <p:nvPr/>
        </p:nvSpPr>
        <p:spPr>
          <a:xfrm rot="596972">
            <a:off x="15272468" y="6940570"/>
            <a:ext cx="3236475" cy="483941"/>
          </a:xfrm>
          <a:prstGeom prst="rect">
            <a:avLst/>
          </a:prstGeom>
          <a:noFill/>
          <a:ln>
            <a:noFill/>
          </a:ln>
        </p:spPr>
        <p:txBody>
          <a:bodyPr anchorCtr="0" anchor="t" bIns="0" lIns="0" spcFirstLastPara="1" rIns="0" wrap="square" tIns="0">
            <a:spAutoFit/>
          </a:bodyPr>
          <a:lstStyle/>
          <a:p>
            <a:pPr indent="0" lvl="0" marL="0" marR="0" rtl="0" algn="l">
              <a:lnSpc>
                <a:spcPct val="130025"/>
              </a:lnSpc>
              <a:spcBef>
                <a:spcPts val="0"/>
              </a:spcBef>
              <a:spcAft>
                <a:spcPts val="0"/>
              </a:spcAft>
              <a:buNone/>
            </a:pPr>
            <a:r>
              <a:rPr lang="en-US" sz="3144">
                <a:solidFill>
                  <a:srgbClr val="FFFFFF"/>
                </a:solidFill>
                <a:latin typeface="Barlow"/>
                <a:ea typeface="Barlow"/>
                <a:cs typeface="Barlow"/>
                <a:sym typeface="Barlow"/>
              </a:rPr>
              <a:t>2010 - 2015 - 2020</a:t>
            </a:r>
            <a:endParaRPr/>
          </a:p>
        </p:txBody>
      </p:sp>
      <p:sp>
        <p:nvSpPr>
          <p:cNvPr id="296" name="Google Shape;296;p10"/>
          <p:cNvSpPr txBox="1"/>
          <p:nvPr/>
        </p:nvSpPr>
        <p:spPr>
          <a:xfrm>
            <a:off x="16088695" y="4158642"/>
            <a:ext cx="3236400" cy="483900"/>
          </a:xfrm>
          <a:prstGeom prst="rect">
            <a:avLst/>
          </a:prstGeom>
          <a:noFill/>
          <a:ln>
            <a:noFill/>
          </a:ln>
        </p:spPr>
        <p:txBody>
          <a:bodyPr anchorCtr="0" anchor="t" bIns="0" lIns="0" spcFirstLastPara="1" rIns="0" wrap="square" tIns="0">
            <a:spAutoFit/>
          </a:bodyPr>
          <a:lstStyle/>
          <a:p>
            <a:pPr indent="0" lvl="0" marL="0" marR="0" rtl="0" algn="l">
              <a:lnSpc>
                <a:spcPct val="130025"/>
              </a:lnSpc>
              <a:spcBef>
                <a:spcPts val="0"/>
              </a:spcBef>
              <a:spcAft>
                <a:spcPts val="0"/>
              </a:spcAft>
              <a:buNone/>
            </a:pPr>
            <a:r>
              <a:rPr lang="en-US" sz="3144">
                <a:solidFill>
                  <a:srgbClr val="FFFFFF"/>
                </a:solidFill>
                <a:latin typeface="Barlow"/>
                <a:ea typeface="Barlow"/>
                <a:cs typeface="Barlow"/>
                <a:sym typeface="Barlow"/>
              </a:rPr>
              <a:t>PRESENTATION</a:t>
            </a:r>
            <a:endParaRPr/>
          </a:p>
        </p:txBody>
      </p:sp>
      <p:sp>
        <p:nvSpPr>
          <p:cNvPr id="297" name="Google Shape;297;p10"/>
          <p:cNvSpPr txBox="1"/>
          <p:nvPr>
            <p:ph idx="1" type="subTitle"/>
          </p:nvPr>
        </p:nvSpPr>
        <p:spPr>
          <a:xfrm rot="1185847">
            <a:off x="4011155" y="8433434"/>
            <a:ext cx="6625490" cy="754882"/>
          </a:xfrm>
          <a:prstGeom prst="rect">
            <a:avLst/>
          </a:prstGeom>
        </p:spPr>
        <p:txBody>
          <a:bodyPr anchorCtr="0" anchor="t" bIns="45700" lIns="91425" spcFirstLastPara="1" rIns="91425" wrap="square" tIns="45700">
            <a:normAutofit/>
          </a:bodyPr>
          <a:lstStyle>
            <a:lvl1pPr lvl="0">
              <a:spcBef>
                <a:spcPts val="640"/>
              </a:spcBef>
              <a:spcAft>
                <a:spcPts val="0"/>
              </a:spcAft>
              <a:buClr>
                <a:srgbClr val="462AF0"/>
              </a:buClr>
              <a:buSzPts val="3200"/>
              <a:buNone/>
              <a:defRPr sz="3200">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298" name="Google Shape;298;p10"/>
          <p:cNvSpPr txBox="1"/>
          <p:nvPr>
            <p:ph idx="2" type="subTitle"/>
          </p:nvPr>
        </p:nvSpPr>
        <p:spPr>
          <a:xfrm rot="1185847">
            <a:off x="-5470695" y="5058384"/>
            <a:ext cx="6625490" cy="754882"/>
          </a:xfrm>
          <a:prstGeom prst="rect">
            <a:avLst/>
          </a:prstGeom>
        </p:spPr>
        <p:txBody>
          <a:bodyPr anchorCtr="0" anchor="t" bIns="45700" lIns="91425" spcFirstLastPara="1" rIns="91425" wrap="square" tIns="45700">
            <a:normAutofit/>
          </a:bodyPr>
          <a:lstStyle>
            <a:lvl1pPr lvl="0" algn="r">
              <a:spcBef>
                <a:spcPts val="640"/>
              </a:spcBef>
              <a:spcAft>
                <a:spcPts val="0"/>
              </a:spcAft>
              <a:buClr>
                <a:srgbClr val="462AF0"/>
              </a:buClr>
              <a:buSzPts val="3200"/>
              <a:buNone/>
              <a:defRPr sz="3200">
                <a:solidFill>
                  <a:srgbClr val="462AF0"/>
                </a:solidFill>
              </a:defRPr>
            </a:lvl1pPr>
            <a:lvl2pPr lvl="1" algn="r">
              <a:spcBef>
                <a:spcPts val="560"/>
              </a:spcBef>
              <a:spcAft>
                <a:spcPts val="0"/>
              </a:spcAft>
              <a:buSzPts val="2100"/>
              <a:buNone/>
              <a:defRPr/>
            </a:lvl2pPr>
            <a:lvl3pPr lvl="2" algn="r">
              <a:spcBef>
                <a:spcPts val="480"/>
              </a:spcBef>
              <a:spcAft>
                <a:spcPts val="0"/>
              </a:spcAft>
              <a:buSzPts val="2100"/>
              <a:buNone/>
              <a:defRPr/>
            </a:lvl3pPr>
            <a:lvl4pPr lvl="3" algn="r">
              <a:spcBef>
                <a:spcPts val="400"/>
              </a:spcBef>
              <a:spcAft>
                <a:spcPts val="0"/>
              </a:spcAft>
              <a:buSzPts val="2100"/>
              <a:buNone/>
              <a:defRPr/>
            </a:lvl4pPr>
            <a:lvl5pPr lvl="4" algn="r">
              <a:spcBef>
                <a:spcPts val="400"/>
              </a:spcBef>
              <a:spcAft>
                <a:spcPts val="0"/>
              </a:spcAft>
              <a:buSzPts val="2100"/>
              <a:buNone/>
              <a:defRPr/>
            </a:lvl5pPr>
            <a:lvl6pPr lvl="5" algn="r">
              <a:spcBef>
                <a:spcPts val="400"/>
              </a:spcBef>
              <a:spcAft>
                <a:spcPts val="0"/>
              </a:spcAft>
              <a:buSzPts val="2100"/>
              <a:buNone/>
              <a:defRPr/>
            </a:lvl6pPr>
            <a:lvl7pPr lvl="6" algn="r">
              <a:spcBef>
                <a:spcPts val="400"/>
              </a:spcBef>
              <a:spcAft>
                <a:spcPts val="0"/>
              </a:spcAft>
              <a:buSzPts val="2100"/>
              <a:buNone/>
              <a:defRPr/>
            </a:lvl7pPr>
            <a:lvl8pPr lvl="7" algn="r">
              <a:spcBef>
                <a:spcPts val="400"/>
              </a:spcBef>
              <a:spcAft>
                <a:spcPts val="0"/>
              </a:spcAft>
              <a:buSzPts val="2100"/>
              <a:buNone/>
              <a:defRPr/>
            </a:lvl8pPr>
            <a:lvl9pPr lvl="8" algn="r">
              <a:spcBef>
                <a:spcPts val="400"/>
              </a:spcBef>
              <a:spcAft>
                <a:spcPts val="0"/>
              </a:spcAft>
              <a:buSzPts val="2100"/>
              <a:buNone/>
              <a:defRPr/>
            </a:lvl9pPr>
          </a:lstStyle>
          <a:p/>
        </p:txBody>
      </p:sp>
      <p:sp>
        <p:nvSpPr>
          <p:cNvPr id="299" name="Google Shape;299;p10"/>
          <p:cNvSpPr txBox="1"/>
          <p:nvPr>
            <p:ph type="title"/>
          </p:nvPr>
        </p:nvSpPr>
        <p:spPr>
          <a:xfrm>
            <a:off x="9368225" y="137825"/>
            <a:ext cx="6720600" cy="1509300"/>
          </a:xfrm>
          <a:prstGeom prst="rect">
            <a:avLst/>
          </a:prstGeom>
        </p:spPr>
        <p:txBody>
          <a:bodyPr anchorCtr="0" anchor="t" bIns="45700" lIns="91425" spcFirstLastPara="1" rIns="91425" wrap="square" tIns="45700">
            <a:normAutofit/>
          </a:bodyPr>
          <a:lstStyle>
            <a:lvl1pPr lvl="0">
              <a:spcBef>
                <a:spcPts val="0"/>
              </a:spcBef>
              <a:spcAft>
                <a:spcPts val="0"/>
              </a:spcAft>
              <a:buClr>
                <a:schemeClr val="accent1"/>
              </a:buClr>
              <a:buSzPts val="11000"/>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0" name="Google Shape;300;p10"/>
          <p:cNvSpPr txBox="1"/>
          <p:nvPr>
            <p:ph idx="3" type="title"/>
          </p:nvPr>
        </p:nvSpPr>
        <p:spPr>
          <a:xfrm>
            <a:off x="15323850" y="1729275"/>
            <a:ext cx="3412500" cy="1942800"/>
          </a:xfrm>
          <a:prstGeom prst="rect">
            <a:avLst/>
          </a:prstGeom>
        </p:spPr>
        <p:txBody>
          <a:bodyPr anchorCtr="0" anchor="t" bIns="45700" lIns="91425" spcFirstLastPara="1" rIns="91425" wrap="square" tIns="45700">
            <a:normAutofit/>
          </a:bodyPr>
          <a:lstStyle>
            <a:lvl1pPr lvl="0">
              <a:spcBef>
                <a:spcPts val="0"/>
              </a:spcBef>
              <a:spcAft>
                <a:spcPts val="0"/>
              </a:spcAft>
              <a:buClr>
                <a:schemeClr val="accent1"/>
              </a:buClr>
              <a:buSzPts val="15000"/>
              <a:buNone/>
              <a:defRPr sz="1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10"/>
          <p:cNvSpPr txBox="1"/>
          <p:nvPr>
            <p:ph idx="4" type="title"/>
          </p:nvPr>
        </p:nvSpPr>
        <p:spPr>
          <a:xfrm rot="1232018">
            <a:off x="1493057" y="1059845"/>
            <a:ext cx="12206737" cy="2950771"/>
          </a:xfrm>
          <a:prstGeom prst="rect">
            <a:avLst/>
          </a:prstGeom>
        </p:spPr>
        <p:txBody>
          <a:bodyPr anchorCtr="0" anchor="t" bIns="45700" lIns="91425" spcFirstLastPara="1" rIns="91425" wrap="square" tIns="45700">
            <a:normAutofit/>
          </a:bodyPr>
          <a:lstStyle>
            <a:lvl1pPr lvl="0">
              <a:spcBef>
                <a:spcPts val="0"/>
              </a:spcBef>
              <a:spcAft>
                <a:spcPts val="0"/>
              </a:spcAft>
              <a:buClr>
                <a:schemeClr val="accent1"/>
              </a:buClr>
              <a:buSzPts val="28000"/>
              <a:buFont typeface="Barlow"/>
              <a:buNone/>
              <a:defRPr b="1" sz="28000">
                <a:solidFill>
                  <a:schemeClr val="accen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 name="Google Shape;302;p10"/>
          <p:cNvSpPr txBox="1"/>
          <p:nvPr>
            <p:ph idx="5" type="title"/>
          </p:nvPr>
        </p:nvSpPr>
        <p:spPr>
          <a:xfrm rot="1253388">
            <a:off x="5939222" y="6100931"/>
            <a:ext cx="8722230" cy="2941621"/>
          </a:xfrm>
          <a:prstGeom prst="rect">
            <a:avLst/>
          </a:prstGeom>
        </p:spPr>
        <p:txBody>
          <a:bodyPr anchorCtr="0" anchor="t" bIns="45700" lIns="91425" spcFirstLastPara="1" rIns="91425" wrap="square" tIns="45700">
            <a:normAutofit/>
          </a:bodyPr>
          <a:lstStyle>
            <a:lvl1pPr lvl="0">
              <a:spcBef>
                <a:spcPts val="0"/>
              </a:spcBef>
              <a:spcAft>
                <a:spcPts val="0"/>
              </a:spcAft>
              <a:buClr>
                <a:schemeClr val="accent1"/>
              </a:buClr>
              <a:buSzPts val="27000"/>
              <a:buNone/>
              <a:defRPr sz="27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11000"/>
              <a:buFont typeface="Six Caps"/>
              <a:buNone/>
              <a:defRPr i="0" sz="11000" u="none" cap="none" strike="noStrike">
                <a:solidFill>
                  <a:schemeClr val="dk1"/>
                </a:solidFill>
                <a:latin typeface="Six Caps"/>
                <a:ea typeface="Six Caps"/>
                <a:cs typeface="Six Caps"/>
                <a:sym typeface="Six Cap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50850" lvl="0" marL="457200" marR="0" rtl="0" algn="l">
              <a:spcBef>
                <a:spcPts val="640"/>
              </a:spcBef>
              <a:spcAft>
                <a:spcPts val="0"/>
              </a:spcAft>
              <a:buClr>
                <a:schemeClr val="dk1"/>
              </a:buClr>
              <a:buSzPts val="3500"/>
              <a:buFont typeface="Barlow"/>
              <a:buChar char="•"/>
              <a:defRPr i="0" sz="3500" u="none" cap="none" strike="noStrike">
                <a:solidFill>
                  <a:schemeClr val="dk1"/>
                </a:solidFill>
                <a:latin typeface="Barlow"/>
                <a:ea typeface="Barlow"/>
                <a:cs typeface="Barlow"/>
                <a:sym typeface="Barlow"/>
              </a:defRPr>
            </a:lvl1pPr>
            <a:lvl2pPr indent="-361950" lvl="1" marL="914400" marR="0" rtl="0" algn="l">
              <a:spcBef>
                <a:spcPts val="560"/>
              </a:spcBef>
              <a:spcAft>
                <a:spcPts val="0"/>
              </a:spcAft>
              <a:buClr>
                <a:schemeClr val="dk1"/>
              </a:buClr>
              <a:buSzPts val="2100"/>
              <a:buFont typeface="Barlow"/>
              <a:buChar char="–"/>
              <a:defRPr i="0" sz="2100" u="none" cap="none" strike="noStrike">
                <a:solidFill>
                  <a:schemeClr val="dk1"/>
                </a:solidFill>
                <a:latin typeface="Barlow"/>
                <a:ea typeface="Barlow"/>
                <a:cs typeface="Barlow"/>
                <a:sym typeface="Barlow"/>
              </a:defRPr>
            </a:lvl2pPr>
            <a:lvl3pPr indent="-361950" lvl="2" marL="1371600" marR="0" rtl="0" algn="l">
              <a:spcBef>
                <a:spcPts val="480"/>
              </a:spcBef>
              <a:spcAft>
                <a:spcPts val="0"/>
              </a:spcAft>
              <a:buClr>
                <a:schemeClr val="dk1"/>
              </a:buClr>
              <a:buSzPts val="2100"/>
              <a:buFont typeface="Barlow"/>
              <a:buChar char="•"/>
              <a:defRPr i="0" sz="2100" u="none" cap="none" strike="noStrike">
                <a:solidFill>
                  <a:schemeClr val="dk1"/>
                </a:solidFill>
                <a:latin typeface="Barlow"/>
                <a:ea typeface="Barlow"/>
                <a:cs typeface="Barlow"/>
                <a:sym typeface="Barlow"/>
              </a:defRPr>
            </a:lvl3pPr>
            <a:lvl4pPr indent="-361950" lvl="3" marL="1828800" marR="0" rtl="0" algn="l">
              <a:spcBef>
                <a:spcPts val="400"/>
              </a:spcBef>
              <a:spcAft>
                <a:spcPts val="0"/>
              </a:spcAft>
              <a:buClr>
                <a:schemeClr val="dk1"/>
              </a:buClr>
              <a:buSzPts val="2100"/>
              <a:buFont typeface="Barlow"/>
              <a:buChar char="–"/>
              <a:defRPr i="0" sz="2100" u="none" cap="none" strike="noStrike">
                <a:solidFill>
                  <a:schemeClr val="dk1"/>
                </a:solidFill>
                <a:latin typeface="Barlow"/>
                <a:ea typeface="Barlow"/>
                <a:cs typeface="Barlow"/>
                <a:sym typeface="Barlow"/>
              </a:defRPr>
            </a:lvl4pPr>
            <a:lvl5pPr indent="-361950" lvl="4" marL="2286000" marR="0" rtl="0" algn="l">
              <a:spcBef>
                <a:spcPts val="400"/>
              </a:spcBef>
              <a:spcAft>
                <a:spcPts val="0"/>
              </a:spcAft>
              <a:buClr>
                <a:schemeClr val="dk1"/>
              </a:buClr>
              <a:buSzPts val="2100"/>
              <a:buFont typeface="Barlow"/>
              <a:buChar char="»"/>
              <a:defRPr i="0" sz="2100" u="none" cap="none" strike="noStrike">
                <a:solidFill>
                  <a:schemeClr val="dk1"/>
                </a:solidFill>
                <a:latin typeface="Barlow"/>
                <a:ea typeface="Barlow"/>
                <a:cs typeface="Barlow"/>
                <a:sym typeface="Barlow"/>
              </a:defRPr>
            </a:lvl5pPr>
            <a:lvl6pPr indent="-361950" lvl="5" marL="2743200" marR="0" rtl="0" algn="l">
              <a:spcBef>
                <a:spcPts val="400"/>
              </a:spcBef>
              <a:spcAft>
                <a:spcPts val="0"/>
              </a:spcAft>
              <a:buClr>
                <a:schemeClr val="dk1"/>
              </a:buClr>
              <a:buSzPts val="2100"/>
              <a:buFont typeface="Barlow"/>
              <a:buChar char="•"/>
              <a:defRPr i="0" sz="2100" u="none" cap="none" strike="noStrike">
                <a:solidFill>
                  <a:schemeClr val="dk1"/>
                </a:solidFill>
                <a:latin typeface="Barlow"/>
                <a:ea typeface="Barlow"/>
                <a:cs typeface="Barlow"/>
                <a:sym typeface="Barlow"/>
              </a:defRPr>
            </a:lvl6pPr>
            <a:lvl7pPr indent="-361950" lvl="6" marL="3200400" marR="0" rtl="0" algn="l">
              <a:spcBef>
                <a:spcPts val="400"/>
              </a:spcBef>
              <a:spcAft>
                <a:spcPts val="0"/>
              </a:spcAft>
              <a:buClr>
                <a:schemeClr val="dk1"/>
              </a:buClr>
              <a:buSzPts val="2100"/>
              <a:buFont typeface="Barlow"/>
              <a:buChar char="•"/>
              <a:defRPr i="0" sz="2100" u="none" cap="none" strike="noStrike">
                <a:solidFill>
                  <a:schemeClr val="dk1"/>
                </a:solidFill>
                <a:latin typeface="Barlow"/>
                <a:ea typeface="Barlow"/>
                <a:cs typeface="Barlow"/>
                <a:sym typeface="Barlow"/>
              </a:defRPr>
            </a:lvl7pPr>
            <a:lvl8pPr indent="-361950" lvl="7" marL="3657600" marR="0" rtl="0" algn="l">
              <a:spcBef>
                <a:spcPts val="400"/>
              </a:spcBef>
              <a:spcAft>
                <a:spcPts val="0"/>
              </a:spcAft>
              <a:buClr>
                <a:schemeClr val="dk1"/>
              </a:buClr>
              <a:buSzPts val="2100"/>
              <a:buFont typeface="Barlow"/>
              <a:buChar char="•"/>
              <a:defRPr i="0" sz="2100" u="none" cap="none" strike="noStrike">
                <a:solidFill>
                  <a:schemeClr val="dk1"/>
                </a:solidFill>
                <a:latin typeface="Barlow"/>
                <a:ea typeface="Barlow"/>
                <a:cs typeface="Barlow"/>
                <a:sym typeface="Barlow"/>
              </a:defRPr>
            </a:lvl8pPr>
            <a:lvl9pPr indent="-361950" lvl="8" marL="4114800" marR="0" rtl="0" algn="l">
              <a:spcBef>
                <a:spcPts val="400"/>
              </a:spcBef>
              <a:spcAft>
                <a:spcPts val="0"/>
              </a:spcAft>
              <a:buClr>
                <a:schemeClr val="dk1"/>
              </a:buClr>
              <a:buSzPts val="2100"/>
              <a:buFont typeface="Barlow"/>
              <a:buChar char="•"/>
              <a:defRPr i="0" sz="2100" u="none" cap="none" strike="noStrike">
                <a:solidFill>
                  <a:schemeClr val="dk1"/>
                </a:solidFill>
                <a:latin typeface="Barlow"/>
                <a:ea typeface="Barlow"/>
                <a:cs typeface="Barlow"/>
                <a:sym typeface="Barlow"/>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8.jpg"/><Relationship Id="rId5" Type="http://schemas.openxmlformats.org/officeDocument/2006/relationships/image" Target="../media/image3.png"/><Relationship Id="rId6"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38.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15.png"/><Relationship Id="rId8" Type="http://schemas.openxmlformats.org/officeDocument/2006/relationships/image" Target="../media/image29.png"/></Relationships>
</file>

<file path=ppt/slides/_rels/slide17.xml.rels><?xml version="1.0" encoding="UTF-8" standalone="yes"?><Relationships xmlns="http://schemas.openxmlformats.org/package/2006/relationships"><Relationship Id="rId40" Type="http://schemas.openxmlformats.org/officeDocument/2006/relationships/image" Target="../media/image66.png"/><Relationship Id="rId20" Type="http://schemas.openxmlformats.org/officeDocument/2006/relationships/image" Target="../media/image46.png"/><Relationship Id="rId41" Type="http://schemas.openxmlformats.org/officeDocument/2006/relationships/image" Target="../media/image59.png"/><Relationship Id="rId22" Type="http://schemas.openxmlformats.org/officeDocument/2006/relationships/image" Target="../media/image61.png"/><Relationship Id="rId21" Type="http://schemas.openxmlformats.org/officeDocument/2006/relationships/image" Target="../media/image41.png"/><Relationship Id="rId24" Type="http://schemas.openxmlformats.org/officeDocument/2006/relationships/image" Target="../media/image48.png"/><Relationship Id="rId23"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53.png"/><Relationship Id="rId26" Type="http://schemas.openxmlformats.org/officeDocument/2006/relationships/image" Target="../media/image42.png"/><Relationship Id="rId25" Type="http://schemas.openxmlformats.org/officeDocument/2006/relationships/image" Target="../media/image62.png"/><Relationship Id="rId28" Type="http://schemas.openxmlformats.org/officeDocument/2006/relationships/image" Target="../media/image60.png"/><Relationship Id="rId27" Type="http://schemas.openxmlformats.org/officeDocument/2006/relationships/image" Target="../media/image56.png"/><Relationship Id="rId5" Type="http://schemas.openxmlformats.org/officeDocument/2006/relationships/image" Target="../media/image34.png"/><Relationship Id="rId6" Type="http://schemas.openxmlformats.org/officeDocument/2006/relationships/image" Target="../media/image43.png"/><Relationship Id="rId29" Type="http://schemas.openxmlformats.org/officeDocument/2006/relationships/image" Target="../media/image44.png"/><Relationship Id="rId7" Type="http://schemas.openxmlformats.org/officeDocument/2006/relationships/image" Target="../media/image26.png"/><Relationship Id="rId8" Type="http://schemas.openxmlformats.org/officeDocument/2006/relationships/image" Target="../media/image25.png"/><Relationship Id="rId31" Type="http://schemas.openxmlformats.org/officeDocument/2006/relationships/image" Target="../media/image49.png"/><Relationship Id="rId30" Type="http://schemas.openxmlformats.org/officeDocument/2006/relationships/image" Target="../media/image65.png"/><Relationship Id="rId11" Type="http://schemas.openxmlformats.org/officeDocument/2006/relationships/image" Target="../media/image28.png"/><Relationship Id="rId33" Type="http://schemas.openxmlformats.org/officeDocument/2006/relationships/image" Target="../media/image67.png"/><Relationship Id="rId10" Type="http://schemas.openxmlformats.org/officeDocument/2006/relationships/image" Target="../media/image36.png"/><Relationship Id="rId32" Type="http://schemas.openxmlformats.org/officeDocument/2006/relationships/image" Target="../media/image54.png"/><Relationship Id="rId13" Type="http://schemas.openxmlformats.org/officeDocument/2006/relationships/image" Target="../media/image40.png"/><Relationship Id="rId35" Type="http://schemas.openxmlformats.org/officeDocument/2006/relationships/image" Target="../media/image57.png"/><Relationship Id="rId12" Type="http://schemas.openxmlformats.org/officeDocument/2006/relationships/image" Target="../media/image33.png"/><Relationship Id="rId34" Type="http://schemas.openxmlformats.org/officeDocument/2006/relationships/image" Target="../media/image50.png"/><Relationship Id="rId15" Type="http://schemas.openxmlformats.org/officeDocument/2006/relationships/image" Target="../media/image27.png"/><Relationship Id="rId37" Type="http://schemas.openxmlformats.org/officeDocument/2006/relationships/image" Target="../media/image68.png"/><Relationship Id="rId14" Type="http://schemas.openxmlformats.org/officeDocument/2006/relationships/image" Target="../media/image35.png"/><Relationship Id="rId36" Type="http://schemas.openxmlformats.org/officeDocument/2006/relationships/image" Target="../media/image64.png"/><Relationship Id="rId17" Type="http://schemas.openxmlformats.org/officeDocument/2006/relationships/image" Target="../media/image31.png"/><Relationship Id="rId39" Type="http://schemas.openxmlformats.org/officeDocument/2006/relationships/image" Target="../media/image51.png"/><Relationship Id="rId16" Type="http://schemas.openxmlformats.org/officeDocument/2006/relationships/image" Target="../media/image55.png"/><Relationship Id="rId38" Type="http://schemas.openxmlformats.org/officeDocument/2006/relationships/image" Target="../media/image52.png"/><Relationship Id="rId19" Type="http://schemas.openxmlformats.org/officeDocument/2006/relationships/image" Target="../media/image58.png"/><Relationship Id="rId18"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9.jp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73" name="Google Shape;373;p21"/>
          <p:cNvGrpSpPr/>
          <p:nvPr/>
        </p:nvGrpSpPr>
        <p:grpSpPr>
          <a:xfrm>
            <a:off x="-3787003" y="-2461497"/>
            <a:ext cx="23112044" cy="14039953"/>
            <a:chOff x="-1" y="-272823"/>
            <a:chExt cx="30816058" cy="18719937"/>
          </a:xfrm>
        </p:grpSpPr>
        <p:grpSp>
          <p:nvGrpSpPr>
            <p:cNvPr id="374" name="Google Shape;374;p21"/>
            <p:cNvGrpSpPr/>
            <p:nvPr/>
          </p:nvGrpSpPr>
          <p:grpSpPr>
            <a:xfrm>
              <a:off x="17042413" y="2719851"/>
              <a:ext cx="13773644" cy="5783589"/>
              <a:chOff x="0" y="-57150"/>
              <a:chExt cx="2720720" cy="1142437"/>
            </a:xfrm>
          </p:grpSpPr>
          <p:sp>
            <p:nvSpPr>
              <p:cNvPr id="375" name="Google Shape;375;p21"/>
              <p:cNvSpPr/>
              <p:nvPr/>
            </p:nvSpPr>
            <p:spPr>
              <a:xfrm>
                <a:off x="0" y="0"/>
                <a:ext cx="2720720" cy="1085287"/>
              </a:xfrm>
              <a:custGeom>
                <a:rect b="b" l="l" r="r" t="t"/>
                <a:pathLst>
                  <a:path extrusionOk="0" h="1085287" w="2720720">
                    <a:moveTo>
                      <a:pt x="2517520" y="0"/>
                    </a:moveTo>
                    <a:lnTo>
                      <a:pt x="0" y="0"/>
                    </a:lnTo>
                    <a:lnTo>
                      <a:pt x="203200" y="1085287"/>
                    </a:lnTo>
                    <a:lnTo>
                      <a:pt x="2720720" y="1085287"/>
                    </a:lnTo>
                    <a:lnTo>
                      <a:pt x="251752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21"/>
              <p:cNvSpPr txBox="1"/>
              <p:nvPr/>
            </p:nvSpPr>
            <p:spPr>
              <a:xfrm>
                <a:off x="101600" y="-57150"/>
                <a:ext cx="2517520" cy="114243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7" name="Google Shape;377;p21"/>
            <p:cNvGrpSpPr/>
            <p:nvPr/>
          </p:nvGrpSpPr>
          <p:grpSpPr>
            <a:xfrm rot="583941">
              <a:off x="19120813" y="12038526"/>
              <a:ext cx="7989899" cy="5774814"/>
              <a:chOff x="0" y="-57150"/>
              <a:chExt cx="1578252" cy="1140704"/>
            </a:xfrm>
          </p:grpSpPr>
          <p:sp>
            <p:nvSpPr>
              <p:cNvPr id="378" name="Google Shape;378;p21"/>
              <p:cNvSpPr/>
              <p:nvPr/>
            </p:nvSpPr>
            <p:spPr>
              <a:xfrm>
                <a:off x="0" y="0"/>
                <a:ext cx="1578252" cy="1083554"/>
              </a:xfrm>
              <a:custGeom>
                <a:rect b="b" l="l" r="r" t="t"/>
                <a:pathLst>
                  <a:path extrusionOk="0" h="1083554" w="1578252">
                    <a:moveTo>
                      <a:pt x="203200" y="0"/>
                    </a:moveTo>
                    <a:lnTo>
                      <a:pt x="1375052" y="0"/>
                    </a:lnTo>
                    <a:lnTo>
                      <a:pt x="1578252" y="1083554"/>
                    </a:lnTo>
                    <a:lnTo>
                      <a:pt x="0" y="1083554"/>
                    </a:lnTo>
                    <a:lnTo>
                      <a:pt x="20320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21"/>
              <p:cNvSpPr txBox="1"/>
              <p:nvPr/>
            </p:nvSpPr>
            <p:spPr>
              <a:xfrm>
                <a:off x="127000" y="-57150"/>
                <a:ext cx="1324252" cy="1140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0" name="Google Shape;380;p21"/>
            <p:cNvGrpSpPr/>
            <p:nvPr/>
          </p:nvGrpSpPr>
          <p:grpSpPr>
            <a:xfrm rot="1166532">
              <a:off x="934790" y="3390463"/>
              <a:ext cx="23668083" cy="9671428"/>
              <a:chOff x="0" y="-57150"/>
              <a:chExt cx="4675177" cy="1910405"/>
            </a:xfrm>
          </p:grpSpPr>
          <p:sp>
            <p:nvSpPr>
              <p:cNvPr id="381" name="Google Shape;381;p21"/>
              <p:cNvSpPr/>
              <p:nvPr/>
            </p:nvSpPr>
            <p:spPr>
              <a:xfrm>
                <a:off x="0" y="0"/>
                <a:ext cx="4675177" cy="1853255"/>
              </a:xfrm>
              <a:custGeom>
                <a:rect b="b" l="l" r="r" t="t"/>
                <a:pathLst>
                  <a:path extrusionOk="0" h="1853255" w="4675177">
                    <a:moveTo>
                      <a:pt x="0" y="0"/>
                    </a:moveTo>
                    <a:lnTo>
                      <a:pt x="4675177" y="0"/>
                    </a:lnTo>
                    <a:lnTo>
                      <a:pt x="4675177" y="1853255"/>
                    </a:lnTo>
                    <a:lnTo>
                      <a:pt x="0" y="1853255"/>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21"/>
              <p:cNvSpPr txBox="1"/>
              <p:nvPr/>
            </p:nvSpPr>
            <p:spPr>
              <a:xfrm>
                <a:off x="0" y="-57150"/>
                <a:ext cx="4675177" cy="19104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3" name="Google Shape;383;p21"/>
            <p:cNvGrpSpPr/>
            <p:nvPr/>
          </p:nvGrpSpPr>
          <p:grpSpPr>
            <a:xfrm rot="3737206">
              <a:off x="6707101" y="8987085"/>
              <a:ext cx="6177883" cy="5405648"/>
              <a:chOff x="0" y="0"/>
              <a:chExt cx="812800" cy="711200"/>
            </a:xfrm>
          </p:grpSpPr>
          <p:sp>
            <p:nvSpPr>
              <p:cNvPr id="384" name="Google Shape;384;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21"/>
              <p:cNvSpPr txBox="1"/>
              <p:nvPr/>
            </p:nvSpPr>
            <p:spPr>
              <a:xfrm>
                <a:off x="127000" y="273050"/>
                <a:ext cx="558800" cy="3873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386" name="Google Shape;386;p21"/>
          <p:cNvSpPr txBox="1"/>
          <p:nvPr/>
        </p:nvSpPr>
        <p:spPr>
          <a:xfrm rot="1172523">
            <a:off x="-3058936" y="5925122"/>
            <a:ext cx="6672742" cy="502985"/>
          </a:xfrm>
          <a:prstGeom prst="rect">
            <a:avLst/>
          </a:prstGeom>
          <a:noFill/>
          <a:ln>
            <a:noFill/>
          </a:ln>
        </p:spPr>
        <p:txBody>
          <a:bodyPr anchorCtr="0" anchor="t" bIns="0" lIns="0" spcFirstLastPara="1" rIns="0" wrap="square" tIns="0">
            <a:spAutoFit/>
          </a:bodyPr>
          <a:lstStyle/>
          <a:p>
            <a:pPr indent="0" lvl="0" marL="0" marR="0" rtl="0" algn="just">
              <a:lnSpc>
                <a:spcPct val="130025"/>
              </a:lnSpc>
              <a:spcBef>
                <a:spcPts val="0"/>
              </a:spcBef>
              <a:spcAft>
                <a:spcPts val="0"/>
              </a:spcAft>
              <a:buNone/>
            </a:pPr>
            <a:r>
              <a:rPr lang="en-US" sz="3144">
                <a:solidFill>
                  <a:srgbClr val="462AF0"/>
                </a:solidFill>
                <a:latin typeface="Barlow"/>
                <a:ea typeface="Barlow"/>
                <a:cs typeface="Barlow"/>
                <a:sym typeface="Barlow"/>
              </a:rPr>
              <a:t>PRESENTATION -PRESENTATION</a:t>
            </a:r>
            <a:endParaRPr/>
          </a:p>
        </p:txBody>
      </p:sp>
      <p:sp>
        <p:nvSpPr>
          <p:cNvPr id="387" name="Google Shape;387;p21"/>
          <p:cNvSpPr txBox="1"/>
          <p:nvPr/>
        </p:nvSpPr>
        <p:spPr>
          <a:xfrm>
            <a:off x="9314199" y="-10"/>
            <a:ext cx="6871200" cy="1857600"/>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lang="en-US" sz="12069">
                <a:solidFill>
                  <a:srgbClr val="FFFFFF"/>
                </a:solidFill>
                <a:latin typeface="Six Caps"/>
                <a:ea typeface="Six Caps"/>
                <a:cs typeface="Six Caps"/>
                <a:sym typeface="Six Caps"/>
              </a:rPr>
              <a:t>INTRODUCTION</a:t>
            </a:r>
            <a:endParaRPr/>
          </a:p>
        </p:txBody>
      </p:sp>
      <p:sp>
        <p:nvSpPr>
          <p:cNvPr id="388" name="Google Shape;388;p21"/>
          <p:cNvSpPr txBox="1"/>
          <p:nvPr/>
        </p:nvSpPr>
        <p:spPr>
          <a:xfrm rot="1218024">
            <a:off x="289980" y="375272"/>
            <a:ext cx="14778547" cy="4317844"/>
          </a:xfrm>
          <a:prstGeom prst="rect">
            <a:avLst/>
          </a:prstGeom>
          <a:noFill/>
          <a:ln>
            <a:noFill/>
          </a:ln>
        </p:spPr>
        <p:txBody>
          <a:bodyPr anchorCtr="0" anchor="t" bIns="0" lIns="0" spcFirstLastPara="1" rIns="0" wrap="square" tIns="0">
            <a:spAutoFit/>
          </a:bodyPr>
          <a:lstStyle/>
          <a:p>
            <a:pPr indent="0" lvl="0" marL="0" marR="0" rtl="0" algn="l">
              <a:lnSpc>
                <a:spcPct val="155998"/>
              </a:lnSpc>
              <a:spcBef>
                <a:spcPts val="0"/>
              </a:spcBef>
              <a:spcAft>
                <a:spcPts val="0"/>
              </a:spcAft>
              <a:buNone/>
            </a:pPr>
            <a:r>
              <a:rPr b="1" lang="en-US" sz="28051">
                <a:solidFill>
                  <a:srgbClr val="FFFFFF"/>
                </a:solidFill>
                <a:latin typeface="Barlow Black"/>
                <a:ea typeface="Barlow Black"/>
                <a:cs typeface="Barlow Black"/>
                <a:sym typeface="Barlow Black"/>
              </a:rPr>
              <a:t>GRAPHIC</a:t>
            </a:r>
            <a:endParaRPr/>
          </a:p>
        </p:txBody>
      </p:sp>
      <p:sp>
        <p:nvSpPr>
          <p:cNvPr id="389" name="Google Shape;389;p21"/>
          <p:cNvSpPr txBox="1"/>
          <p:nvPr/>
        </p:nvSpPr>
        <p:spPr>
          <a:xfrm rot="1174589">
            <a:off x="5609757" y="4890928"/>
            <a:ext cx="8685781" cy="418452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7185">
                <a:solidFill>
                  <a:srgbClr val="FFFFFF"/>
                </a:solidFill>
                <a:latin typeface="Six Caps"/>
                <a:ea typeface="Six Caps"/>
                <a:cs typeface="Six Caps"/>
                <a:sym typeface="Six Caps"/>
              </a:rPr>
              <a:t>DESIGN</a:t>
            </a:r>
            <a:endParaRPr/>
          </a:p>
        </p:txBody>
      </p:sp>
      <p:grpSp>
        <p:nvGrpSpPr>
          <p:cNvPr id="390" name="Google Shape;390;p21"/>
          <p:cNvGrpSpPr/>
          <p:nvPr/>
        </p:nvGrpSpPr>
        <p:grpSpPr>
          <a:xfrm rot="1219830">
            <a:off x="4493690" y="3826402"/>
            <a:ext cx="1360391" cy="2632571"/>
            <a:chOff x="60882" y="60882"/>
            <a:chExt cx="1813855" cy="3510094"/>
          </a:xfrm>
        </p:grpSpPr>
        <p:cxnSp>
          <p:nvCxnSpPr>
            <p:cNvPr id="391" name="Google Shape;391;p21"/>
            <p:cNvCxnSpPr/>
            <p:nvPr/>
          </p:nvCxnSpPr>
          <p:spPr>
            <a:xfrm>
              <a:off x="78714" y="60882"/>
              <a:ext cx="1796023" cy="1796023"/>
            </a:xfrm>
            <a:prstGeom prst="straightConnector1">
              <a:avLst/>
            </a:prstGeom>
            <a:noFill/>
            <a:ln cap="flat" cmpd="sng" w="172200">
              <a:solidFill>
                <a:srgbClr val="FFFFFF"/>
              </a:solidFill>
              <a:prstDash val="solid"/>
              <a:round/>
              <a:headEnd len="sm" w="sm" type="none"/>
              <a:tailEnd len="sm" w="sm" type="none"/>
            </a:ln>
          </p:spPr>
        </p:cxnSp>
        <p:cxnSp>
          <p:nvCxnSpPr>
            <p:cNvPr id="392" name="Google Shape;392;p21"/>
            <p:cNvCxnSpPr/>
            <p:nvPr/>
          </p:nvCxnSpPr>
          <p:spPr>
            <a:xfrm flipH="1" rot="10800000">
              <a:off x="60882" y="1774953"/>
              <a:ext cx="1796023" cy="1796023"/>
            </a:xfrm>
            <a:prstGeom prst="straightConnector1">
              <a:avLst/>
            </a:prstGeom>
            <a:noFill/>
            <a:ln cap="flat" cmpd="sng" w="172200">
              <a:solidFill>
                <a:srgbClr val="FFFFFF"/>
              </a:solidFill>
              <a:prstDash val="solid"/>
              <a:round/>
              <a:headEnd len="sm" w="sm" type="none"/>
              <a:tailEnd len="sm" w="sm" type="none"/>
            </a:ln>
          </p:spPr>
        </p:cxnSp>
      </p:grpSp>
      <p:grpSp>
        <p:nvGrpSpPr>
          <p:cNvPr id="393" name="Google Shape;393;p21"/>
          <p:cNvGrpSpPr/>
          <p:nvPr/>
        </p:nvGrpSpPr>
        <p:grpSpPr>
          <a:xfrm rot="1219830">
            <a:off x="2998010" y="3344503"/>
            <a:ext cx="1360391" cy="2632571"/>
            <a:chOff x="60882" y="60882"/>
            <a:chExt cx="1813855" cy="3510094"/>
          </a:xfrm>
        </p:grpSpPr>
        <p:cxnSp>
          <p:nvCxnSpPr>
            <p:cNvPr id="394" name="Google Shape;394;p21"/>
            <p:cNvCxnSpPr/>
            <p:nvPr/>
          </p:nvCxnSpPr>
          <p:spPr>
            <a:xfrm>
              <a:off x="78714" y="60882"/>
              <a:ext cx="1796023" cy="1796023"/>
            </a:xfrm>
            <a:prstGeom prst="straightConnector1">
              <a:avLst/>
            </a:prstGeom>
            <a:noFill/>
            <a:ln cap="flat" cmpd="sng" w="172200">
              <a:solidFill>
                <a:srgbClr val="FFFFFF"/>
              </a:solidFill>
              <a:prstDash val="solid"/>
              <a:round/>
              <a:headEnd len="sm" w="sm" type="none"/>
              <a:tailEnd len="sm" w="sm" type="none"/>
            </a:ln>
          </p:spPr>
        </p:cxnSp>
        <p:cxnSp>
          <p:nvCxnSpPr>
            <p:cNvPr id="395" name="Google Shape;395;p21"/>
            <p:cNvCxnSpPr/>
            <p:nvPr/>
          </p:nvCxnSpPr>
          <p:spPr>
            <a:xfrm flipH="1" rot="10800000">
              <a:off x="60882" y="1774953"/>
              <a:ext cx="1796023" cy="1796023"/>
            </a:xfrm>
            <a:prstGeom prst="straightConnector1">
              <a:avLst/>
            </a:prstGeom>
            <a:noFill/>
            <a:ln cap="flat" cmpd="sng" w="172200">
              <a:solidFill>
                <a:srgbClr val="FFFFFF"/>
              </a:solidFill>
              <a:prstDash val="solid"/>
              <a:round/>
              <a:headEnd len="sm" w="sm" type="none"/>
              <a:tailEnd len="sm" w="sm" type="none"/>
            </a:ln>
          </p:spPr>
        </p:cxnSp>
      </p:grpSp>
      <p:grpSp>
        <p:nvGrpSpPr>
          <p:cNvPr id="396" name="Google Shape;396;p21"/>
          <p:cNvGrpSpPr/>
          <p:nvPr/>
        </p:nvGrpSpPr>
        <p:grpSpPr>
          <a:xfrm rot="1219830">
            <a:off x="1502331" y="2862605"/>
            <a:ext cx="1360391" cy="2632571"/>
            <a:chOff x="60882" y="60882"/>
            <a:chExt cx="1813855" cy="3510094"/>
          </a:xfrm>
        </p:grpSpPr>
        <p:cxnSp>
          <p:nvCxnSpPr>
            <p:cNvPr id="397" name="Google Shape;397;p21"/>
            <p:cNvCxnSpPr/>
            <p:nvPr/>
          </p:nvCxnSpPr>
          <p:spPr>
            <a:xfrm>
              <a:off x="78714" y="60882"/>
              <a:ext cx="1796023" cy="1796023"/>
            </a:xfrm>
            <a:prstGeom prst="straightConnector1">
              <a:avLst/>
            </a:prstGeom>
            <a:noFill/>
            <a:ln cap="flat" cmpd="sng" w="172200">
              <a:solidFill>
                <a:srgbClr val="FFFFFF"/>
              </a:solidFill>
              <a:prstDash val="solid"/>
              <a:round/>
              <a:headEnd len="sm" w="sm" type="none"/>
              <a:tailEnd len="sm" w="sm" type="none"/>
            </a:ln>
          </p:spPr>
        </p:cxnSp>
        <p:cxnSp>
          <p:nvCxnSpPr>
            <p:cNvPr id="398" name="Google Shape;398;p21"/>
            <p:cNvCxnSpPr/>
            <p:nvPr/>
          </p:nvCxnSpPr>
          <p:spPr>
            <a:xfrm flipH="1" rot="10800000">
              <a:off x="60882" y="1774953"/>
              <a:ext cx="1796023" cy="1796023"/>
            </a:xfrm>
            <a:prstGeom prst="straightConnector1">
              <a:avLst/>
            </a:prstGeom>
            <a:noFill/>
            <a:ln cap="flat" cmpd="sng" w="172200">
              <a:solidFill>
                <a:srgbClr val="FFFFFF"/>
              </a:solidFill>
              <a:prstDash val="solid"/>
              <a:round/>
              <a:headEnd len="sm" w="sm" type="none"/>
              <a:tailEnd len="sm" w="sm" type="none"/>
            </a:ln>
          </p:spPr>
        </p:cxnSp>
      </p:grpSp>
      <p:sp>
        <p:nvSpPr>
          <p:cNvPr id="399" name="Google Shape;399;p21"/>
          <p:cNvSpPr txBox="1"/>
          <p:nvPr/>
        </p:nvSpPr>
        <p:spPr>
          <a:xfrm>
            <a:off x="15561505" y="-103650"/>
            <a:ext cx="2434500" cy="3810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4752" u="none" strike="noStrike">
                <a:solidFill>
                  <a:srgbClr val="FFFFFF"/>
                </a:solidFill>
                <a:latin typeface="Six Caps"/>
                <a:ea typeface="Six Caps"/>
                <a:cs typeface="Six Caps"/>
                <a:sym typeface="Six Caps"/>
              </a:rPr>
              <a:t>TO</a:t>
            </a:r>
            <a:endParaRPr/>
          </a:p>
        </p:txBody>
      </p:sp>
      <p:sp>
        <p:nvSpPr>
          <p:cNvPr id="400" name="Google Shape;400;p21"/>
          <p:cNvSpPr txBox="1"/>
          <p:nvPr/>
        </p:nvSpPr>
        <p:spPr>
          <a:xfrm rot="-5400000">
            <a:off x="13856060" y="8572678"/>
            <a:ext cx="3236345" cy="502146"/>
          </a:xfrm>
          <a:prstGeom prst="rect">
            <a:avLst/>
          </a:prstGeom>
          <a:noFill/>
          <a:ln>
            <a:noFill/>
          </a:ln>
        </p:spPr>
        <p:txBody>
          <a:bodyPr anchorCtr="0" anchor="t" bIns="0" lIns="0" spcFirstLastPara="1" rIns="0" wrap="square" tIns="0">
            <a:spAutoFit/>
          </a:bodyPr>
          <a:lstStyle/>
          <a:p>
            <a:pPr indent="0" lvl="0" marL="0" marR="0" rtl="0" algn="l">
              <a:lnSpc>
                <a:spcPct val="130025"/>
              </a:lnSpc>
              <a:spcBef>
                <a:spcPts val="0"/>
              </a:spcBef>
              <a:spcAft>
                <a:spcPts val="0"/>
              </a:spcAft>
              <a:buNone/>
            </a:pPr>
            <a:r>
              <a:rPr lang="en-US" sz="3144">
                <a:solidFill>
                  <a:srgbClr val="FFFFFF"/>
                </a:solidFill>
                <a:latin typeface="Barlow"/>
                <a:ea typeface="Barlow"/>
                <a:cs typeface="Barlow"/>
                <a:sym typeface="Barlow"/>
              </a:rPr>
              <a:t>2010 - 2015 - 2020</a:t>
            </a:r>
            <a:endParaRPr/>
          </a:p>
        </p:txBody>
      </p:sp>
      <p:sp>
        <p:nvSpPr>
          <p:cNvPr id="401" name="Google Shape;401;p21"/>
          <p:cNvSpPr txBox="1"/>
          <p:nvPr/>
        </p:nvSpPr>
        <p:spPr>
          <a:xfrm rot="597041">
            <a:off x="15270778" y="6940434"/>
            <a:ext cx="3236345" cy="502146"/>
          </a:xfrm>
          <a:prstGeom prst="rect">
            <a:avLst/>
          </a:prstGeom>
          <a:noFill/>
          <a:ln>
            <a:noFill/>
          </a:ln>
        </p:spPr>
        <p:txBody>
          <a:bodyPr anchorCtr="0" anchor="t" bIns="0" lIns="0" spcFirstLastPara="1" rIns="0" wrap="square" tIns="0">
            <a:spAutoFit/>
          </a:bodyPr>
          <a:lstStyle/>
          <a:p>
            <a:pPr indent="0" lvl="0" marL="0" marR="0" rtl="0" algn="l">
              <a:lnSpc>
                <a:spcPct val="130025"/>
              </a:lnSpc>
              <a:spcBef>
                <a:spcPts val="0"/>
              </a:spcBef>
              <a:spcAft>
                <a:spcPts val="0"/>
              </a:spcAft>
              <a:buNone/>
            </a:pPr>
            <a:r>
              <a:rPr lang="en-US" sz="3144">
                <a:solidFill>
                  <a:srgbClr val="FFFFFF"/>
                </a:solidFill>
                <a:latin typeface="Barlow"/>
                <a:ea typeface="Barlow"/>
                <a:cs typeface="Barlow"/>
                <a:sym typeface="Barlow"/>
              </a:rPr>
              <a:t>2010 - 2015 - 2020</a:t>
            </a:r>
            <a:endParaRPr/>
          </a:p>
        </p:txBody>
      </p:sp>
      <p:sp>
        <p:nvSpPr>
          <p:cNvPr id="402" name="Google Shape;402;p21"/>
          <p:cNvSpPr txBox="1"/>
          <p:nvPr/>
        </p:nvSpPr>
        <p:spPr>
          <a:xfrm rot="1172524">
            <a:off x="4016588" y="8383463"/>
            <a:ext cx="6672671" cy="475002"/>
          </a:xfrm>
          <a:prstGeom prst="rect">
            <a:avLst/>
          </a:prstGeom>
          <a:noFill/>
          <a:ln>
            <a:noFill/>
          </a:ln>
        </p:spPr>
        <p:txBody>
          <a:bodyPr anchorCtr="0" anchor="t" bIns="0" lIns="0" spcFirstLastPara="1" rIns="0" wrap="square" tIns="0">
            <a:spAutoFit/>
          </a:bodyPr>
          <a:lstStyle/>
          <a:p>
            <a:pPr indent="0" lvl="0" marL="0" marR="0" rtl="0" algn="just">
              <a:lnSpc>
                <a:spcPct val="130025"/>
              </a:lnSpc>
              <a:spcBef>
                <a:spcPts val="0"/>
              </a:spcBef>
              <a:spcAft>
                <a:spcPts val="0"/>
              </a:spcAft>
              <a:buNone/>
            </a:pPr>
            <a:r>
              <a:rPr lang="en-US" sz="3144">
                <a:solidFill>
                  <a:srgbClr val="462AF0"/>
                </a:solidFill>
                <a:latin typeface="Barlow"/>
                <a:ea typeface="Barlow"/>
                <a:cs typeface="Barlow"/>
                <a:sym typeface="Barlow"/>
              </a:rPr>
              <a:t>PRESENTATION - PRESENTATION</a:t>
            </a:r>
            <a:endParaRPr/>
          </a:p>
        </p:txBody>
      </p:sp>
      <p:sp>
        <p:nvSpPr>
          <p:cNvPr id="403" name="Google Shape;403;p21"/>
          <p:cNvSpPr txBox="1"/>
          <p:nvPr/>
        </p:nvSpPr>
        <p:spPr>
          <a:xfrm>
            <a:off x="16088695" y="4158642"/>
            <a:ext cx="3236345" cy="502146"/>
          </a:xfrm>
          <a:prstGeom prst="rect">
            <a:avLst/>
          </a:prstGeom>
          <a:noFill/>
          <a:ln>
            <a:noFill/>
          </a:ln>
        </p:spPr>
        <p:txBody>
          <a:bodyPr anchorCtr="0" anchor="t" bIns="0" lIns="0" spcFirstLastPara="1" rIns="0" wrap="square" tIns="0">
            <a:spAutoFit/>
          </a:bodyPr>
          <a:lstStyle/>
          <a:p>
            <a:pPr indent="0" lvl="0" marL="0" marR="0" rtl="0" algn="l">
              <a:lnSpc>
                <a:spcPct val="130025"/>
              </a:lnSpc>
              <a:spcBef>
                <a:spcPts val="0"/>
              </a:spcBef>
              <a:spcAft>
                <a:spcPts val="0"/>
              </a:spcAft>
              <a:buNone/>
            </a:pPr>
            <a:r>
              <a:rPr lang="en-US" sz="3144">
                <a:solidFill>
                  <a:srgbClr val="FFFFFF"/>
                </a:solidFill>
                <a:latin typeface="Barlow"/>
                <a:ea typeface="Barlow"/>
                <a:cs typeface="Barlow"/>
                <a:sym typeface="Barlow"/>
              </a:rPr>
              <a:t>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cxnSp>
        <p:nvCxnSpPr>
          <p:cNvPr id="738" name="Google Shape;738;p30"/>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grpSp>
        <p:nvGrpSpPr>
          <p:cNvPr id="739" name="Google Shape;739;p30"/>
          <p:cNvGrpSpPr/>
          <p:nvPr/>
        </p:nvGrpSpPr>
        <p:grpSpPr>
          <a:xfrm>
            <a:off x="0" y="-216992"/>
            <a:ext cx="18288000" cy="1240415"/>
            <a:chOff x="0" y="-57150"/>
            <a:chExt cx="4816593" cy="326693"/>
          </a:xfrm>
        </p:grpSpPr>
        <p:sp>
          <p:nvSpPr>
            <p:cNvPr id="740" name="Google Shape;740;p30"/>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1" name="Google Shape;741;p30"/>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2" name="Google Shape;742;p30"/>
          <p:cNvGrpSpPr/>
          <p:nvPr/>
        </p:nvGrpSpPr>
        <p:grpSpPr>
          <a:xfrm>
            <a:off x="15178824" y="106043"/>
            <a:ext cx="811337" cy="811337"/>
            <a:chOff x="0" y="0"/>
            <a:chExt cx="812800" cy="812800"/>
          </a:xfrm>
        </p:grpSpPr>
        <p:sp>
          <p:nvSpPr>
            <p:cNvPr id="743" name="Google Shape;74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4" name="Google Shape;744;p3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5" name="Google Shape;745;p30"/>
          <p:cNvGrpSpPr/>
          <p:nvPr/>
        </p:nvGrpSpPr>
        <p:grpSpPr>
          <a:xfrm>
            <a:off x="16155759" y="106043"/>
            <a:ext cx="811337" cy="811337"/>
            <a:chOff x="0" y="0"/>
            <a:chExt cx="812800" cy="812800"/>
          </a:xfrm>
        </p:grpSpPr>
        <p:sp>
          <p:nvSpPr>
            <p:cNvPr id="746" name="Google Shape;74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7" name="Google Shape;747;p3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8" name="Google Shape;748;p30"/>
          <p:cNvGrpSpPr/>
          <p:nvPr/>
        </p:nvGrpSpPr>
        <p:grpSpPr>
          <a:xfrm>
            <a:off x="17132694" y="106043"/>
            <a:ext cx="811337" cy="811337"/>
            <a:chOff x="0" y="0"/>
            <a:chExt cx="812800" cy="812800"/>
          </a:xfrm>
        </p:grpSpPr>
        <p:sp>
          <p:nvSpPr>
            <p:cNvPr id="749" name="Google Shape;74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0" name="Google Shape;750;p3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751" name="Google Shape;751;p30"/>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pic>
        <p:nvPicPr>
          <p:cNvPr id="752" name="Google Shape;752;p30"/>
          <p:cNvPicPr preferRelativeResize="0"/>
          <p:nvPr/>
        </p:nvPicPr>
        <p:blipFill rotWithShape="1">
          <a:blip r:embed="rId3">
            <a:alphaModFix/>
          </a:blip>
          <a:srcRect b="0" l="3228" r="3229" t="0"/>
          <a:stretch/>
        </p:blipFill>
        <p:spPr>
          <a:xfrm>
            <a:off x="623032" y="1454864"/>
            <a:ext cx="3802071" cy="3688636"/>
          </a:xfrm>
          <a:prstGeom prst="rect">
            <a:avLst/>
          </a:prstGeom>
          <a:noFill/>
          <a:ln>
            <a:noFill/>
          </a:ln>
        </p:spPr>
      </p:pic>
      <p:pic>
        <p:nvPicPr>
          <p:cNvPr id="753" name="Google Shape;753;p30"/>
          <p:cNvPicPr preferRelativeResize="0"/>
          <p:nvPr/>
        </p:nvPicPr>
        <p:blipFill rotWithShape="1">
          <a:blip r:embed="rId4">
            <a:alphaModFix/>
          </a:blip>
          <a:srcRect b="32121" l="0" r="0" t="3241"/>
          <a:stretch/>
        </p:blipFill>
        <p:spPr>
          <a:xfrm>
            <a:off x="4986370" y="1454864"/>
            <a:ext cx="3802071" cy="3688636"/>
          </a:xfrm>
          <a:prstGeom prst="rect">
            <a:avLst/>
          </a:prstGeom>
          <a:noFill/>
          <a:ln>
            <a:noFill/>
          </a:ln>
        </p:spPr>
      </p:pic>
      <p:sp>
        <p:nvSpPr>
          <p:cNvPr id="754" name="Google Shape;754;p30"/>
          <p:cNvSpPr/>
          <p:nvPr/>
        </p:nvSpPr>
        <p:spPr>
          <a:xfrm rot="-5400000">
            <a:off x="9127524" y="759236"/>
            <a:ext cx="8943695" cy="13423932"/>
          </a:xfrm>
          <a:custGeom>
            <a:rect b="b" l="l" r="r" t="t"/>
            <a:pathLst>
              <a:path extrusionOk="0" h="13423932" w="8943695">
                <a:moveTo>
                  <a:pt x="0" y="0"/>
                </a:moveTo>
                <a:lnTo>
                  <a:pt x="8943694" y="0"/>
                </a:lnTo>
                <a:lnTo>
                  <a:pt x="8943694" y="13423932"/>
                </a:lnTo>
                <a:lnTo>
                  <a:pt x="0" y="1342393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5" name="Google Shape;755;p30"/>
          <p:cNvSpPr/>
          <p:nvPr/>
        </p:nvSpPr>
        <p:spPr>
          <a:xfrm>
            <a:off x="9144000" y="5329304"/>
            <a:ext cx="2313951" cy="2525145"/>
          </a:xfrm>
          <a:custGeom>
            <a:rect b="b" l="l" r="r" t="t"/>
            <a:pathLst>
              <a:path extrusionOk="0" h="2525145" w="2313951">
                <a:moveTo>
                  <a:pt x="0" y="0"/>
                </a:moveTo>
                <a:lnTo>
                  <a:pt x="2313951" y="0"/>
                </a:lnTo>
                <a:lnTo>
                  <a:pt x="2313951" y="2525145"/>
                </a:lnTo>
                <a:lnTo>
                  <a:pt x="0" y="252514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6" name="Google Shape;756;p30"/>
          <p:cNvSpPr txBox="1"/>
          <p:nvPr/>
        </p:nvSpPr>
        <p:spPr>
          <a:xfrm>
            <a:off x="623032" y="5562600"/>
            <a:ext cx="2983649"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u="none" strike="noStrike">
                <a:solidFill>
                  <a:srgbClr val="462AF0"/>
                </a:solidFill>
                <a:latin typeface="Barlow"/>
                <a:ea typeface="Barlow"/>
                <a:cs typeface="Barlow"/>
                <a:sym typeface="Barlow"/>
              </a:rPr>
              <a:t>CLIENT NAME</a:t>
            </a:r>
            <a:endParaRPr/>
          </a:p>
        </p:txBody>
      </p:sp>
      <p:sp>
        <p:nvSpPr>
          <p:cNvPr id="757" name="Google Shape;757;p30"/>
          <p:cNvSpPr txBox="1"/>
          <p:nvPr/>
        </p:nvSpPr>
        <p:spPr>
          <a:xfrm>
            <a:off x="11650449" y="2999355"/>
            <a:ext cx="6090748" cy="1676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11000" u="none" strike="noStrike">
                <a:solidFill>
                  <a:srgbClr val="000000"/>
                </a:solidFill>
                <a:latin typeface="Six Caps"/>
                <a:ea typeface="Six Caps"/>
                <a:cs typeface="Six Caps"/>
                <a:sym typeface="Six Caps"/>
              </a:rPr>
              <a:t>TESTIMONIALS</a:t>
            </a:r>
            <a:endParaRPr/>
          </a:p>
        </p:txBody>
      </p:sp>
      <p:sp>
        <p:nvSpPr>
          <p:cNvPr id="758" name="Google Shape;758;p30"/>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1</a:t>
            </a:r>
            <a:endParaRPr/>
          </a:p>
        </p:txBody>
      </p:sp>
      <p:sp>
        <p:nvSpPr>
          <p:cNvPr id="759" name="Google Shape;759;p30"/>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462AF0"/>
                </a:solidFill>
                <a:latin typeface="Six Caps"/>
                <a:ea typeface="Six Caps"/>
                <a:cs typeface="Six Caps"/>
                <a:sym typeface="Six Caps"/>
              </a:rPr>
              <a:t>2</a:t>
            </a:r>
            <a:endParaRPr/>
          </a:p>
        </p:txBody>
      </p:sp>
      <p:sp>
        <p:nvSpPr>
          <p:cNvPr id="760" name="Google Shape;760;p30"/>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3</a:t>
            </a:r>
            <a:endParaRPr/>
          </a:p>
        </p:txBody>
      </p:sp>
      <p:sp>
        <p:nvSpPr>
          <p:cNvPr id="761" name="Google Shape;761;p30"/>
          <p:cNvSpPr txBox="1"/>
          <p:nvPr/>
        </p:nvSpPr>
        <p:spPr>
          <a:xfrm>
            <a:off x="623032" y="6241473"/>
            <a:ext cx="3802200" cy="3668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100">
                <a:solidFill>
                  <a:srgbClr val="462AF0"/>
                </a:solidFill>
                <a:latin typeface="Barlow"/>
                <a:ea typeface="Barlow"/>
                <a:cs typeface="Barlow"/>
                <a:sym typeface="Barlow"/>
              </a:rPr>
              <a:t>P</a:t>
            </a:r>
            <a:r>
              <a:rPr lang="en-US" sz="2100" u="none" strike="noStrike">
                <a:solidFill>
                  <a:srgbClr val="462AF0"/>
                </a:solidFill>
                <a:latin typeface="Barlow"/>
                <a:ea typeface="Barlow"/>
                <a:cs typeface="Barlow"/>
                <a:sym typeface="Barlow"/>
              </a:rPr>
              <a:t>roident sit quis qui do reprehenderit et exercitation veniam culpa incididunt consequat minim veniam deserunt laboris enim ut nulla aliquip quis aliqua. Et exercitation veniam culpa incididunt consequat minim veniam deserunt laboris enim ut nulla aliquip quis aliqua.</a:t>
            </a:r>
            <a:endParaRPr/>
          </a:p>
        </p:txBody>
      </p:sp>
      <p:sp>
        <p:nvSpPr>
          <p:cNvPr id="762" name="Google Shape;762;p30"/>
          <p:cNvSpPr txBox="1"/>
          <p:nvPr/>
        </p:nvSpPr>
        <p:spPr>
          <a:xfrm>
            <a:off x="4986370" y="5562600"/>
            <a:ext cx="2983649"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u="none" strike="noStrike">
                <a:solidFill>
                  <a:srgbClr val="462AF0"/>
                </a:solidFill>
                <a:latin typeface="Barlow"/>
                <a:ea typeface="Barlow"/>
                <a:cs typeface="Barlow"/>
                <a:sym typeface="Barlow"/>
              </a:rPr>
              <a:t>CLIENT NAME</a:t>
            </a:r>
            <a:endParaRPr/>
          </a:p>
        </p:txBody>
      </p:sp>
      <p:sp>
        <p:nvSpPr>
          <p:cNvPr id="763" name="Google Shape;763;p30"/>
          <p:cNvSpPr txBox="1"/>
          <p:nvPr/>
        </p:nvSpPr>
        <p:spPr>
          <a:xfrm>
            <a:off x="4986370" y="6241473"/>
            <a:ext cx="3802200" cy="3668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100">
                <a:solidFill>
                  <a:srgbClr val="462AF0"/>
                </a:solidFill>
                <a:latin typeface="Barlow"/>
                <a:ea typeface="Barlow"/>
                <a:cs typeface="Barlow"/>
                <a:sym typeface="Barlow"/>
              </a:rPr>
              <a:t>P</a:t>
            </a:r>
            <a:r>
              <a:rPr lang="en-US" sz="2100" u="none" strike="noStrike">
                <a:solidFill>
                  <a:srgbClr val="462AF0"/>
                </a:solidFill>
                <a:latin typeface="Barlow"/>
                <a:ea typeface="Barlow"/>
                <a:cs typeface="Barlow"/>
                <a:sym typeface="Barlow"/>
              </a:rPr>
              <a:t>roident sit quis qui do reprehenderit et exercitation veniam culpa incididunt consequat minim veniam deserunt laboris enim ut nulla aliquip quis aliqua. Et exercitation veniam culpa incididunt consequat minim veniam deserunt laboris enim ut nulla aliquip quis aliqua.</a:t>
            </a:r>
            <a:endParaRPr/>
          </a:p>
        </p:txBody>
      </p:sp>
      <p:sp>
        <p:nvSpPr>
          <p:cNvPr id="764" name="Google Shape;764;p30"/>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3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70" name="Google Shape;770;p31"/>
          <p:cNvGrpSpPr/>
          <p:nvPr/>
        </p:nvGrpSpPr>
        <p:grpSpPr>
          <a:xfrm>
            <a:off x="0" y="1028700"/>
            <a:ext cx="18288001" cy="9258299"/>
            <a:chOff x="0" y="0"/>
            <a:chExt cx="18320986" cy="9274998"/>
          </a:xfrm>
        </p:grpSpPr>
        <p:sp>
          <p:nvSpPr>
            <p:cNvPr id="771" name="Google Shape;771;p31"/>
            <p:cNvSpPr/>
            <p:nvPr/>
          </p:nvSpPr>
          <p:spPr>
            <a:xfrm>
              <a:off x="0" y="0"/>
              <a:ext cx="18320986" cy="9274998"/>
            </a:xfrm>
            <a:custGeom>
              <a:rect b="b" l="l" r="r" t="t"/>
              <a:pathLst>
                <a:path extrusionOk="0" h="9274998" w="18320986">
                  <a:moveTo>
                    <a:pt x="9160493" y="0"/>
                  </a:moveTo>
                  <a:cubicBezTo>
                    <a:pt x="4101292" y="0"/>
                    <a:pt x="0" y="2076279"/>
                    <a:pt x="0" y="4637499"/>
                  </a:cubicBezTo>
                  <a:cubicBezTo>
                    <a:pt x="0" y="7198720"/>
                    <a:pt x="4101292" y="9274998"/>
                    <a:pt x="9160493" y="9274998"/>
                  </a:cubicBezTo>
                  <a:cubicBezTo>
                    <a:pt x="14219692" y="9274998"/>
                    <a:pt x="18320986" y="7198720"/>
                    <a:pt x="18320986" y="4637499"/>
                  </a:cubicBezTo>
                  <a:cubicBezTo>
                    <a:pt x="18320986" y="2076279"/>
                    <a:pt x="14219692" y="0"/>
                    <a:pt x="9160493" y="0"/>
                  </a:cubicBez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2" name="Google Shape;772;p31"/>
            <p:cNvSpPr txBox="1"/>
            <p:nvPr/>
          </p:nvSpPr>
          <p:spPr>
            <a:xfrm>
              <a:off x="1717592" y="812381"/>
              <a:ext cx="14885800" cy="75930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73" name="Google Shape;773;p31"/>
          <p:cNvSpPr txBox="1"/>
          <p:nvPr/>
        </p:nvSpPr>
        <p:spPr>
          <a:xfrm>
            <a:off x="1978354" y="2230458"/>
            <a:ext cx="14331300" cy="6156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lang="en-US" sz="24999" u="none" strike="noStrike">
                <a:solidFill>
                  <a:srgbClr val="FFFFFF"/>
                </a:solidFill>
                <a:latin typeface="Six Caps"/>
                <a:ea typeface="Six Caps"/>
                <a:cs typeface="Six Caps"/>
                <a:sym typeface="Six Caps"/>
              </a:rPr>
              <a:t>TOOLS AND APPLICATIONS</a:t>
            </a:r>
            <a:endParaRPr/>
          </a:p>
        </p:txBody>
      </p:sp>
      <p:grpSp>
        <p:nvGrpSpPr>
          <p:cNvPr id="774" name="Google Shape;774;p31"/>
          <p:cNvGrpSpPr/>
          <p:nvPr/>
        </p:nvGrpSpPr>
        <p:grpSpPr>
          <a:xfrm>
            <a:off x="0" y="-216992"/>
            <a:ext cx="18288000" cy="1240415"/>
            <a:chOff x="0" y="-57150"/>
            <a:chExt cx="4816593" cy="326693"/>
          </a:xfrm>
        </p:grpSpPr>
        <p:sp>
          <p:nvSpPr>
            <p:cNvPr id="775" name="Google Shape;775;p31"/>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6" name="Google Shape;776;p31"/>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7" name="Google Shape;777;p31"/>
          <p:cNvGrpSpPr/>
          <p:nvPr/>
        </p:nvGrpSpPr>
        <p:grpSpPr>
          <a:xfrm>
            <a:off x="15178824" y="106043"/>
            <a:ext cx="811337" cy="811337"/>
            <a:chOff x="0" y="0"/>
            <a:chExt cx="812800" cy="812800"/>
          </a:xfrm>
        </p:grpSpPr>
        <p:sp>
          <p:nvSpPr>
            <p:cNvPr id="778" name="Google Shape;77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9" name="Google Shape;779;p3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80" name="Google Shape;780;p31"/>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1</a:t>
            </a:r>
            <a:endParaRPr/>
          </a:p>
        </p:txBody>
      </p:sp>
      <p:grpSp>
        <p:nvGrpSpPr>
          <p:cNvPr id="781" name="Google Shape;781;p31"/>
          <p:cNvGrpSpPr/>
          <p:nvPr/>
        </p:nvGrpSpPr>
        <p:grpSpPr>
          <a:xfrm>
            <a:off x="16155759" y="106043"/>
            <a:ext cx="811337" cy="811337"/>
            <a:chOff x="0" y="0"/>
            <a:chExt cx="812800" cy="812800"/>
          </a:xfrm>
        </p:grpSpPr>
        <p:sp>
          <p:nvSpPr>
            <p:cNvPr id="782" name="Google Shape;78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3" name="Google Shape;783;p3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84" name="Google Shape;784;p31"/>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2</a:t>
            </a:r>
            <a:endParaRPr/>
          </a:p>
        </p:txBody>
      </p:sp>
      <p:grpSp>
        <p:nvGrpSpPr>
          <p:cNvPr id="785" name="Google Shape;785;p31"/>
          <p:cNvGrpSpPr/>
          <p:nvPr/>
        </p:nvGrpSpPr>
        <p:grpSpPr>
          <a:xfrm>
            <a:off x="17132694" y="106043"/>
            <a:ext cx="811337" cy="811337"/>
            <a:chOff x="0" y="0"/>
            <a:chExt cx="812800" cy="812800"/>
          </a:xfrm>
        </p:grpSpPr>
        <p:sp>
          <p:nvSpPr>
            <p:cNvPr id="786" name="Google Shape;78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7" name="Google Shape;787;p3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88" name="Google Shape;788;p31"/>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462AF0"/>
                </a:solidFill>
                <a:latin typeface="Six Caps"/>
                <a:ea typeface="Six Caps"/>
                <a:cs typeface="Six Caps"/>
                <a:sym typeface="Six Caps"/>
              </a:rPr>
              <a:t>3</a:t>
            </a:r>
            <a:endParaRPr/>
          </a:p>
        </p:txBody>
      </p:sp>
      <p:cxnSp>
        <p:nvCxnSpPr>
          <p:cNvPr id="789" name="Google Shape;789;p31"/>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sp>
        <p:nvSpPr>
          <p:cNvPr id="790" name="Google Shape;790;p31"/>
          <p:cNvSpPr txBox="1"/>
          <p:nvPr/>
        </p:nvSpPr>
        <p:spPr>
          <a:xfrm>
            <a:off x="4314094" y="8746490"/>
            <a:ext cx="965981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u="none">
                <a:solidFill>
                  <a:srgbClr val="FFFFFF"/>
                </a:solidFill>
                <a:latin typeface="Barlow"/>
                <a:ea typeface="Barlow"/>
                <a:cs typeface="Barlow"/>
                <a:sym typeface="Barlow"/>
              </a:rPr>
              <a:t>Elaborate on what you want to discuss. </a:t>
            </a:r>
            <a:endParaRPr/>
          </a:p>
        </p:txBody>
      </p:sp>
      <p:sp>
        <p:nvSpPr>
          <p:cNvPr id="791" name="Google Shape;791;p31"/>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grpSp>
        <p:nvGrpSpPr>
          <p:cNvPr id="796" name="Google Shape;796;p32"/>
          <p:cNvGrpSpPr/>
          <p:nvPr/>
        </p:nvGrpSpPr>
        <p:grpSpPr>
          <a:xfrm>
            <a:off x="0" y="-216992"/>
            <a:ext cx="18288000" cy="1240415"/>
            <a:chOff x="0" y="-57150"/>
            <a:chExt cx="4816593" cy="326693"/>
          </a:xfrm>
        </p:grpSpPr>
        <p:sp>
          <p:nvSpPr>
            <p:cNvPr id="797" name="Google Shape;797;p32"/>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8" name="Google Shape;798;p32"/>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99" name="Google Shape;799;p32"/>
          <p:cNvGrpSpPr/>
          <p:nvPr/>
        </p:nvGrpSpPr>
        <p:grpSpPr>
          <a:xfrm>
            <a:off x="15178824" y="106043"/>
            <a:ext cx="811337" cy="811337"/>
            <a:chOff x="0" y="0"/>
            <a:chExt cx="812800" cy="812800"/>
          </a:xfrm>
        </p:grpSpPr>
        <p:sp>
          <p:nvSpPr>
            <p:cNvPr id="800" name="Google Shape;80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1" name="Google Shape;801;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02" name="Google Shape;802;p32"/>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1</a:t>
            </a:r>
            <a:endParaRPr/>
          </a:p>
        </p:txBody>
      </p:sp>
      <p:grpSp>
        <p:nvGrpSpPr>
          <p:cNvPr id="803" name="Google Shape;803;p32"/>
          <p:cNvGrpSpPr/>
          <p:nvPr/>
        </p:nvGrpSpPr>
        <p:grpSpPr>
          <a:xfrm>
            <a:off x="16155759" y="106043"/>
            <a:ext cx="811337" cy="811337"/>
            <a:chOff x="0" y="0"/>
            <a:chExt cx="812800" cy="812800"/>
          </a:xfrm>
        </p:grpSpPr>
        <p:sp>
          <p:nvSpPr>
            <p:cNvPr id="804" name="Google Shape;80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5" name="Google Shape;805;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06" name="Google Shape;806;p32"/>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2</a:t>
            </a:r>
            <a:endParaRPr/>
          </a:p>
        </p:txBody>
      </p:sp>
      <p:grpSp>
        <p:nvGrpSpPr>
          <p:cNvPr id="807" name="Google Shape;807;p32"/>
          <p:cNvGrpSpPr/>
          <p:nvPr/>
        </p:nvGrpSpPr>
        <p:grpSpPr>
          <a:xfrm>
            <a:off x="17132694" y="106043"/>
            <a:ext cx="811337" cy="811337"/>
            <a:chOff x="0" y="0"/>
            <a:chExt cx="812800" cy="812800"/>
          </a:xfrm>
        </p:grpSpPr>
        <p:sp>
          <p:nvSpPr>
            <p:cNvPr id="808" name="Google Shape;80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9" name="Google Shape;809;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10" name="Google Shape;810;p32"/>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462AF0"/>
                </a:solidFill>
                <a:latin typeface="Six Caps"/>
                <a:ea typeface="Six Caps"/>
                <a:cs typeface="Six Caps"/>
                <a:sym typeface="Six Caps"/>
              </a:rPr>
              <a:t>3</a:t>
            </a:r>
            <a:endParaRPr/>
          </a:p>
        </p:txBody>
      </p:sp>
      <p:cxnSp>
        <p:nvCxnSpPr>
          <p:cNvPr id="811" name="Google Shape;811;p32"/>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grpSp>
        <p:nvGrpSpPr>
          <p:cNvPr id="812" name="Google Shape;812;p32"/>
          <p:cNvGrpSpPr/>
          <p:nvPr/>
        </p:nvGrpSpPr>
        <p:grpSpPr>
          <a:xfrm>
            <a:off x="6275274" y="1004291"/>
            <a:ext cx="5894896" cy="2532419"/>
            <a:chOff x="0" y="-26940"/>
            <a:chExt cx="812800" cy="349175"/>
          </a:xfrm>
        </p:grpSpPr>
        <p:sp>
          <p:nvSpPr>
            <p:cNvPr id="813" name="Google Shape;813;p32"/>
            <p:cNvSpPr/>
            <p:nvPr/>
          </p:nvSpPr>
          <p:spPr>
            <a:xfrm>
              <a:off x="0" y="0"/>
              <a:ext cx="812800" cy="322235"/>
            </a:xfrm>
            <a:custGeom>
              <a:rect b="b" l="l" r="r" t="t"/>
              <a:pathLst>
                <a:path extrusionOk="0" h="322235" w="812800">
                  <a:moveTo>
                    <a:pt x="406400" y="0"/>
                  </a:moveTo>
                  <a:cubicBezTo>
                    <a:pt x="181951" y="0"/>
                    <a:pt x="0" y="72135"/>
                    <a:pt x="0" y="161118"/>
                  </a:cubicBezTo>
                  <a:cubicBezTo>
                    <a:pt x="0" y="250100"/>
                    <a:pt x="181951" y="322235"/>
                    <a:pt x="406400" y="322235"/>
                  </a:cubicBezTo>
                  <a:cubicBezTo>
                    <a:pt x="630849" y="322235"/>
                    <a:pt x="812800" y="250100"/>
                    <a:pt x="812800" y="161118"/>
                  </a:cubicBezTo>
                  <a:cubicBezTo>
                    <a:pt x="812800" y="72135"/>
                    <a:pt x="630849" y="0"/>
                    <a:pt x="406400" y="0"/>
                  </a:cubicBezTo>
                  <a:close/>
                </a:path>
              </a:pathLst>
            </a:custGeom>
            <a:solidFill>
              <a:srgbClr val="000000">
                <a:alpha val="0"/>
              </a:srgbClr>
            </a:solidFill>
            <a:ln cap="sq" cmpd="sng" w="19050">
              <a:solidFill>
                <a:srgbClr val="462AF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4" name="Google Shape;814;p32"/>
            <p:cNvSpPr txBox="1"/>
            <p:nvPr/>
          </p:nvSpPr>
          <p:spPr>
            <a:xfrm>
              <a:off x="76200" y="-26940"/>
              <a:ext cx="660400" cy="31896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15" name="Google Shape;815;p32"/>
          <p:cNvSpPr txBox="1"/>
          <p:nvPr/>
        </p:nvSpPr>
        <p:spPr>
          <a:xfrm>
            <a:off x="6524606" y="1546217"/>
            <a:ext cx="5396100" cy="169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1000">
                <a:solidFill>
                  <a:srgbClr val="462AF0"/>
                </a:solidFill>
                <a:latin typeface="Six Caps"/>
                <a:ea typeface="Six Caps"/>
                <a:cs typeface="Six Caps"/>
                <a:sym typeface="Six Caps"/>
              </a:rPr>
              <a:t>OUR HISTORY</a:t>
            </a:r>
            <a:endParaRPr/>
          </a:p>
        </p:txBody>
      </p:sp>
      <p:sp>
        <p:nvSpPr>
          <p:cNvPr id="816" name="Google Shape;816;p32"/>
          <p:cNvSpPr/>
          <p:nvPr/>
        </p:nvSpPr>
        <p:spPr>
          <a:xfrm>
            <a:off x="5744026" y="3717685"/>
            <a:ext cx="6674212" cy="4769171"/>
          </a:xfrm>
          <a:custGeom>
            <a:rect b="b" l="l" r="r" t="t"/>
            <a:pathLst>
              <a:path extrusionOk="0" h="899372" w="1258625">
                <a:moveTo>
                  <a:pt x="0" y="0"/>
                </a:moveTo>
                <a:lnTo>
                  <a:pt x="1258625" y="0"/>
                </a:lnTo>
                <a:lnTo>
                  <a:pt x="1258625" y="899372"/>
                </a:lnTo>
                <a:lnTo>
                  <a:pt x="0" y="899372"/>
                </a:lnTo>
                <a:close/>
              </a:path>
            </a:pathLst>
          </a:custGeom>
          <a:blipFill rotWithShape="1">
            <a:blip r:embed="rId3">
              <a:alphaModFix/>
            </a:blip>
            <a:stretch>
              <a:fillRect b="-36741" l="0" r="0" t="-4984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7" name="Google Shape;817;p32"/>
          <p:cNvSpPr txBox="1"/>
          <p:nvPr/>
        </p:nvSpPr>
        <p:spPr>
          <a:xfrm>
            <a:off x="218233" y="1152050"/>
            <a:ext cx="5331600" cy="8872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100">
                <a:solidFill>
                  <a:srgbClr val="462AF0"/>
                </a:solidFill>
                <a:latin typeface="Barlow"/>
                <a:ea typeface="Barlow"/>
                <a:cs typeface="Barlow"/>
                <a:sym typeface="Barlow"/>
              </a:rPr>
              <a:t>Deserunt velit deserunt velit esse mollit reprehenderit irure ad aliquip ut ut elit ex elit irure ad amet eu eu eiusmod nostrud magna fugiat qui et occaecat et ullamco incididunt laboris ad ea quis cillum nisi ex cupidatat labore id in ut minim qui nisi ipsum officia nostrud dolore consequat consequat laboris cillum enim labore nisi incididunt commodo esse ad ex non pariatur deserunt cupidatat excepteur qui laborum consequat sint aliquip mollit esse eiusmod excepteur id aliqua ex cillum Lorem cupidatat dolore proident minim commodo qui pariatur duis minim nisi laboris dolore qui enim deserunt irure  excepteur id aliqua ex cillum Lorem cupidatat dolore proident minim commodo qui pariatur duis minim nisi laboris dolore qui enim deserunt irure aboris ad ea quis cillum nisi ex cupidatat labore id in ut minim qui nisi ipsum officia nostrud dolore consequat consequat laboris cillum enim labore nisi incididunt commodo esse ad ex non pariatur deserunt cupidatat excepteur qui laborum consequat sint aliquip mollit esse eiusmod excepteur.</a:t>
            </a:r>
            <a:endParaRPr/>
          </a:p>
        </p:txBody>
      </p:sp>
      <p:sp>
        <p:nvSpPr>
          <p:cNvPr id="818" name="Google Shape;818;p32"/>
          <p:cNvSpPr txBox="1"/>
          <p:nvPr/>
        </p:nvSpPr>
        <p:spPr>
          <a:xfrm>
            <a:off x="5753687" y="8620206"/>
            <a:ext cx="66741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462AF0"/>
                </a:solidFill>
                <a:latin typeface="Barlow"/>
                <a:ea typeface="Barlow"/>
                <a:cs typeface="Barlow"/>
                <a:sym typeface="Barlow"/>
              </a:rPr>
              <a:t>P</a:t>
            </a:r>
            <a:r>
              <a:rPr lang="en-US" sz="2100" u="none" strike="noStrike">
                <a:solidFill>
                  <a:srgbClr val="462AF0"/>
                </a:solidFill>
                <a:latin typeface="Barlow"/>
                <a:ea typeface="Barlow"/>
                <a:cs typeface="Barlow"/>
                <a:sym typeface="Barlow"/>
              </a:rPr>
              <a:t>roident sit quis qui do reprehenderit et exercitation veniam culpa incididunt consequat minim veniam deserunt laboris enim ut nulla aliquip quis aliqua .</a:t>
            </a:r>
            <a:endParaRPr/>
          </a:p>
        </p:txBody>
      </p:sp>
      <p:sp>
        <p:nvSpPr>
          <p:cNvPr id="819" name="Google Shape;819;p32"/>
          <p:cNvSpPr txBox="1"/>
          <p:nvPr/>
        </p:nvSpPr>
        <p:spPr>
          <a:xfrm>
            <a:off x="12612545" y="1152050"/>
            <a:ext cx="5331600" cy="8501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100">
                <a:solidFill>
                  <a:srgbClr val="462AF0"/>
                </a:solidFill>
                <a:latin typeface="Barlow"/>
                <a:ea typeface="Barlow"/>
                <a:cs typeface="Barlow"/>
                <a:sym typeface="Barlow"/>
              </a:rPr>
              <a:t>Deserunt velit deserunt velit esse mollit reprehenderit irure ad aliquip ut ut elit ex elit irure ad amet eu eu eiusmod nostrud magna fugiat qui et occaecat et ullamco incididunt laboris ad ea quis cillum nisi ex cupidatat labore id in ut minim qui nisi ipsum officia nostrud dolore consequat consequat laboris cillum enim labore nisi incididunt commodo esse ad ex non.</a:t>
            </a:r>
            <a:endParaRPr/>
          </a:p>
          <a:p>
            <a:pPr indent="0" lvl="0" marL="0" marR="0" rtl="0" algn="just">
              <a:lnSpc>
                <a:spcPct val="115000"/>
              </a:lnSpc>
              <a:spcBef>
                <a:spcPts val="0"/>
              </a:spcBef>
              <a:spcAft>
                <a:spcPts val="0"/>
              </a:spcAft>
              <a:buNone/>
            </a:pPr>
            <a:r>
              <a:t/>
            </a:r>
            <a:endParaRPr sz="2100">
              <a:solidFill>
                <a:srgbClr val="462AF0"/>
              </a:solidFill>
              <a:latin typeface="Barlow"/>
              <a:ea typeface="Barlow"/>
              <a:cs typeface="Barlow"/>
              <a:sym typeface="Barlow"/>
            </a:endParaRPr>
          </a:p>
          <a:p>
            <a:pPr indent="0" lvl="0" marL="0" marR="0" rtl="0" algn="just">
              <a:lnSpc>
                <a:spcPct val="115000"/>
              </a:lnSpc>
              <a:spcBef>
                <a:spcPts val="0"/>
              </a:spcBef>
              <a:spcAft>
                <a:spcPts val="0"/>
              </a:spcAft>
              <a:buNone/>
            </a:pPr>
            <a:r>
              <a:rPr lang="en-US" sz="2100">
                <a:solidFill>
                  <a:srgbClr val="462AF0"/>
                </a:solidFill>
                <a:latin typeface="Barlow"/>
                <a:ea typeface="Barlow"/>
                <a:cs typeface="Barlow"/>
                <a:sym typeface="Barlow"/>
              </a:rPr>
              <a:t>Lorem cupidatat dolore proident minim commodo qui pariatur duis minim nisi laboris dolore qui enim deserunt irure  excepteur id aliqua ex cillum Lorem cupidatat dolore proident minim commodo qui pariatur duis minim nisi laboris dolore qui enim deserunt irure aboris ad ea quis cillum nisi ex cupidatat labore id in ut minim qui nisi ipsum officia nostrud dolore consequat consequat laboris cillum enim labore nisi incididunt commodo esse ad ex non pariatur deserunt cupidatat excepteur qui laborum consequat sint aliquip mollit esse eiusmod excepteur.</a:t>
            </a:r>
            <a:endParaRPr/>
          </a:p>
        </p:txBody>
      </p:sp>
      <p:sp>
        <p:nvSpPr>
          <p:cNvPr id="820" name="Google Shape;820;p32"/>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pic>
        <p:nvPicPr>
          <p:cNvPr id="821" name="Google Shape;821;p32"/>
          <p:cNvPicPr preferRelativeResize="0"/>
          <p:nvPr/>
        </p:nvPicPr>
        <p:blipFill>
          <a:blip r:embed="rId4">
            <a:alphaModFix/>
          </a:blip>
          <a:stretch>
            <a:fillRect/>
          </a:stretch>
        </p:blipFill>
        <p:spPr>
          <a:xfrm>
            <a:off x="5744140" y="3695305"/>
            <a:ext cx="6674099" cy="4766325"/>
          </a:xfrm>
          <a:prstGeom prst="rect">
            <a:avLst/>
          </a:prstGeom>
          <a:noFill/>
          <a:ln>
            <a:noFill/>
          </a:ln>
        </p:spPr>
      </p:pic>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33"/>
          <p:cNvSpPr txBox="1"/>
          <p:nvPr/>
        </p:nvSpPr>
        <p:spPr>
          <a:xfrm>
            <a:off x="506109" y="1541752"/>
            <a:ext cx="4597200" cy="338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1000">
                <a:solidFill>
                  <a:srgbClr val="000000"/>
                </a:solidFill>
                <a:latin typeface="Six Caps"/>
                <a:ea typeface="Six Caps"/>
                <a:cs typeface="Six Caps"/>
                <a:sym typeface="Six Caps"/>
              </a:rPr>
              <a:t>HISTORY OF </a:t>
            </a:r>
            <a:r>
              <a:rPr lang="en-US" sz="11000">
                <a:solidFill>
                  <a:srgbClr val="462AF0"/>
                </a:solidFill>
                <a:latin typeface="Six Caps"/>
                <a:ea typeface="Six Caps"/>
                <a:cs typeface="Six Caps"/>
                <a:sym typeface="Six Caps"/>
              </a:rPr>
              <a:t>GRAPHIC DESIGN</a:t>
            </a:r>
            <a:endParaRPr/>
          </a:p>
        </p:txBody>
      </p:sp>
      <p:grpSp>
        <p:nvGrpSpPr>
          <p:cNvPr id="827" name="Google Shape;827;p33"/>
          <p:cNvGrpSpPr/>
          <p:nvPr/>
        </p:nvGrpSpPr>
        <p:grpSpPr>
          <a:xfrm>
            <a:off x="0" y="-216992"/>
            <a:ext cx="18288000" cy="1240415"/>
            <a:chOff x="0" y="-57150"/>
            <a:chExt cx="4816593" cy="326693"/>
          </a:xfrm>
        </p:grpSpPr>
        <p:sp>
          <p:nvSpPr>
            <p:cNvPr id="828" name="Google Shape;828;p33"/>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9" name="Google Shape;829;p33"/>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0" name="Google Shape;830;p33"/>
          <p:cNvGrpSpPr/>
          <p:nvPr/>
        </p:nvGrpSpPr>
        <p:grpSpPr>
          <a:xfrm>
            <a:off x="15178824" y="106043"/>
            <a:ext cx="811337" cy="811337"/>
            <a:chOff x="0" y="0"/>
            <a:chExt cx="812800" cy="812800"/>
          </a:xfrm>
        </p:grpSpPr>
        <p:sp>
          <p:nvSpPr>
            <p:cNvPr id="831" name="Google Shape;831;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2" name="Google Shape;832;p3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3" name="Google Shape;833;p33"/>
          <p:cNvGrpSpPr/>
          <p:nvPr/>
        </p:nvGrpSpPr>
        <p:grpSpPr>
          <a:xfrm>
            <a:off x="16155759" y="106043"/>
            <a:ext cx="811337" cy="811337"/>
            <a:chOff x="0" y="0"/>
            <a:chExt cx="812800" cy="812800"/>
          </a:xfrm>
        </p:grpSpPr>
        <p:sp>
          <p:nvSpPr>
            <p:cNvPr id="834" name="Google Shape;834;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5" name="Google Shape;835;p3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6" name="Google Shape;836;p33"/>
          <p:cNvGrpSpPr/>
          <p:nvPr/>
        </p:nvGrpSpPr>
        <p:grpSpPr>
          <a:xfrm>
            <a:off x="17132694" y="106043"/>
            <a:ext cx="811337" cy="811337"/>
            <a:chOff x="0" y="0"/>
            <a:chExt cx="812800" cy="812800"/>
          </a:xfrm>
        </p:grpSpPr>
        <p:sp>
          <p:nvSpPr>
            <p:cNvPr id="837" name="Google Shape;837;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8" name="Google Shape;838;p3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839" name="Google Shape;839;p33"/>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cxnSp>
        <p:nvCxnSpPr>
          <p:cNvPr id="840" name="Google Shape;840;p33"/>
          <p:cNvCxnSpPr/>
          <p:nvPr/>
        </p:nvCxnSpPr>
        <p:spPr>
          <a:xfrm>
            <a:off x="-483058" y="7160976"/>
            <a:ext cx="9320400" cy="20700"/>
          </a:xfrm>
          <a:prstGeom prst="straightConnector1">
            <a:avLst/>
          </a:prstGeom>
          <a:noFill/>
          <a:ln cap="flat" cmpd="sng" w="19050">
            <a:solidFill>
              <a:srgbClr val="462AF0"/>
            </a:solidFill>
            <a:prstDash val="solid"/>
            <a:round/>
            <a:headEnd len="sm" w="sm" type="none"/>
            <a:tailEnd len="sm" w="sm" type="none"/>
          </a:ln>
        </p:spPr>
      </p:cxnSp>
      <p:grpSp>
        <p:nvGrpSpPr>
          <p:cNvPr id="841" name="Google Shape;841;p33"/>
          <p:cNvGrpSpPr/>
          <p:nvPr/>
        </p:nvGrpSpPr>
        <p:grpSpPr>
          <a:xfrm>
            <a:off x="1719011" y="6896609"/>
            <a:ext cx="528735" cy="528735"/>
            <a:chOff x="0" y="0"/>
            <a:chExt cx="812800" cy="812800"/>
          </a:xfrm>
        </p:grpSpPr>
        <p:sp>
          <p:nvSpPr>
            <p:cNvPr id="842" name="Google Shape;842;p3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3" name="Google Shape;843;p33"/>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44" name="Google Shape;844;p33"/>
          <p:cNvSpPr txBox="1"/>
          <p:nvPr/>
        </p:nvSpPr>
        <p:spPr>
          <a:xfrm>
            <a:off x="1028700" y="7895041"/>
            <a:ext cx="33648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499" u="none" strike="noStrike">
                <a:solidFill>
                  <a:srgbClr val="462AF0"/>
                </a:solidFill>
                <a:latin typeface="Barlow"/>
                <a:ea typeface="Barlow"/>
                <a:cs typeface="Barlow"/>
                <a:sym typeface="Barlow"/>
              </a:rPr>
              <a:t>ADD A MAIN POINT</a:t>
            </a:r>
            <a:endParaRPr/>
          </a:p>
        </p:txBody>
      </p:sp>
      <p:sp>
        <p:nvSpPr>
          <p:cNvPr id="845" name="Google Shape;845;p33"/>
          <p:cNvSpPr txBox="1"/>
          <p:nvPr/>
        </p:nvSpPr>
        <p:spPr>
          <a:xfrm>
            <a:off x="1028700" y="8936885"/>
            <a:ext cx="3364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Barlow"/>
                <a:ea typeface="Barlow"/>
                <a:cs typeface="Barlow"/>
                <a:sym typeface="Barlow"/>
              </a:rPr>
              <a:t>E</a:t>
            </a:r>
            <a:r>
              <a:rPr lang="en-US" sz="2100" u="none">
                <a:solidFill>
                  <a:srgbClr val="000000"/>
                </a:solidFill>
                <a:latin typeface="Barlow"/>
                <a:ea typeface="Barlow"/>
                <a:cs typeface="Barlow"/>
                <a:sym typeface="Barlow"/>
              </a:rPr>
              <a:t>laborate on what you want to discuss. </a:t>
            </a:r>
            <a:endParaRPr/>
          </a:p>
        </p:txBody>
      </p:sp>
      <p:sp>
        <p:nvSpPr>
          <p:cNvPr id="846" name="Google Shape;846;p33"/>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1</a:t>
            </a:r>
            <a:endParaRPr/>
          </a:p>
        </p:txBody>
      </p:sp>
      <p:sp>
        <p:nvSpPr>
          <p:cNvPr id="847" name="Google Shape;847;p33"/>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2</a:t>
            </a:r>
            <a:endParaRPr/>
          </a:p>
        </p:txBody>
      </p:sp>
      <p:sp>
        <p:nvSpPr>
          <p:cNvPr id="848" name="Google Shape;848;p33"/>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462AF0"/>
                </a:solidFill>
                <a:latin typeface="Six Caps"/>
                <a:ea typeface="Six Caps"/>
                <a:cs typeface="Six Caps"/>
                <a:sym typeface="Six Caps"/>
              </a:rPr>
              <a:t>3</a:t>
            </a:r>
            <a:endParaRPr/>
          </a:p>
        </p:txBody>
      </p:sp>
      <p:sp>
        <p:nvSpPr>
          <p:cNvPr id="849" name="Google Shape;849;p33"/>
          <p:cNvSpPr txBox="1"/>
          <p:nvPr/>
        </p:nvSpPr>
        <p:spPr>
          <a:xfrm>
            <a:off x="5779075" y="7927235"/>
            <a:ext cx="33648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499" u="none" strike="noStrike">
                <a:solidFill>
                  <a:srgbClr val="462AF0"/>
                </a:solidFill>
                <a:latin typeface="Barlow"/>
                <a:ea typeface="Barlow"/>
                <a:cs typeface="Barlow"/>
                <a:sym typeface="Barlow"/>
              </a:rPr>
              <a:t>ADD A MAIN POINT</a:t>
            </a:r>
            <a:endParaRPr/>
          </a:p>
        </p:txBody>
      </p:sp>
      <p:sp>
        <p:nvSpPr>
          <p:cNvPr id="850" name="Google Shape;850;p33"/>
          <p:cNvSpPr txBox="1"/>
          <p:nvPr/>
        </p:nvSpPr>
        <p:spPr>
          <a:xfrm>
            <a:off x="5779075" y="8969080"/>
            <a:ext cx="3364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Barlow"/>
                <a:ea typeface="Barlow"/>
                <a:cs typeface="Barlow"/>
                <a:sym typeface="Barlow"/>
              </a:rPr>
              <a:t>E</a:t>
            </a:r>
            <a:r>
              <a:rPr lang="en-US" sz="2100" u="none">
                <a:solidFill>
                  <a:srgbClr val="000000"/>
                </a:solidFill>
                <a:latin typeface="Barlow"/>
                <a:ea typeface="Barlow"/>
                <a:cs typeface="Barlow"/>
                <a:sym typeface="Barlow"/>
              </a:rPr>
              <a:t>laborate on what you want to discuss. </a:t>
            </a:r>
            <a:endParaRPr/>
          </a:p>
        </p:txBody>
      </p:sp>
      <p:sp>
        <p:nvSpPr>
          <p:cNvPr id="851" name="Google Shape;851;p33"/>
          <p:cNvSpPr txBox="1"/>
          <p:nvPr/>
        </p:nvSpPr>
        <p:spPr>
          <a:xfrm>
            <a:off x="9828731" y="4523961"/>
            <a:ext cx="33648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499" u="none" strike="noStrike">
                <a:solidFill>
                  <a:srgbClr val="462AF0"/>
                </a:solidFill>
                <a:latin typeface="Barlow"/>
                <a:ea typeface="Barlow"/>
                <a:cs typeface="Barlow"/>
                <a:sym typeface="Barlow"/>
              </a:rPr>
              <a:t>ADD A MAIN POINT</a:t>
            </a:r>
            <a:endParaRPr/>
          </a:p>
        </p:txBody>
      </p:sp>
      <p:sp>
        <p:nvSpPr>
          <p:cNvPr id="852" name="Google Shape;852;p33"/>
          <p:cNvSpPr txBox="1"/>
          <p:nvPr/>
        </p:nvSpPr>
        <p:spPr>
          <a:xfrm>
            <a:off x="9828731" y="5565805"/>
            <a:ext cx="3364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Barlow"/>
                <a:ea typeface="Barlow"/>
                <a:cs typeface="Barlow"/>
                <a:sym typeface="Barlow"/>
              </a:rPr>
              <a:t>E</a:t>
            </a:r>
            <a:r>
              <a:rPr lang="en-US" sz="2100" u="none">
                <a:solidFill>
                  <a:srgbClr val="000000"/>
                </a:solidFill>
                <a:latin typeface="Barlow"/>
                <a:ea typeface="Barlow"/>
                <a:cs typeface="Barlow"/>
                <a:sym typeface="Barlow"/>
              </a:rPr>
              <a:t>laborate on what you want to discuss. </a:t>
            </a:r>
            <a:endParaRPr/>
          </a:p>
        </p:txBody>
      </p:sp>
      <p:sp>
        <p:nvSpPr>
          <p:cNvPr id="853" name="Google Shape;853;p33"/>
          <p:cNvSpPr txBox="1"/>
          <p:nvPr/>
        </p:nvSpPr>
        <p:spPr>
          <a:xfrm>
            <a:off x="14579107" y="4556155"/>
            <a:ext cx="33648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499" u="none" strike="noStrike">
                <a:solidFill>
                  <a:srgbClr val="462AF0"/>
                </a:solidFill>
                <a:latin typeface="Barlow"/>
                <a:ea typeface="Barlow"/>
                <a:cs typeface="Barlow"/>
                <a:sym typeface="Barlow"/>
              </a:rPr>
              <a:t>ADD A MAIN POINT</a:t>
            </a:r>
            <a:endParaRPr/>
          </a:p>
        </p:txBody>
      </p:sp>
      <p:sp>
        <p:nvSpPr>
          <p:cNvPr id="854" name="Google Shape;854;p33"/>
          <p:cNvSpPr txBox="1"/>
          <p:nvPr/>
        </p:nvSpPr>
        <p:spPr>
          <a:xfrm>
            <a:off x="14579107" y="5598000"/>
            <a:ext cx="3364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Barlow"/>
                <a:ea typeface="Barlow"/>
                <a:cs typeface="Barlow"/>
                <a:sym typeface="Barlow"/>
              </a:rPr>
              <a:t>E</a:t>
            </a:r>
            <a:r>
              <a:rPr lang="en-US" sz="2100" u="none">
                <a:solidFill>
                  <a:srgbClr val="000000"/>
                </a:solidFill>
                <a:latin typeface="Barlow"/>
                <a:ea typeface="Barlow"/>
                <a:cs typeface="Barlow"/>
                <a:sym typeface="Barlow"/>
              </a:rPr>
              <a:t>laborate on what you want to discuss. </a:t>
            </a:r>
            <a:endParaRPr/>
          </a:p>
        </p:txBody>
      </p:sp>
      <p:grpSp>
        <p:nvGrpSpPr>
          <p:cNvPr id="855" name="Google Shape;855;p33"/>
          <p:cNvGrpSpPr/>
          <p:nvPr/>
        </p:nvGrpSpPr>
        <p:grpSpPr>
          <a:xfrm>
            <a:off x="6588328" y="6896609"/>
            <a:ext cx="528735" cy="528735"/>
            <a:chOff x="0" y="0"/>
            <a:chExt cx="812800" cy="812800"/>
          </a:xfrm>
        </p:grpSpPr>
        <p:sp>
          <p:nvSpPr>
            <p:cNvPr id="856" name="Google Shape;856;p3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7" name="Google Shape;857;p33"/>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58" name="Google Shape;858;p33"/>
          <p:cNvGrpSpPr/>
          <p:nvPr/>
        </p:nvGrpSpPr>
        <p:grpSpPr>
          <a:xfrm>
            <a:off x="10548360" y="3742526"/>
            <a:ext cx="528735" cy="528735"/>
            <a:chOff x="0" y="0"/>
            <a:chExt cx="812800" cy="812800"/>
          </a:xfrm>
        </p:grpSpPr>
        <p:sp>
          <p:nvSpPr>
            <p:cNvPr id="859" name="Google Shape;859;p3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0" name="Google Shape;860;p33"/>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1" name="Google Shape;861;p33"/>
          <p:cNvGrpSpPr/>
          <p:nvPr/>
        </p:nvGrpSpPr>
        <p:grpSpPr>
          <a:xfrm>
            <a:off x="15320124" y="3742526"/>
            <a:ext cx="528735" cy="528735"/>
            <a:chOff x="0" y="0"/>
            <a:chExt cx="812800" cy="812800"/>
          </a:xfrm>
        </p:grpSpPr>
        <p:sp>
          <p:nvSpPr>
            <p:cNvPr id="862" name="Google Shape;862;p3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3" name="Google Shape;863;p33"/>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64" name="Google Shape;864;p33"/>
          <p:cNvSpPr txBox="1"/>
          <p:nvPr/>
        </p:nvSpPr>
        <p:spPr>
          <a:xfrm>
            <a:off x="1373856" y="5980905"/>
            <a:ext cx="1219047"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462AF0"/>
                </a:solidFill>
                <a:latin typeface="Barlow"/>
                <a:ea typeface="Barlow"/>
                <a:cs typeface="Barlow"/>
                <a:sym typeface="Barlow"/>
              </a:rPr>
              <a:t>2000</a:t>
            </a:r>
            <a:endParaRPr/>
          </a:p>
        </p:txBody>
      </p:sp>
      <p:sp>
        <p:nvSpPr>
          <p:cNvPr id="865" name="Google Shape;865;p33"/>
          <p:cNvSpPr txBox="1"/>
          <p:nvPr/>
        </p:nvSpPr>
        <p:spPr>
          <a:xfrm>
            <a:off x="6242491" y="6031578"/>
            <a:ext cx="1219047"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462AF0"/>
                </a:solidFill>
                <a:latin typeface="Barlow"/>
                <a:ea typeface="Barlow"/>
                <a:cs typeface="Barlow"/>
                <a:sym typeface="Barlow"/>
              </a:rPr>
              <a:t>2010</a:t>
            </a:r>
            <a:endParaRPr/>
          </a:p>
        </p:txBody>
      </p:sp>
      <p:sp>
        <p:nvSpPr>
          <p:cNvPr id="866" name="Google Shape;866;p33"/>
          <p:cNvSpPr txBox="1"/>
          <p:nvPr/>
        </p:nvSpPr>
        <p:spPr>
          <a:xfrm>
            <a:off x="10203205" y="2684752"/>
            <a:ext cx="1219047"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462AF0"/>
                </a:solidFill>
                <a:latin typeface="Barlow"/>
                <a:ea typeface="Barlow"/>
                <a:cs typeface="Barlow"/>
                <a:sym typeface="Barlow"/>
              </a:rPr>
              <a:t>2020</a:t>
            </a:r>
            <a:endParaRPr/>
          </a:p>
        </p:txBody>
      </p:sp>
      <p:sp>
        <p:nvSpPr>
          <p:cNvPr id="867" name="Google Shape;867;p33"/>
          <p:cNvSpPr txBox="1"/>
          <p:nvPr/>
        </p:nvSpPr>
        <p:spPr>
          <a:xfrm>
            <a:off x="14936712" y="2684752"/>
            <a:ext cx="1219047"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462AF0"/>
                </a:solidFill>
                <a:latin typeface="Barlow"/>
                <a:ea typeface="Barlow"/>
                <a:cs typeface="Barlow"/>
                <a:sym typeface="Barlow"/>
              </a:rPr>
              <a:t>2030</a:t>
            </a:r>
            <a:endParaRPr/>
          </a:p>
        </p:txBody>
      </p:sp>
      <p:sp>
        <p:nvSpPr>
          <p:cNvPr id="868" name="Google Shape;868;p33"/>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cxnSp>
        <p:nvCxnSpPr>
          <p:cNvPr id="869" name="Google Shape;869;p33"/>
          <p:cNvCxnSpPr/>
          <p:nvPr/>
        </p:nvCxnSpPr>
        <p:spPr>
          <a:xfrm flipH="1" rot="10800000">
            <a:off x="8854850" y="4031425"/>
            <a:ext cx="9433200" cy="24000"/>
          </a:xfrm>
          <a:prstGeom prst="straightConnector1">
            <a:avLst/>
          </a:prstGeom>
          <a:noFill/>
          <a:ln cap="flat" cmpd="sng" w="19050">
            <a:solidFill>
              <a:srgbClr val="462AF0"/>
            </a:solidFill>
            <a:prstDash val="solid"/>
            <a:round/>
            <a:headEnd len="sm" w="sm" type="none"/>
            <a:tailEnd len="sm" w="sm" type="none"/>
          </a:ln>
        </p:spPr>
      </p:cxnSp>
      <p:cxnSp>
        <p:nvCxnSpPr>
          <p:cNvPr id="870" name="Google Shape;870;p33"/>
          <p:cNvCxnSpPr/>
          <p:nvPr/>
        </p:nvCxnSpPr>
        <p:spPr>
          <a:xfrm flipH="1">
            <a:off x="8837450" y="4037950"/>
            <a:ext cx="17400" cy="3143700"/>
          </a:xfrm>
          <a:prstGeom prst="straightConnector1">
            <a:avLst/>
          </a:prstGeom>
          <a:noFill/>
          <a:ln cap="flat" cmpd="sng" w="19050">
            <a:solidFill>
              <a:srgbClr val="462AF0"/>
            </a:solidFill>
            <a:prstDash val="solid"/>
            <a:round/>
            <a:headEnd len="sm" w="sm" type="none"/>
            <a:tailEnd len="sm" w="sm" type="none"/>
          </a:ln>
        </p:spPr>
      </p:cxn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grpSp>
        <p:nvGrpSpPr>
          <p:cNvPr id="875" name="Google Shape;875;p34"/>
          <p:cNvGrpSpPr/>
          <p:nvPr/>
        </p:nvGrpSpPr>
        <p:grpSpPr>
          <a:xfrm>
            <a:off x="-2412023" y="-2528906"/>
            <a:ext cx="23112044" cy="14039954"/>
            <a:chOff x="-1" y="-272823"/>
            <a:chExt cx="30816058" cy="18719937"/>
          </a:xfrm>
        </p:grpSpPr>
        <p:grpSp>
          <p:nvGrpSpPr>
            <p:cNvPr id="876" name="Google Shape;876;p34"/>
            <p:cNvGrpSpPr/>
            <p:nvPr/>
          </p:nvGrpSpPr>
          <p:grpSpPr>
            <a:xfrm>
              <a:off x="17042413" y="2719851"/>
              <a:ext cx="13773644" cy="5783589"/>
              <a:chOff x="0" y="-57150"/>
              <a:chExt cx="2720720" cy="1142437"/>
            </a:xfrm>
          </p:grpSpPr>
          <p:sp>
            <p:nvSpPr>
              <p:cNvPr id="877" name="Google Shape;877;p34"/>
              <p:cNvSpPr/>
              <p:nvPr/>
            </p:nvSpPr>
            <p:spPr>
              <a:xfrm>
                <a:off x="0" y="0"/>
                <a:ext cx="2720720" cy="1085287"/>
              </a:xfrm>
              <a:custGeom>
                <a:rect b="b" l="l" r="r" t="t"/>
                <a:pathLst>
                  <a:path extrusionOk="0" h="1085287" w="2720720">
                    <a:moveTo>
                      <a:pt x="2517520" y="0"/>
                    </a:moveTo>
                    <a:lnTo>
                      <a:pt x="0" y="0"/>
                    </a:lnTo>
                    <a:lnTo>
                      <a:pt x="203200" y="1085287"/>
                    </a:lnTo>
                    <a:lnTo>
                      <a:pt x="2720720" y="1085287"/>
                    </a:lnTo>
                    <a:lnTo>
                      <a:pt x="251752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8" name="Google Shape;878;p34"/>
              <p:cNvSpPr txBox="1"/>
              <p:nvPr/>
            </p:nvSpPr>
            <p:spPr>
              <a:xfrm>
                <a:off x="101600" y="-57150"/>
                <a:ext cx="2517520" cy="114243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79" name="Google Shape;879;p34"/>
            <p:cNvGrpSpPr/>
            <p:nvPr/>
          </p:nvGrpSpPr>
          <p:grpSpPr>
            <a:xfrm rot="583941">
              <a:off x="19120813" y="12038526"/>
              <a:ext cx="7989899" cy="5774814"/>
              <a:chOff x="0" y="-57150"/>
              <a:chExt cx="1578252" cy="1140704"/>
            </a:xfrm>
          </p:grpSpPr>
          <p:sp>
            <p:nvSpPr>
              <p:cNvPr id="880" name="Google Shape;880;p34"/>
              <p:cNvSpPr/>
              <p:nvPr/>
            </p:nvSpPr>
            <p:spPr>
              <a:xfrm>
                <a:off x="0" y="0"/>
                <a:ext cx="1578252" cy="1083554"/>
              </a:xfrm>
              <a:custGeom>
                <a:rect b="b" l="l" r="r" t="t"/>
                <a:pathLst>
                  <a:path extrusionOk="0" h="1083554" w="1578252">
                    <a:moveTo>
                      <a:pt x="203200" y="0"/>
                    </a:moveTo>
                    <a:lnTo>
                      <a:pt x="1375052" y="0"/>
                    </a:lnTo>
                    <a:lnTo>
                      <a:pt x="1578252" y="1083554"/>
                    </a:lnTo>
                    <a:lnTo>
                      <a:pt x="0" y="1083554"/>
                    </a:lnTo>
                    <a:lnTo>
                      <a:pt x="20320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1" name="Google Shape;881;p34"/>
              <p:cNvSpPr txBox="1"/>
              <p:nvPr/>
            </p:nvSpPr>
            <p:spPr>
              <a:xfrm>
                <a:off x="127000" y="-57150"/>
                <a:ext cx="1324252" cy="1140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2" name="Google Shape;882;p34"/>
            <p:cNvGrpSpPr/>
            <p:nvPr/>
          </p:nvGrpSpPr>
          <p:grpSpPr>
            <a:xfrm rot="1166532">
              <a:off x="934790" y="3390463"/>
              <a:ext cx="23668083" cy="9671428"/>
              <a:chOff x="0" y="-57150"/>
              <a:chExt cx="4675177" cy="1910405"/>
            </a:xfrm>
          </p:grpSpPr>
          <p:sp>
            <p:nvSpPr>
              <p:cNvPr id="883" name="Google Shape;883;p34"/>
              <p:cNvSpPr/>
              <p:nvPr/>
            </p:nvSpPr>
            <p:spPr>
              <a:xfrm>
                <a:off x="0" y="0"/>
                <a:ext cx="4675177" cy="1853255"/>
              </a:xfrm>
              <a:custGeom>
                <a:rect b="b" l="l" r="r" t="t"/>
                <a:pathLst>
                  <a:path extrusionOk="0" h="1853255" w="4675177">
                    <a:moveTo>
                      <a:pt x="0" y="0"/>
                    </a:moveTo>
                    <a:lnTo>
                      <a:pt x="4675177" y="0"/>
                    </a:lnTo>
                    <a:lnTo>
                      <a:pt x="4675177" y="1853255"/>
                    </a:lnTo>
                    <a:lnTo>
                      <a:pt x="0" y="1853255"/>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4" name="Google Shape;884;p34"/>
              <p:cNvSpPr txBox="1"/>
              <p:nvPr/>
            </p:nvSpPr>
            <p:spPr>
              <a:xfrm>
                <a:off x="0" y="-57150"/>
                <a:ext cx="4675177" cy="19104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5" name="Google Shape;885;p34"/>
            <p:cNvGrpSpPr/>
            <p:nvPr/>
          </p:nvGrpSpPr>
          <p:grpSpPr>
            <a:xfrm rot="3737206">
              <a:off x="6707101" y="8987085"/>
              <a:ext cx="6177883" cy="5405648"/>
              <a:chOff x="0" y="0"/>
              <a:chExt cx="812800" cy="711200"/>
            </a:xfrm>
          </p:grpSpPr>
          <p:sp>
            <p:nvSpPr>
              <p:cNvPr id="886" name="Google Shape;886;p3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7" name="Google Shape;887;p34"/>
              <p:cNvSpPr txBox="1"/>
              <p:nvPr/>
            </p:nvSpPr>
            <p:spPr>
              <a:xfrm>
                <a:off x="127000" y="273050"/>
                <a:ext cx="558800" cy="3873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888" name="Google Shape;888;p34"/>
          <p:cNvSpPr txBox="1"/>
          <p:nvPr/>
        </p:nvSpPr>
        <p:spPr>
          <a:xfrm>
            <a:off x="1810513" y="495300"/>
            <a:ext cx="38022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500">
                <a:solidFill>
                  <a:srgbClr val="FFFFFF"/>
                </a:solidFill>
                <a:latin typeface="Barlow"/>
                <a:ea typeface="Barlow"/>
                <a:cs typeface="Barlow"/>
                <a:sym typeface="Barlow"/>
              </a:rPr>
              <a:t>A picture is worth a thousand words</a:t>
            </a:r>
            <a:endParaRPr/>
          </a:p>
        </p:txBody>
      </p:sp>
      <p:sp>
        <p:nvSpPr>
          <p:cNvPr id="889" name="Google Shape;889;p34"/>
          <p:cNvSpPr txBox="1"/>
          <p:nvPr/>
        </p:nvSpPr>
        <p:spPr>
          <a:xfrm>
            <a:off x="12675422" y="9458485"/>
            <a:ext cx="3802065" cy="533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500">
                <a:solidFill>
                  <a:srgbClr val="FFFFFF"/>
                </a:solidFill>
                <a:latin typeface="Barlow"/>
                <a:ea typeface="Barlow"/>
                <a:cs typeface="Barlow"/>
                <a:sym typeface="Barlow"/>
              </a:rPr>
              <a:t>2025</a:t>
            </a:r>
            <a:endParaRPr/>
          </a:p>
        </p:txBody>
      </p:sp>
      <p:pic>
        <p:nvPicPr>
          <p:cNvPr id="890" name="Google Shape;890;p34"/>
          <p:cNvPicPr preferRelativeResize="0"/>
          <p:nvPr/>
        </p:nvPicPr>
        <p:blipFill>
          <a:blip r:embed="rId3">
            <a:alphaModFix/>
          </a:blip>
          <a:stretch>
            <a:fillRect/>
          </a:stretch>
        </p:blipFill>
        <p:spPr>
          <a:xfrm>
            <a:off x="1810500" y="1773749"/>
            <a:ext cx="14666977" cy="7483872"/>
          </a:xfrm>
          <a:prstGeom prst="rect">
            <a:avLst/>
          </a:prstGeom>
          <a:noFill/>
          <a:ln>
            <a:noFill/>
          </a:ln>
        </p:spPr>
      </p:pic>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grpSp>
        <p:nvGrpSpPr>
          <p:cNvPr id="895" name="Google Shape;895;p35"/>
          <p:cNvGrpSpPr/>
          <p:nvPr/>
        </p:nvGrpSpPr>
        <p:grpSpPr>
          <a:xfrm>
            <a:off x="0" y="-216992"/>
            <a:ext cx="18288000" cy="1240415"/>
            <a:chOff x="0" y="-57150"/>
            <a:chExt cx="4816593" cy="326693"/>
          </a:xfrm>
        </p:grpSpPr>
        <p:sp>
          <p:nvSpPr>
            <p:cNvPr id="896" name="Google Shape;896;p35"/>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7" name="Google Shape;897;p35"/>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8" name="Google Shape;898;p35"/>
          <p:cNvGrpSpPr/>
          <p:nvPr/>
        </p:nvGrpSpPr>
        <p:grpSpPr>
          <a:xfrm>
            <a:off x="15178824" y="106043"/>
            <a:ext cx="811337" cy="811337"/>
            <a:chOff x="0" y="0"/>
            <a:chExt cx="812800" cy="812800"/>
          </a:xfrm>
        </p:grpSpPr>
        <p:sp>
          <p:nvSpPr>
            <p:cNvPr id="899" name="Google Shape;899;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0" name="Google Shape;900;p3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01" name="Google Shape;901;p35"/>
          <p:cNvGrpSpPr/>
          <p:nvPr/>
        </p:nvGrpSpPr>
        <p:grpSpPr>
          <a:xfrm>
            <a:off x="16155759" y="106043"/>
            <a:ext cx="811337" cy="811337"/>
            <a:chOff x="0" y="0"/>
            <a:chExt cx="812800" cy="812800"/>
          </a:xfrm>
        </p:grpSpPr>
        <p:sp>
          <p:nvSpPr>
            <p:cNvPr id="902" name="Google Shape;902;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3" name="Google Shape;903;p3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04" name="Google Shape;904;p35"/>
          <p:cNvGrpSpPr/>
          <p:nvPr/>
        </p:nvGrpSpPr>
        <p:grpSpPr>
          <a:xfrm>
            <a:off x="17132694" y="106043"/>
            <a:ext cx="811337" cy="811337"/>
            <a:chOff x="0" y="0"/>
            <a:chExt cx="812800" cy="812800"/>
          </a:xfrm>
        </p:grpSpPr>
        <p:sp>
          <p:nvSpPr>
            <p:cNvPr id="905" name="Google Shape;905;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6" name="Google Shape;906;p3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907" name="Google Shape;907;p35"/>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sp>
        <p:nvSpPr>
          <p:cNvPr id="908" name="Google Shape;908;p35"/>
          <p:cNvSpPr txBox="1"/>
          <p:nvPr/>
        </p:nvSpPr>
        <p:spPr>
          <a:xfrm>
            <a:off x="2577586" y="3058375"/>
            <a:ext cx="13781100" cy="4907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5942" u="none" strike="noStrike">
                <a:solidFill>
                  <a:srgbClr val="462AF0"/>
                </a:solidFill>
                <a:latin typeface="Six Caps"/>
                <a:ea typeface="Six Caps"/>
                <a:cs typeface="Six Caps"/>
                <a:sym typeface="Six Caps"/>
              </a:rPr>
              <a:t>WRITE AN ORIGINAL STATEMENT OR INSPIRING QUOTE</a:t>
            </a:r>
            <a:endParaRPr/>
          </a:p>
        </p:txBody>
      </p:sp>
      <p:sp>
        <p:nvSpPr>
          <p:cNvPr id="909" name="Google Shape;909;p35"/>
          <p:cNvSpPr txBox="1"/>
          <p:nvPr/>
        </p:nvSpPr>
        <p:spPr>
          <a:xfrm>
            <a:off x="6141715" y="8331809"/>
            <a:ext cx="6402382"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a:solidFill>
                  <a:srgbClr val="462AF0"/>
                </a:solidFill>
                <a:latin typeface="Barlow"/>
                <a:ea typeface="Barlow"/>
                <a:cs typeface="Barlow"/>
                <a:sym typeface="Barlow"/>
              </a:rPr>
              <a:t>— Include a credit, citation, or supporting message</a:t>
            </a:r>
            <a:endParaRPr/>
          </a:p>
        </p:txBody>
      </p:sp>
      <p:sp>
        <p:nvSpPr>
          <p:cNvPr id="910" name="Google Shape;910;p35"/>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1</a:t>
            </a:r>
            <a:endParaRPr/>
          </a:p>
        </p:txBody>
      </p:sp>
      <p:sp>
        <p:nvSpPr>
          <p:cNvPr id="911" name="Google Shape;911;p35"/>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2</a:t>
            </a:r>
            <a:endParaRPr/>
          </a:p>
        </p:txBody>
      </p:sp>
      <p:sp>
        <p:nvSpPr>
          <p:cNvPr id="912" name="Google Shape;912;p35"/>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462AF0"/>
                </a:solidFill>
                <a:latin typeface="Six Caps"/>
                <a:ea typeface="Six Caps"/>
                <a:cs typeface="Six Caps"/>
                <a:sym typeface="Six Caps"/>
              </a:rPr>
              <a:t>3</a:t>
            </a:r>
            <a:endParaRPr/>
          </a:p>
        </p:txBody>
      </p:sp>
      <p:sp>
        <p:nvSpPr>
          <p:cNvPr id="913" name="Google Shape;913;p35"/>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36"/>
          <p:cNvSpPr/>
          <p:nvPr/>
        </p:nvSpPr>
        <p:spPr>
          <a:xfrm>
            <a:off x="2328560" y="4080116"/>
            <a:ext cx="494712" cy="706731"/>
          </a:xfrm>
          <a:custGeom>
            <a:rect b="b" l="l" r="r" t="t"/>
            <a:pathLst>
              <a:path extrusionOk="0" h="706731" w="494712">
                <a:moveTo>
                  <a:pt x="0" y="0"/>
                </a:moveTo>
                <a:lnTo>
                  <a:pt x="494712" y="0"/>
                </a:lnTo>
                <a:lnTo>
                  <a:pt x="494712" y="706731"/>
                </a:lnTo>
                <a:lnTo>
                  <a:pt x="0" y="70673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9" name="Google Shape;919;p36"/>
          <p:cNvSpPr/>
          <p:nvPr/>
        </p:nvSpPr>
        <p:spPr>
          <a:xfrm>
            <a:off x="5536066" y="4123444"/>
            <a:ext cx="620075" cy="620075"/>
          </a:xfrm>
          <a:custGeom>
            <a:rect b="b" l="l" r="r" t="t"/>
            <a:pathLst>
              <a:path extrusionOk="0" h="620075" w="620075">
                <a:moveTo>
                  <a:pt x="0" y="0"/>
                </a:moveTo>
                <a:lnTo>
                  <a:pt x="620075" y="0"/>
                </a:lnTo>
                <a:lnTo>
                  <a:pt x="620075" y="620075"/>
                </a:lnTo>
                <a:lnTo>
                  <a:pt x="0" y="62007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0" name="Google Shape;920;p36"/>
          <p:cNvSpPr/>
          <p:nvPr/>
        </p:nvSpPr>
        <p:spPr>
          <a:xfrm>
            <a:off x="8868936" y="4234282"/>
            <a:ext cx="579489" cy="398399"/>
          </a:xfrm>
          <a:custGeom>
            <a:rect b="b" l="l" r="r" t="t"/>
            <a:pathLst>
              <a:path extrusionOk="0" h="398399" w="579489">
                <a:moveTo>
                  <a:pt x="0" y="0"/>
                </a:moveTo>
                <a:lnTo>
                  <a:pt x="579489" y="0"/>
                </a:lnTo>
                <a:lnTo>
                  <a:pt x="579489" y="398399"/>
                </a:lnTo>
                <a:lnTo>
                  <a:pt x="0" y="39839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1" name="Google Shape;921;p36"/>
          <p:cNvSpPr/>
          <p:nvPr/>
        </p:nvSpPr>
        <p:spPr>
          <a:xfrm>
            <a:off x="15600938" y="4112063"/>
            <a:ext cx="642837" cy="642837"/>
          </a:xfrm>
          <a:custGeom>
            <a:rect b="b" l="l" r="r" t="t"/>
            <a:pathLst>
              <a:path extrusionOk="0" h="642837" w="642837">
                <a:moveTo>
                  <a:pt x="0" y="0"/>
                </a:moveTo>
                <a:lnTo>
                  <a:pt x="642837" y="0"/>
                </a:lnTo>
                <a:lnTo>
                  <a:pt x="642837" y="642837"/>
                </a:lnTo>
                <a:lnTo>
                  <a:pt x="0" y="64283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2" name="Google Shape;922;p36"/>
          <p:cNvSpPr/>
          <p:nvPr/>
        </p:nvSpPr>
        <p:spPr>
          <a:xfrm>
            <a:off x="12161219" y="4106365"/>
            <a:ext cx="726925" cy="654232"/>
          </a:xfrm>
          <a:custGeom>
            <a:rect b="b" l="l" r="r" t="t"/>
            <a:pathLst>
              <a:path extrusionOk="0" h="654232" w="726925">
                <a:moveTo>
                  <a:pt x="0" y="0"/>
                </a:moveTo>
                <a:lnTo>
                  <a:pt x="726925" y="0"/>
                </a:lnTo>
                <a:lnTo>
                  <a:pt x="726925" y="654233"/>
                </a:lnTo>
                <a:lnTo>
                  <a:pt x="0" y="65423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23" name="Google Shape;923;p36"/>
          <p:cNvGrpSpPr/>
          <p:nvPr/>
        </p:nvGrpSpPr>
        <p:grpSpPr>
          <a:xfrm>
            <a:off x="0" y="-216992"/>
            <a:ext cx="18288000" cy="1240415"/>
            <a:chOff x="0" y="-57150"/>
            <a:chExt cx="4816593" cy="326693"/>
          </a:xfrm>
        </p:grpSpPr>
        <p:sp>
          <p:nvSpPr>
            <p:cNvPr id="924" name="Google Shape;924;p36"/>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5" name="Google Shape;925;p36"/>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26" name="Google Shape;926;p36"/>
          <p:cNvGrpSpPr/>
          <p:nvPr/>
        </p:nvGrpSpPr>
        <p:grpSpPr>
          <a:xfrm>
            <a:off x="15178824" y="106043"/>
            <a:ext cx="811337" cy="811337"/>
            <a:chOff x="0" y="0"/>
            <a:chExt cx="812800" cy="812800"/>
          </a:xfrm>
        </p:grpSpPr>
        <p:sp>
          <p:nvSpPr>
            <p:cNvPr id="927" name="Google Shape;92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8" name="Google Shape;928;p3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29" name="Google Shape;929;p36"/>
          <p:cNvGrpSpPr/>
          <p:nvPr/>
        </p:nvGrpSpPr>
        <p:grpSpPr>
          <a:xfrm>
            <a:off x="16155759" y="106043"/>
            <a:ext cx="811337" cy="811337"/>
            <a:chOff x="0" y="0"/>
            <a:chExt cx="812800" cy="812800"/>
          </a:xfrm>
        </p:grpSpPr>
        <p:sp>
          <p:nvSpPr>
            <p:cNvPr id="930" name="Google Shape;93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1" name="Google Shape;931;p3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32" name="Google Shape;932;p36"/>
          <p:cNvGrpSpPr/>
          <p:nvPr/>
        </p:nvGrpSpPr>
        <p:grpSpPr>
          <a:xfrm>
            <a:off x="17132694" y="106043"/>
            <a:ext cx="811337" cy="811337"/>
            <a:chOff x="0" y="0"/>
            <a:chExt cx="812800" cy="812800"/>
          </a:xfrm>
        </p:grpSpPr>
        <p:sp>
          <p:nvSpPr>
            <p:cNvPr id="933" name="Google Shape;93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4" name="Google Shape;934;p3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935" name="Google Shape;935;p36"/>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sp>
        <p:nvSpPr>
          <p:cNvPr id="936" name="Google Shape;936;p36"/>
          <p:cNvSpPr/>
          <p:nvPr/>
        </p:nvSpPr>
        <p:spPr>
          <a:xfrm>
            <a:off x="-3521872" y="5488305"/>
            <a:ext cx="14630400" cy="8229600"/>
          </a:xfrm>
          <a:custGeom>
            <a:rect b="b" l="l" r="r" t="t"/>
            <a:pathLst>
              <a:path extrusionOk="0" h="8229600" w="14630400">
                <a:moveTo>
                  <a:pt x="0" y="0"/>
                </a:moveTo>
                <a:lnTo>
                  <a:pt x="14630400" y="0"/>
                </a:lnTo>
                <a:lnTo>
                  <a:pt x="14630400" y="8229600"/>
                </a:lnTo>
                <a:lnTo>
                  <a:pt x="0" y="82296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7" name="Google Shape;937;p36"/>
          <p:cNvSpPr/>
          <p:nvPr/>
        </p:nvSpPr>
        <p:spPr>
          <a:xfrm>
            <a:off x="10353912" y="6410674"/>
            <a:ext cx="3172137" cy="4114800"/>
          </a:xfrm>
          <a:custGeom>
            <a:rect b="b" l="l" r="r" t="t"/>
            <a:pathLst>
              <a:path extrusionOk="0" h="4114800" w="3172137">
                <a:moveTo>
                  <a:pt x="0" y="0"/>
                </a:moveTo>
                <a:lnTo>
                  <a:pt x="3172137" y="0"/>
                </a:lnTo>
                <a:lnTo>
                  <a:pt x="3172137" y="4114800"/>
                </a:lnTo>
                <a:lnTo>
                  <a:pt x="0" y="41148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8" name="Google Shape;938;p36"/>
          <p:cNvSpPr txBox="1"/>
          <p:nvPr/>
        </p:nvSpPr>
        <p:spPr>
          <a:xfrm>
            <a:off x="6377380" y="1790652"/>
            <a:ext cx="5562600" cy="1676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1000" u="none" strike="noStrike">
                <a:solidFill>
                  <a:srgbClr val="000000"/>
                </a:solidFill>
                <a:latin typeface="Six Caps"/>
                <a:ea typeface="Six Caps"/>
                <a:cs typeface="Six Caps"/>
                <a:sym typeface="Six Caps"/>
              </a:rPr>
              <a:t>CONTACT US</a:t>
            </a:r>
            <a:endParaRPr/>
          </a:p>
        </p:txBody>
      </p:sp>
      <p:sp>
        <p:nvSpPr>
          <p:cNvPr id="939" name="Google Shape;939;p36"/>
          <p:cNvSpPr txBox="1"/>
          <p:nvPr/>
        </p:nvSpPr>
        <p:spPr>
          <a:xfrm>
            <a:off x="1171184" y="5095875"/>
            <a:ext cx="2809464"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462AF0"/>
                </a:solidFill>
                <a:latin typeface="Barlow"/>
                <a:ea typeface="Barlow"/>
                <a:cs typeface="Barlow"/>
                <a:sym typeface="Barlow"/>
              </a:rPr>
              <a:t>123 Anywhere St., Any City,ST 12345</a:t>
            </a:r>
            <a:endParaRPr/>
          </a:p>
        </p:txBody>
      </p:sp>
      <p:sp>
        <p:nvSpPr>
          <p:cNvPr id="940" name="Google Shape;940;p36"/>
          <p:cNvSpPr txBox="1"/>
          <p:nvPr/>
        </p:nvSpPr>
        <p:spPr>
          <a:xfrm>
            <a:off x="5047023" y="5095875"/>
            <a:ext cx="1598161"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462AF0"/>
                </a:solidFill>
                <a:latin typeface="Barlow"/>
                <a:ea typeface="Barlow"/>
                <a:cs typeface="Barlow"/>
                <a:sym typeface="Barlow"/>
              </a:rPr>
              <a:t>123-456-7890</a:t>
            </a:r>
            <a:endParaRPr/>
          </a:p>
        </p:txBody>
      </p:sp>
      <p:sp>
        <p:nvSpPr>
          <p:cNvPr id="941" name="Google Shape;941;p36"/>
          <p:cNvSpPr txBox="1"/>
          <p:nvPr/>
        </p:nvSpPr>
        <p:spPr>
          <a:xfrm>
            <a:off x="7520169" y="5095875"/>
            <a:ext cx="3277022"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462AF0"/>
                </a:solidFill>
                <a:latin typeface="Barlow"/>
                <a:ea typeface="Barlow"/>
                <a:cs typeface="Barlow"/>
                <a:sym typeface="Barlow"/>
              </a:rPr>
              <a:t>hello@reallygreatsite.com</a:t>
            </a:r>
            <a:endParaRPr/>
          </a:p>
        </p:txBody>
      </p:sp>
      <p:sp>
        <p:nvSpPr>
          <p:cNvPr id="942" name="Google Shape;942;p36"/>
          <p:cNvSpPr txBox="1"/>
          <p:nvPr/>
        </p:nvSpPr>
        <p:spPr>
          <a:xfrm>
            <a:off x="14803260" y="5095875"/>
            <a:ext cx="2313555"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462AF0"/>
                </a:solidFill>
                <a:latin typeface="Barlow"/>
                <a:ea typeface="Barlow"/>
                <a:cs typeface="Barlow"/>
                <a:sym typeface="Barlow"/>
              </a:rPr>
              <a:t>reallygreatsite.com</a:t>
            </a:r>
            <a:endParaRPr/>
          </a:p>
        </p:txBody>
      </p:sp>
      <p:sp>
        <p:nvSpPr>
          <p:cNvPr id="943" name="Google Shape;943;p36"/>
          <p:cNvSpPr txBox="1"/>
          <p:nvPr/>
        </p:nvSpPr>
        <p:spPr>
          <a:xfrm>
            <a:off x="11424385" y="5095875"/>
            <a:ext cx="2312075"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462AF0"/>
                </a:solidFill>
                <a:latin typeface="Barlow"/>
                <a:ea typeface="Barlow"/>
                <a:cs typeface="Barlow"/>
                <a:sym typeface="Barlow"/>
              </a:rPr>
              <a:t>@reallygreatsite</a:t>
            </a:r>
            <a:endParaRPr/>
          </a:p>
        </p:txBody>
      </p:sp>
      <p:sp>
        <p:nvSpPr>
          <p:cNvPr id="944" name="Google Shape;944;p36"/>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1</a:t>
            </a:r>
            <a:endParaRPr/>
          </a:p>
        </p:txBody>
      </p:sp>
      <p:sp>
        <p:nvSpPr>
          <p:cNvPr id="945" name="Google Shape;945;p36"/>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2</a:t>
            </a:r>
            <a:endParaRPr/>
          </a:p>
        </p:txBody>
      </p:sp>
      <p:sp>
        <p:nvSpPr>
          <p:cNvPr id="946" name="Google Shape;946;p36"/>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462AF0"/>
                </a:solidFill>
                <a:latin typeface="Six Caps"/>
                <a:ea typeface="Six Caps"/>
                <a:cs typeface="Six Caps"/>
                <a:sym typeface="Six Caps"/>
              </a:rPr>
              <a:t>3</a:t>
            </a:r>
            <a:endParaRPr/>
          </a:p>
        </p:txBody>
      </p:sp>
      <p:sp>
        <p:nvSpPr>
          <p:cNvPr id="947" name="Google Shape;947;p36"/>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951" name="Shape 951"/>
        <p:cNvGrpSpPr/>
        <p:nvPr/>
      </p:nvGrpSpPr>
      <p:grpSpPr>
        <a:xfrm>
          <a:off x="0" y="0"/>
          <a:ext cx="0" cy="0"/>
          <a:chOff x="0" y="0"/>
          <a:chExt cx="0" cy="0"/>
        </a:xfrm>
      </p:grpSpPr>
      <p:grpSp>
        <p:nvGrpSpPr>
          <p:cNvPr id="952" name="Google Shape;952;p37"/>
          <p:cNvGrpSpPr/>
          <p:nvPr/>
        </p:nvGrpSpPr>
        <p:grpSpPr>
          <a:xfrm>
            <a:off x="774218" y="2141235"/>
            <a:ext cx="5097641" cy="7544983"/>
            <a:chOff x="0" y="-38100"/>
            <a:chExt cx="1342589" cy="1987156"/>
          </a:xfrm>
        </p:grpSpPr>
        <p:sp>
          <p:nvSpPr>
            <p:cNvPr id="953" name="Google Shape;953;p3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4" name="Google Shape;954;p37"/>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55" name="Google Shape;955;p37"/>
          <p:cNvGrpSpPr/>
          <p:nvPr/>
        </p:nvGrpSpPr>
        <p:grpSpPr>
          <a:xfrm>
            <a:off x="6109984" y="2141235"/>
            <a:ext cx="11512980" cy="7544983"/>
            <a:chOff x="0" y="-38100"/>
            <a:chExt cx="3032225" cy="1987156"/>
          </a:xfrm>
        </p:grpSpPr>
        <p:sp>
          <p:nvSpPr>
            <p:cNvPr id="956" name="Google Shape;956;p3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7" name="Google Shape;957;p37"/>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58" name="Google Shape;958;p37"/>
          <p:cNvGrpSpPr/>
          <p:nvPr/>
        </p:nvGrpSpPr>
        <p:grpSpPr>
          <a:xfrm>
            <a:off x="1139005" y="2421953"/>
            <a:ext cx="4368067" cy="791898"/>
            <a:chOff x="0" y="-38100"/>
            <a:chExt cx="1150437" cy="208566"/>
          </a:xfrm>
        </p:grpSpPr>
        <p:sp>
          <p:nvSpPr>
            <p:cNvPr id="959" name="Google Shape;959;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0" name="Google Shape;960;p37"/>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61" name="Google Shape;961;p37"/>
          <p:cNvGrpSpPr/>
          <p:nvPr/>
        </p:nvGrpSpPr>
        <p:grpSpPr>
          <a:xfrm>
            <a:off x="9682440" y="2421953"/>
            <a:ext cx="4368067" cy="791898"/>
            <a:chOff x="0" y="-38100"/>
            <a:chExt cx="1150437" cy="208566"/>
          </a:xfrm>
        </p:grpSpPr>
        <p:sp>
          <p:nvSpPr>
            <p:cNvPr id="962" name="Google Shape;962;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3" name="Google Shape;963;p37"/>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64" name="Google Shape;964;p37"/>
          <p:cNvGrpSpPr/>
          <p:nvPr/>
        </p:nvGrpSpPr>
        <p:grpSpPr>
          <a:xfrm>
            <a:off x="1139005" y="7056352"/>
            <a:ext cx="4368067" cy="791898"/>
            <a:chOff x="0" y="-38100"/>
            <a:chExt cx="1150437" cy="208566"/>
          </a:xfrm>
        </p:grpSpPr>
        <p:sp>
          <p:nvSpPr>
            <p:cNvPr id="965" name="Google Shape;965;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6" name="Google Shape;966;p37"/>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67" name="Google Shape;967;p37"/>
          <p:cNvGrpSpPr/>
          <p:nvPr/>
        </p:nvGrpSpPr>
        <p:grpSpPr>
          <a:xfrm>
            <a:off x="1981355" y="8070072"/>
            <a:ext cx="754204" cy="789557"/>
            <a:chOff x="0" y="-38100"/>
            <a:chExt cx="812800" cy="850900"/>
          </a:xfrm>
        </p:grpSpPr>
        <p:sp>
          <p:nvSpPr>
            <p:cNvPr id="968" name="Google Shape;968;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9" name="Google Shape;969;p3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70" name="Google Shape;970;p37"/>
          <p:cNvGrpSpPr/>
          <p:nvPr/>
        </p:nvGrpSpPr>
        <p:grpSpPr>
          <a:xfrm>
            <a:off x="2914918" y="8070072"/>
            <a:ext cx="754204" cy="789557"/>
            <a:chOff x="0" y="-38100"/>
            <a:chExt cx="812800" cy="850900"/>
          </a:xfrm>
        </p:grpSpPr>
        <p:sp>
          <p:nvSpPr>
            <p:cNvPr id="971" name="Google Shape;971;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2" name="Google Shape;972;p3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73" name="Google Shape;973;p37"/>
          <p:cNvGrpSpPr/>
          <p:nvPr/>
        </p:nvGrpSpPr>
        <p:grpSpPr>
          <a:xfrm>
            <a:off x="3848480" y="8070072"/>
            <a:ext cx="754204" cy="789557"/>
            <a:chOff x="0" y="-38100"/>
            <a:chExt cx="812800" cy="850900"/>
          </a:xfrm>
        </p:grpSpPr>
        <p:sp>
          <p:nvSpPr>
            <p:cNvPr id="974" name="Google Shape;974;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5" name="Google Shape;975;p3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76" name="Google Shape;976;p37"/>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u="none" strike="noStrike">
                <a:solidFill>
                  <a:srgbClr val="000000"/>
                </a:solidFill>
                <a:latin typeface="Barlow"/>
                <a:ea typeface="Barlow"/>
                <a:cs typeface="Barlow"/>
                <a:sym typeface="Barlow"/>
              </a:rPr>
              <a:t>This presentation template</a:t>
            </a:r>
            <a:endParaRPr/>
          </a:p>
          <a:p>
            <a:pPr indent="0" lvl="0" marL="0" marR="0" rtl="0" algn="ctr">
              <a:lnSpc>
                <a:spcPct val="122000"/>
              </a:lnSpc>
              <a:spcBef>
                <a:spcPts val="0"/>
              </a:spcBef>
              <a:spcAft>
                <a:spcPts val="0"/>
              </a:spcAft>
              <a:buNone/>
            </a:pPr>
            <a:r>
              <a:rPr lang="en-US" sz="1700" u="none" strike="noStrike">
                <a:solidFill>
                  <a:srgbClr val="000000"/>
                </a:solidFill>
                <a:latin typeface="Barlow"/>
                <a:ea typeface="Barlow"/>
                <a:cs typeface="Barlow"/>
                <a:sym typeface="Barlow"/>
              </a:rPr>
              <a:t>uses the following free fonts:</a:t>
            </a:r>
            <a:endParaRPr/>
          </a:p>
        </p:txBody>
      </p:sp>
      <p:sp>
        <p:nvSpPr>
          <p:cNvPr id="977" name="Google Shape;977;p37"/>
          <p:cNvSpPr txBox="1"/>
          <p:nvPr/>
        </p:nvSpPr>
        <p:spPr>
          <a:xfrm>
            <a:off x="1139030" y="6783656"/>
            <a:ext cx="4368000" cy="2616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a:solidFill>
                  <a:srgbClr val="000000"/>
                </a:solidFill>
                <a:latin typeface="Barlow"/>
                <a:ea typeface="Barlow"/>
                <a:cs typeface="Barlow"/>
                <a:sym typeface="Barlow"/>
              </a:rPr>
              <a:t>You can find these fonts online too.</a:t>
            </a:r>
            <a:endParaRPr/>
          </a:p>
        </p:txBody>
      </p:sp>
      <p:sp>
        <p:nvSpPr>
          <p:cNvPr id="978" name="Google Shape;978;p37"/>
          <p:cNvSpPr txBox="1"/>
          <p:nvPr/>
        </p:nvSpPr>
        <p:spPr>
          <a:xfrm>
            <a:off x="1784220" y="4167897"/>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lang="en-US" sz="1497">
                <a:solidFill>
                  <a:srgbClr val="000000"/>
                </a:solidFill>
                <a:latin typeface="Barlow"/>
                <a:ea typeface="Barlow"/>
                <a:cs typeface="Barlow"/>
                <a:sym typeface="Barlow"/>
              </a:rPr>
              <a:t>TITLES:</a:t>
            </a:r>
            <a:endParaRPr/>
          </a:p>
          <a:p>
            <a:pPr indent="0" lvl="0" marL="0" marR="0" rtl="0" algn="ctr">
              <a:lnSpc>
                <a:spcPct val="102985"/>
              </a:lnSpc>
              <a:spcBef>
                <a:spcPts val="0"/>
              </a:spcBef>
              <a:spcAft>
                <a:spcPts val="0"/>
              </a:spcAft>
              <a:buNone/>
            </a:pPr>
            <a:r>
              <a:rPr b="1" lang="en-US" sz="2110">
                <a:solidFill>
                  <a:srgbClr val="000000"/>
                </a:solidFill>
                <a:latin typeface="Barlow"/>
                <a:ea typeface="Barlow"/>
                <a:cs typeface="Barlow"/>
                <a:sym typeface="Barlow"/>
              </a:rPr>
              <a:t>SIX CAPS</a:t>
            </a:r>
            <a:endParaRPr/>
          </a:p>
          <a:p>
            <a:pPr indent="0" lvl="0" marL="0" marR="0" rtl="0" algn="ctr">
              <a:lnSpc>
                <a:spcPct val="102985"/>
              </a:lnSpc>
              <a:spcBef>
                <a:spcPts val="0"/>
              </a:spcBef>
              <a:spcAft>
                <a:spcPts val="0"/>
              </a:spcAft>
              <a:buNone/>
            </a:pPr>
            <a:r>
              <a:t/>
            </a:r>
            <a:endParaRPr b="1" sz="2110">
              <a:solidFill>
                <a:srgbClr val="000000"/>
              </a:solidFill>
              <a:latin typeface="Barlow"/>
              <a:ea typeface="Barlow"/>
              <a:cs typeface="Barlow"/>
              <a:sym typeface="Barlow"/>
            </a:endParaRPr>
          </a:p>
          <a:p>
            <a:pPr indent="0" lvl="0" marL="0" marR="0" rtl="0" algn="ctr">
              <a:lnSpc>
                <a:spcPct val="103006"/>
              </a:lnSpc>
              <a:spcBef>
                <a:spcPts val="0"/>
              </a:spcBef>
              <a:spcAft>
                <a:spcPts val="0"/>
              </a:spcAft>
              <a:buNone/>
            </a:pPr>
            <a:r>
              <a:rPr b="1" lang="en-US" sz="1497">
                <a:solidFill>
                  <a:srgbClr val="000000"/>
                </a:solidFill>
                <a:latin typeface="Barlow"/>
                <a:ea typeface="Barlow"/>
                <a:cs typeface="Barlow"/>
                <a:sym typeface="Barlow"/>
              </a:rPr>
              <a:t>HEADERS:</a:t>
            </a:r>
            <a:endParaRPr/>
          </a:p>
          <a:p>
            <a:pPr indent="0" lvl="0" marL="0" marR="0" rtl="0" algn="ctr">
              <a:lnSpc>
                <a:spcPct val="102985"/>
              </a:lnSpc>
              <a:spcBef>
                <a:spcPts val="0"/>
              </a:spcBef>
              <a:spcAft>
                <a:spcPts val="0"/>
              </a:spcAft>
              <a:buNone/>
            </a:pPr>
            <a:r>
              <a:rPr b="1" lang="en-US" sz="2110">
                <a:solidFill>
                  <a:srgbClr val="000000"/>
                </a:solidFill>
                <a:latin typeface="Barlow"/>
                <a:ea typeface="Barlow"/>
                <a:cs typeface="Barlow"/>
                <a:sym typeface="Barlow"/>
              </a:rPr>
              <a:t>BARLOW</a:t>
            </a:r>
            <a:endParaRPr/>
          </a:p>
          <a:p>
            <a:pPr indent="0" lvl="0" marL="0" marR="0" rtl="0" algn="ctr">
              <a:lnSpc>
                <a:spcPct val="102985"/>
              </a:lnSpc>
              <a:spcBef>
                <a:spcPts val="0"/>
              </a:spcBef>
              <a:spcAft>
                <a:spcPts val="0"/>
              </a:spcAft>
              <a:buNone/>
            </a:pPr>
            <a:r>
              <a:t/>
            </a:r>
            <a:endParaRPr b="1" sz="2110">
              <a:solidFill>
                <a:srgbClr val="000000"/>
              </a:solidFill>
              <a:latin typeface="Barlow"/>
              <a:ea typeface="Barlow"/>
              <a:cs typeface="Barlow"/>
              <a:sym typeface="Barlow"/>
            </a:endParaRPr>
          </a:p>
          <a:p>
            <a:pPr indent="0" lvl="0" marL="0" marR="0" rtl="0" algn="ctr">
              <a:lnSpc>
                <a:spcPct val="103006"/>
              </a:lnSpc>
              <a:spcBef>
                <a:spcPts val="0"/>
              </a:spcBef>
              <a:spcAft>
                <a:spcPts val="0"/>
              </a:spcAft>
              <a:buNone/>
            </a:pPr>
            <a:r>
              <a:rPr b="1" lang="en-US" sz="1497">
                <a:solidFill>
                  <a:srgbClr val="000000"/>
                </a:solidFill>
                <a:latin typeface="Barlow"/>
                <a:ea typeface="Barlow"/>
                <a:cs typeface="Barlow"/>
                <a:sym typeface="Barlow"/>
              </a:rPr>
              <a:t>BODY COPY:</a:t>
            </a:r>
            <a:endParaRPr/>
          </a:p>
          <a:p>
            <a:pPr indent="0" lvl="0" marL="0" marR="0" rtl="0" algn="ctr">
              <a:lnSpc>
                <a:spcPct val="102985"/>
              </a:lnSpc>
              <a:spcBef>
                <a:spcPts val="0"/>
              </a:spcBef>
              <a:spcAft>
                <a:spcPts val="0"/>
              </a:spcAft>
              <a:buNone/>
            </a:pPr>
            <a:r>
              <a:rPr b="1" lang="en-US" sz="2110">
                <a:solidFill>
                  <a:srgbClr val="000000"/>
                </a:solidFill>
                <a:latin typeface="Barlow"/>
                <a:ea typeface="Barlow"/>
                <a:cs typeface="Barlow"/>
                <a:sym typeface="Barlow"/>
              </a:rPr>
              <a:t>BARLOW CONDENSED</a:t>
            </a:r>
            <a:endParaRPr/>
          </a:p>
        </p:txBody>
      </p:sp>
      <p:sp>
        <p:nvSpPr>
          <p:cNvPr id="979" name="Google Shape;979;p37"/>
          <p:cNvSpPr txBox="1"/>
          <p:nvPr/>
        </p:nvSpPr>
        <p:spPr>
          <a:xfrm>
            <a:off x="1747770" y="8987340"/>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Barlow"/>
                <a:ea typeface="Barlow"/>
                <a:cs typeface="Barlow"/>
                <a:sym typeface="Barlow"/>
              </a:rPr>
              <a:t>#000000</a:t>
            </a:r>
            <a:endParaRPr/>
          </a:p>
        </p:txBody>
      </p:sp>
      <p:sp>
        <p:nvSpPr>
          <p:cNvPr id="980" name="Google Shape;980;p37"/>
          <p:cNvSpPr txBox="1"/>
          <p:nvPr/>
        </p:nvSpPr>
        <p:spPr>
          <a:xfrm>
            <a:off x="2681333"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Barlow"/>
                <a:ea typeface="Barlow"/>
                <a:cs typeface="Barlow"/>
                <a:sym typeface="Barlow"/>
              </a:rPr>
              <a:t>#462AF0</a:t>
            </a:r>
            <a:endParaRPr/>
          </a:p>
        </p:txBody>
      </p:sp>
      <p:sp>
        <p:nvSpPr>
          <p:cNvPr id="981" name="Google Shape;981;p37"/>
          <p:cNvSpPr txBox="1"/>
          <p:nvPr/>
        </p:nvSpPr>
        <p:spPr>
          <a:xfrm>
            <a:off x="3614896"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Barlow"/>
                <a:ea typeface="Barlow"/>
                <a:cs typeface="Barlow"/>
                <a:sym typeface="Barlow"/>
              </a:rPr>
              <a:t>#FFFFFF</a:t>
            </a:r>
            <a:endParaRPr/>
          </a:p>
        </p:txBody>
      </p:sp>
      <p:sp>
        <p:nvSpPr>
          <p:cNvPr id="982" name="Google Shape;982;p37"/>
          <p:cNvSpPr txBox="1"/>
          <p:nvPr/>
        </p:nvSpPr>
        <p:spPr>
          <a:xfrm>
            <a:off x="4182517" y="1767609"/>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Barlow"/>
                <a:ea typeface="Barlow"/>
                <a:cs typeface="Barlow"/>
                <a:sym typeface="Barlow"/>
              </a:rPr>
              <a:t>Use these design resources in your Canva Presentation.</a:t>
            </a:r>
            <a:endParaRPr/>
          </a:p>
        </p:txBody>
      </p:sp>
      <p:sp>
        <p:nvSpPr>
          <p:cNvPr id="983" name="Google Shape;983;p37"/>
          <p:cNvSpPr txBox="1"/>
          <p:nvPr/>
        </p:nvSpPr>
        <p:spPr>
          <a:xfrm>
            <a:off x="11706206" y="9906311"/>
            <a:ext cx="5916757" cy="18745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Barlow"/>
                <a:ea typeface="Barlow"/>
                <a:cs typeface="Barlow"/>
                <a:sym typeface="Barlow"/>
              </a:rPr>
              <a:t>DON'T FORGET TO DELETE THIS PAGE BEFORE PRESENTING. </a:t>
            </a:r>
            <a:endParaRPr/>
          </a:p>
        </p:txBody>
      </p:sp>
      <p:sp>
        <p:nvSpPr>
          <p:cNvPr id="984" name="Google Shape;984;p37"/>
          <p:cNvSpPr txBox="1"/>
          <p:nvPr/>
        </p:nvSpPr>
        <p:spPr>
          <a:xfrm>
            <a:off x="5557198" y="124864"/>
            <a:ext cx="7348055" cy="165227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lang="en-US" sz="11000" u="none" strike="noStrike">
                <a:solidFill>
                  <a:srgbClr val="ED7843"/>
                </a:solidFill>
                <a:latin typeface="Six Caps"/>
                <a:ea typeface="Six Caps"/>
                <a:cs typeface="Six Caps"/>
                <a:sym typeface="Six Caps"/>
              </a:rPr>
              <a:t>RESOURCE PAGE</a:t>
            </a:r>
            <a:endParaRPr/>
          </a:p>
        </p:txBody>
      </p:sp>
      <p:sp>
        <p:nvSpPr>
          <p:cNvPr id="985" name="Google Shape;985;p37"/>
          <p:cNvSpPr txBox="1"/>
          <p:nvPr/>
        </p:nvSpPr>
        <p:spPr>
          <a:xfrm>
            <a:off x="1747770"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00000"/>
                </a:solidFill>
                <a:latin typeface="Barlow"/>
                <a:ea typeface="Barlow"/>
                <a:cs typeface="Barlow"/>
                <a:sym typeface="Barlow"/>
              </a:rPr>
              <a:t>Fonts</a:t>
            </a:r>
            <a:endParaRPr/>
          </a:p>
        </p:txBody>
      </p:sp>
      <p:sp>
        <p:nvSpPr>
          <p:cNvPr id="986" name="Google Shape;986;p37"/>
          <p:cNvSpPr txBox="1"/>
          <p:nvPr/>
        </p:nvSpPr>
        <p:spPr>
          <a:xfrm>
            <a:off x="10291206"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00000"/>
                </a:solidFill>
                <a:latin typeface="Barlow"/>
                <a:ea typeface="Barlow"/>
                <a:cs typeface="Barlow"/>
                <a:sym typeface="Barlow"/>
              </a:rPr>
              <a:t>Design Elements</a:t>
            </a:r>
            <a:endParaRPr/>
          </a:p>
        </p:txBody>
      </p:sp>
      <p:sp>
        <p:nvSpPr>
          <p:cNvPr id="987" name="Google Shape;987;p37"/>
          <p:cNvSpPr txBox="1"/>
          <p:nvPr/>
        </p:nvSpPr>
        <p:spPr>
          <a:xfrm>
            <a:off x="1747770" y="7286997"/>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00000"/>
                </a:solidFill>
                <a:latin typeface="Barlow"/>
                <a:ea typeface="Barlow"/>
                <a:cs typeface="Barlow"/>
                <a:sym typeface="Barlow"/>
              </a:rPr>
              <a:t>Colors</a:t>
            </a:r>
            <a:endParaRPr/>
          </a:p>
        </p:txBody>
      </p:sp>
      <p:grpSp>
        <p:nvGrpSpPr>
          <p:cNvPr id="988" name="Google Shape;988;p37"/>
          <p:cNvGrpSpPr/>
          <p:nvPr/>
        </p:nvGrpSpPr>
        <p:grpSpPr>
          <a:xfrm>
            <a:off x="6624280" y="4147301"/>
            <a:ext cx="10484387" cy="4801513"/>
            <a:chOff x="0" y="0"/>
            <a:chExt cx="13979183" cy="6402017"/>
          </a:xfrm>
        </p:grpSpPr>
        <p:sp>
          <p:nvSpPr>
            <p:cNvPr id="989" name="Google Shape;989;p37"/>
            <p:cNvSpPr/>
            <p:nvPr/>
          </p:nvSpPr>
          <p:spPr>
            <a:xfrm>
              <a:off x="11406375" y="1861787"/>
              <a:ext cx="982918" cy="845310"/>
            </a:xfrm>
            <a:custGeom>
              <a:rect b="b" l="l" r="r" t="t"/>
              <a:pathLst>
                <a:path extrusionOk="0" h="845310" w="982918">
                  <a:moveTo>
                    <a:pt x="0" y="0"/>
                  </a:moveTo>
                  <a:lnTo>
                    <a:pt x="982918" y="0"/>
                  </a:lnTo>
                  <a:lnTo>
                    <a:pt x="982918" y="845309"/>
                  </a:lnTo>
                  <a:lnTo>
                    <a:pt x="0" y="8453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0" name="Google Shape;990;p37"/>
            <p:cNvSpPr/>
            <p:nvPr/>
          </p:nvSpPr>
          <p:spPr>
            <a:xfrm>
              <a:off x="13203605" y="3495283"/>
              <a:ext cx="698600" cy="965402"/>
            </a:xfrm>
            <a:custGeom>
              <a:rect b="b" l="l" r="r" t="t"/>
              <a:pathLst>
                <a:path extrusionOk="0" h="965402" w="698600">
                  <a:moveTo>
                    <a:pt x="0" y="0"/>
                  </a:moveTo>
                  <a:lnTo>
                    <a:pt x="698600" y="0"/>
                  </a:lnTo>
                  <a:lnTo>
                    <a:pt x="698600" y="965402"/>
                  </a:lnTo>
                  <a:lnTo>
                    <a:pt x="0" y="96540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1" name="Google Shape;991;p37"/>
            <p:cNvSpPr/>
            <p:nvPr/>
          </p:nvSpPr>
          <p:spPr>
            <a:xfrm>
              <a:off x="11610508" y="3598137"/>
              <a:ext cx="575555" cy="862548"/>
            </a:xfrm>
            <a:custGeom>
              <a:rect b="b" l="l" r="r" t="t"/>
              <a:pathLst>
                <a:path extrusionOk="0" h="862548" w="575555">
                  <a:moveTo>
                    <a:pt x="0" y="0"/>
                  </a:moveTo>
                  <a:lnTo>
                    <a:pt x="575555" y="0"/>
                  </a:lnTo>
                  <a:lnTo>
                    <a:pt x="575555" y="862548"/>
                  </a:lnTo>
                  <a:lnTo>
                    <a:pt x="0" y="86254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2" name="Google Shape;992;p37"/>
            <p:cNvSpPr/>
            <p:nvPr/>
          </p:nvSpPr>
          <p:spPr>
            <a:xfrm>
              <a:off x="13024653" y="5330314"/>
              <a:ext cx="954530" cy="862548"/>
            </a:xfrm>
            <a:custGeom>
              <a:rect b="b" l="l" r="r" t="t"/>
              <a:pathLst>
                <a:path extrusionOk="0" h="862548" w="954530">
                  <a:moveTo>
                    <a:pt x="0" y="0"/>
                  </a:moveTo>
                  <a:lnTo>
                    <a:pt x="954530" y="0"/>
                  </a:lnTo>
                  <a:lnTo>
                    <a:pt x="954530" y="862549"/>
                  </a:lnTo>
                  <a:lnTo>
                    <a:pt x="0" y="86254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3" name="Google Shape;993;p37"/>
            <p:cNvSpPr/>
            <p:nvPr/>
          </p:nvSpPr>
          <p:spPr>
            <a:xfrm>
              <a:off x="13024653" y="51427"/>
              <a:ext cx="862548" cy="862548"/>
            </a:xfrm>
            <a:custGeom>
              <a:rect b="b" l="l" r="r" t="t"/>
              <a:pathLst>
                <a:path extrusionOk="0" h="862548" w="862548">
                  <a:moveTo>
                    <a:pt x="0" y="0"/>
                  </a:moveTo>
                  <a:lnTo>
                    <a:pt x="862548" y="0"/>
                  </a:lnTo>
                  <a:lnTo>
                    <a:pt x="862548" y="862548"/>
                  </a:lnTo>
                  <a:lnTo>
                    <a:pt x="0" y="86254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4" name="Google Shape;994;p37"/>
            <p:cNvSpPr/>
            <p:nvPr/>
          </p:nvSpPr>
          <p:spPr>
            <a:xfrm>
              <a:off x="11297056" y="60046"/>
              <a:ext cx="1180087" cy="725217"/>
            </a:xfrm>
            <a:custGeom>
              <a:rect b="b" l="l" r="r" t="t"/>
              <a:pathLst>
                <a:path extrusionOk="0" h="725217" w="1180087">
                  <a:moveTo>
                    <a:pt x="0" y="0"/>
                  </a:moveTo>
                  <a:lnTo>
                    <a:pt x="1180087" y="0"/>
                  </a:lnTo>
                  <a:lnTo>
                    <a:pt x="1180087" y="725217"/>
                  </a:lnTo>
                  <a:lnTo>
                    <a:pt x="0" y="72521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5" name="Google Shape;995;p37"/>
            <p:cNvSpPr/>
            <p:nvPr/>
          </p:nvSpPr>
          <p:spPr>
            <a:xfrm>
              <a:off x="12936803" y="1861787"/>
              <a:ext cx="965402" cy="965402"/>
            </a:xfrm>
            <a:custGeom>
              <a:rect b="b" l="l" r="r" t="t"/>
              <a:pathLst>
                <a:path extrusionOk="0" h="965402" w="965402">
                  <a:moveTo>
                    <a:pt x="0" y="0"/>
                  </a:moveTo>
                  <a:lnTo>
                    <a:pt x="965402" y="0"/>
                  </a:lnTo>
                  <a:lnTo>
                    <a:pt x="965402" y="965402"/>
                  </a:lnTo>
                  <a:lnTo>
                    <a:pt x="0" y="96540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6" name="Google Shape;996;p37"/>
            <p:cNvSpPr/>
            <p:nvPr/>
          </p:nvSpPr>
          <p:spPr>
            <a:xfrm>
              <a:off x="11513792" y="5351726"/>
              <a:ext cx="672271" cy="965402"/>
            </a:xfrm>
            <a:custGeom>
              <a:rect b="b" l="l" r="r" t="t"/>
              <a:pathLst>
                <a:path extrusionOk="0" h="965402" w="672271">
                  <a:moveTo>
                    <a:pt x="0" y="0"/>
                  </a:moveTo>
                  <a:lnTo>
                    <a:pt x="672271" y="0"/>
                  </a:lnTo>
                  <a:lnTo>
                    <a:pt x="672271" y="965402"/>
                  </a:lnTo>
                  <a:lnTo>
                    <a:pt x="0" y="965402"/>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7" name="Google Shape;997;p37"/>
            <p:cNvSpPr/>
            <p:nvPr/>
          </p:nvSpPr>
          <p:spPr>
            <a:xfrm>
              <a:off x="6908601" y="9485"/>
              <a:ext cx="847799" cy="965402"/>
            </a:xfrm>
            <a:custGeom>
              <a:rect b="b" l="l" r="r" t="t"/>
              <a:pathLst>
                <a:path extrusionOk="0" h="965402" w="847799">
                  <a:moveTo>
                    <a:pt x="0" y="0"/>
                  </a:moveTo>
                  <a:lnTo>
                    <a:pt x="847799" y="0"/>
                  </a:lnTo>
                  <a:lnTo>
                    <a:pt x="847799" y="965402"/>
                  </a:lnTo>
                  <a:lnTo>
                    <a:pt x="0" y="965402"/>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8" name="Google Shape;998;p37"/>
            <p:cNvSpPr/>
            <p:nvPr/>
          </p:nvSpPr>
          <p:spPr>
            <a:xfrm>
              <a:off x="9709282" y="184641"/>
              <a:ext cx="1119318" cy="665485"/>
            </a:xfrm>
            <a:custGeom>
              <a:rect b="b" l="l" r="r" t="t"/>
              <a:pathLst>
                <a:path extrusionOk="0" h="665485" w="1119318">
                  <a:moveTo>
                    <a:pt x="0" y="0"/>
                  </a:moveTo>
                  <a:lnTo>
                    <a:pt x="1119318" y="0"/>
                  </a:lnTo>
                  <a:lnTo>
                    <a:pt x="1119318" y="665485"/>
                  </a:lnTo>
                  <a:lnTo>
                    <a:pt x="0" y="665485"/>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9" name="Google Shape;999;p37"/>
            <p:cNvSpPr/>
            <p:nvPr/>
          </p:nvSpPr>
          <p:spPr>
            <a:xfrm>
              <a:off x="1342824" y="60912"/>
              <a:ext cx="862548" cy="862548"/>
            </a:xfrm>
            <a:custGeom>
              <a:rect b="b" l="l" r="r" t="t"/>
              <a:pathLst>
                <a:path extrusionOk="0" h="862548" w="862548">
                  <a:moveTo>
                    <a:pt x="0" y="0"/>
                  </a:moveTo>
                  <a:lnTo>
                    <a:pt x="862548" y="0"/>
                  </a:lnTo>
                  <a:lnTo>
                    <a:pt x="862548" y="862548"/>
                  </a:lnTo>
                  <a:lnTo>
                    <a:pt x="0" y="862548"/>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0" name="Google Shape;1000;p37"/>
            <p:cNvSpPr/>
            <p:nvPr/>
          </p:nvSpPr>
          <p:spPr>
            <a:xfrm>
              <a:off x="7007" y="60912"/>
              <a:ext cx="862548" cy="862548"/>
            </a:xfrm>
            <a:custGeom>
              <a:rect b="b" l="l" r="r" t="t"/>
              <a:pathLst>
                <a:path extrusionOk="0" h="862548" w="862548">
                  <a:moveTo>
                    <a:pt x="0" y="0"/>
                  </a:moveTo>
                  <a:lnTo>
                    <a:pt x="862548" y="0"/>
                  </a:lnTo>
                  <a:lnTo>
                    <a:pt x="862548" y="862548"/>
                  </a:lnTo>
                  <a:lnTo>
                    <a:pt x="0" y="862548"/>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1" name="Google Shape;1001;p37"/>
            <p:cNvSpPr/>
            <p:nvPr/>
          </p:nvSpPr>
          <p:spPr>
            <a:xfrm>
              <a:off x="5436309" y="35333"/>
              <a:ext cx="957216" cy="913706"/>
            </a:xfrm>
            <a:custGeom>
              <a:rect b="b" l="l" r="r" t="t"/>
              <a:pathLst>
                <a:path extrusionOk="0" h="913706" w="957216">
                  <a:moveTo>
                    <a:pt x="0" y="0"/>
                  </a:moveTo>
                  <a:lnTo>
                    <a:pt x="957216" y="0"/>
                  </a:lnTo>
                  <a:lnTo>
                    <a:pt x="957216" y="913706"/>
                  </a:lnTo>
                  <a:lnTo>
                    <a:pt x="0" y="913706"/>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2" name="Google Shape;1002;p37"/>
            <p:cNvSpPr/>
            <p:nvPr/>
          </p:nvSpPr>
          <p:spPr>
            <a:xfrm>
              <a:off x="2698149" y="9485"/>
              <a:ext cx="958381" cy="965402"/>
            </a:xfrm>
            <a:custGeom>
              <a:rect b="b" l="l" r="r" t="t"/>
              <a:pathLst>
                <a:path extrusionOk="0" h="965402" w="958381">
                  <a:moveTo>
                    <a:pt x="0" y="0"/>
                  </a:moveTo>
                  <a:lnTo>
                    <a:pt x="958381" y="0"/>
                  </a:lnTo>
                  <a:lnTo>
                    <a:pt x="958381" y="965402"/>
                  </a:lnTo>
                  <a:lnTo>
                    <a:pt x="0" y="965402"/>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3" name="Google Shape;1003;p37"/>
            <p:cNvSpPr/>
            <p:nvPr/>
          </p:nvSpPr>
          <p:spPr>
            <a:xfrm>
              <a:off x="4139553" y="0"/>
              <a:ext cx="799407" cy="974887"/>
            </a:xfrm>
            <a:custGeom>
              <a:rect b="b" l="l" r="r" t="t"/>
              <a:pathLst>
                <a:path extrusionOk="0" h="974887" w="799407">
                  <a:moveTo>
                    <a:pt x="0" y="0"/>
                  </a:moveTo>
                  <a:lnTo>
                    <a:pt x="799407" y="0"/>
                  </a:lnTo>
                  <a:lnTo>
                    <a:pt x="799407" y="974887"/>
                  </a:lnTo>
                  <a:lnTo>
                    <a:pt x="0" y="974887"/>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4" name="Google Shape;1004;p37"/>
            <p:cNvSpPr/>
            <p:nvPr/>
          </p:nvSpPr>
          <p:spPr>
            <a:xfrm>
              <a:off x="8294179" y="60912"/>
              <a:ext cx="907963" cy="912943"/>
            </a:xfrm>
            <a:custGeom>
              <a:rect b="b" l="l" r="r" t="t"/>
              <a:pathLst>
                <a:path extrusionOk="0" h="912943" w="907963">
                  <a:moveTo>
                    <a:pt x="0" y="0"/>
                  </a:moveTo>
                  <a:lnTo>
                    <a:pt x="907963" y="0"/>
                  </a:lnTo>
                  <a:lnTo>
                    <a:pt x="907963" y="912943"/>
                  </a:lnTo>
                  <a:lnTo>
                    <a:pt x="0" y="912943"/>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5" name="Google Shape;1005;p37"/>
            <p:cNvSpPr/>
            <p:nvPr/>
          </p:nvSpPr>
          <p:spPr>
            <a:xfrm>
              <a:off x="8197129" y="1783680"/>
              <a:ext cx="779343" cy="965402"/>
            </a:xfrm>
            <a:custGeom>
              <a:rect b="b" l="l" r="r" t="t"/>
              <a:pathLst>
                <a:path extrusionOk="0" h="965402" w="779343">
                  <a:moveTo>
                    <a:pt x="0" y="0"/>
                  </a:moveTo>
                  <a:lnTo>
                    <a:pt x="779343" y="0"/>
                  </a:lnTo>
                  <a:lnTo>
                    <a:pt x="779343" y="965402"/>
                  </a:lnTo>
                  <a:lnTo>
                    <a:pt x="0" y="965402"/>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6" name="Google Shape;1006;p37"/>
            <p:cNvSpPr/>
            <p:nvPr/>
          </p:nvSpPr>
          <p:spPr>
            <a:xfrm>
              <a:off x="6517803" y="1783680"/>
              <a:ext cx="1049350" cy="965402"/>
            </a:xfrm>
            <a:custGeom>
              <a:rect b="b" l="l" r="r" t="t"/>
              <a:pathLst>
                <a:path extrusionOk="0" h="965402" w="1049350">
                  <a:moveTo>
                    <a:pt x="0" y="0"/>
                  </a:moveTo>
                  <a:lnTo>
                    <a:pt x="1049350" y="0"/>
                  </a:lnTo>
                  <a:lnTo>
                    <a:pt x="1049350" y="965402"/>
                  </a:lnTo>
                  <a:lnTo>
                    <a:pt x="0" y="965402"/>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7" name="Google Shape;1007;p37"/>
            <p:cNvSpPr/>
            <p:nvPr/>
          </p:nvSpPr>
          <p:spPr>
            <a:xfrm>
              <a:off x="9671260" y="2002610"/>
              <a:ext cx="1103244" cy="633864"/>
            </a:xfrm>
            <a:custGeom>
              <a:rect b="b" l="l" r="r" t="t"/>
              <a:pathLst>
                <a:path extrusionOk="0" h="633864" w="1103244">
                  <a:moveTo>
                    <a:pt x="0" y="0"/>
                  </a:moveTo>
                  <a:lnTo>
                    <a:pt x="1103244" y="0"/>
                  </a:lnTo>
                  <a:lnTo>
                    <a:pt x="1103244" y="633864"/>
                  </a:lnTo>
                  <a:lnTo>
                    <a:pt x="0" y="633864"/>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8" name="Google Shape;1008;p37"/>
            <p:cNvSpPr/>
            <p:nvPr/>
          </p:nvSpPr>
          <p:spPr>
            <a:xfrm>
              <a:off x="3348259" y="1783680"/>
              <a:ext cx="965402" cy="965402"/>
            </a:xfrm>
            <a:custGeom>
              <a:rect b="b" l="l" r="r" t="t"/>
              <a:pathLst>
                <a:path extrusionOk="0" h="965402" w="965402">
                  <a:moveTo>
                    <a:pt x="0" y="0"/>
                  </a:moveTo>
                  <a:lnTo>
                    <a:pt x="965402" y="0"/>
                  </a:lnTo>
                  <a:lnTo>
                    <a:pt x="965402" y="965402"/>
                  </a:lnTo>
                  <a:lnTo>
                    <a:pt x="0" y="965402"/>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9" name="Google Shape;1009;p37"/>
            <p:cNvSpPr/>
            <p:nvPr/>
          </p:nvSpPr>
          <p:spPr>
            <a:xfrm>
              <a:off x="7007" y="1783680"/>
              <a:ext cx="1122561" cy="965402"/>
            </a:xfrm>
            <a:custGeom>
              <a:rect b="b" l="l" r="r" t="t"/>
              <a:pathLst>
                <a:path extrusionOk="0" h="965402" w="1122561">
                  <a:moveTo>
                    <a:pt x="0" y="0"/>
                  </a:moveTo>
                  <a:lnTo>
                    <a:pt x="1122560" y="0"/>
                  </a:lnTo>
                  <a:lnTo>
                    <a:pt x="1122560" y="965402"/>
                  </a:lnTo>
                  <a:lnTo>
                    <a:pt x="0" y="965402"/>
                  </a:lnTo>
                  <a:lnTo>
                    <a:pt x="0" y="0"/>
                  </a:lnTo>
                  <a:close/>
                </a:path>
              </a:pathLst>
            </a:custGeom>
            <a:blipFill rotWithShape="1">
              <a:blip r:embed="rId2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0" name="Google Shape;1010;p37"/>
            <p:cNvSpPr/>
            <p:nvPr/>
          </p:nvSpPr>
          <p:spPr>
            <a:xfrm>
              <a:off x="4829512" y="1783680"/>
              <a:ext cx="963647" cy="965402"/>
            </a:xfrm>
            <a:custGeom>
              <a:rect b="b" l="l" r="r" t="t"/>
              <a:pathLst>
                <a:path extrusionOk="0" h="965402" w="963647">
                  <a:moveTo>
                    <a:pt x="0" y="0"/>
                  </a:moveTo>
                  <a:lnTo>
                    <a:pt x="963647" y="0"/>
                  </a:lnTo>
                  <a:lnTo>
                    <a:pt x="963647" y="965402"/>
                  </a:lnTo>
                  <a:lnTo>
                    <a:pt x="0" y="965402"/>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1" name="Google Shape;1011;p37"/>
            <p:cNvSpPr/>
            <p:nvPr/>
          </p:nvSpPr>
          <p:spPr>
            <a:xfrm>
              <a:off x="1756212" y="1783680"/>
              <a:ext cx="965402" cy="965402"/>
            </a:xfrm>
            <a:custGeom>
              <a:rect b="b" l="l" r="r" t="t"/>
              <a:pathLst>
                <a:path extrusionOk="0" h="965402" w="965402">
                  <a:moveTo>
                    <a:pt x="0" y="0"/>
                  </a:moveTo>
                  <a:lnTo>
                    <a:pt x="965402" y="0"/>
                  </a:lnTo>
                  <a:lnTo>
                    <a:pt x="965402" y="965402"/>
                  </a:lnTo>
                  <a:lnTo>
                    <a:pt x="0" y="965402"/>
                  </a:lnTo>
                  <a:lnTo>
                    <a:pt x="0" y="0"/>
                  </a:lnTo>
                  <a:close/>
                </a:path>
              </a:pathLst>
            </a:custGeom>
            <a:blipFill rotWithShape="1">
              <a:blip r:embed="rId2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2" name="Google Shape;1012;p37"/>
            <p:cNvSpPr/>
            <p:nvPr/>
          </p:nvSpPr>
          <p:spPr>
            <a:xfrm>
              <a:off x="7042067" y="3584413"/>
              <a:ext cx="1058031" cy="834883"/>
            </a:xfrm>
            <a:custGeom>
              <a:rect b="b" l="l" r="r" t="t"/>
              <a:pathLst>
                <a:path extrusionOk="0" h="834883" w="1058031">
                  <a:moveTo>
                    <a:pt x="0" y="0"/>
                  </a:moveTo>
                  <a:lnTo>
                    <a:pt x="1058031" y="0"/>
                  </a:lnTo>
                  <a:lnTo>
                    <a:pt x="1058031" y="834883"/>
                  </a:lnTo>
                  <a:lnTo>
                    <a:pt x="0" y="834883"/>
                  </a:lnTo>
                  <a:lnTo>
                    <a:pt x="0" y="0"/>
                  </a:lnTo>
                  <a:close/>
                </a:path>
              </a:pathLst>
            </a:custGeom>
            <a:blipFill rotWithShape="1">
              <a:blip r:embed="rId2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3" name="Google Shape;1013;p37"/>
            <p:cNvSpPr/>
            <p:nvPr/>
          </p:nvSpPr>
          <p:spPr>
            <a:xfrm>
              <a:off x="5420397" y="3623649"/>
              <a:ext cx="1091163" cy="656682"/>
            </a:xfrm>
            <a:custGeom>
              <a:rect b="b" l="l" r="r" t="t"/>
              <a:pathLst>
                <a:path extrusionOk="0" h="656682" w="1091163">
                  <a:moveTo>
                    <a:pt x="0" y="0"/>
                  </a:moveTo>
                  <a:lnTo>
                    <a:pt x="1091164" y="0"/>
                  </a:lnTo>
                  <a:lnTo>
                    <a:pt x="1091164" y="656682"/>
                  </a:lnTo>
                  <a:lnTo>
                    <a:pt x="0" y="656682"/>
                  </a:lnTo>
                  <a:lnTo>
                    <a:pt x="0" y="0"/>
                  </a:lnTo>
                  <a:close/>
                </a:path>
              </a:pathLst>
            </a:custGeom>
            <a:blipFill rotWithShape="1">
              <a:blip r:embed="rId2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4" name="Google Shape;1014;p37"/>
            <p:cNvSpPr/>
            <p:nvPr/>
          </p:nvSpPr>
          <p:spPr>
            <a:xfrm>
              <a:off x="2851291" y="3523338"/>
              <a:ext cx="897871" cy="957033"/>
            </a:xfrm>
            <a:custGeom>
              <a:rect b="b" l="l" r="r" t="t"/>
              <a:pathLst>
                <a:path extrusionOk="0" h="957033" w="897871">
                  <a:moveTo>
                    <a:pt x="0" y="0"/>
                  </a:moveTo>
                  <a:lnTo>
                    <a:pt x="897871" y="0"/>
                  </a:lnTo>
                  <a:lnTo>
                    <a:pt x="897871" y="957033"/>
                  </a:lnTo>
                  <a:lnTo>
                    <a:pt x="0" y="957033"/>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5" name="Google Shape;1015;p37"/>
            <p:cNvSpPr/>
            <p:nvPr/>
          </p:nvSpPr>
          <p:spPr>
            <a:xfrm>
              <a:off x="4279668" y="3534549"/>
              <a:ext cx="610223" cy="834883"/>
            </a:xfrm>
            <a:custGeom>
              <a:rect b="b" l="l" r="r" t="t"/>
              <a:pathLst>
                <a:path extrusionOk="0" h="834883" w="610223">
                  <a:moveTo>
                    <a:pt x="0" y="0"/>
                  </a:moveTo>
                  <a:lnTo>
                    <a:pt x="610223" y="0"/>
                  </a:lnTo>
                  <a:lnTo>
                    <a:pt x="610223" y="834883"/>
                  </a:lnTo>
                  <a:lnTo>
                    <a:pt x="0" y="834883"/>
                  </a:lnTo>
                  <a:lnTo>
                    <a:pt x="0" y="0"/>
                  </a:lnTo>
                  <a:close/>
                </a:path>
              </a:pathLst>
            </a:custGeom>
            <a:blipFill rotWithShape="1">
              <a:blip r:embed="rId2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6" name="Google Shape;1016;p37"/>
            <p:cNvSpPr/>
            <p:nvPr/>
          </p:nvSpPr>
          <p:spPr>
            <a:xfrm>
              <a:off x="1620287" y="3523338"/>
              <a:ext cx="697764" cy="957033"/>
            </a:xfrm>
            <a:custGeom>
              <a:rect b="b" l="l" r="r" t="t"/>
              <a:pathLst>
                <a:path extrusionOk="0" h="957033" w="697764">
                  <a:moveTo>
                    <a:pt x="0" y="0"/>
                  </a:moveTo>
                  <a:lnTo>
                    <a:pt x="697764" y="0"/>
                  </a:lnTo>
                  <a:lnTo>
                    <a:pt x="697764" y="957033"/>
                  </a:lnTo>
                  <a:lnTo>
                    <a:pt x="0" y="957033"/>
                  </a:lnTo>
                  <a:lnTo>
                    <a:pt x="0" y="0"/>
                  </a:lnTo>
                  <a:close/>
                </a:path>
              </a:pathLst>
            </a:custGeom>
            <a:blipFill rotWithShape="1">
              <a:blip r:embed="rId3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7" name="Google Shape;1017;p37"/>
            <p:cNvSpPr/>
            <p:nvPr/>
          </p:nvSpPr>
          <p:spPr>
            <a:xfrm>
              <a:off x="10001459" y="3584413"/>
              <a:ext cx="834883" cy="834883"/>
            </a:xfrm>
            <a:custGeom>
              <a:rect b="b" l="l" r="r" t="t"/>
              <a:pathLst>
                <a:path extrusionOk="0" h="834883" w="834883">
                  <a:moveTo>
                    <a:pt x="0" y="0"/>
                  </a:moveTo>
                  <a:lnTo>
                    <a:pt x="834883" y="0"/>
                  </a:lnTo>
                  <a:lnTo>
                    <a:pt x="834883" y="834883"/>
                  </a:lnTo>
                  <a:lnTo>
                    <a:pt x="0" y="834883"/>
                  </a:lnTo>
                  <a:lnTo>
                    <a:pt x="0" y="0"/>
                  </a:lnTo>
                  <a:close/>
                </a:path>
              </a:pathLst>
            </a:custGeom>
            <a:blipFill rotWithShape="1">
              <a:blip r:embed="rId3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8" name="Google Shape;1018;p37"/>
            <p:cNvSpPr/>
            <p:nvPr/>
          </p:nvSpPr>
          <p:spPr>
            <a:xfrm>
              <a:off x="8634704" y="3584413"/>
              <a:ext cx="834883" cy="834883"/>
            </a:xfrm>
            <a:custGeom>
              <a:rect b="b" l="l" r="r" t="t"/>
              <a:pathLst>
                <a:path extrusionOk="0" h="834883" w="834883">
                  <a:moveTo>
                    <a:pt x="0" y="0"/>
                  </a:moveTo>
                  <a:lnTo>
                    <a:pt x="834882" y="0"/>
                  </a:lnTo>
                  <a:lnTo>
                    <a:pt x="834882" y="834883"/>
                  </a:lnTo>
                  <a:lnTo>
                    <a:pt x="0" y="834883"/>
                  </a:lnTo>
                  <a:lnTo>
                    <a:pt x="0" y="0"/>
                  </a:lnTo>
                  <a:close/>
                </a:path>
              </a:pathLst>
            </a:custGeom>
            <a:blipFill rotWithShape="1">
              <a:blip r:embed="rId3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9" name="Google Shape;1019;p37"/>
            <p:cNvSpPr/>
            <p:nvPr/>
          </p:nvSpPr>
          <p:spPr>
            <a:xfrm>
              <a:off x="7007" y="3469289"/>
              <a:ext cx="1081408" cy="965402"/>
            </a:xfrm>
            <a:custGeom>
              <a:rect b="b" l="l" r="r" t="t"/>
              <a:pathLst>
                <a:path extrusionOk="0" h="965402" w="1081408">
                  <a:moveTo>
                    <a:pt x="0" y="0"/>
                  </a:moveTo>
                  <a:lnTo>
                    <a:pt x="1081407" y="0"/>
                  </a:lnTo>
                  <a:lnTo>
                    <a:pt x="1081407" y="965402"/>
                  </a:lnTo>
                  <a:lnTo>
                    <a:pt x="0" y="965402"/>
                  </a:lnTo>
                  <a:lnTo>
                    <a:pt x="0" y="0"/>
                  </a:lnTo>
                  <a:close/>
                </a:path>
              </a:pathLst>
            </a:custGeom>
            <a:blipFill rotWithShape="1">
              <a:blip r:embed="rId3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0" name="Google Shape;1020;p37"/>
            <p:cNvSpPr/>
            <p:nvPr/>
          </p:nvSpPr>
          <p:spPr>
            <a:xfrm>
              <a:off x="9796176" y="5372072"/>
              <a:ext cx="826495" cy="945056"/>
            </a:xfrm>
            <a:custGeom>
              <a:rect b="b" l="l" r="r" t="t"/>
              <a:pathLst>
                <a:path extrusionOk="0" h="945056" w="826495">
                  <a:moveTo>
                    <a:pt x="0" y="0"/>
                  </a:moveTo>
                  <a:lnTo>
                    <a:pt x="826494" y="0"/>
                  </a:lnTo>
                  <a:lnTo>
                    <a:pt x="826494" y="945056"/>
                  </a:lnTo>
                  <a:lnTo>
                    <a:pt x="0" y="945056"/>
                  </a:lnTo>
                  <a:lnTo>
                    <a:pt x="0" y="0"/>
                  </a:lnTo>
                  <a:close/>
                </a:path>
              </a:pathLst>
            </a:custGeom>
            <a:blipFill rotWithShape="1">
              <a:blip r:embed="rId3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1" name="Google Shape;1021;p37"/>
            <p:cNvSpPr/>
            <p:nvPr/>
          </p:nvSpPr>
          <p:spPr>
            <a:xfrm>
              <a:off x="8160111" y="5496337"/>
              <a:ext cx="995037" cy="696526"/>
            </a:xfrm>
            <a:custGeom>
              <a:rect b="b" l="l" r="r" t="t"/>
              <a:pathLst>
                <a:path extrusionOk="0" h="696526" w="995037">
                  <a:moveTo>
                    <a:pt x="0" y="0"/>
                  </a:moveTo>
                  <a:lnTo>
                    <a:pt x="995037" y="0"/>
                  </a:lnTo>
                  <a:lnTo>
                    <a:pt x="995037" y="696526"/>
                  </a:lnTo>
                  <a:lnTo>
                    <a:pt x="0" y="696526"/>
                  </a:lnTo>
                  <a:lnTo>
                    <a:pt x="0" y="0"/>
                  </a:lnTo>
                  <a:close/>
                </a:path>
              </a:pathLst>
            </a:custGeom>
            <a:blipFill rotWithShape="1">
              <a:blip r:embed="rId3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2" name="Google Shape;1022;p37"/>
            <p:cNvSpPr/>
            <p:nvPr/>
          </p:nvSpPr>
          <p:spPr>
            <a:xfrm>
              <a:off x="6659038" y="5496337"/>
              <a:ext cx="851309" cy="696526"/>
            </a:xfrm>
            <a:custGeom>
              <a:rect b="b" l="l" r="r" t="t"/>
              <a:pathLst>
                <a:path extrusionOk="0" h="696526" w="851309">
                  <a:moveTo>
                    <a:pt x="0" y="0"/>
                  </a:moveTo>
                  <a:lnTo>
                    <a:pt x="851309" y="0"/>
                  </a:lnTo>
                  <a:lnTo>
                    <a:pt x="851309" y="696526"/>
                  </a:lnTo>
                  <a:lnTo>
                    <a:pt x="0" y="696526"/>
                  </a:lnTo>
                  <a:lnTo>
                    <a:pt x="0" y="0"/>
                  </a:lnTo>
                  <a:close/>
                </a:path>
              </a:pathLst>
            </a:custGeom>
            <a:blipFill rotWithShape="1">
              <a:blip r:embed="rId3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3" name="Google Shape;1023;p37"/>
            <p:cNvSpPr/>
            <p:nvPr/>
          </p:nvSpPr>
          <p:spPr>
            <a:xfrm>
              <a:off x="4204491" y="5372072"/>
              <a:ext cx="475965" cy="945056"/>
            </a:xfrm>
            <a:custGeom>
              <a:rect b="b" l="l" r="r" t="t"/>
              <a:pathLst>
                <a:path extrusionOk="0" h="945056" w="475965">
                  <a:moveTo>
                    <a:pt x="0" y="0"/>
                  </a:moveTo>
                  <a:lnTo>
                    <a:pt x="475965" y="0"/>
                  </a:lnTo>
                  <a:lnTo>
                    <a:pt x="475965" y="945056"/>
                  </a:lnTo>
                  <a:lnTo>
                    <a:pt x="0" y="945056"/>
                  </a:lnTo>
                  <a:lnTo>
                    <a:pt x="0" y="0"/>
                  </a:lnTo>
                  <a:close/>
                </a:path>
              </a:pathLst>
            </a:custGeom>
            <a:blipFill rotWithShape="1">
              <a:blip r:embed="rId3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4" name="Google Shape;1024;p37"/>
            <p:cNvSpPr/>
            <p:nvPr/>
          </p:nvSpPr>
          <p:spPr>
            <a:xfrm>
              <a:off x="5321484" y="5496337"/>
              <a:ext cx="696526" cy="696526"/>
            </a:xfrm>
            <a:custGeom>
              <a:rect b="b" l="l" r="r" t="t"/>
              <a:pathLst>
                <a:path extrusionOk="0" h="696526" w="696526">
                  <a:moveTo>
                    <a:pt x="0" y="0"/>
                  </a:moveTo>
                  <a:lnTo>
                    <a:pt x="696526" y="0"/>
                  </a:lnTo>
                  <a:lnTo>
                    <a:pt x="696526" y="696526"/>
                  </a:lnTo>
                  <a:lnTo>
                    <a:pt x="0" y="696526"/>
                  </a:lnTo>
                  <a:lnTo>
                    <a:pt x="0" y="0"/>
                  </a:lnTo>
                  <a:close/>
                </a:path>
              </a:pathLst>
            </a:custGeom>
            <a:blipFill rotWithShape="1">
              <a:blip r:embed="rId3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5" name="Google Shape;1025;p37"/>
            <p:cNvSpPr/>
            <p:nvPr/>
          </p:nvSpPr>
          <p:spPr>
            <a:xfrm>
              <a:off x="0" y="5287182"/>
              <a:ext cx="599984" cy="1114835"/>
            </a:xfrm>
            <a:custGeom>
              <a:rect b="b" l="l" r="r" t="t"/>
              <a:pathLst>
                <a:path extrusionOk="0" h="1114835" w="599984">
                  <a:moveTo>
                    <a:pt x="0" y="0"/>
                  </a:moveTo>
                  <a:lnTo>
                    <a:pt x="599984" y="0"/>
                  </a:lnTo>
                  <a:lnTo>
                    <a:pt x="599984" y="1114835"/>
                  </a:lnTo>
                  <a:lnTo>
                    <a:pt x="0" y="1114835"/>
                  </a:lnTo>
                  <a:lnTo>
                    <a:pt x="0" y="0"/>
                  </a:lnTo>
                  <a:close/>
                </a:path>
              </a:pathLst>
            </a:custGeom>
            <a:blipFill rotWithShape="1">
              <a:blip r:embed="rId3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6" name="Google Shape;1026;p37"/>
            <p:cNvSpPr/>
            <p:nvPr/>
          </p:nvSpPr>
          <p:spPr>
            <a:xfrm>
              <a:off x="1242759" y="5287182"/>
              <a:ext cx="863490" cy="1114835"/>
            </a:xfrm>
            <a:custGeom>
              <a:rect b="b" l="l" r="r" t="t"/>
              <a:pathLst>
                <a:path extrusionOk="0" h="1114835" w="863490">
                  <a:moveTo>
                    <a:pt x="0" y="0"/>
                  </a:moveTo>
                  <a:lnTo>
                    <a:pt x="863491" y="0"/>
                  </a:lnTo>
                  <a:lnTo>
                    <a:pt x="863491" y="1114835"/>
                  </a:lnTo>
                  <a:lnTo>
                    <a:pt x="0" y="1114835"/>
                  </a:lnTo>
                  <a:lnTo>
                    <a:pt x="0" y="0"/>
                  </a:lnTo>
                  <a:close/>
                </a:path>
              </a:pathLst>
            </a:custGeom>
            <a:blipFill rotWithShape="1">
              <a:blip r:embed="rId4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7" name="Google Shape;1027;p37"/>
            <p:cNvSpPr/>
            <p:nvPr/>
          </p:nvSpPr>
          <p:spPr>
            <a:xfrm>
              <a:off x="2747278" y="5372072"/>
              <a:ext cx="816185" cy="945056"/>
            </a:xfrm>
            <a:custGeom>
              <a:rect b="b" l="l" r="r" t="t"/>
              <a:pathLst>
                <a:path extrusionOk="0" h="945056" w="816185">
                  <a:moveTo>
                    <a:pt x="0" y="0"/>
                  </a:moveTo>
                  <a:lnTo>
                    <a:pt x="816185" y="0"/>
                  </a:lnTo>
                  <a:lnTo>
                    <a:pt x="816185" y="945056"/>
                  </a:lnTo>
                  <a:lnTo>
                    <a:pt x="0" y="945056"/>
                  </a:lnTo>
                  <a:lnTo>
                    <a:pt x="0" y="0"/>
                  </a:lnTo>
                  <a:close/>
                </a:path>
              </a:pathLst>
            </a:custGeom>
            <a:blipFill rotWithShape="1">
              <a:blip r:embed="rId4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1031" name="Shape 1031"/>
        <p:cNvGrpSpPr/>
        <p:nvPr/>
      </p:nvGrpSpPr>
      <p:grpSpPr>
        <a:xfrm>
          <a:off x="0" y="0"/>
          <a:ext cx="0" cy="0"/>
          <a:chOff x="0" y="0"/>
          <a:chExt cx="0" cy="0"/>
        </a:xfrm>
      </p:grpSpPr>
      <p:sp>
        <p:nvSpPr>
          <p:cNvPr id="1032" name="Google Shape;1032;p38"/>
          <p:cNvSpPr txBox="1"/>
          <p:nvPr/>
        </p:nvSpPr>
        <p:spPr>
          <a:xfrm>
            <a:off x="6260740" y="2794266"/>
            <a:ext cx="5766520" cy="6706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Barlow"/>
                <a:ea typeface="Barlow"/>
                <a:cs typeface="Barlow"/>
                <a:sym typeface="Barlow"/>
              </a:rPr>
              <a:t>This presentation template is free for everyone to use thanks to the following:</a:t>
            </a:r>
            <a:endParaRPr/>
          </a:p>
        </p:txBody>
      </p:sp>
      <p:sp>
        <p:nvSpPr>
          <p:cNvPr id="1033" name="Google Shape;1033;p38"/>
          <p:cNvSpPr txBox="1"/>
          <p:nvPr/>
        </p:nvSpPr>
        <p:spPr>
          <a:xfrm>
            <a:off x="7108732" y="8247898"/>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ED7843"/>
                </a:solidFill>
                <a:latin typeface="Barlow"/>
                <a:ea typeface="Barlow"/>
                <a:cs typeface="Barlow"/>
                <a:sym typeface="Barlow"/>
              </a:rPr>
              <a:t>Happy designing!</a:t>
            </a:r>
            <a:endParaRPr/>
          </a:p>
        </p:txBody>
      </p:sp>
      <p:sp>
        <p:nvSpPr>
          <p:cNvPr id="1034" name="Google Shape;1034;p38"/>
          <p:cNvSpPr txBox="1"/>
          <p:nvPr/>
        </p:nvSpPr>
        <p:spPr>
          <a:xfrm>
            <a:off x="4210005" y="5269987"/>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Barlow"/>
                <a:ea typeface="Barlow"/>
                <a:cs typeface="Barlow"/>
                <a:sym typeface="Barlow"/>
              </a:rPr>
              <a:t>for the presentation template</a:t>
            </a:r>
            <a:endParaRPr/>
          </a:p>
        </p:txBody>
      </p:sp>
      <p:sp>
        <p:nvSpPr>
          <p:cNvPr id="1035" name="Google Shape;1035;p38"/>
          <p:cNvSpPr txBox="1"/>
          <p:nvPr/>
        </p:nvSpPr>
        <p:spPr>
          <a:xfrm>
            <a:off x="4210005" y="7005203"/>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Barlow"/>
                <a:ea typeface="Barlow"/>
                <a:cs typeface="Barlow"/>
                <a:sym typeface="Barlow"/>
              </a:rPr>
              <a:t>for the photos</a:t>
            </a:r>
            <a:endParaRPr/>
          </a:p>
        </p:txBody>
      </p:sp>
      <p:sp>
        <p:nvSpPr>
          <p:cNvPr id="1036" name="Google Shape;1036;p38"/>
          <p:cNvSpPr txBox="1"/>
          <p:nvPr/>
        </p:nvSpPr>
        <p:spPr>
          <a:xfrm>
            <a:off x="5469973" y="941971"/>
            <a:ext cx="7348055" cy="165227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lang="en-US" sz="11000" u="none" strike="noStrike">
                <a:solidFill>
                  <a:srgbClr val="ED7843"/>
                </a:solidFill>
                <a:latin typeface="Six Caps"/>
                <a:ea typeface="Six Caps"/>
                <a:cs typeface="Six Caps"/>
                <a:sym typeface="Six Caps"/>
              </a:rPr>
              <a:t>CREDITS</a:t>
            </a:r>
            <a:endParaRPr/>
          </a:p>
        </p:txBody>
      </p:sp>
      <p:sp>
        <p:nvSpPr>
          <p:cNvPr id="1037" name="Google Shape;1037;p38"/>
          <p:cNvSpPr txBox="1"/>
          <p:nvPr/>
        </p:nvSpPr>
        <p:spPr>
          <a:xfrm>
            <a:off x="6110027" y="6282261"/>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712">
                <a:solidFill>
                  <a:srgbClr val="000000"/>
                </a:solidFill>
                <a:latin typeface="Barlow"/>
                <a:ea typeface="Barlow"/>
                <a:cs typeface="Barlow"/>
                <a:sym typeface="Barlow"/>
              </a:rPr>
              <a:t>Pexels, Pixabay</a:t>
            </a:r>
            <a:endParaRPr/>
          </a:p>
        </p:txBody>
      </p:sp>
      <p:sp>
        <p:nvSpPr>
          <p:cNvPr id="1038" name="Google Shape;1038;p38"/>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22"/>
          <p:cNvPicPr preferRelativeResize="0"/>
          <p:nvPr/>
        </p:nvPicPr>
        <p:blipFill>
          <a:blip r:embed="rId3">
            <a:alphaModFix/>
          </a:blip>
          <a:stretch>
            <a:fillRect/>
          </a:stretch>
        </p:blipFill>
        <p:spPr>
          <a:xfrm>
            <a:off x="493850" y="1382475"/>
            <a:ext cx="17461048" cy="3853700"/>
          </a:xfrm>
          <a:prstGeom prst="rect">
            <a:avLst/>
          </a:prstGeom>
          <a:noFill/>
          <a:ln>
            <a:noFill/>
          </a:ln>
        </p:spPr>
      </p:pic>
      <p:grpSp>
        <p:nvGrpSpPr>
          <p:cNvPr id="409" name="Google Shape;409;p22"/>
          <p:cNvGrpSpPr/>
          <p:nvPr/>
        </p:nvGrpSpPr>
        <p:grpSpPr>
          <a:xfrm>
            <a:off x="0" y="-216992"/>
            <a:ext cx="18288000" cy="1240415"/>
            <a:chOff x="0" y="-57150"/>
            <a:chExt cx="4816593" cy="326693"/>
          </a:xfrm>
        </p:grpSpPr>
        <p:sp>
          <p:nvSpPr>
            <p:cNvPr id="410" name="Google Shape;410;p22"/>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22"/>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2" name="Google Shape;412;p22"/>
          <p:cNvGrpSpPr/>
          <p:nvPr/>
        </p:nvGrpSpPr>
        <p:grpSpPr>
          <a:xfrm>
            <a:off x="15178824" y="106043"/>
            <a:ext cx="811337" cy="811337"/>
            <a:chOff x="0" y="0"/>
            <a:chExt cx="812800" cy="812800"/>
          </a:xfrm>
        </p:grpSpPr>
        <p:sp>
          <p:nvSpPr>
            <p:cNvPr id="413" name="Google Shape;41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5" name="Google Shape;415;p22"/>
          <p:cNvGrpSpPr/>
          <p:nvPr/>
        </p:nvGrpSpPr>
        <p:grpSpPr>
          <a:xfrm>
            <a:off x="16155759" y="106043"/>
            <a:ext cx="811337" cy="811337"/>
            <a:chOff x="0" y="0"/>
            <a:chExt cx="812800" cy="812800"/>
          </a:xfrm>
        </p:grpSpPr>
        <p:sp>
          <p:nvSpPr>
            <p:cNvPr id="416" name="Google Shape;41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8" name="Google Shape;418;p22"/>
          <p:cNvGrpSpPr/>
          <p:nvPr/>
        </p:nvGrpSpPr>
        <p:grpSpPr>
          <a:xfrm>
            <a:off x="17132694" y="106043"/>
            <a:ext cx="811337" cy="811337"/>
            <a:chOff x="0" y="0"/>
            <a:chExt cx="812800" cy="812800"/>
          </a:xfrm>
        </p:grpSpPr>
        <p:sp>
          <p:nvSpPr>
            <p:cNvPr id="419" name="Google Shape;41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21" name="Google Shape;421;p22"/>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grpSp>
        <p:nvGrpSpPr>
          <p:cNvPr id="422" name="Google Shape;422;p22"/>
          <p:cNvGrpSpPr/>
          <p:nvPr/>
        </p:nvGrpSpPr>
        <p:grpSpPr>
          <a:xfrm>
            <a:off x="8412287" y="5115065"/>
            <a:ext cx="9531744" cy="1648169"/>
            <a:chOff x="0" y="-57150"/>
            <a:chExt cx="812800" cy="140545"/>
          </a:xfrm>
        </p:grpSpPr>
        <p:sp>
          <p:nvSpPr>
            <p:cNvPr id="423" name="Google Shape;423;p22"/>
            <p:cNvSpPr/>
            <p:nvPr/>
          </p:nvSpPr>
          <p:spPr>
            <a:xfrm>
              <a:off x="0" y="0"/>
              <a:ext cx="812800" cy="83395"/>
            </a:xfrm>
            <a:custGeom>
              <a:rect b="b" l="l" r="r" t="t"/>
              <a:pathLst>
                <a:path extrusionOk="0" h="83395" w="81280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22"/>
            <p:cNvSpPr txBox="1"/>
            <p:nvPr/>
          </p:nvSpPr>
          <p:spPr>
            <a:xfrm>
              <a:off x="0" y="-57150"/>
              <a:ext cx="812800" cy="1405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5" name="Google Shape;425;p22"/>
          <p:cNvGrpSpPr/>
          <p:nvPr/>
        </p:nvGrpSpPr>
        <p:grpSpPr>
          <a:xfrm>
            <a:off x="8412287" y="6650916"/>
            <a:ext cx="9531744" cy="1648169"/>
            <a:chOff x="0" y="-57150"/>
            <a:chExt cx="812800" cy="140545"/>
          </a:xfrm>
        </p:grpSpPr>
        <p:sp>
          <p:nvSpPr>
            <p:cNvPr id="426" name="Google Shape;426;p22"/>
            <p:cNvSpPr/>
            <p:nvPr/>
          </p:nvSpPr>
          <p:spPr>
            <a:xfrm>
              <a:off x="0" y="0"/>
              <a:ext cx="812800" cy="83395"/>
            </a:xfrm>
            <a:custGeom>
              <a:rect b="b" l="l" r="r" t="t"/>
              <a:pathLst>
                <a:path extrusionOk="0" h="83395" w="81280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22"/>
            <p:cNvSpPr txBox="1"/>
            <p:nvPr/>
          </p:nvSpPr>
          <p:spPr>
            <a:xfrm>
              <a:off x="0" y="-57150"/>
              <a:ext cx="812800" cy="1405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8" name="Google Shape;428;p22"/>
          <p:cNvGrpSpPr/>
          <p:nvPr/>
        </p:nvGrpSpPr>
        <p:grpSpPr>
          <a:xfrm>
            <a:off x="8412287" y="8186768"/>
            <a:ext cx="9531744" cy="1648169"/>
            <a:chOff x="0" y="-57150"/>
            <a:chExt cx="812800" cy="140545"/>
          </a:xfrm>
        </p:grpSpPr>
        <p:sp>
          <p:nvSpPr>
            <p:cNvPr id="429" name="Google Shape;429;p22"/>
            <p:cNvSpPr/>
            <p:nvPr/>
          </p:nvSpPr>
          <p:spPr>
            <a:xfrm>
              <a:off x="0" y="0"/>
              <a:ext cx="812800" cy="83395"/>
            </a:xfrm>
            <a:custGeom>
              <a:rect b="b" l="l" r="r" t="t"/>
              <a:pathLst>
                <a:path extrusionOk="0" h="83395" w="81280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22"/>
            <p:cNvSpPr txBox="1"/>
            <p:nvPr/>
          </p:nvSpPr>
          <p:spPr>
            <a:xfrm>
              <a:off x="0" y="-57150"/>
              <a:ext cx="812800" cy="1405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1" name="Google Shape;431;p22"/>
          <p:cNvGrpSpPr/>
          <p:nvPr/>
        </p:nvGrpSpPr>
        <p:grpSpPr>
          <a:xfrm>
            <a:off x="6972733" y="5777736"/>
            <a:ext cx="985498" cy="985498"/>
            <a:chOff x="0" y="0"/>
            <a:chExt cx="812800" cy="812800"/>
          </a:xfrm>
        </p:grpSpPr>
        <p:sp>
          <p:nvSpPr>
            <p:cNvPr id="432" name="Google Shape;43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4" name="Google Shape;434;p22"/>
          <p:cNvGrpSpPr/>
          <p:nvPr/>
        </p:nvGrpSpPr>
        <p:grpSpPr>
          <a:xfrm>
            <a:off x="6972733" y="7321113"/>
            <a:ext cx="985498" cy="985498"/>
            <a:chOff x="0" y="0"/>
            <a:chExt cx="812800" cy="812800"/>
          </a:xfrm>
        </p:grpSpPr>
        <p:sp>
          <p:nvSpPr>
            <p:cNvPr id="435" name="Google Shape;43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7" name="Google Shape;437;p22"/>
          <p:cNvGrpSpPr/>
          <p:nvPr/>
        </p:nvGrpSpPr>
        <p:grpSpPr>
          <a:xfrm>
            <a:off x="6972733" y="8864490"/>
            <a:ext cx="985498" cy="985498"/>
            <a:chOff x="0" y="0"/>
            <a:chExt cx="812800" cy="812800"/>
          </a:xfrm>
        </p:grpSpPr>
        <p:sp>
          <p:nvSpPr>
            <p:cNvPr id="438" name="Google Shape;43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0" name="Google Shape;440;p22"/>
          <p:cNvSpPr txBox="1"/>
          <p:nvPr/>
        </p:nvSpPr>
        <p:spPr>
          <a:xfrm>
            <a:off x="9076113" y="6002785"/>
            <a:ext cx="8428203" cy="53340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lang="en-US" sz="3499">
                <a:solidFill>
                  <a:srgbClr val="462AF0"/>
                </a:solidFill>
                <a:latin typeface="Barlow"/>
                <a:ea typeface="Barlow"/>
                <a:cs typeface="Barlow"/>
                <a:sym typeface="Barlow"/>
              </a:rPr>
              <a:t>UNDERSTANDING GRAPHIC DESIGN</a:t>
            </a:r>
            <a:endParaRPr/>
          </a:p>
        </p:txBody>
      </p:sp>
      <p:sp>
        <p:nvSpPr>
          <p:cNvPr id="441" name="Google Shape;441;p22"/>
          <p:cNvSpPr txBox="1"/>
          <p:nvPr/>
        </p:nvSpPr>
        <p:spPr>
          <a:xfrm>
            <a:off x="493853" y="5527584"/>
            <a:ext cx="5892600" cy="4350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4131" u="none" strike="noStrike">
                <a:solidFill>
                  <a:srgbClr val="000000"/>
                </a:solidFill>
                <a:latin typeface="Six Caps"/>
                <a:ea typeface="Six Caps"/>
                <a:cs typeface="Six Caps"/>
                <a:sym typeface="Six Caps"/>
              </a:rPr>
              <a:t>TABLE OF </a:t>
            </a:r>
            <a:r>
              <a:rPr lang="en-US" sz="14131" u="none" strike="noStrike">
                <a:solidFill>
                  <a:srgbClr val="462AF0"/>
                </a:solidFill>
                <a:latin typeface="Six Caps"/>
                <a:ea typeface="Six Caps"/>
                <a:cs typeface="Six Caps"/>
                <a:sym typeface="Six Caps"/>
              </a:rPr>
              <a:t>CONTENTS</a:t>
            </a:r>
            <a:endParaRPr/>
          </a:p>
        </p:txBody>
      </p:sp>
      <p:sp>
        <p:nvSpPr>
          <p:cNvPr id="442" name="Google Shape;442;p22"/>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1</a:t>
            </a:r>
            <a:endParaRPr/>
          </a:p>
        </p:txBody>
      </p:sp>
      <p:sp>
        <p:nvSpPr>
          <p:cNvPr id="443" name="Google Shape;443;p22"/>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2</a:t>
            </a:r>
            <a:endParaRPr/>
          </a:p>
        </p:txBody>
      </p:sp>
      <p:sp>
        <p:nvSpPr>
          <p:cNvPr id="444" name="Google Shape;444;p22"/>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3</a:t>
            </a:r>
            <a:endParaRPr/>
          </a:p>
        </p:txBody>
      </p:sp>
      <p:sp>
        <p:nvSpPr>
          <p:cNvPr id="445" name="Google Shape;445;p22"/>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sp>
        <p:nvSpPr>
          <p:cNvPr id="446" name="Google Shape;446;p22"/>
          <p:cNvSpPr txBox="1"/>
          <p:nvPr/>
        </p:nvSpPr>
        <p:spPr>
          <a:xfrm>
            <a:off x="9076113" y="7538637"/>
            <a:ext cx="8428203" cy="53340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lang="en-US" sz="3499">
                <a:solidFill>
                  <a:srgbClr val="462AF0"/>
                </a:solidFill>
                <a:latin typeface="Barlow"/>
                <a:ea typeface="Barlow"/>
                <a:cs typeface="Barlow"/>
                <a:sym typeface="Barlow"/>
              </a:rPr>
              <a:t>THE PRINCIPLES OF DESIGN</a:t>
            </a:r>
            <a:endParaRPr/>
          </a:p>
        </p:txBody>
      </p:sp>
      <p:sp>
        <p:nvSpPr>
          <p:cNvPr id="447" name="Google Shape;447;p22"/>
          <p:cNvSpPr txBox="1"/>
          <p:nvPr/>
        </p:nvSpPr>
        <p:spPr>
          <a:xfrm>
            <a:off x="9076113" y="9074489"/>
            <a:ext cx="8428203" cy="53340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lang="en-US" sz="3499">
                <a:solidFill>
                  <a:srgbClr val="462AF0"/>
                </a:solidFill>
                <a:latin typeface="Barlow"/>
                <a:ea typeface="Barlow"/>
                <a:cs typeface="Barlow"/>
                <a:sym typeface="Barlow"/>
              </a:rPr>
              <a:t>TOOLS AND APPLICATIONS</a:t>
            </a:r>
            <a:endParaRPr/>
          </a:p>
        </p:txBody>
      </p:sp>
      <p:sp>
        <p:nvSpPr>
          <p:cNvPr id="448" name="Google Shape;448;p22"/>
          <p:cNvSpPr txBox="1"/>
          <p:nvPr/>
        </p:nvSpPr>
        <p:spPr>
          <a:xfrm>
            <a:off x="7247582" y="5974913"/>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1</a:t>
            </a:r>
            <a:endParaRPr/>
          </a:p>
        </p:txBody>
      </p:sp>
      <p:sp>
        <p:nvSpPr>
          <p:cNvPr id="449" name="Google Shape;449;p22"/>
          <p:cNvSpPr txBox="1"/>
          <p:nvPr/>
        </p:nvSpPr>
        <p:spPr>
          <a:xfrm>
            <a:off x="7247582" y="7517000"/>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2</a:t>
            </a:r>
            <a:endParaRPr/>
          </a:p>
        </p:txBody>
      </p:sp>
      <p:sp>
        <p:nvSpPr>
          <p:cNvPr id="450" name="Google Shape;450;p22"/>
          <p:cNvSpPr txBox="1"/>
          <p:nvPr/>
        </p:nvSpPr>
        <p:spPr>
          <a:xfrm>
            <a:off x="7247582" y="9059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56" name="Google Shape;456;p23"/>
          <p:cNvGrpSpPr/>
          <p:nvPr/>
        </p:nvGrpSpPr>
        <p:grpSpPr>
          <a:xfrm>
            <a:off x="0" y="1028700"/>
            <a:ext cx="18288001" cy="9258299"/>
            <a:chOff x="0" y="0"/>
            <a:chExt cx="18320986" cy="9274998"/>
          </a:xfrm>
        </p:grpSpPr>
        <p:sp>
          <p:nvSpPr>
            <p:cNvPr id="457" name="Google Shape;457;p23"/>
            <p:cNvSpPr/>
            <p:nvPr/>
          </p:nvSpPr>
          <p:spPr>
            <a:xfrm>
              <a:off x="0" y="0"/>
              <a:ext cx="18320986" cy="9274998"/>
            </a:xfrm>
            <a:custGeom>
              <a:rect b="b" l="l" r="r" t="t"/>
              <a:pathLst>
                <a:path extrusionOk="0" h="9274998" w="18320986">
                  <a:moveTo>
                    <a:pt x="9160493" y="0"/>
                  </a:moveTo>
                  <a:cubicBezTo>
                    <a:pt x="4101292" y="0"/>
                    <a:pt x="0" y="2076279"/>
                    <a:pt x="0" y="4637499"/>
                  </a:cubicBezTo>
                  <a:cubicBezTo>
                    <a:pt x="0" y="7198720"/>
                    <a:pt x="4101292" y="9274998"/>
                    <a:pt x="9160493" y="9274998"/>
                  </a:cubicBezTo>
                  <a:cubicBezTo>
                    <a:pt x="14219692" y="9274998"/>
                    <a:pt x="18320986" y="7198720"/>
                    <a:pt x="18320986" y="4637499"/>
                  </a:cubicBezTo>
                  <a:cubicBezTo>
                    <a:pt x="18320986" y="2076279"/>
                    <a:pt x="14219692" y="0"/>
                    <a:pt x="9160493" y="0"/>
                  </a:cubicBez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23"/>
            <p:cNvSpPr txBox="1"/>
            <p:nvPr/>
          </p:nvSpPr>
          <p:spPr>
            <a:xfrm>
              <a:off x="1717592" y="812381"/>
              <a:ext cx="14885800" cy="75930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9" name="Google Shape;459;p23"/>
          <p:cNvSpPr txBox="1"/>
          <p:nvPr/>
        </p:nvSpPr>
        <p:spPr>
          <a:xfrm>
            <a:off x="3207045" y="2246375"/>
            <a:ext cx="12174600" cy="6156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lang="en-US" sz="24999">
                <a:solidFill>
                  <a:srgbClr val="FFFFFF"/>
                </a:solidFill>
                <a:latin typeface="Six Caps"/>
                <a:ea typeface="Six Caps"/>
                <a:cs typeface="Six Caps"/>
                <a:sym typeface="Six Caps"/>
              </a:rPr>
              <a:t>UNDERSTANDING GRAPHIC DESIGN</a:t>
            </a:r>
            <a:endParaRPr/>
          </a:p>
        </p:txBody>
      </p:sp>
      <p:grpSp>
        <p:nvGrpSpPr>
          <p:cNvPr id="460" name="Google Shape;460;p23"/>
          <p:cNvGrpSpPr/>
          <p:nvPr/>
        </p:nvGrpSpPr>
        <p:grpSpPr>
          <a:xfrm>
            <a:off x="0" y="-216992"/>
            <a:ext cx="18288000" cy="1240415"/>
            <a:chOff x="0" y="-57150"/>
            <a:chExt cx="4816593" cy="326693"/>
          </a:xfrm>
        </p:grpSpPr>
        <p:sp>
          <p:nvSpPr>
            <p:cNvPr id="461" name="Google Shape;461;p23"/>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23"/>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3" name="Google Shape;463;p23"/>
          <p:cNvGrpSpPr/>
          <p:nvPr/>
        </p:nvGrpSpPr>
        <p:grpSpPr>
          <a:xfrm>
            <a:off x="15178824" y="106043"/>
            <a:ext cx="811337" cy="811337"/>
            <a:chOff x="0" y="0"/>
            <a:chExt cx="812800" cy="812800"/>
          </a:xfrm>
        </p:grpSpPr>
        <p:sp>
          <p:nvSpPr>
            <p:cNvPr id="464" name="Google Shape;46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6" name="Google Shape;466;p23"/>
          <p:cNvGrpSpPr/>
          <p:nvPr/>
        </p:nvGrpSpPr>
        <p:grpSpPr>
          <a:xfrm>
            <a:off x="16155759" y="106043"/>
            <a:ext cx="811337" cy="811337"/>
            <a:chOff x="0" y="0"/>
            <a:chExt cx="812800" cy="812800"/>
          </a:xfrm>
        </p:grpSpPr>
        <p:sp>
          <p:nvSpPr>
            <p:cNvPr id="467" name="Google Shape;46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9" name="Google Shape;469;p23"/>
          <p:cNvGrpSpPr/>
          <p:nvPr/>
        </p:nvGrpSpPr>
        <p:grpSpPr>
          <a:xfrm>
            <a:off x="17132694" y="106043"/>
            <a:ext cx="811337" cy="811337"/>
            <a:chOff x="0" y="0"/>
            <a:chExt cx="812800" cy="812800"/>
          </a:xfrm>
        </p:grpSpPr>
        <p:sp>
          <p:nvSpPr>
            <p:cNvPr id="470" name="Google Shape;47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72" name="Google Shape;472;p23"/>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sp>
        <p:nvSpPr>
          <p:cNvPr id="473" name="Google Shape;473;p23"/>
          <p:cNvSpPr txBox="1"/>
          <p:nvPr/>
        </p:nvSpPr>
        <p:spPr>
          <a:xfrm>
            <a:off x="4994649" y="8746490"/>
            <a:ext cx="8298703"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u="none">
                <a:solidFill>
                  <a:srgbClr val="FFFFFF"/>
                </a:solidFill>
                <a:latin typeface="Barlow"/>
                <a:ea typeface="Barlow"/>
                <a:cs typeface="Barlow"/>
                <a:sym typeface="Barlow"/>
              </a:rPr>
              <a:t>Elaborate on what you want to discuss. </a:t>
            </a:r>
            <a:endParaRPr/>
          </a:p>
        </p:txBody>
      </p:sp>
      <p:sp>
        <p:nvSpPr>
          <p:cNvPr id="474" name="Google Shape;474;p23"/>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462AF0"/>
                </a:solidFill>
                <a:latin typeface="Six Caps"/>
                <a:ea typeface="Six Caps"/>
                <a:cs typeface="Six Caps"/>
                <a:sym typeface="Six Caps"/>
              </a:rPr>
              <a:t>1</a:t>
            </a:r>
            <a:endParaRPr/>
          </a:p>
        </p:txBody>
      </p:sp>
      <p:sp>
        <p:nvSpPr>
          <p:cNvPr id="475" name="Google Shape;475;p23"/>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2</a:t>
            </a:r>
            <a:endParaRPr/>
          </a:p>
        </p:txBody>
      </p:sp>
      <p:sp>
        <p:nvSpPr>
          <p:cNvPr id="476" name="Google Shape;476;p23"/>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3</a:t>
            </a:r>
            <a:endParaRPr/>
          </a:p>
        </p:txBody>
      </p:sp>
      <p:sp>
        <p:nvSpPr>
          <p:cNvPr id="477" name="Google Shape;477;p23"/>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24"/>
          <p:cNvPicPr preferRelativeResize="0"/>
          <p:nvPr/>
        </p:nvPicPr>
        <p:blipFill rotWithShape="1">
          <a:blip r:embed="rId3">
            <a:alphaModFix/>
          </a:blip>
          <a:srcRect b="0" l="24359" r="24360" t="0"/>
          <a:stretch/>
        </p:blipFill>
        <p:spPr>
          <a:xfrm>
            <a:off x="9399213" y="1998062"/>
            <a:ext cx="3802071" cy="3688636"/>
          </a:xfrm>
          <a:prstGeom prst="rect">
            <a:avLst/>
          </a:prstGeom>
          <a:noFill/>
          <a:ln>
            <a:noFill/>
          </a:ln>
        </p:spPr>
      </p:pic>
      <p:pic>
        <p:nvPicPr>
          <p:cNvPr id="483" name="Google Shape;483;p24"/>
          <p:cNvPicPr preferRelativeResize="0"/>
          <p:nvPr/>
        </p:nvPicPr>
        <p:blipFill rotWithShape="1">
          <a:blip r:embed="rId4">
            <a:alphaModFix/>
          </a:blip>
          <a:srcRect b="17620" l="0" r="0" t="17620"/>
          <a:stretch/>
        </p:blipFill>
        <p:spPr>
          <a:xfrm>
            <a:off x="9399213" y="5983141"/>
            <a:ext cx="3802071" cy="3688636"/>
          </a:xfrm>
          <a:prstGeom prst="rect">
            <a:avLst/>
          </a:prstGeom>
          <a:noFill/>
          <a:ln>
            <a:noFill/>
          </a:ln>
        </p:spPr>
      </p:pic>
      <p:pic>
        <p:nvPicPr>
          <p:cNvPr id="484" name="Google Shape;484;p24"/>
          <p:cNvPicPr preferRelativeResize="0"/>
          <p:nvPr/>
        </p:nvPicPr>
        <p:blipFill rotWithShape="1">
          <a:blip r:embed="rId5">
            <a:alphaModFix/>
          </a:blip>
          <a:srcRect b="0" l="18935" r="18935" t="0"/>
          <a:stretch/>
        </p:blipFill>
        <p:spPr>
          <a:xfrm>
            <a:off x="13457229" y="2022173"/>
            <a:ext cx="3802071" cy="7649604"/>
          </a:xfrm>
          <a:prstGeom prst="rect">
            <a:avLst/>
          </a:prstGeom>
          <a:noFill/>
          <a:ln>
            <a:noFill/>
          </a:ln>
        </p:spPr>
      </p:pic>
      <p:grpSp>
        <p:nvGrpSpPr>
          <p:cNvPr id="485" name="Google Shape;485;p24"/>
          <p:cNvGrpSpPr/>
          <p:nvPr/>
        </p:nvGrpSpPr>
        <p:grpSpPr>
          <a:xfrm>
            <a:off x="0" y="-216992"/>
            <a:ext cx="18288000" cy="1240415"/>
            <a:chOff x="0" y="-57150"/>
            <a:chExt cx="4816593" cy="326693"/>
          </a:xfrm>
        </p:grpSpPr>
        <p:sp>
          <p:nvSpPr>
            <p:cNvPr id="486" name="Google Shape;486;p24"/>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24"/>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8" name="Google Shape;488;p24"/>
          <p:cNvGrpSpPr/>
          <p:nvPr/>
        </p:nvGrpSpPr>
        <p:grpSpPr>
          <a:xfrm>
            <a:off x="15178824" y="106043"/>
            <a:ext cx="811337" cy="811337"/>
            <a:chOff x="0" y="0"/>
            <a:chExt cx="812800" cy="812800"/>
          </a:xfrm>
        </p:grpSpPr>
        <p:sp>
          <p:nvSpPr>
            <p:cNvPr id="489" name="Google Shape;48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0" name="Google Shape;490;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1" name="Google Shape;491;p24"/>
          <p:cNvGrpSpPr/>
          <p:nvPr/>
        </p:nvGrpSpPr>
        <p:grpSpPr>
          <a:xfrm>
            <a:off x="16155759" y="106043"/>
            <a:ext cx="811337" cy="811337"/>
            <a:chOff x="0" y="0"/>
            <a:chExt cx="812800" cy="812800"/>
          </a:xfrm>
        </p:grpSpPr>
        <p:sp>
          <p:nvSpPr>
            <p:cNvPr id="492" name="Google Shape;4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4" name="Google Shape;494;p24"/>
          <p:cNvGrpSpPr/>
          <p:nvPr/>
        </p:nvGrpSpPr>
        <p:grpSpPr>
          <a:xfrm>
            <a:off x="17132694" y="106043"/>
            <a:ext cx="811337" cy="811337"/>
            <a:chOff x="0" y="0"/>
            <a:chExt cx="812800" cy="812800"/>
          </a:xfrm>
        </p:grpSpPr>
        <p:sp>
          <p:nvSpPr>
            <p:cNvPr id="495" name="Google Shape;49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97" name="Google Shape;497;p24"/>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grpSp>
        <p:nvGrpSpPr>
          <p:cNvPr id="498" name="Google Shape;498;p24"/>
          <p:cNvGrpSpPr/>
          <p:nvPr/>
        </p:nvGrpSpPr>
        <p:grpSpPr>
          <a:xfrm>
            <a:off x="623032" y="8023608"/>
            <a:ext cx="4034831" cy="1648169"/>
            <a:chOff x="0" y="-57150"/>
            <a:chExt cx="344062" cy="140545"/>
          </a:xfrm>
        </p:grpSpPr>
        <p:sp>
          <p:nvSpPr>
            <p:cNvPr id="499" name="Google Shape;499;p24"/>
            <p:cNvSpPr/>
            <p:nvPr/>
          </p:nvSpPr>
          <p:spPr>
            <a:xfrm>
              <a:off x="0" y="0"/>
              <a:ext cx="344062" cy="83395"/>
            </a:xfrm>
            <a:custGeom>
              <a:rect b="b" l="l" r="r" t="t"/>
              <a:pathLst>
                <a:path extrusionOk="0" h="83395" w="344062">
                  <a:moveTo>
                    <a:pt x="41697" y="0"/>
                  </a:moveTo>
                  <a:lnTo>
                    <a:pt x="302365" y="0"/>
                  </a:lnTo>
                  <a:cubicBezTo>
                    <a:pt x="313423" y="0"/>
                    <a:pt x="324029" y="4393"/>
                    <a:pt x="331849" y="12213"/>
                  </a:cubicBezTo>
                  <a:cubicBezTo>
                    <a:pt x="339669" y="20033"/>
                    <a:pt x="344062" y="30638"/>
                    <a:pt x="344062" y="41697"/>
                  </a:cubicBezTo>
                  <a:lnTo>
                    <a:pt x="344062" y="41697"/>
                  </a:lnTo>
                  <a:cubicBezTo>
                    <a:pt x="344062" y="64726"/>
                    <a:pt x="325393" y="83395"/>
                    <a:pt x="30236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24"/>
            <p:cNvSpPr txBox="1"/>
            <p:nvPr/>
          </p:nvSpPr>
          <p:spPr>
            <a:xfrm>
              <a:off x="0" y="-57150"/>
              <a:ext cx="344062" cy="1405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1" name="Google Shape;501;p24"/>
          <p:cNvGrpSpPr/>
          <p:nvPr/>
        </p:nvGrpSpPr>
        <p:grpSpPr>
          <a:xfrm>
            <a:off x="4046559" y="8863743"/>
            <a:ext cx="329739" cy="638097"/>
            <a:chOff x="14757" y="14757"/>
            <a:chExt cx="439652" cy="850796"/>
          </a:xfrm>
        </p:grpSpPr>
        <p:cxnSp>
          <p:nvCxnSpPr>
            <p:cNvPr id="502" name="Google Shape;502;p24"/>
            <p:cNvCxnSpPr/>
            <p:nvPr/>
          </p:nvCxnSpPr>
          <p:spPr>
            <a:xfrm>
              <a:off x="19079" y="14757"/>
              <a:ext cx="435330" cy="435330"/>
            </a:xfrm>
            <a:prstGeom prst="straightConnector1">
              <a:avLst/>
            </a:prstGeom>
            <a:noFill/>
            <a:ln cap="flat" cmpd="sng" w="41725">
              <a:solidFill>
                <a:srgbClr val="FFFFFF"/>
              </a:solidFill>
              <a:prstDash val="solid"/>
              <a:round/>
              <a:headEnd len="sm" w="sm" type="none"/>
              <a:tailEnd len="sm" w="sm" type="none"/>
            </a:ln>
          </p:spPr>
        </p:cxnSp>
        <p:cxnSp>
          <p:nvCxnSpPr>
            <p:cNvPr id="503" name="Google Shape;503;p24"/>
            <p:cNvCxnSpPr/>
            <p:nvPr/>
          </p:nvCxnSpPr>
          <p:spPr>
            <a:xfrm flipH="1" rot="10800000">
              <a:off x="14757" y="430223"/>
              <a:ext cx="435330" cy="435330"/>
            </a:xfrm>
            <a:prstGeom prst="straightConnector1">
              <a:avLst/>
            </a:prstGeom>
            <a:noFill/>
            <a:ln cap="flat" cmpd="sng" w="41725">
              <a:solidFill>
                <a:srgbClr val="FFFFFF"/>
              </a:solidFill>
              <a:prstDash val="solid"/>
              <a:round/>
              <a:headEnd len="sm" w="sm" type="none"/>
              <a:tailEnd len="sm" w="sm" type="none"/>
            </a:ln>
          </p:spPr>
        </p:cxnSp>
      </p:grpSp>
      <p:sp>
        <p:nvSpPr>
          <p:cNvPr id="504" name="Google Shape;504;p24"/>
          <p:cNvSpPr/>
          <p:nvPr/>
        </p:nvSpPr>
        <p:spPr>
          <a:xfrm>
            <a:off x="7248498" y="3575641"/>
            <a:ext cx="736600" cy="1181136"/>
          </a:xfrm>
          <a:custGeom>
            <a:rect b="b" l="l" r="r" t="t"/>
            <a:pathLst>
              <a:path extrusionOk="0" h="1181136" w="736600">
                <a:moveTo>
                  <a:pt x="0" y="0"/>
                </a:moveTo>
                <a:lnTo>
                  <a:pt x="736600" y="0"/>
                </a:lnTo>
                <a:lnTo>
                  <a:pt x="736600" y="1181136"/>
                </a:lnTo>
                <a:lnTo>
                  <a:pt x="0" y="118113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24"/>
          <p:cNvSpPr txBox="1"/>
          <p:nvPr/>
        </p:nvSpPr>
        <p:spPr>
          <a:xfrm>
            <a:off x="623032" y="3328009"/>
            <a:ext cx="7176793" cy="1676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1000">
                <a:solidFill>
                  <a:srgbClr val="000000"/>
                </a:solidFill>
                <a:latin typeface="Six Caps"/>
                <a:ea typeface="Six Caps"/>
                <a:cs typeface="Six Caps"/>
                <a:sym typeface="Six Caps"/>
              </a:rPr>
              <a:t>WHAT IS </a:t>
            </a:r>
            <a:r>
              <a:rPr lang="en-US" sz="11000">
                <a:solidFill>
                  <a:srgbClr val="462AF0"/>
                </a:solidFill>
                <a:latin typeface="Six Caps"/>
                <a:ea typeface="Six Caps"/>
                <a:cs typeface="Six Caps"/>
                <a:sym typeface="Six Caps"/>
              </a:rPr>
              <a:t>GRAPHIC DESIGN</a:t>
            </a:r>
            <a:endParaRPr/>
          </a:p>
        </p:txBody>
      </p:sp>
      <p:sp>
        <p:nvSpPr>
          <p:cNvPr id="506" name="Google Shape;506;p24"/>
          <p:cNvSpPr txBox="1"/>
          <p:nvPr/>
        </p:nvSpPr>
        <p:spPr>
          <a:xfrm>
            <a:off x="622982" y="5091736"/>
            <a:ext cx="7176900" cy="3297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000000"/>
                </a:solidFill>
                <a:latin typeface="Barlow"/>
                <a:ea typeface="Barlow"/>
                <a:cs typeface="Barlow"/>
                <a:sym typeface="Barlow"/>
              </a:rPr>
              <a:t>Graphic design is the art and practice of creating visual content to communicate messages. It involves a harmonious blend of creativity, technology, and strategic thinking. Graphic designers use typography, imagery, color, and layout to craft designs that capture attention, convey a specific message, or evoke particular emotions. Whether through a captivating logo, an eye-catching advertisement, or an engaging website, graphic design plays a crucial role in shaping how we perceive brands and information in our visual-driven world.</a:t>
            </a:r>
            <a:endParaRPr/>
          </a:p>
        </p:txBody>
      </p:sp>
      <p:sp>
        <p:nvSpPr>
          <p:cNvPr id="507" name="Google Shape;507;p24"/>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462AF0"/>
                </a:solidFill>
                <a:latin typeface="Six Caps"/>
                <a:ea typeface="Six Caps"/>
                <a:cs typeface="Six Caps"/>
                <a:sym typeface="Six Caps"/>
              </a:rPr>
              <a:t>1</a:t>
            </a:r>
            <a:endParaRPr/>
          </a:p>
        </p:txBody>
      </p:sp>
      <p:sp>
        <p:nvSpPr>
          <p:cNvPr id="508" name="Google Shape;508;p24"/>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2</a:t>
            </a:r>
            <a:endParaRPr/>
          </a:p>
        </p:txBody>
      </p:sp>
      <p:sp>
        <p:nvSpPr>
          <p:cNvPr id="509" name="Google Shape;509;p24"/>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3</a:t>
            </a:r>
            <a:endParaRPr/>
          </a:p>
        </p:txBody>
      </p:sp>
      <p:sp>
        <p:nvSpPr>
          <p:cNvPr id="510" name="Google Shape;510;p24"/>
          <p:cNvSpPr txBox="1"/>
          <p:nvPr/>
        </p:nvSpPr>
        <p:spPr>
          <a:xfrm>
            <a:off x="975399" y="8911328"/>
            <a:ext cx="2883661"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Barlow"/>
                <a:ea typeface="Barlow"/>
                <a:cs typeface="Barlow"/>
                <a:sym typeface="Barlow"/>
              </a:rPr>
              <a:t>LEARN MORE</a:t>
            </a:r>
            <a:endParaRPr/>
          </a:p>
        </p:txBody>
      </p:sp>
      <p:sp>
        <p:nvSpPr>
          <p:cNvPr id="511" name="Google Shape;511;p24"/>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grpSp>
        <p:nvGrpSpPr>
          <p:cNvPr id="516" name="Google Shape;516;p25"/>
          <p:cNvGrpSpPr/>
          <p:nvPr/>
        </p:nvGrpSpPr>
        <p:grpSpPr>
          <a:xfrm>
            <a:off x="287017" y="4268853"/>
            <a:ext cx="4939259" cy="1648169"/>
            <a:chOff x="0" y="-57150"/>
            <a:chExt cx="421185" cy="140545"/>
          </a:xfrm>
        </p:grpSpPr>
        <p:sp>
          <p:nvSpPr>
            <p:cNvPr id="517" name="Google Shape;517;p25"/>
            <p:cNvSpPr/>
            <p:nvPr/>
          </p:nvSpPr>
          <p:spPr>
            <a:xfrm>
              <a:off x="0" y="0"/>
              <a:ext cx="421185" cy="83395"/>
            </a:xfrm>
            <a:custGeom>
              <a:rect b="b" l="l" r="r" t="t"/>
              <a:pathLst>
                <a:path extrusionOk="0" h="83395" w="421185">
                  <a:moveTo>
                    <a:pt x="41697" y="0"/>
                  </a:moveTo>
                  <a:lnTo>
                    <a:pt x="379488" y="0"/>
                  </a:lnTo>
                  <a:cubicBezTo>
                    <a:pt x="390547" y="0"/>
                    <a:pt x="401153" y="4393"/>
                    <a:pt x="408972" y="12213"/>
                  </a:cubicBezTo>
                  <a:cubicBezTo>
                    <a:pt x="416792" y="20033"/>
                    <a:pt x="421185" y="30638"/>
                    <a:pt x="421185" y="41697"/>
                  </a:cubicBezTo>
                  <a:lnTo>
                    <a:pt x="421185" y="41697"/>
                  </a:lnTo>
                  <a:cubicBezTo>
                    <a:pt x="421185" y="64726"/>
                    <a:pt x="402517" y="83395"/>
                    <a:pt x="379488"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8" name="Google Shape;518;p25"/>
            <p:cNvSpPr txBox="1"/>
            <p:nvPr/>
          </p:nvSpPr>
          <p:spPr>
            <a:xfrm>
              <a:off x="0" y="-57150"/>
              <a:ext cx="421185" cy="1405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9" name="Google Shape;519;p25"/>
          <p:cNvGrpSpPr/>
          <p:nvPr/>
        </p:nvGrpSpPr>
        <p:grpSpPr>
          <a:xfrm>
            <a:off x="0" y="-216992"/>
            <a:ext cx="18288000" cy="1240415"/>
            <a:chOff x="0" y="-57150"/>
            <a:chExt cx="4816593" cy="326693"/>
          </a:xfrm>
        </p:grpSpPr>
        <p:sp>
          <p:nvSpPr>
            <p:cNvPr id="520" name="Google Shape;520;p25"/>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25"/>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2" name="Google Shape;522;p25"/>
          <p:cNvGrpSpPr/>
          <p:nvPr/>
        </p:nvGrpSpPr>
        <p:grpSpPr>
          <a:xfrm>
            <a:off x="15178824" y="106043"/>
            <a:ext cx="811337" cy="811337"/>
            <a:chOff x="0" y="0"/>
            <a:chExt cx="812800" cy="812800"/>
          </a:xfrm>
        </p:grpSpPr>
        <p:sp>
          <p:nvSpPr>
            <p:cNvPr id="523" name="Google Shape;52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4" name="Google Shape;524;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5" name="Google Shape;525;p25"/>
          <p:cNvGrpSpPr/>
          <p:nvPr/>
        </p:nvGrpSpPr>
        <p:grpSpPr>
          <a:xfrm>
            <a:off x="16155759" y="106043"/>
            <a:ext cx="811337" cy="811337"/>
            <a:chOff x="0" y="0"/>
            <a:chExt cx="812800" cy="812800"/>
          </a:xfrm>
        </p:grpSpPr>
        <p:sp>
          <p:nvSpPr>
            <p:cNvPr id="526" name="Google Shape;52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8" name="Google Shape;528;p25"/>
          <p:cNvGrpSpPr/>
          <p:nvPr/>
        </p:nvGrpSpPr>
        <p:grpSpPr>
          <a:xfrm>
            <a:off x="17132694" y="106043"/>
            <a:ext cx="811337" cy="811337"/>
            <a:chOff x="0" y="0"/>
            <a:chExt cx="812800" cy="812800"/>
          </a:xfrm>
        </p:grpSpPr>
        <p:sp>
          <p:nvSpPr>
            <p:cNvPr id="529" name="Google Shape;52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31" name="Google Shape;531;p25"/>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grpSp>
        <p:nvGrpSpPr>
          <p:cNvPr id="532" name="Google Shape;532;p25"/>
          <p:cNvGrpSpPr/>
          <p:nvPr/>
        </p:nvGrpSpPr>
        <p:grpSpPr>
          <a:xfrm>
            <a:off x="6612563" y="4268853"/>
            <a:ext cx="4929372" cy="1648169"/>
            <a:chOff x="0" y="-57150"/>
            <a:chExt cx="420342" cy="140545"/>
          </a:xfrm>
        </p:grpSpPr>
        <p:sp>
          <p:nvSpPr>
            <p:cNvPr id="533" name="Google Shape;533;p25"/>
            <p:cNvSpPr/>
            <p:nvPr/>
          </p:nvSpPr>
          <p:spPr>
            <a:xfrm>
              <a:off x="0" y="0"/>
              <a:ext cx="420342" cy="83395"/>
            </a:xfrm>
            <a:custGeom>
              <a:rect b="b" l="l" r="r" t="t"/>
              <a:pathLst>
                <a:path extrusionOk="0" h="83395" w="420342">
                  <a:moveTo>
                    <a:pt x="41697" y="0"/>
                  </a:moveTo>
                  <a:lnTo>
                    <a:pt x="378645" y="0"/>
                  </a:lnTo>
                  <a:cubicBezTo>
                    <a:pt x="389704" y="0"/>
                    <a:pt x="400309" y="4393"/>
                    <a:pt x="408129" y="12213"/>
                  </a:cubicBezTo>
                  <a:cubicBezTo>
                    <a:pt x="415949" y="20033"/>
                    <a:pt x="420342" y="30638"/>
                    <a:pt x="420342" y="41697"/>
                  </a:cubicBezTo>
                  <a:lnTo>
                    <a:pt x="420342" y="41697"/>
                  </a:lnTo>
                  <a:cubicBezTo>
                    <a:pt x="420342" y="64726"/>
                    <a:pt x="401674" y="83395"/>
                    <a:pt x="37864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25"/>
            <p:cNvSpPr txBox="1"/>
            <p:nvPr/>
          </p:nvSpPr>
          <p:spPr>
            <a:xfrm>
              <a:off x="0" y="-57150"/>
              <a:ext cx="420342" cy="1405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5" name="Google Shape;535;p25"/>
          <p:cNvGrpSpPr/>
          <p:nvPr/>
        </p:nvGrpSpPr>
        <p:grpSpPr>
          <a:xfrm>
            <a:off x="12927818" y="4268853"/>
            <a:ext cx="4929372" cy="1648169"/>
            <a:chOff x="0" y="-57150"/>
            <a:chExt cx="420342" cy="140545"/>
          </a:xfrm>
        </p:grpSpPr>
        <p:sp>
          <p:nvSpPr>
            <p:cNvPr id="536" name="Google Shape;536;p25"/>
            <p:cNvSpPr/>
            <p:nvPr/>
          </p:nvSpPr>
          <p:spPr>
            <a:xfrm>
              <a:off x="0" y="0"/>
              <a:ext cx="420342" cy="83395"/>
            </a:xfrm>
            <a:custGeom>
              <a:rect b="b" l="l" r="r" t="t"/>
              <a:pathLst>
                <a:path extrusionOk="0" h="83395" w="420342">
                  <a:moveTo>
                    <a:pt x="41697" y="0"/>
                  </a:moveTo>
                  <a:lnTo>
                    <a:pt x="378645" y="0"/>
                  </a:lnTo>
                  <a:cubicBezTo>
                    <a:pt x="389704" y="0"/>
                    <a:pt x="400309" y="4393"/>
                    <a:pt x="408129" y="12213"/>
                  </a:cubicBezTo>
                  <a:cubicBezTo>
                    <a:pt x="415949" y="20033"/>
                    <a:pt x="420342" y="30638"/>
                    <a:pt x="420342" y="41697"/>
                  </a:cubicBezTo>
                  <a:lnTo>
                    <a:pt x="420342" y="41697"/>
                  </a:lnTo>
                  <a:cubicBezTo>
                    <a:pt x="420342" y="64726"/>
                    <a:pt x="401674" y="83395"/>
                    <a:pt x="37864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25"/>
            <p:cNvSpPr txBox="1"/>
            <p:nvPr/>
          </p:nvSpPr>
          <p:spPr>
            <a:xfrm>
              <a:off x="0" y="-57150"/>
              <a:ext cx="420342" cy="1405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8" name="Google Shape;538;p25"/>
          <p:cNvGrpSpPr/>
          <p:nvPr/>
        </p:nvGrpSpPr>
        <p:grpSpPr>
          <a:xfrm>
            <a:off x="328109" y="7797796"/>
            <a:ext cx="4940069" cy="1648169"/>
            <a:chOff x="0" y="-57150"/>
            <a:chExt cx="421254" cy="140545"/>
          </a:xfrm>
        </p:grpSpPr>
        <p:sp>
          <p:nvSpPr>
            <p:cNvPr id="539" name="Google Shape;539;p25"/>
            <p:cNvSpPr/>
            <p:nvPr/>
          </p:nvSpPr>
          <p:spPr>
            <a:xfrm>
              <a:off x="0" y="0"/>
              <a:ext cx="421254" cy="83395"/>
            </a:xfrm>
            <a:custGeom>
              <a:rect b="b" l="l" r="r" t="t"/>
              <a:pathLst>
                <a:path extrusionOk="0" h="83395" w="421254">
                  <a:moveTo>
                    <a:pt x="41697" y="0"/>
                  </a:moveTo>
                  <a:lnTo>
                    <a:pt x="379557" y="0"/>
                  </a:lnTo>
                  <a:cubicBezTo>
                    <a:pt x="402586" y="0"/>
                    <a:pt x="421254" y="18669"/>
                    <a:pt x="421254" y="41697"/>
                  </a:cubicBezTo>
                  <a:lnTo>
                    <a:pt x="421254" y="41697"/>
                  </a:lnTo>
                  <a:cubicBezTo>
                    <a:pt x="421254" y="52756"/>
                    <a:pt x="416861" y="63362"/>
                    <a:pt x="409041" y="71182"/>
                  </a:cubicBezTo>
                  <a:cubicBezTo>
                    <a:pt x="401222" y="79002"/>
                    <a:pt x="390616" y="83395"/>
                    <a:pt x="379557"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25"/>
            <p:cNvSpPr txBox="1"/>
            <p:nvPr/>
          </p:nvSpPr>
          <p:spPr>
            <a:xfrm>
              <a:off x="0" y="-57150"/>
              <a:ext cx="421254" cy="1405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1" name="Google Shape;541;p25"/>
          <p:cNvGrpSpPr/>
          <p:nvPr/>
        </p:nvGrpSpPr>
        <p:grpSpPr>
          <a:xfrm>
            <a:off x="6654061" y="7797796"/>
            <a:ext cx="4929372" cy="1648169"/>
            <a:chOff x="0" y="-57150"/>
            <a:chExt cx="420342" cy="140545"/>
          </a:xfrm>
        </p:grpSpPr>
        <p:sp>
          <p:nvSpPr>
            <p:cNvPr id="542" name="Google Shape;542;p25"/>
            <p:cNvSpPr/>
            <p:nvPr/>
          </p:nvSpPr>
          <p:spPr>
            <a:xfrm>
              <a:off x="0" y="0"/>
              <a:ext cx="420342" cy="83395"/>
            </a:xfrm>
            <a:custGeom>
              <a:rect b="b" l="l" r="r" t="t"/>
              <a:pathLst>
                <a:path extrusionOk="0" h="83395" w="420342">
                  <a:moveTo>
                    <a:pt x="41697" y="0"/>
                  </a:moveTo>
                  <a:lnTo>
                    <a:pt x="378645" y="0"/>
                  </a:lnTo>
                  <a:cubicBezTo>
                    <a:pt x="389704" y="0"/>
                    <a:pt x="400309" y="4393"/>
                    <a:pt x="408129" y="12213"/>
                  </a:cubicBezTo>
                  <a:cubicBezTo>
                    <a:pt x="415949" y="20033"/>
                    <a:pt x="420342" y="30638"/>
                    <a:pt x="420342" y="41697"/>
                  </a:cubicBezTo>
                  <a:lnTo>
                    <a:pt x="420342" y="41697"/>
                  </a:lnTo>
                  <a:cubicBezTo>
                    <a:pt x="420342" y="64726"/>
                    <a:pt x="401674" y="83395"/>
                    <a:pt x="37864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25"/>
            <p:cNvSpPr txBox="1"/>
            <p:nvPr/>
          </p:nvSpPr>
          <p:spPr>
            <a:xfrm>
              <a:off x="0" y="-57150"/>
              <a:ext cx="420342" cy="1405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4" name="Google Shape;544;p25"/>
          <p:cNvGrpSpPr/>
          <p:nvPr/>
        </p:nvGrpSpPr>
        <p:grpSpPr>
          <a:xfrm>
            <a:off x="12974406" y="7797796"/>
            <a:ext cx="4919189" cy="1648169"/>
            <a:chOff x="0" y="-57150"/>
            <a:chExt cx="419474" cy="140545"/>
          </a:xfrm>
        </p:grpSpPr>
        <p:sp>
          <p:nvSpPr>
            <p:cNvPr id="545" name="Google Shape;545;p25"/>
            <p:cNvSpPr/>
            <p:nvPr/>
          </p:nvSpPr>
          <p:spPr>
            <a:xfrm>
              <a:off x="0" y="0"/>
              <a:ext cx="419474" cy="83395"/>
            </a:xfrm>
            <a:custGeom>
              <a:rect b="b" l="l" r="r" t="t"/>
              <a:pathLst>
                <a:path extrusionOk="0" h="83395" w="419474">
                  <a:moveTo>
                    <a:pt x="41697" y="0"/>
                  </a:moveTo>
                  <a:lnTo>
                    <a:pt x="377777" y="0"/>
                  </a:lnTo>
                  <a:cubicBezTo>
                    <a:pt x="400805" y="0"/>
                    <a:pt x="419474" y="18669"/>
                    <a:pt x="419474" y="41697"/>
                  </a:cubicBezTo>
                  <a:lnTo>
                    <a:pt x="419474" y="41697"/>
                  </a:lnTo>
                  <a:cubicBezTo>
                    <a:pt x="419474" y="52756"/>
                    <a:pt x="415081" y="63362"/>
                    <a:pt x="407261" y="71182"/>
                  </a:cubicBezTo>
                  <a:cubicBezTo>
                    <a:pt x="399441" y="79002"/>
                    <a:pt x="388835" y="83395"/>
                    <a:pt x="377777"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25"/>
            <p:cNvSpPr txBox="1"/>
            <p:nvPr/>
          </p:nvSpPr>
          <p:spPr>
            <a:xfrm>
              <a:off x="0" y="-57150"/>
              <a:ext cx="419474" cy="1405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47" name="Google Shape;547;p25"/>
          <p:cNvCxnSpPr/>
          <p:nvPr/>
        </p:nvCxnSpPr>
        <p:spPr>
          <a:xfrm flipH="1" rot="10800000">
            <a:off x="1163235" y="4020854"/>
            <a:ext cx="2196075" cy="588437"/>
          </a:xfrm>
          <a:prstGeom prst="straightConnector1">
            <a:avLst/>
          </a:prstGeom>
          <a:noFill/>
          <a:ln cap="flat" cmpd="sng" w="28575">
            <a:solidFill>
              <a:srgbClr val="462AF0"/>
            </a:solidFill>
            <a:prstDash val="solid"/>
            <a:round/>
            <a:headEnd len="sm" w="sm" type="none"/>
            <a:tailEnd len="sm" w="sm" type="none"/>
          </a:ln>
        </p:spPr>
      </p:cxnSp>
      <p:cxnSp>
        <p:nvCxnSpPr>
          <p:cNvPr id="548" name="Google Shape;548;p25"/>
          <p:cNvCxnSpPr/>
          <p:nvPr/>
        </p:nvCxnSpPr>
        <p:spPr>
          <a:xfrm flipH="1" rot="10800000">
            <a:off x="3352550" y="3030047"/>
            <a:ext cx="913174" cy="981072"/>
          </a:xfrm>
          <a:prstGeom prst="straightConnector1">
            <a:avLst/>
          </a:prstGeom>
          <a:noFill/>
          <a:ln cap="flat" cmpd="sng" w="28575">
            <a:solidFill>
              <a:srgbClr val="462AF0"/>
            </a:solidFill>
            <a:prstDash val="solid"/>
            <a:round/>
            <a:headEnd len="sm" w="sm" type="none"/>
            <a:tailEnd len="sm" w="sm" type="none"/>
          </a:ln>
        </p:spPr>
      </p:cxnSp>
      <p:grpSp>
        <p:nvGrpSpPr>
          <p:cNvPr id="549" name="Google Shape;549;p25"/>
          <p:cNvGrpSpPr/>
          <p:nvPr/>
        </p:nvGrpSpPr>
        <p:grpSpPr>
          <a:xfrm>
            <a:off x="8157170" y="2894748"/>
            <a:ext cx="1815766" cy="1588796"/>
            <a:chOff x="0" y="0"/>
            <a:chExt cx="812800" cy="711200"/>
          </a:xfrm>
        </p:grpSpPr>
        <p:sp>
          <p:nvSpPr>
            <p:cNvPr id="550" name="Google Shape;550;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1" name="Google Shape;551;p25"/>
            <p:cNvSpPr txBox="1"/>
            <p:nvPr/>
          </p:nvSpPr>
          <p:spPr>
            <a:xfrm>
              <a:off x="127000" y="273050"/>
              <a:ext cx="558800" cy="3873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2" name="Google Shape;552;p25"/>
          <p:cNvSpPr/>
          <p:nvPr/>
        </p:nvSpPr>
        <p:spPr>
          <a:xfrm>
            <a:off x="2058667" y="7222041"/>
            <a:ext cx="851724" cy="979252"/>
          </a:xfrm>
          <a:custGeom>
            <a:rect b="b" l="l" r="r" t="t"/>
            <a:pathLst>
              <a:path extrusionOk="0" h="979252" w="851724">
                <a:moveTo>
                  <a:pt x="0" y="0"/>
                </a:moveTo>
                <a:lnTo>
                  <a:pt x="851725" y="0"/>
                </a:lnTo>
                <a:lnTo>
                  <a:pt x="851725" y="979252"/>
                </a:lnTo>
                <a:lnTo>
                  <a:pt x="0" y="97925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53" name="Google Shape;553;p25"/>
          <p:cNvGrpSpPr/>
          <p:nvPr/>
        </p:nvGrpSpPr>
        <p:grpSpPr>
          <a:xfrm>
            <a:off x="13969539" y="2957807"/>
            <a:ext cx="2928923" cy="1714543"/>
            <a:chOff x="0" y="0"/>
            <a:chExt cx="3905231" cy="2286057"/>
          </a:xfrm>
        </p:grpSpPr>
        <p:cxnSp>
          <p:nvCxnSpPr>
            <p:cNvPr id="554" name="Google Shape;554;p25"/>
            <p:cNvCxnSpPr/>
            <p:nvPr/>
          </p:nvCxnSpPr>
          <p:spPr>
            <a:xfrm>
              <a:off x="0" y="393003"/>
              <a:ext cx="3905231" cy="0"/>
            </a:xfrm>
            <a:prstGeom prst="straightConnector1">
              <a:avLst/>
            </a:prstGeom>
            <a:noFill/>
            <a:ln cap="flat" cmpd="sng" w="38100">
              <a:solidFill>
                <a:srgbClr val="462AF0"/>
              </a:solidFill>
              <a:prstDash val="solid"/>
              <a:round/>
              <a:headEnd len="sm" w="sm" type="none"/>
              <a:tailEnd len="sm" w="sm" type="none"/>
            </a:ln>
          </p:spPr>
        </p:cxnSp>
        <p:cxnSp>
          <p:nvCxnSpPr>
            <p:cNvPr id="555" name="Google Shape;555;p25"/>
            <p:cNvCxnSpPr/>
            <p:nvPr/>
          </p:nvCxnSpPr>
          <p:spPr>
            <a:xfrm>
              <a:off x="0" y="771666"/>
              <a:ext cx="3905231" cy="0"/>
            </a:xfrm>
            <a:prstGeom prst="straightConnector1">
              <a:avLst/>
            </a:prstGeom>
            <a:noFill/>
            <a:ln cap="flat" cmpd="sng" w="38100">
              <a:solidFill>
                <a:srgbClr val="462AF0"/>
              </a:solidFill>
              <a:prstDash val="solid"/>
              <a:round/>
              <a:headEnd len="sm" w="sm" type="none"/>
              <a:tailEnd len="sm" w="sm" type="none"/>
            </a:ln>
          </p:spPr>
        </p:cxnSp>
        <p:cxnSp>
          <p:nvCxnSpPr>
            <p:cNvPr id="556" name="Google Shape;556;p25"/>
            <p:cNvCxnSpPr/>
            <p:nvPr/>
          </p:nvCxnSpPr>
          <p:spPr>
            <a:xfrm>
              <a:off x="0" y="1150328"/>
              <a:ext cx="3905231" cy="0"/>
            </a:xfrm>
            <a:prstGeom prst="straightConnector1">
              <a:avLst/>
            </a:prstGeom>
            <a:noFill/>
            <a:ln cap="flat" cmpd="sng" w="38100">
              <a:solidFill>
                <a:srgbClr val="462AF0"/>
              </a:solidFill>
              <a:prstDash val="solid"/>
              <a:round/>
              <a:headEnd len="sm" w="sm" type="none"/>
              <a:tailEnd len="sm" w="sm" type="none"/>
            </a:ln>
          </p:spPr>
        </p:cxnSp>
        <p:cxnSp>
          <p:nvCxnSpPr>
            <p:cNvPr id="557" name="Google Shape;557;p25"/>
            <p:cNvCxnSpPr/>
            <p:nvPr/>
          </p:nvCxnSpPr>
          <p:spPr>
            <a:xfrm>
              <a:off x="0" y="1528991"/>
              <a:ext cx="3905231" cy="0"/>
            </a:xfrm>
            <a:prstGeom prst="straightConnector1">
              <a:avLst/>
            </a:prstGeom>
            <a:noFill/>
            <a:ln cap="flat" cmpd="sng" w="38100">
              <a:solidFill>
                <a:srgbClr val="462AF0"/>
              </a:solidFill>
              <a:prstDash val="solid"/>
              <a:round/>
              <a:headEnd len="sm" w="sm" type="none"/>
              <a:tailEnd len="sm" w="sm" type="none"/>
            </a:ln>
          </p:spPr>
        </p:cxnSp>
        <p:cxnSp>
          <p:nvCxnSpPr>
            <p:cNvPr id="558" name="Google Shape;558;p25"/>
            <p:cNvCxnSpPr/>
            <p:nvPr/>
          </p:nvCxnSpPr>
          <p:spPr>
            <a:xfrm>
              <a:off x="0" y="1907654"/>
              <a:ext cx="3905231" cy="0"/>
            </a:xfrm>
            <a:prstGeom prst="straightConnector1">
              <a:avLst/>
            </a:prstGeom>
            <a:noFill/>
            <a:ln cap="flat" cmpd="sng" w="38100">
              <a:solidFill>
                <a:srgbClr val="462AF0"/>
              </a:solidFill>
              <a:prstDash val="solid"/>
              <a:round/>
              <a:headEnd len="sm" w="sm" type="none"/>
              <a:tailEnd len="sm" w="sm" type="none"/>
            </a:ln>
          </p:spPr>
        </p:cxnSp>
        <p:cxnSp>
          <p:nvCxnSpPr>
            <p:cNvPr id="559" name="Google Shape;559;p25"/>
            <p:cNvCxnSpPr/>
            <p:nvPr/>
          </p:nvCxnSpPr>
          <p:spPr>
            <a:xfrm>
              <a:off x="1752083" y="0"/>
              <a:ext cx="0" cy="2286057"/>
            </a:xfrm>
            <a:prstGeom prst="straightConnector1">
              <a:avLst/>
            </a:prstGeom>
            <a:noFill/>
            <a:ln cap="flat" cmpd="sng" w="38100">
              <a:solidFill>
                <a:srgbClr val="462AF0"/>
              </a:solidFill>
              <a:prstDash val="solid"/>
              <a:round/>
              <a:headEnd len="sm" w="sm" type="none"/>
              <a:tailEnd len="sm" w="sm" type="none"/>
            </a:ln>
          </p:spPr>
        </p:cxnSp>
        <p:cxnSp>
          <p:nvCxnSpPr>
            <p:cNvPr id="560" name="Google Shape;560;p25"/>
            <p:cNvCxnSpPr/>
            <p:nvPr/>
          </p:nvCxnSpPr>
          <p:spPr>
            <a:xfrm>
              <a:off x="1373420" y="0"/>
              <a:ext cx="0" cy="2286057"/>
            </a:xfrm>
            <a:prstGeom prst="straightConnector1">
              <a:avLst/>
            </a:prstGeom>
            <a:noFill/>
            <a:ln cap="flat" cmpd="sng" w="38100">
              <a:solidFill>
                <a:srgbClr val="462AF0"/>
              </a:solidFill>
              <a:prstDash val="solid"/>
              <a:round/>
              <a:headEnd len="sm" w="sm" type="none"/>
              <a:tailEnd len="sm" w="sm" type="none"/>
            </a:ln>
          </p:spPr>
        </p:cxnSp>
        <p:cxnSp>
          <p:nvCxnSpPr>
            <p:cNvPr id="561" name="Google Shape;561;p25"/>
            <p:cNvCxnSpPr/>
            <p:nvPr/>
          </p:nvCxnSpPr>
          <p:spPr>
            <a:xfrm>
              <a:off x="994757" y="0"/>
              <a:ext cx="0" cy="2286057"/>
            </a:xfrm>
            <a:prstGeom prst="straightConnector1">
              <a:avLst/>
            </a:prstGeom>
            <a:noFill/>
            <a:ln cap="flat" cmpd="sng" w="38100">
              <a:solidFill>
                <a:srgbClr val="462AF0"/>
              </a:solidFill>
              <a:prstDash val="solid"/>
              <a:round/>
              <a:headEnd len="sm" w="sm" type="none"/>
              <a:tailEnd len="sm" w="sm" type="none"/>
            </a:ln>
          </p:spPr>
        </p:cxnSp>
        <p:cxnSp>
          <p:nvCxnSpPr>
            <p:cNvPr id="562" name="Google Shape;562;p25"/>
            <p:cNvCxnSpPr/>
            <p:nvPr/>
          </p:nvCxnSpPr>
          <p:spPr>
            <a:xfrm>
              <a:off x="616095" y="0"/>
              <a:ext cx="0" cy="2286057"/>
            </a:xfrm>
            <a:prstGeom prst="straightConnector1">
              <a:avLst/>
            </a:prstGeom>
            <a:noFill/>
            <a:ln cap="flat" cmpd="sng" w="38100">
              <a:solidFill>
                <a:srgbClr val="462AF0"/>
              </a:solidFill>
              <a:prstDash val="solid"/>
              <a:round/>
              <a:headEnd len="sm" w="sm" type="none"/>
              <a:tailEnd len="sm" w="sm" type="none"/>
            </a:ln>
          </p:spPr>
        </p:cxnSp>
        <p:cxnSp>
          <p:nvCxnSpPr>
            <p:cNvPr id="563" name="Google Shape;563;p25"/>
            <p:cNvCxnSpPr/>
            <p:nvPr/>
          </p:nvCxnSpPr>
          <p:spPr>
            <a:xfrm>
              <a:off x="237432" y="0"/>
              <a:ext cx="0" cy="2286057"/>
            </a:xfrm>
            <a:prstGeom prst="straightConnector1">
              <a:avLst/>
            </a:prstGeom>
            <a:noFill/>
            <a:ln cap="flat" cmpd="sng" w="38100">
              <a:solidFill>
                <a:srgbClr val="462AF0"/>
              </a:solidFill>
              <a:prstDash val="solid"/>
              <a:round/>
              <a:headEnd len="sm" w="sm" type="none"/>
              <a:tailEnd len="sm" w="sm" type="none"/>
            </a:ln>
          </p:spPr>
        </p:cxnSp>
        <p:cxnSp>
          <p:nvCxnSpPr>
            <p:cNvPr id="564" name="Google Shape;564;p25"/>
            <p:cNvCxnSpPr/>
            <p:nvPr/>
          </p:nvCxnSpPr>
          <p:spPr>
            <a:xfrm>
              <a:off x="3647766" y="0"/>
              <a:ext cx="0" cy="2286057"/>
            </a:xfrm>
            <a:prstGeom prst="straightConnector1">
              <a:avLst/>
            </a:prstGeom>
            <a:noFill/>
            <a:ln cap="flat" cmpd="sng" w="38100">
              <a:solidFill>
                <a:srgbClr val="462AF0"/>
              </a:solidFill>
              <a:prstDash val="solid"/>
              <a:round/>
              <a:headEnd len="sm" w="sm" type="none"/>
              <a:tailEnd len="sm" w="sm" type="none"/>
            </a:ln>
          </p:spPr>
        </p:cxnSp>
        <p:cxnSp>
          <p:nvCxnSpPr>
            <p:cNvPr id="565" name="Google Shape;565;p25"/>
            <p:cNvCxnSpPr/>
            <p:nvPr/>
          </p:nvCxnSpPr>
          <p:spPr>
            <a:xfrm>
              <a:off x="3269104" y="0"/>
              <a:ext cx="0" cy="2286057"/>
            </a:xfrm>
            <a:prstGeom prst="straightConnector1">
              <a:avLst/>
            </a:prstGeom>
            <a:noFill/>
            <a:ln cap="flat" cmpd="sng" w="38100">
              <a:solidFill>
                <a:srgbClr val="462AF0"/>
              </a:solidFill>
              <a:prstDash val="solid"/>
              <a:round/>
              <a:headEnd len="sm" w="sm" type="none"/>
              <a:tailEnd len="sm" w="sm" type="none"/>
            </a:ln>
          </p:spPr>
        </p:cxnSp>
        <p:cxnSp>
          <p:nvCxnSpPr>
            <p:cNvPr id="566" name="Google Shape;566;p25"/>
            <p:cNvCxnSpPr/>
            <p:nvPr/>
          </p:nvCxnSpPr>
          <p:spPr>
            <a:xfrm>
              <a:off x="2890441" y="0"/>
              <a:ext cx="0" cy="2286057"/>
            </a:xfrm>
            <a:prstGeom prst="straightConnector1">
              <a:avLst/>
            </a:prstGeom>
            <a:noFill/>
            <a:ln cap="flat" cmpd="sng" w="38100">
              <a:solidFill>
                <a:srgbClr val="462AF0"/>
              </a:solidFill>
              <a:prstDash val="solid"/>
              <a:round/>
              <a:headEnd len="sm" w="sm" type="none"/>
              <a:tailEnd len="sm" w="sm" type="none"/>
            </a:ln>
          </p:spPr>
        </p:cxnSp>
        <p:cxnSp>
          <p:nvCxnSpPr>
            <p:cNvPr id="567" name="Google Shape;567;p25"/>
            <p:cNvCxnSpPr/>
            <p:nvPr/>
          </p:nvCxnSpPr>
          <p:spPr>
            <a:xfrm>
              <a:off x="2511778" y="0"/>
              <a:ext cx="0" cy="2286057"/>
            </a:xfrm>
            <a:prstGeom prst="straightConnector1">
              <a:avLst/>
            </a:prstGeom>
            <a:noFill/>
            <a:ln cap="flat" cmpd="sng" w="38100">
              <a:solidFill>
                <a:srgbClr val="462AF0"/>
              </a:solidFill>
              <a:prstDash val="solid"/>
              <a:round/>
              <a:headEnd len="sm" w="sm" type="none"/>
              <a:tailEnd len="sm" w="sm" type="none"/>
            </a:ln>
          </p:spPr>
        </p:cxnSp>
        <p:cxnSp>
          <p:nvCxnSpPr>
            <p:cNvPr id="568" name="Google Shape;568;p25"/>
            <p:cNvCxnSpPr/>
            <p:nvPr/>
          </p:nvCxnSpPr>
          <p:spPr>
            <a:xfrm>
              <a:off x="2133116" y="0"/>
              <a:ext cx="0" cy="2286057"/>
            </a:xfrm>
            <a:prstGeom prst="straightConnector1">
              <a:avLst/>
            </a:prstGeom>
            <a:noFill/>
            <a:ln cap="flat" cmpd="sng" w="38100">
              <a:solidFill>
                <a:srgbClr val="462AF0"/>
              </a:solidFill>
              <a:prstDash val="solid"/>
              <a:round/>
              <a:headEnd len="sm" w="sm" type="none"/>
              <a:tailEnd len="sm" w="sm" type="none"/>
            </a:ln>
          </p:spPr>
        </p:cxnSp>
      </p:grpSp>
      <p:sp>
        <p:nvSpPr>
          <p:cNvPr id="569" name="Google Shape;569;p25"/>
          <p:cNvSpPr/>
          <p:nvPr/>
        </p:nvSpPr>
        <p:spPr>
          <a:xfrm>
            <a:off x="2910392" y="6846715"/>
            <a:ext cx="652895" cy="750652"/>
          </a:xfrm>
          <a:custGeom>
            <a:rect b="b" l="l" r="r" t="t"/>
            <a:pathLst>
              <a:path extrusionOk="0" h="750652" w="652895">
                <a:moveTo>
                  <a:pt x="0" y="0"/>
                </a:moveTo>
                <a:lnTo>
                  <a:pt x="652894" y="0"/>
                </a:lnTo>
                <a:lnTo>
                  <a:pt x="652894" y="750652"/>
                </a:lnTo>
                <a:lnTo>
                  <a:pt x="0" y="75065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70" name="Google Shape;570;p25"/>
          <p:cNvGrpSpPr/>
          <p:nvPr/>
        </p:nvGrpSpPr>
        <p:grpSpPr>
          <a:xfrm>
            <a:off x="8141710" y="6583146"/>
            <a:ext cx="2041612" cy="1700750"/>
            <a:chOff x="-1" y="-137078"/>
            <a:chExt cx="2722149" cy="2267667"/>
          </a:xfrm>
        </p:grpSpPr>
        <p:grpSp>
          <p:nvGrpSpPr>
            <p:cNvPr id="571" name="Google Shape;571;p25"/>
            <p:cNvGrpSpPr/>
            <p:nvPr/>
          </p:nvGrpSpPr>
          <p:grpSpPr>
            <a:xfrm>
              <a:off x="1772379" y="-137078"/>
              <a:ext cx="708669" cy="2267667"/>
              <a:chOff x="0" y="-47625"/>
              <a:chExt cx="139984" cy="447934"/>
            </a:xfrm>
          </p:grpSpPr>
          <p:sp>
            <p:nvSpPr>
              <p:cNvPr id="572" name="Google Shape;572;p25"/>
              <p:cNvSpPr/>
              <p:nvPr/>
            </p:nvSpPr>
            <p:spPr>
              <a:xfrm>
                <a:off x="0" y="0"/>
                <a:ext cx="139984" cy="400309"/>
              </a:xfrm>
              <a:custGeom>
                <a:rect b="b" l="l" r="r" t="t"/>
                <a:pathLst>
                  <a:path extrusionOk="0" h="400309" w="139984">
                    <a:moveTo>
                      <a:pt x="0" y="0"/>
                    </a:moveTo>
                    <a:lnTo>
                      <a:pt x="139984" y="0"/>
                    </a:lnTo>
                    <a:lnTo>
                      <a:pt x="139984" y="400309"/>
                    </a:lnTo>
                    <a:lnTo>
                      <a:pt x="0" y="400309"/>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25"/>
              <p:cNvSpPr txBox="1"/>
              <p:nvPr/>
            </p:nvSpPr>
            <p:spPr>
              <a:xfrm>
                <a:off x="0" y="-47625"/>
                <a:ext cx="139984" cy="4479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4" name="Google Shape;574;p25"/>
            <p:cNvGrpSpPr/>
            <p:nvPr/>
          </p:nvGrpSpPr>
          <p:grpSpPr>
            <a:xfrm rot="5400000">
              <a:off x="1006740" y="-1006740"/>
              <a:ext cx="708669" cy="2722149"/>
              <a:chOff x="0" y="-47625"/>
              <a:chExt cx="139984" cy="537709"/>
            </a:xfrm>
          </p:grpSpPr>
          <p:sp>
            <p:nvSpPr>
              <p:cNvPr id="575" name="Google Shape;575;p25"/>
              <p:cNvSpPr/>
              <p:nvPr/>
            </p:nvSpPr>
            <p:spPr>
              <a:xfrm>
                <a:off x="0" y="0"/>
                <a:ext cx="139984" cy="490084"/>
              </a:xfrm>
              <a:custGeom>
                <a:rect b="b" l="l" r="r" t="t"/>
                <a:pathLst>
                  <a:path extrusionOk="0" h="490084" w="139984">
                    <a:moveTo>
                      <a:pt x="0" y="0"/>
                    </a:moveTo>
                    <a:lnTo>
                      <a:pt x="139984" y="0"/>
                    </a:lnTo>
                    <a:lnTo>
                      <a:pt x="139984" y="490084"/>
                    </a:lnTo>
                    <a:lnTo>
                      <a:pt x="0" y="490084"/>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25"/>
              <p:cNvSpPr txBox="1"/>
              <p:nvPr/>
            </p:nvSpPr>
            <p:spPr>
              <a:xfrm>
                <a:off x="0" y="-47625"/>
                <a:ext cx="139984" cy="5377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7" name="Google Shape;577;p25"/>
            <p:cNvGrpSpPr/>
            <p:nvPr/>
          </p:nvGrpSpPr>
          <p:grpSpPr>
            <a:xfrm>
              <a:off x="21594" y="637710"/>
              <a:ext cx="1528457" cy="1481625"/>
              <a:chOff x="0" y="-47625"/>
              <a:chExt cx="301917" cy="292667"/>
            </a:xfrm>
          </p:grpSpPr>
          <p:sp>
            <p:nvSpPr>
              <p:cNvPr id="578" name="Google Shape;578;p25"/>
              <p:cNvSpPr/>
              <p:nvPr/>
            </p:nvSpPr>
            <p:spPr>
              <a:xfrm>
                <a:off x="0" y="0"/>
                <a:ext cx="301917" cy="245042"/>
              </a:xfrm>
              <a:custGeom>
                <a:rect b="b" l="l" r="r" t="t"/>
                <a:pathLst>
                  <a:path extrusionOk="0" h="245042" w="301917">
                    <a:moveTo>
                      <a:pt x="0" y="0"/>
                    </a:moveTo>
                    <a:lnTo>
                      <a:pt x="301917" y="0"/>
                    </a:lnTo>
                    <a:lnTo>
                      <a:pt x="301917" y="245042"/>
                    </a:lnTo>
                    <a:lnTo>
                      <a:pt x="0" y="245042"/>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25"/>
              <p:cNvSpPr txBox="1"/>
              <p:nvPr/>
            </p:nvSpPr>
            <p:spPr>
              <a:xfrm>
                <a:off x="0" y="-47625"/>
                <a:ext cx="301917" cy="2926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580" name="Google Shape;580;p25"/>
          <p:cNvSpPr txBox="1"/>
          <p:nvPr/>
        </p:nvSpPr>
        <p:spPr>
          <a:xfrm>
            <a:off x="4241225" y="1065948"/>
            <a:ext cx="9698162" cy="1676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1000" u="none" strike="noStrike">
                <a:solidFill>
                  <a:srgbClr val="000000"/>
                </a:solidFill>
                <a:latin typeface="Six Caps"/>
                <a:ea typeface="Six Caps"/>
                <a:cs typeface="Six Caps"/>
                <a:sym typeface="Six Caps"/>
              </a:rPr>
              <a:t>ELEMENTS OF </a:t>
            </a:r>
            <a:r>
              <a:rPr lang="en-US" sz="11000" u="none" strike="noStrike">
                <a:solidFill>
                  <a:srgbClr val="462AF0"/>
                </a:solidFill>
                <a:latin typeface="Six Caps"/>
                <a:ea typeface="Six Caps"/>
                <a:cs typeface="Six Caps"/>
                <a:sym typeface="Six Caps"/>
              </a:rPr>
              <a:t>GRAPHIC DESIGN</a:t>
            </a:r>
            <a:endParaRPr/>
          </a:p>
        </p:txBody>
      </p:sp>
      <p:sp>
        <p:nvSpPr>
          <p:cNvPr id="581" name="Google Shape;581;p25"/>
          <p:cNvSpPr txBox="1"/>
          <p:nvPr/>
        </p:nvSpPr>
        <p:spPr>
          <a:xfrm>
            <a:off x="1743093" y="5156573"/>
            <a:ext cx="2027106"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u="none" strike="noStrike">
                <a:solidFill>
                  <a:srgbClr val="462AF0"/>
                </a:solidFill>
                <a:latin typeface="Barlow"/>
                <a:ea typeface="Barlow"/>
                <a:cs typeface="Barlow"/>
                <a:sym typeface="Barlow"/>
              </a:rPr>
              <a:t>LINE</a:t>
            </a:r>
            <a:endParaRPr/>
          </a:p>
        </p:txBody>
      </p:sp>
      <p:sp>
        <p:nvSpPr>
          <p:cNvPr id="582" name="Google Shape;582;p25"/>
          <p:cNvSpPr txBox="1"/>
          <p:nvPr/>
        </p:nvSpPr>
        <p:spPr>
          <a:xfrm>
            <a:off x="562743" y="6136097"/>
            <a:ext cx="438780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000000"/>
                </a:solidFill>
                <a:latin typeface="Barlow Condensed"/>
                <a:ea typeface="Barlow Condensed"/>
                <a:cs typeface="Barlow Condensed"/>
                <a:sym typeface="Barlow Condensed"/>
              </a:rPr>
              <a:t>Briefly elaborate on what you want to discuss. </a:t>
            </a:r>
            <a:endParaRPr/>
          </a:p>
        </p:txBody>
      </p:sp>
      <p:sp>
        <p:nvSpPr>
          <p:cNvPr id="583" name="Google Shape;583;p25"/>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462AF0"/>
                </a:solidFill>
                <a:latin typeface="Six Caps"/>
                <a:ea typeface="Six Caps"/>
                <a:cs typeface="Six Caps"/>
                <a:sym typeface="Six Caps"/>
              </a:rPr>
              <a:t>1</a:t>
            </a:r>
            <a:endParaRPr/>
          </a:p>
        </p:txBody>
      </p:sp>
      <p:sp>
        <p:nvSpPr>
          <p:cNvPr id="584" name="Google Shape;584;p25"/>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2</a:t>
            </a:r>
            <a:endParaRPr/>
          </a:p>
        </p:txBody>
      </p:sp>
      <p:sp>
        <p:nvSpPr>
          <p:cNvPr id="585" name="Google Shape;585;p25"/>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3</a:t>
            </a:r>
            <a:endParaRPr/>
          </a:p>
        </p:txBody>
      </p:sp>
      <p:sp>
        <p:nvSpPr>
          <p:cNvPr id="586" name="Google Shape;586;p25"/>
          <p:cNvSpPr txBox="1"/>
          <p:nvPr/>
        </p:nvSpPr>
        <p:spPr>
          <a:xfrm>
            <a:off x="8063696" y="5156573"/>
            <a:ext cx="2027106"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462AF0"/>
                </a:solidFill>
                <a:latin typeface="Barlow"/>
                <a:ea typeface="Barlow"/>
                <a:cs typeface="Barlow"/>
                <a:sym typeface="Barlow"/>
              </a:rPr>
              <a:t>SHAPE</a:t>
            </a:r>
            <a:endParaRPr/>
          </a:p>
        </p:txBody>
      </p:sp>
      <p:sp>
        <p:nvSpPr>
          <p:cNvPr id="587" name="Google Shape;587;p25"/>
          <p:cNvSpPr txBox="1"/>
          <p:nvPr/>
        </p:nvSpPr>
        <p:spPr>
          <a:xfrm>
            <a:off x="14378951" y="5156573"/>
            <a:ext cx="2027106"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462AF0"/>
                </a:solidFill>
                <a:latin typeface="Barlow"/>
                <a:ea typeface="Barlow"/>
                <a:cs typeface="Barlow"/>
                <a:sym typeface="Barlow"/>
              </a:rPr>
              <a:t>TEXTURE</a:t>
            </a:r>
            <a:endParaRPr/>
          </a:p>
        </p:txBody>
      </p:sp>
      <p:sp>
        <p:nvSpPr>
          <p:cNvPr id="588" name="Google Shape;588;p25"/>
          <p:cNvSpPr txBox="1"/>
          <p:nvPr/>
        </p:nvSpPr>
        <p:spPr>
          <a:xfrm>
            <a:off x="1784591" y="8685516"/>
            <a:ext cx="2027106"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462AF0"/>
                </a:solidFill>
                <a:latin typeface="Barlow"/>
                <a:ea typeface="Barlow"/>
                <a:cs typeface="Barlow"/>
                <a:sym typeface="Barlow"/>
              </a:rPr>
              <a:t>COLOR</a:t>
            </a:r>
            <a:endParaRPr/>
          </a:p>
        </p:txBody>
      </p:sp>
      <p:sp>
        <p:nvSpPr>
          <p:cNvPr id="589" name="Google Shape;589;p25"/>
          <p:cNvSpPr txBox="1"/>
          <p:nvPr/>
        </p:nvSpPr>
        <p:spPr>
          <a:xfrm>
            <a:off x="8105194" y="8685516"/>
            <a:ext cx="2027106"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462AF0"/>
                </a:solidFill>
                <a:latin typeface="Barlow"/>
                <a:ea typeface="Barlow"/>
                <a:cs typeface="Barlow"/>
                <a:sym typeface="Barlow"/>
              </a:rPr>
              <a:t>SPACE</a:t>
            </a:r>
            <a:endParaRPr/>
          </a:p>
        </p:txBody>
      </p:sp>
      <p:sp>
        <p:nvSpPr>
          <p:cNvPr id="590" name="Google Shape;590;p25"/>
          <p:cNvSpPr txBox="1"/>
          <p:nvPr/>
        </p:nvSpPr>
        <p:spPr>
          <a:xfrm>
            <a:off x="13937807" y="8685516"/>
            <a:ext cx="2992388"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462AF0"/>
                </a:solidFill>
                <a:latin typeface="Barlow"/>
                <a:ea typeface="Barlow"/>
                <a:cs typeface="Barlow"/>
                <a:sym typeface="Barlow"/>
              </a:rPr>
              <a:t>TYPOGRAPHY</a:t>
            </a:r>
            <a:endParaRPr/>
          </a:p>
        </p:txBody>
      </p:sp>
      <p:sp>
        <p:nvSpPr>
          <p:cNvPr id="591" name="Google Shape;591;p25"/>
          <p:cNvSpPr txBox="1"/>
          <p:nvPr/>
        </p:nvSpPr>
        <p:spPr>
          <a:xfrm>
            <a:off x="6863255" y="6136097"/>
            <a:ext cx="438780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000000"/>
                </a:solidFill>
                <a:latin typeface="Barlow Condensed"/>
                <a:ea typeface="Barlow Condensed"/>
                <a:cs typeface="Barlow Condensed"/>
                <a:sym typeface="Barlow Condensed"/>
              </a:rPr>
              <a:t>Briefly elaborate on what you want to discuss. </a:t>
            </a:r>
            <a:endParaRPr/>
          </a:p>
        </p:txBody>
      </p:sp>
      <p:sp>
        <p:nvSpPr>
          <p:cNvPr id="592" name="Google Shape;592;p25"/>
          <p:cNvSpPr txBox="1"/>
          <p:nvPr/>
        </p:nvSpPr>
        <p:spPr>
          <a:xfrm>
            <a:off x="13163768" y="6136097"/>
            <a:ext cx="438780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000000"/>
                </a:solidFill>
                <a:latin typeface="Barlow Condensed"/>
                <a:ea typeface="Barlow Condensed"/>
                <a:cs typeface="Barlow Condensed"/>
                <a:sym typeface="Barlow Condensed"/>
              </a:rPr>
              <a:t>Briefly elaborate on what you want to discuss. </a:t>
            </a:r>
            <a:endParaRPr/>
          </a:p>
        </p:txBody>
      </p:sp>
      <p:sp>
        <p:nvSpPr>
          <p:cNvPr id="593" name="Google Shape;593;p25"/>
          <p:cNvSpPr txBox="1"/>
          <p:nvPr/>
        </p:nvSpPr>
        <p:spPr>
          <a:xfrm>
            <a:off x="577688" y="9665040"/>
            <a:ext cx="438780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000000"/>
                </a:solidFill>
                <a:latin typeface="Barlow Condensed"/>
                <a:ea typeface="Barlow Condensed"/>
                <a:cs typeface="Barlow Condensed"/>
                <a:sym typeface="Barlow Condensed"/>
              </a:rPr>
              <a:t>Briefly elaborate on what you want to discuss. </a:t>
            </a:r>
            <a:endParaRPr/>
          </a:p>
        </p:txBody>
      </p:sp>
      <p:sp>
        <p:nvSpPr>
          <p:cNvPr id="594" name="Google Shape;594;p25"/>
          <p:cNvSpPr txBox="1"/>
          <p:nvPr/>
        </p:nvSpPr>
        <p:spPr>
          <a:xfrm>
            <a:off x="6878200" y="9665040"/>
            <a:ext cx="438780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000000"/>
                </a:solidFill>
                <a:latin typeface="Barlow Condensed"/>
                <a:ea typeface="Barlow Condensed"/>
                <a:cs typeface="Barlow Condensed"/>
                <a:sym typeface="Barlow Condensed"/>
              </a:rPr>
              <a:t>Briefly elaborate on what you want to discuss. </a:t>
            </a:r>
            <a:endParaRPr/>
          </a:p>
        </p:txBody>
      </p:sp>
      <p:sp>
        <p:nvSpPr>
          <p:cNvPr id="595" name="Google Shape;595;p25"/>
          <p:cNvSpPr txBox="1"/>
          <p:nvPr/>
        </p:nvSpPr>
        <p:spPr>
          <a:xfrm>
            <a:off x="13178712" y="9665040"/>
            <a:ext cx="438780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000000"/>
                </a:solidFill>
                <a:latin typeface="Barlow Condensed"/>
                <a:ea typeface="Barlow Condensed"/>
                <a:cs typeface="Barlow Condensed"/>
                <a:sym typeface="Barlow Condensed"/>
              </a:rPr>
              <a:t>Briefly elaborate on what you want to discuss. </a:t>
            </a:r>
            <a:endParaRPr/>
          </a:p>
        </p:txBody>
      </p:sp>
      <p:sp>
        <p:nvSpPr>
          <p:cNvPr id="596" name="Google Shape;596;p25"/>
          <p:cNvSpPr txBox="1"/>
          <p:nvPr/>
        </p:nvSpPr>
        <p:spPr>
          <a:xfrm>
            <a:off x="14623941" y="6780075"/>
            <a:ext cx="1904339" cy="1390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9000">
                <a:solidFill>
                  <a:srgbClr val="462AF0"/>
                </a:solidFill>
                <a:latin typeface="Barlow"/>
                <a:ea typeface="Barlow"/>
                <a:cs typeface="Barlow"/>
                <a:sym typeface="Barlow"/>
              </a:rPr>
              <a:t>Aa</a:t>
            </a:r>
            <a:endParaRPr/>
          </a:p>
        </p:txBody>
      </p:sp>
      <p:sp>
        <p:nvSpPr>
          <p:cNvPr id="597" name="Google Shape;597;p25"/>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2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108" l="0" r="0" t="-810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03" name="Google Shape;603;p26"/>
          <p:cNvGrpSpPr/>
          <p:nvPr/>
        </p:nvGrpSpPr>
        <p:grpSpPr>
          <a:xfrm>
            <a:off x="0" y="1028700"/>
            <a:ext cx="18288001" cy="9258299"/>
            <a:chOff x="0" y="0"/>
            <a:chExt cx="18320986" cy="9274998"/>
          </a:xfrm>
        </p:grpSpPr>
        <p:sp>
          <p:nvSpPr>
            <p:cNvPr id="604" name="Google Shape;604;p26"/>
            <p:cNvSpPr/>
            <p:nvPr/>
          </p:nvSpPr>
          <p:spPr>
            <a:xfrm>
              <a:off x="0" y="0"/>
              <a:ext cx="18320986" cy="9274998"/>
            </a:xfrm>
            <a:custGeom>
              <a:rect b="b" l="l" r="r" t="t"/>
              <a:pathLst>
                <a:path extrusionOk="0" h="9274998" w="18320986">
                  <a:moveTo>
                    <a:pt x="9160493" y="0"/>
                  </a:moveTo>
                  <a:cubicBezTo>
                    <a:pt x="4101292" y="0"/>
                    <a:pt x="0" y="2076279"/>
                    <a:pt x="0" y="4637499"/>
                  </a:cubicBezTo>
                  <a:cubicBezTo>
                    <a:pt x="0" y="7198720"/>
                    <a:pt x="4101292" y="9274998"/>
                    <a:pt x="9160493" y="9274998"/>
                  </a:cubicBezTo>
                  <a:cubicBezTo>
                    <a:pt x="14219692" y="9274998"/>
                    <a:pt x="18320986" y="7198720"/>
                    <a:pt x="18320986" y="4637499"/>
                  </a:cubicBezTo>
                  <a:cubicBezTo>
                    <a:pt x="18320986" y="2076279"/>
                    <a:pt x="14219692" y="0"/>
                    <a:pt x="9160493" y="0"/>
                  </a:cubicBez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5" name="Google Shape;605;p26"/>
            <p:cNvSpPr txBox="1"/>
            <p:nvPr/>
          </p:nvSpPr>
          <p:spPr>
            <a:xfrm>
              <a:off x="1717592" y="812381"/>
              <a:ext cx="14885800" cy="75930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6" name="Google Shape;606;p26"/>
          <p:cNvSpPr txBox="1"/>
          <p:nvPr/>
        </p:nvSpPr>
        <p:spPr>
          <a:xfrm>
            <a:off x="3938395" y="2228900"/>
            <a:ext cx="10411200" cy="6156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lang="en-US" sz="24999" u="none" strike="noStrike">
                <a:solidFill>
                  <a:srgbClr val="FFFFFF"/>
                </a:solidFill>
                <a:latin typeface="Six Caps"/>
                <a:ea typeface="Six Caps"/>
                <a:cs typeface="Six Caps"/>
                <a:sym typeface="Six Caps"/>
              </a:rPr>
              <a:t>THE PRINCIPLES OF DESIGN</a:t>
            </a:r>
            <a:endParaRPr/>
          </a:p>
        </p:txBody>
      </p:sp>
      <p:sp>
        <p:nvSpPr>
          <p:cNvPr id="607" name="Google Shape;607;p26"/>
          <p:cNvSpPr txBox="1"/>
          <p:nvPr/>
        </p:nvSpPr>
        <p:spPr>
          <a:xfrm>
            <a:off x="4314094" y="8746490"/>
            <a:ext cx="965981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u="none">
                <a:solidFill>
                  <a:srgbClr val="FFFFFF"/>
                </a:solidFill>
                <a:latin typeface="Barlow"/>
                <a:ea typeface="Barlow"/>
                <a:cs typeface="Barlow"/>
                <a:sym typeface="Barlow"/>
              </a:rPr>
              <a:t>Elaborate on what you want to discuss. </a:t>
            </a:r>
            <a:endParaRPr/>
          </a:p>
        </p:txBody>
      </p:sp>
      <p:grpSp>
        <p:nvGrpSpPr>
          <p:cNvPr id="608" name="Google Shape;608;p26"/>
          <p:cNvGrpSpPr/>
          <p:nvPr/>
        </p:nvGrpSpPr>
        <p:grpSpPr>
          <a:xfrm>
            <a:off x="0" y="-216992"/>
            <a:ext cx="18288000" cy="1240415"/>
            <a:chOff x="0" y="-57150"/>
            <a:chExt cx="4816593" cy="326693"/>
          </a:xfrm>
        </p:grpSpPr>
        <p:sp>
          <p:nvSpPr>
            <p:cNvPr id="609" name="Google Shape;609;p26"/>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0" name="Google Shape;610;p26"/>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1" name="Google Shape;611;p26"/>
          <p:cNvGrpSpPr/>
          <p:nvPr/>
        </p:nvGrpSpPr>
        <p:grpSpPr>
          <a:xfrm>
            <a:off x="15178824" y="106043"/>
            <a:ext cx="811337" cy="811337"/>
            <a:chOff x="0" y="0"/>
            <a:chExt cx="812800" cy="812800"/>
          </a:xfrm>
        </p:grpSpPr>
        <p:sp>
          <p:nvSpPr>
            <p:cNvPr id="612" name="Google Shape;61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3" name="Google Shape;613;p2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14" name="Google Shape;614;p26"/>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1</a:t>
            </a:r>
            <a:endParaRPr/>
          </a:p>
        </p:txBody>
      </p:sp>
      <p:grpSp>
        <p:nvGrpSpPr>
          <p:cNvPr id="615" name="Google Shape;615;p26"/>
          <p:cNvGrpSpPr/>
          <p:nvPr/>
        </p:nvGrpSpPr>
        <p:grpSpPr>
          <a:xfrm>
            <a:off x="16155759" y="106043"/>
            <a:ext cx="811337" cy="811337"/>
            <a:chOff x="0" y="0"/>
            <a:chExt cx="812800" cy="812800"/>
          </a:xfrm>
        </p:grpSpPr>
        <p:sp>
          <p:nvSpPr>
            <p:cNvPr id="616" name="Google Shape;61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2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18" name="Google Shape;618;p26"/>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462AF0"/>
                </a:solidFill>
                <a:latin typeface="Six Caps"/>
                <a:ea typeface="Six Caps"/>
                <a:cs typeface="Six Caps"/>
                <a:sym typeface="Six Caps"/>
              </a:rPr>
              <a:t>2</a:t>
            </a:r>
            <a:endParaRPr/>
          </a:p>
        </p:txBody>
      </p:sp>
      <p:grpSp>
        <p:nvGrpSpPr>
          <p:cNvPr id="619" name="Google Shape;619;p26"/>
          <p:cNvGrpSpPr/>
          <p:nvPr/>
        </p:nvGrpSpPr>
        <p:grpSpPr>
          <a:xfrm>
            <a:off x="17132694" y="106043"/>
            <a:ext cx="811337" cy="811337"/>
            <a:chOff x="0" y="0"/>
            <a:chExt cx="812800" cy="812800"/>
          </a:xfrm>
        </p:grpSpPr>
        <p:sp>
          <p:nvSpPr>
            <p:cNvPr id="620" name="Google Shape;62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1" name="Google Shape;621;p2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22" name="Google Shape;622;p26"/>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3</a:t>
            </a:r>
            <a:endParaRPr/>
          </a:p>
        </p:txBody>
      </p:sp>
      <p:cxnSp>
        <p:nvCxnSpPr>
          <p:cNvPr id="623" name="Google Shape;623;p26"/>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sp>
        <p:nvSpPr>
          <p:cNvPr id="624" name="Google Shape;624;p26"/>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p27"/>
          <p:cNvPicPr preferRelativeResize="0"/>
          <p:nvPr/>
        </p:nvPicPr>
        <p:blipFill rotWithShape="1">
          <a:blip r:embed="rId3">
            <a:alphaModFix/>
          </a:blip>
          <a:srcRect b="0" l="20735" r="20735" t="0"/>
          <a:stretch/>
        </p:blipFill>
        <p:spPr>
          <a:xfrm>
            <a:off x="10154746" y="1028700"/>
            <a:ext cx="8133254" cy="9258300"/>
          </a:xfrm>
          <a:prstGeom prst="rect">
            <a:avLst/>
          </a:prstGeom>
          <a:noFill/>
          <a:ln>
            <a:noFill/>
          </a:ln>
        </p:spPr>
      </p:pic>
      <p:grpSp>
        <p:nvGrpSpPr>
          <p:cNvPr id="630" name="Google Shape;630;p27"/>
          <p:cNvGrpSpPr/>
          <p:nvPr/>
        </p:nvGrpSpPr>
        <p:grpSpPr>
          <a:xfrm>
            <a:off x="0" y="-216992"/>
            <a:ext cx="18288000" cy="1240415"/>
            <a:chOff x="0" y="-57150"/>
            <a:chExt cx="4816593" cy="326693"/>
          </a:xfrm>
        </p:grpSpPr>
        <p:sp>
          <p:nvSpPr>
            <p:cNvPr id="631" name="Google Shape;631;p27"/>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2" name="Google Shape;632;p27"/>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3" name="Google Shape;633;p27"/>
          <p:cNvGrpSpPr/>
          <p:nvPr/>
        </p:nvGrpSpPr>
        <p:grpSpPr>
          <a:xfrm>
            <a:off x="15178824" y="106043"/>
            <a:ext cx="811337" cy="811337"/>
            <a:chOff x="0" y="0"/>
            <a:chExt cx="812800" cy="812800"/>
          </a:xfrm>
        </p:grpSpPr>
        <p:sp>
          <p:nvSpPr>
            <p:cNvPr id="634" name="Google Shape;63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5" name="Google Shape;635;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6" name="Google Shape;636;p27"/>
          <p:cNvGrpSpPr/>
          <p:nvPr/>
        </p:nvGrpSpPr>
        <p:grpSpPr>
          <a:xfrm>
            <a:off x="16155759" y="106043"/>
            <a:ext cx="811337" cy="811337"/>
            <a:chOff x="0" y="0"/>
            <a:chExt cx="812800" cy="812800"/>
          </a:xfrm>
        </p:grpSpPr>
        <p:sp>
          <p:nvSpPr>
            <p:cNvPr id="637" name="Google Shape;63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8" name="Google Shape;638;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9" name="Google Shape;639;p27"/>
          <p:cNvGrpSpPr/>
          <p:nvPr/>
        </p:nvGrpSpPr>
        <p:grpSpPr>
          <a:xfrm>
            <a:off x="17132694" y="106043"/>
            <a:ext cx="811337" cy="811337"/>
            <a:chOff x="0" y="0"/>
            <a:chExt cx="812800" cy="812800"/>
          </a:xfrm>
        </p:grpSpPr>
        <p:sp>
          <p:nvSpPr>
            <p:cNvPr id="640" name="Google Shape;64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42" name="Google Shape;642;p27"/>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grpSp>
        <p:nvGrpSpPr>
          <p:cNvPr id="643" name="Google Shape;643;p27"/>
          <p:cNvGrpSpPr/>
          <p:nvPr/>
        </p:nvGrpSpPr>
        <p:grpSpPr>
          <a:xfrm>
            <a:off x="335071" y="3568998"/>
            <a:ext cx="4443221" cy="3136286"/>
            <a:chOff x="0" y="-57150"/>
            <a:chExt cx="378887" cy="267441"/>
          </a:xfrm>
        </p:grpSpPr>
        <p:sp>
          <p:nvSpPr>
            <p:cNvPr id="644" name="Google Shape;644;p27"/>
            <p:cNvSpPr/>
            <p:nvPr/>
          </p:nvSpPr>
          <p:spPr>
            <a:xfrm>
              <a:off x="0" y="0"/>
              <a:ext cx="378887" cy="210291"/>
            </a:xfrm>
            <a:custGeom>
              <a:rect b="b" l="l" r="r" t="t"/>
              <a:pathLst>
                <a:path extrusionOk="0" h="210291" w="378887">
                  <a:moveTo>
                    <a:pt x="105145" y="0"/>
                  </a:moveTo>
                  <a:lnTo>
                    <a:pt x="273741" y="0"/>
                  </a:lnTo>
                  <a:cubicBezTo>
                    <a:pt x="331811" y="0"/>
                    <a:pt x="378887" y="47075"/>
                    <a:pt x="378887" y="105145"/>
                  </a:cubicBezTo>
                  <a:lnTo>
                    <a:pt x="378887" y="105145"/>
                  </a:lnTo>
                  <a:cubicBezTo>
                    <a:pt x="378887" y="163215"/>
                    <a:pt x="331811" y="210291"/>
                    <a:pt x="273741" y="210291"/>
                  </a:cubicBezTo>
                  <a:lnTo>
                    <a:pt x="105145" y="210291"/>
                  </a:lnTo>
                  <a:cubicBezTo>
                    <a:pt x="47075" y="210291"/>
                    <a:pt x="0" y="163215"/>
                    <a:pt x="0" y="105145"/>
                  </a:cubicBezTo>
                  <a:lnTo>
                    <a:pt x="0" y="105145"/>
                  </a:lnTo>
                  <a:cubicBezTo>
                    <a:pt x="0" y="47075"/>
                    <a:pt x="47075" y="0"/>
                    <a:pt x="105145"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27"/>
            <p:cNvSpPr txBox="1"/>
            <p:nvPr/>
          </p:nvSpPr>
          <p:spPr>
            <a:xfrm>
              <a:off x="0" y="-57150"/>
              <a:ext cx="378887" cy="2674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6" name="Google Shape;646;p27"/>
          <p:cNvGrpSpPr/>
          <p:nvPr/>
        </p:nvGrpSpPr>
        <p:grpSpPr>
          <a:xfrm>
            <a:off x="5391213" y="6849280"/>
            <a:ext cx="4443221" cy="3136286"/>
            <a:chOff x="0" y="-57150"/>
            <a:chExt cx="378887" cy="267441"/>
          </a:xfrm>
        </p:grpSpPr>
        <p:sp>
          <p:nvSpPr>
            <p:cNvPr id="647" name="Google Shape;647;p27"/>
            <p:cNvSpPr/>
            <p:nvPr/>
          </p:nvSpPr>
          <p:spPr>
            <a:xfrm>
              <a:off x="0" y="0"/>
              <a:ext cx="378887" cy="210291"/>
            </a:xfrm>
            <a:custGeom>
              <a:rect b="b" l="l" r="r" t="t"/>
              <a:pathLst>
                <a:path extrusionOk="0" h="210291" w="378887">
                  <a:moveTo>
                    <a:pt x="105145" y="0"/>
                  </a:moveTo>
                  <a:lnTo>
                    <a:pt x="273741" y="0"/>
                  </a:lnTo>
                  <a:cubicBezTo>
                    <a:pt x="331811" y="0"/>
                    <a:pt x="378887" y="47075"/>
                    <a:pt x="378887" y="105145"/>
                  </a:cubicBezTo>
                  <a:lnTo>
                    <a:pt x="378887" y="105145"/>
                  </a:lnTo>
                  <a:cubicBezTo>
                    <a:pt x="378887" y="163215"/>
                    <a:pt x="331811" y="210291"/>
                    <a:pt x="273741" y="210291"/>
                  </a:cubicBezTo>
                  <a:lnTo>
                    <a:pt x="105145" y="210291"/>
                  </a:lnTo>
                  <a:cubicBezTo>
                    <a:pt x="47075" y="210291"/>
                    <a:pt x="0" y="163215"/>
                    <a:pt x="0" y="105145"/>
                  </a:cubicBezTo>
                  <a:lnTo>
                    <a:pt x="0" y="105145"/>
                  </a:lnTo>
                  <a:cubicBezTo>
                    <a:pt x="0" y="47075"/>
                    <a:pt x="47075" y="0"/>
                    <a:pt x="105145"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8" name="Google Shape;648;p27"/>
            <p:cNvSpPr txBox="1"/>
            <p:nvPr/>
          </p:nvSpPr>
          <p:spPr>
            <a:xfrm>
              <a:off x="0" y="-57150"/>
              <a:ext cx="378887" cy="2674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9" name="Google Shape;649;p27"/>
          <p:cNvGrpSpPr/>
          <p:nvPr/>
        </p:nvGrpSpPr>
        <p:grpSpPr>
          <a:xfrm>
            <a:off x="5391213" y="3568998"/>
            <a:ext cx="4443221" cy="3136286"/>
            <a:chOff x="0" y="-57150"/>
            <a:chExt cx="378887" cy="267441"/>
          </a:xfrm>
        </p:grpSpPr>
        <p:sp>
          <p:nvSpPr>
            <p:cNvPr id="650" name="Google Shape;650;p27"/>
            <p:cNvSpPr/>
            <p:nvPr/>
          </p:nvSpPr>
          <p:spPr>
            <a:xfrm>
              <a:off x="0" y="0"/>
              <a:ext cx="378887" cy="210291"/>
            </a:xfrm>
            <a:custGeom>
              <a:rect b="b" l="l" r="r" t="t"/>
              <a:pathLst>
                <a:path extrusionOk="0" h="210291" w="378887">
                  <a:moveTo>
                    <a:pt x="105145" y="0"/>
                  </a:moveTo>
                  <a:lnTo>
                    <a:pt x="273741" y="0"/>
                  </a:lnTo>
                  <a:cubicBezTo>
                    <a:pt x="331811" y="0"/>
                    <a:pt x="378887" y="47075"/>
                    <a:pt x="378887" y="105145"/>
                  </a:cubicBezTo>
                  <a:lnTo>
                    <a:pt x="378887" y="105145"/>
                  </a:lnTo>
                  <a:cubicBezTo>
                    <a:pt x="378887" y="163215"/>
                    <a:pt x="331811" y="210291"/>
                    <a:pt x="273741" y="210291"/>
                  </a:cubicBezTo>
                  <a:lnTo>
                    <a:pt x="105145" y="210291"/>
                  </a:lnTo>
                  <a:cubicBezTo>
                    <a:pt x="47075" y="210291"/>
                    <a:pt x="0" y="163215"/>
                    <a:pt x="0" y="105145"/>
                  </a:cubicBezTo>
                  <a:lnTo>
                    <a:pt x="0" y="105145"/>
                  </a:lnTo>
                  <a:cubicBezTo>
                    <a:pt x="0" y="47075"/>
                    <a:pt x="47075" y="0"/>
                    <a:pt x="105145"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1" name="Google Shape;651;p27"/>
            <p:cNvSpPr txBox="1"/>
            <p:nvPr/>
          </p:nvSpPr>
          <p:spPr>
            <a:xfrm>
              <a:off x="0" y="-57150"/>
              <a:ext cx="378887" cy="2674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2" name="Google Shape;652;p27"/>
          <p:cNvGrpSpPr/>
          <p:nvPr/>
        </p:nvGrpSpPr>
        <p:grpSpPr>
          <a:xfrm>
            <a:off x="297868" y="6825660"/>
            <a:ext cx="4443221" cy="3136286"/>
            <a:chOff x="0" y="-57150"/>
            <a:chExt cx="378887" cy="267441"/>
          </a:xfrm>
        </p:grpSpPr>
        <p:sp>
          <p:nvSpPr>
            <p:cNvPr id="653" name="Google Shape;653;p27"/>
            <p:cNvSpPr/>
            <p:nvPr/>
          </p:nvSpPr>
          <p:spPr>
            <a:xfrm>
              <a:off x="0" y="0"/>
              <a:ext cx="378887" cy="210291"/>
            </a:xfrm>
            <a:custGeom>
              <a:rect b="b" l="l" r="r" t="t"/>
              <a:pathLst>
                <a:path extrusionOk="0" h="210291" w="378887">
                  <a:moveTo>
                    <a:pt x="105145" y="0"/>
                  </a:moveTo>
                  <a:lnTo>
                    <a:pt x="273741" y="0"/>
                  </a:lnTo>
                  <a:cubicBezTo>
                    <a:pt x="331811" y="0"/>
                    <a:pt x="378887" y="47075"/>
                    <a:pt x="378887" y="105145"/>
                  </a:cubicBezTo>
                  <a:lnTo>
                    <a:pt x="378887" y="105145"/>
                  </a:lnTo>
                  <a:cubicBezTo>
                    <a:pt x="378887" y="163215"/>
                    <a:pt x="331811" y="210291"/>
                    <a:pt x="273741" y="210291"/>
                  </a:cubicBezTo>
                  <a:lnTo>
                    <a:pt x="105145" y="210291"/>
                  </a:lnTo>
                  <a:cubicBezTo>
                    <a:pt x="47075" y="210291"/>
                    <a:pt x="0" y="163215"/>
                    <a:pt x="0" y="105145"/>
                  </a:cubicBezTo>
                  <a:lnTo>
                    <a:pt x="0" y="105145"/>
                  </a:lnTo>
                  <a:cubicBezTo>
                    <a:pt x="0" y="47075"/>
                    <a:pt x="47075" y="0"/>
                    <a:pt x="105145"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4" name="Google Shape;654;p27"/>
            <p:cNvSpPr txBox="1"/>
            <p:nvPr/>
          </p:nvSpPr>
          <p:spPr>
            <a:xfrm>
              <a:off x="0" y="-57150"/>
              <a:ext cx="378887" cy="2674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55" name="Google Shape;655;p27"/>
          <p:cNvSpPr txBox="1"/>
          <p:nvPr/>
        </p:nvSpPr>
        <p:spPr>
          <a:xfrm>
            <a:off x="623032" y="1549540"/>
            <a:ext cx="7486516" cy="1676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1000" u="none" strike="noStrike">
                <a:solidFill>
                  <a:srgbClr val="000000"/>
                </a:solidFill>
                <a:latin typeface="Six Caps"/>
                <a:ea typeface="Six Caps"/>
                <a:cs typeface="Six Caps"/>
                <a:sym typeface="Six Caps"/>
              </a:rPr>
              <a:t>TYPES OF </a:t>
            </a:r>
            <a:r>
              <a:rPr lang="en-US" sz="11000" u="none" strike="noStrike">
                <a:solidFill>
                  <a:srgbClr val="462AF0"/>
                </a:solidFill>
                <a:latin typeface="Six Caps"/>
                <a:ea typeface="Six Caps"/>
                <a:cs typeface="Six Caps"/>
                <a:sym typeface="Six Caps"/>
              </a:rPr>
              <a:t>GRAPHIC DESIGN</a:t>
            </a:r>
            <a:endParaRPr/>
          </a:p>
        </p:txBody>
      </p:sp>
      <p:sp>
        <p:nvSpPr>
          <p:cNvPr id="656" name="Google Shape;656;p27"/>
          <p:cNvSpPr txBox="1"/>
          <p:nvPr/>
        </p:nvSpPr>
        <p:spPr>
          <a:xfrm>
            <a:off x="869325" y="4670236"/>
            <a:ext cx="3300308" cy="53784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u="none" strike="noStrike">
                <a:solidFill>
                  <a:srgbClr val="462AF0"/>
                </a:solidFill>
                <a:latin typeface="Barlow"/>
                <a:ea typeface="Barlow"/>
                <a:cs typeface="Barlow"/>
                <a:sym typeface="Barlow"/>
              </a:rPr>
              <a:t>PRINT DESIGN</a:t>
            </a:r>
            <a:endParaRPr/>
          </a:p>
        </p:txBody>
      </p:sp>
      <p:sp>
        <p:nvSpPr>
          <p:cNvPr id="657" name="Google Shape;657;p27"/>
          <p:cNvSpPr txBox="1"/>
          <p:nvPr/>
        </p:nvSpPr>
        <p:spPr>
          <a:xfrm>
            <a:off x="6185887" y="4670236"/>
            <a:ext cx="3015874" cy="53784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u="none" strike="noStrike">
                <a:solidFill>
                  <a:srgbClr val="462AF0"/>
                </a:solidFill>
                <a:latin typeface="Barlow"/>
                <a:ea typeface="Barlow"/>
                <a:cs typeface="Barlow"/>
                <a:sym typeface="Barlow"/>
              </a:rPr>
              <a:t>BRANDING</a:t>
            </a:r>
            <a:endParaRPr/>
          </a:p>
        </p:txBody>
      </p:sp>
      <p:sp>
        <p:nvSpPr>
          <p:cNvPr id="658" name="Google Shape;658;p27"/>
          <p:cNvSpPr txBox="1"/>
          <p:nvPr/>
        </p:nvSpPr>
        <p:spPr>
          <a:xfrm>
            <a:off x="794905" y="7749656"/>
            <a:ext cx="3449148" cy="106616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u="none" strike="noStrike">
                <a:solidFill>
                  <a:srgbClr val="462AF0"/>
                </a:solidFill>
                <a:latin typeface="Barlow"/>
                <a:ea typeface="Barlow"/>
                <a:cs typeface="Barlow"/>
                <a:sym typeface="Barlow"/>
              </a:rPr>
              <a:t>PACKAGING DESIGN</a:t>
            </a:r>
            <a:endParaRPr/>
          </a:p>
        </p:txBody>
      </p:sp>
      <p:sp>
        <p:nvSpPr>
          <p:cNvPr id="659" name="Google Shape;659;p27"/>
          <p:cNvSpPr txBox="1"/>
          <p:nvPr/>
        </p:nvSpPr>
        <p:spPr>
          <a:xfrm>
            <a:off x="6061877" y="8013816"/>
            <a:ext cx="3263894" cy="53784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u="none" strike="noStrike">
                <a:solidFill>
                  <a:srgbClr val="462AF0"/>
                </a:solidFill>
                <a:latin typeface="Barlow"/>
                <a:ea typeface="Barlow"/>
                <a:cs typeface="Barlow"/>
                <a:sym typeface="Barlow"/>
              </a:rPr>
              <a:t>DIGITAL DESIGN</a:t>
            </a:r>
            <a:endParaRPr/>
          </a:p>
        </p:txBody>
      </p:sp>
      <p:sp>
        <p:nvSpPr>
          <p:cNvPr id="660" name="Google Shape;660;p27"/>
          <p:cNvSpPr txBox="1"/>
          <p:nvPr/>
        </p:nvSpPr>
        <p:spPr>
          <a:xfrm>
            <a:off x="1092542" y="5424616"/>
            <a:ext cx="28539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u="none" strike="noStrike">
                <a:solidFill>
                  <a:srgbClr val="000000"/>
                </a:solidFill>
                <a:latin typeface="Barlow"/>
                <a:ea typeface="Barlow"/>
                <a:cs typeface="Barlow"/>
                <a:sym typeface="Barlow"/>
              </a:rPr>
              <a:t>Elaborate on what you want to discuss. </a:t>
            </a:r>
            <a:endParaRPr/>
          </a:p>
        </p:txBody>
      </p:sp>
      <p:sp>
        <p:nvSpPr>
          <p:cNvPr id="661" name="Google Shape;661;p27"/>
          <p:cNvSpPr txBox="1"/>
          <p:nvPr/>
        </p:nvSpPr>
        <p:spPr>
          <a:xfrm>
            <a:off x="6246463" y="5424616"/>
            <a:ext cx="28947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u="none" strike="noStrike">
                <a:solidFill>
                  <a:srgbClr val="000000"/>
                </a:solidFill>
                <a:latin typeface="Barlow"/>
                <a:ea typeface="Barlow"/>
                <a:cs typeface="Barlow"/>
                <a:sym typeface="Barlow"/>
              </a:rPr>
              <a:t>Elaborate on what you want to discuss. </a:t>
            </a:r>
            <a:endParaRPr/>
          </a:p>
        </p:txBody>
      </p:sp>
      <p:sp>
        <p:nvSpPr>
          <p:cNvPr id="662" name="Google Shape;662;p27"/>
          <p:cNvSpPr txBox="1"/>
          <p:nvPr/>
        </p:nvSpPr>
        <p:spPr>
          <a:xfrm>
            <a:off x="1155410" y="8968221"/>
            <a:ext cx="2728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a:solidFill>
                  <a:srgbClr val="000000"/>
                </a:solidFill>
                <a:latin typeface="Barlow"/>
                <a:ea typeface="Barlow"/>
                <a:cs typeface="Barlow"/>
                <a:sym typeface="Barlow"/>
              </a:rPr>
              <a:t>Elaborate on what you want to discuss. </a:t>
            </a:r>
            <a:endParaRPr/>
          </a:p>
        </p:txBody>
      </p:sp>
      <p:sp>
        <p:nvSpPr>
          <p:cNvPr id="663" name="Google Shape;663;p27"/>
          <p:cNvSpPr txBox="1"/>
          <p:nvPr/>
        </p:nvSpPr>
        <p:spPr>
          <a:xfrm>
            <a:off x="6306395" y="8968221"/>
            <a:ext cx="27750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100" u="none" strike="noStrike">
                <a:solidFill>
                  <a:srgbClr val="000000"/>
                </a:solidFill>
                <a:latin typeface="Barlow"/>
                <a:ea typeface="Barlow"/>
                <a:cs typeface="Barlow"/>
                <a:sym typeface="Barlow"/>
              </a:rPr>
              <a:t>Elaborate on what you want to discuss. </a:t>
            </a:r>
            <a:endParaRPr/>
          </a:p>
        </p:txBody>
      </p:sp>
      <p:sp>
        <p:nvSpPr>
          <p:cNvPr id="664" name="Google Shape;664;p27"/>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1</a:t>
            </a:r>
            <a:endParaRPr/>
          </a:p>
        </p:txBody>
      </p:sp>
      <p:sp>
        <p:nvSpPr>
          <p:cNvPr id="665" name="Google Shape;665;p27"/>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462AF0"/>
                </a:solidFill>
                <a:latin typeface="Six Caps"/>
                <a:ea typeface="Six Caps"/>
                <a:cs typeface="Six Caps"/>
                <a:sym typeface="Six Caps"/>
              </a:rPr>
              <a:t>2</a:t>
            </a:r>
            <a:endParaRPr/>
          </a:p>
        </p:txBody>
      </p:sp>
      <p:sp>
        <p:nvSpPr>
          <p:cNvPr id="666" name="Google Shape;666;p27"/>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3</a:t>
            </a:r>
            <a:endParaRPr/>
          </a:p>
        </p:txBody>
      </p:sp>
      <p:sp>
        <p:nvSpPr>
          <p:cNvPr id="667" name="Google Shape;667;p27"/>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28"/>
          <p:cNvPicPr preferRelativeResize="0"/>
          <p:nvPr/>
        </p:nvPicPr>
        <p:blipFill>
          <a:blip r:embed="rId3">
            <a:alphaModFix/>
          </a:blip>
          <a:stretch>
            <a:fillRect/>
          </a:stretch>
        </p:blipFill>
        <p:spPr>
          <a:xfrm>
            <a:off x="439299" y="1497375"/>
            <a:ext cx="5246374" cy="8280886"/>
          </a:xfrm>
          <a:prstGeom prst="rect">
            <a:avLst/>
          </a:prstGeom>
          <a:noFill/>
          <a:ln>
            <a:noFill/>
          </a:ln>
        </p:spPr>
      </p:pic>
      <p:pic>
        <p:nvPicPr>
          <p:cNvPr id="673" name="Google Shape;673;p28"/>
          <p:cNvPicPr preferRelativeResize="0"/>
          <p:nvPr/>
        </p:nvPicPr>
        <p:blipFill>
          <a:blip r:embed="rId4">
            <a:alphaModFix/>
          </a:blip>
          <a:stretch>
            <a:fillRect/>
          </a:stretch>
        </p:blipFill>
        <p:spPr>
          <a:xfrm>
            <a:off x="6180185" y="1497375"/>
            <a:ext cx="11638340" cy="2776850"/>
          </a:xfrm>
          <a:prstGeom prst="rect">
            <a:avLst/>
          </a:prstGeom>
          <a:noFill/>
          <a:ln>
            <a:noFill/>
          </a:ln>
        </p:spPr>
      </p:pic>
      <p:pic>
        <p:nvPicPr>
          <p:cNvPr id="674" name="Google Shape;674;p28"/>
          <p:cNvPicPr preferRelativeResize="0"/>
          <p:nvPr/>
        </p:nvPicPr>
        <p:blipFill>
          <a:blip r:embed="rId5">
            <a:alphaModFix/>
          </a:blip>
          <a:stretch>
            <a:fillRect/>
          </a:stretch>
        </p:blipFill>
        <p:spPr>
          <a:xfrm>
            <a:off x="6165599" y="4748175"/>
            <a:ext cx="5586501" cy="5068119"/>
          </a:xfrm>
          <a:prstGeom prst="rect">
            <a:avLst/>
          </a:prstGeom>
          <a:noFill/>
          <a:ln>
            <a:noFill/>
          </a:ln>
        </p:spPr>
      </p:pic>
      <p:pic>
        <p:nvPicPr>
          <p:cNvPr id="675" name="Google Shape;675;p28"/>
          <p:cNvPicPr preferRelativeResize="0"/>
          <p:nvPr/>
        </p:nvPicPr>
        <p:blipFill>
          <a:blip r:embed="rId6">
            <a:alphaModFix/>
          </a:blip>
          <a:stretch>
            <a:fillRect/>
          </a:stretch>
        </p:blipFill>
        <p:spPr>
          <a:xfrm>
            <a:off x="12201850" y="4719800"/>
            <a:ext cx="5586501" cy="5068124"/>
          </a:xfrm>
          <a:prstGeom prst="rect">
            <a:avLst/>
          </a:prstGeom>
          <a:noFill/>
          <a:ln>
            <a:noFill/>
          </a:ln>
        </p:spPr>
      </p:pic>
      <p:grpSp>
        <p:nvGrpSpPr>
          <p:cNvPr id="676" name="Google Shape;676;p28"/>
          <p:cNvGrpSpPr/>
          <p:nvPr/>
        </p:nvGrpSpPr>
        <p:grpSpPr>
          <a:xfrm>
            <a:off x="0" y="-216992"/>
            <a:ext cx="18288000" cy="1240415"/>
            <a:chOff x="0" y="-57150"/>
            <a:chExt cx="4816593" cy="326693"/>
          </a:xfrm>
        </p:grpSpPr>
        <p:sp>
          <p:nvSpPr>
            <p:cNvPr id="677" name="Google Shape;677;p28"/>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8" name="Google Shape;678;p28"/>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9" name="Google Shape;679;p28"/>
          <p:cNvGrpSpPr/>
          <p:nvPr/>
        </p:nvGrpSpPr>
        <p:grpSpPr>
          <a:xfrm>
            <a:off x="15178824" y="106043"/>
            <a:ext cx="811337" cy="811337"/>
            <a:chOff x="0" y="0"/>
            <a:chExt cx="812800" cy="812800"/>
          </a:xfrm>
        </p:grpSpPr>
        <p:sp>
          <p:nvSpPr>
            <p:cNvPr id="680" name="Google Shape;68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1" name="Google Shape;681;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82" name="Google Shape;682;p28"/>
          <p:cNvGrpSpPr/>
          <p:nvPr/>
        </p:nvGrpSpPr>
        <p:grpSpPr>
          <a:xfrm>
            <a:off x="16155759" y="106043"/>
            <a:ext cx="811337" cy="811337"/>
            <a:chOff x="0" y="0"/>
            <a:chExt cx="812800" cy="812800"/>
          </a:xfrm>
        </p:grpSpPr>
        <p:sp>
          <p:nvSpPr>
            <p:cNvPr id="683" name="Google Shape;68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4" name="Google Shape;684;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85" name="Google Shape;685;p28"/>
          <p:cNvGrpSpPr/>
          <p:nvPr/>
        </p:nvGrpSpPr>
        <p:grpSpPr>
          <a:xfrm>
            <a:off x="17132694" y="106043"/>
            <a:ext cx="811337" cy="811337"/>
            <a:chOff x="0" y="0"/>
            <a:chExt cx="812800" cy="812800"/>
          </a:xfrm>
        </p:grpSpPr>
        <p:sp>
          <p:nvSpPr>
            <p:cNvPr id="686" name="Google Shape;68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7" name="Google Shape;687;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88" name="Google Shape;688;p28"/>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sp>
        <p:nvSpPr>
          <p:cNvPr id="689" name="Google Shape;689;p28"/>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1</a:t>
            </a:r>
            <a:endParaRPr/>
          </a:p>
        </p:txBody>
      </p:sp>
      <p:sp>
        <p:nvSpPr>
          <p:cNvPr id="690" name="Google Shape;690;p28"/>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462AF0"/>
                </a:solidFill>
                <a:latin typeface="Six Caps"/>
                <a:ea typeface="Six Caps"/>
                <a:cs typeface="Six Caps"/>
                <a:sym typeface="Six Caps"/>
              </a:rPr>
              <a:t>2</a:t>
            </a:r>
            <a:endParaRPr/>
          </a:p>
        </p:txBody>
      </p:sp>
      <p:sp>
        <p:nvSpPr>
          <p:cNvPr id="691" name="Google Shape;691;p28"/>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3</a:t>
            </a:r>
            <a:endParaRPr/>
          </a:p>
        </p:txBody>
      </p:sp>
      <p:sp>
        <p:nvSpPr>
          <p:cNvPr id="692" name="Google Shape;692;p28"/>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grpSp>
        <p:nvGrpSpPr>
          <p:cNvPr id="697" name="Google Shape;697;p29"/>
          <p:cNvGrpSpPr/>
          <p:nvPr/>
        </p:nvGrpSpPr>
        <p:grpSpPr>
          <a:xfrm>
            <a:off x="702915" y="6702363"/>
            <a:ext cx="9188553" cy="3136286"/>
            <a:chOff x="0" y="-57150"/>
            <a:chExt cx="783535" cy="267441"/>
          </a:xfrm>
        </p:grpSpPr>
        <p:sp>
          <p:nvSpPr>
            <p:cNvPr id="698" name="Google Shape;698;p29"/>
            <p:cNvSpPr/>
            <p:nvPr/>
          </p:nvSpPr>
          <p:spPr>
            <a:xfrm>
              <a:off x="0" y="0"/>
              <a:ext cx="783535" cy="210291"/>
            </a:xfrm>
            <a:custGeom>
              <a:rect b="b" l="l" r="r" t="t"/>
              <a:pathLst>
                <a:path extrusionOk="0" h="210291" w="783535">
                  <a:moveTo>
                    <a:pt x="105145" y="0"/>
                  </a:moveTo>
                  <a:lnTo>
                    <a:pt x="678390" y="0"/>
                  </a:lnTo>
                  <a:cubicBezTo>
                    <a:pt x="706276" y="0"/>
                    <a:pt x="733020" y="11078"/>
                    <a:pt x="752739" y="30796"/>
                  </a:cubicBezTo>
                  <a:cubicBezTo>
                    <a:pt x="772457" y="50515"/>
                    <a:pt x="783535" y="77259"/>
                    <a:pt x="783535" y="105145"/>
                  </a:cubicBezTo>
                  <a:lnTo>
                    <a:pt x="783535" y="105145"/>
                  </a:lnTo>
                  <a:cubicBezTo>
                    <a:pt x="783535" y="163215"/>
                    <a:pt x="736460" y="210291"/>
                    <a:pt x="678390" y="210291"/>
                  </a:cubicBezTo>
                  <a:lnTo>
                    <a:pt x="105145" y="210291"/>
                  </a:lnTo>
                  <a:cubicBezTo>
                    <a:pt x="47075" y="210291"/>
                    <a:pt x="0" y="163215"/>
                    <a:pt x="0" y="105145"/>
                  </a:cubicBezTo>
                  <a:lnTo>
                    <a:pt x="0" y="105145"/>
                  </a:lnTo>
                  <a:cubicBezTo>
                    <a:pt x="0" y="47075"/>
                    <a:pt x="47075" y="0"/>
                    <a:pt x="105145"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9" name="Google Shape;699;p29"/>
            <p:cNvSpPr txBox="1"/>
            <p:nvPr/>
          </p:nvSpPr>
          <p:spPr>
            <a:xfrm>
              <a:off x="0" y="-57150"/>
              <a:ext cx="783535" cy="2674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0" name="Google Shape;700;p29"/>
          <p:cNvGrpSpPr/>
          <p:nvPr/>
        </p:nvGrpSpPr>
        <p:grpSpPr>
          <a:xfrm>
            <a:off x="0" y="-216992"/>
            <a:ext cx="18288000" cy="1240415"/>
            <a:chOff x="0" y="-57150"/>
            <a:chExt cx="4816593" cy="326693"/>
          </a:xfrm>
        </p:grpSpPr>
        <p:sp>
          <p:nvSpPr>
            <p:cNvPr id="701" name="Google Shape;701;p29"/>
            <p:cNvSpPr/>
            <p:nvPr/>
          </p:nvSpPr>
          <p:spPr>
            <a:xfrm>
              <a:off x="0" y="0"/>
              <a:ext cx="4816592" cy="269543"/>
            </a:xfrm>
            <a:custGeom>
              <a:rect b="b" l="l" r="r" t="t"/>
              <a:pathLst>
                <a:path extrusionOk="0" h="269543" w="4816592">
                  <a:moveTo>
                    <a:pt x="0" y="0"/>
                  </a:moveTo>
                  <a:lnTo>
                    <a:pt x="4816592" y="0"/>
                  </a:lnTo>
                  <a:lnTo>
                    <a:pt x="4816592" y="269543"/>
                  </a:lnTo>
                  <a:lnTo>
                    <a:pt x="0" y="269543"/>
                  </a:lnTo>
                  <a:close/>
                </a:path>
              </a:pathLst>
            </a:custGeom>
            <a:solidFill>
              <a:srgbClr val="462A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2" name="Google Shape;702;p29"/>
            <p:cNvSpPr txBox="1"/>
            <p:nvPr/>
          </p:nvSpPr>
          <p:spPr>
            <a:xfrm>
              <a:off x="0" y="-57150"/>
              <a:ext cx="4816593" cy="3266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3" name="Google Shape;703;p29"/>
          <p:cNvGrpSpPr/>
          <p:nvPr/>
        </p:nvGrpSpPr>
        <p:grpSpPr>
          <a:xfrm>
            <a:off x="15178824" y="106043"/>
            <a:ext cx="811337" cy="811337"/>
            <a:chOff x="0" y="0"/>
            <a:chExt cx="812800" cy="812800"/>
          </a:xfrm>
        </p:grpSpPr>
        <p:sp>
          <p:nvSpPr>
            <p:cNvPr id="704" name="Google Shape;70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5" name="Google Shape;705;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6" name="Google Shape;706;p29"/>
          <p:cNvGrpSpPr/>
          <p:nvPr/>
        </p:nvGrpSpPr>
        <p:grpSpPr>
          <a:xfrm>
            <a:off x="16155759" y="106043"/>
            <a:ext cx="811337" cy="811337"/>
            <a:chOff x="0" y="0"/>
            <a:chExt cx="812800" cy="812800"/>
          </a:xfrm>
        </p:grpSpPr>
        <p:sp>
          <p:nvSpPr>
            <p:cNvPr id="707" name="Google Shape;70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8" name="Google Shape;708;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9" name="Google Shape;709;p29"/>
          <p:cNvGrpSpPr/>
          <p:nvPr/>
        </p:nvGrpSpPr>
        <p:grpSpPr>
          <a:xfrm>
            <a:off x="17132694" y="106043"/>
            <a:ext cx="811337" cy="811337"/>
            <a:chOff x="0" y="0"/>
            <a:chExt cx="812800" cy="812800"/>
          </a:xfrm>
        </p:grpSpPr>
        <p:sp>
          <p:nvSpPr>
            <p:cNvPr id="710" name="Google Shape;71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1" name="Google Shape;711;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712" name="Google Shape;712;p29"/>
          <p:cNvCxnSpPr/>
          <p:nvPr/>
        </p:nvCxnSpPr>
        <p:spPr>
          <a:xfrm>
            <a:off x="5148295" y="492661"/>
            <a:ext cx="9398074" cy="0"/>
          </a:xfrm>
          <a:prstGeom prst="straightConnector1">
            <a:avLst/>
          </a:prstGeom>
          <a:noFill/>
          <a:ln cap="flat" cmpd="sng" w="9525">
            <a:solidFill>
              <a:srgbClr val="FFFFFF"/>
            </a:solidFill>
            <a:prstDash val="solid"/>
            <a:round/>
            <a:headEnd len="sm" w="sm" type="none"/>
            <a:tailEnd len="sm" w="sm" type="none"/>
          </a:ln>
        </p:spPr>
      </p:cxnSp>
      <p:grpSp>
        <p:nvGrpSpPr>
          <p:cNvPr id="713" name="Google Shape;713;p29"/>
          <p:cNvGrpSpPr/>
          <p:nvPr/>
        </p:nvGrpSpPr>
        <p:grpSpPr>
          <a:xfrm>
            <a:off x="623032" y="665289"/>
            <a:ext cx="9188553" cy="3136286"/>
            <a:chOff x="0" y="-57150"/>
            <a:chExt cx="783535" cy="267441"/>
          </a:xfrm>
        </p:grpSpPr>
        <p:sp>
          <p:nvSpPr>
            <p:cNvPr id="714" name="Google Shape;714;p29"/>
            <p:cNvSpPr/>
            <p:nvPr/>
          </p:nvSpPr>
          <p:spPr>
            <a:xfrm>
              <a:off x="0" y="0"/>
              <a:ext cx="783535" cy="210291"/>
            </a:xfrm>
            <a:custGeom>
              <a:rect b="b" l="l" r="r" t="t"/>
              <a:pathLst>
                <a:path extrusionOk="0" h="210291" w="783535">
                  <a:moveTo>
                    <a:pt x="105145" y="0"/>
                  </a:moveTo>
                  <a:lnTo>
                    <a:pt x="678390" y="0"/>
                  </a:lnTo>
                  <a:cubicBezTo>
                    <a:pt x="706276" y="0"/>
                    <a:pt x="733020" y="11078"/>
                    <a:pt x="752739" y="30796"/>
                  </a:cubicBezTo>
                  <a:cubicBezTo>
                    <a:pt x="772457" y="50515"/>
                    <a:pt x="783535" y="77259"/>
                    <a:pt x="783535" y="105145"/>
                  </a:cubicBezTo>
                  <a:lnTo>
                    <a:pt x="783535" y="105145"/>
                  </a:lnTo>
                  <a:cubicBezTo>
                    <a:pt x="783535" y="163215"/>
                    <a:pt x="736460" y="210291"/>
                    <a:pt x="678390" y="210291"/>
                  </a:cubicBezTo>
                  <a:lnTo>
                    <a:pt x="105145" y="210291"/>
                  </a:lnTo>
                  <a:cubicBezTo>
                    <a:pt x="47075" y="210291"/>
                    <a:pt x="0" y="163215"/>
                    <a:pt x="0" y="105145"/>
                  </a:cubicBezTo>
                  <a:lnTo>
                    <a:pt x="0" y="105145"/>
                  </a:lnTo>
                  <a:cubicBezTo>
                    <a:pt x="0" y="47075"/>
                    <a:pt x="47075" y="0"/>
                    <a:pt x="105145"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5" name="Google Shape;715;p29"/>
            <p:cNvSpPr txBox="1"/>
            <p:nvPr/>
          </p:nvSpPr>
          <p:spPr>
            <a:xfrm>
              <a:off x="0" y="-57150"/>
              <a:ext cx="783535" cy="2674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6" name="Google Shape;716;p29"/>
          <p:cNvGrpSpPr/>
          <p:nvPr/>
        </p:nvGrpSpPr>
        <p:grpSpPr>
          <a:xfrm>
            <a:off x="662973" y="3683826"/>
            <a:ext cx="9188553" cy="3136286"/>
            <a:chOff x="0" y="-57150"/>
            <a:chExt cx="783535" cy="267441"/>
          </a:xfrm>
        </p:grpSpPr>
        <p:sp>
          <p:nvSpPr>
            <p:cNvPr id="717" name="Google Shape;717;p29"/>
            <p:cNvSpPr/>
            <p:nvPr/>
          </p:nvSpPr>
          <p:spPr>
            <a:xfrm>
              <a:off x="0" y="0"/>
              <a:ext cx="783535" cy="210291"/>
            </a:xfrm>
            <a:custGeom>
              <a:rect b="b" l="l" r="r" t="t"/>
              <a:pathLst>
                <a:path extrusionOk="0" h="210291" w="783535">
                  <a:moveTo>
                    <a:pt x="105145" y="0"/>
                  </a:moveTo>
                  <a:lnTo>
                    <a:pt x="678390" y="0"/>
                  </a:lnTo>
                  <a:cubicBezTo>
                    <a:pt x="706276" y="0"/>
                    <a:pt x="733020" y="11078"/>
                    <a:pt x="752739" y="30796"/>
                  </a:cubicBezTo>
                  <a:cubicBezTo>
                    <a:pt x="772457" y="50515"/>
                    <a:pt x="783535" y="77259"/>
                    <a:pt x="783535" y="105145"/>
                  </a:cubicBezTo>
                  <a:lnTo>
                    <a:pt x="783535" y="105145"/>
                  </a:lnTo>
                  <a:cubicBezTo>
                    <a:pt x="783535" y="163215"/>
                    <a:pt x="736460" y="210291"/>
                    <a:pt x="678390" y="210291"/>
                  </a:cubicBezTo>
                  <a:lnTo>
                    <a:pt x="105145" y="210291"/>
                  </a:lnTo>
                  <a:cubicBezTo>
                    <a:pt x="47075" y="210291"/>
                    <a:pt x="0" y="163215"/>
                    <a:pt x="0" y="105145"/>
                  </a:cubicBezTo>
                  <a:lnTo>
                    <a:pt x="0" y="105145"/>
                  </a:lnTo>
                  <a:cubicBezTo>
                    <a:pt x="0" y="47075"/>
                    <a:pt x="47075" y="0"/>
                    <a:pt x="105145" y="0"/>
                  </a:cubicBezTo>
                  <a:close/>
                </a:path>
              </a:pathLst>
            </a:custGeom>
            <a:solidFill>
              <a:srgbClr val="000000">
                <a:alpha val="0"/>
              </a:srgbClr>
            </a:solidFill>
            <a:ln cap="rnd" cmpd="sng" w="19050">
              <a:solidFill>
                <a:srgbClr val="462A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8" name="Google Shape;718;p29"/>
            <p:cNvSpPr txBox="1"/>
            <p:nvPr/>
          </p:nvSpPr>
          <p:spPr>
            <a:xfrm>
              <a:off x="0" y="-57150"/>
              <a:ext cx="783535" cy="2674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19" name="Google Shape;719;p29"/>
          <p:cNvSpPr txBox="1"/>
          <p:nvPr/>
        </p:nvSpPr>
        <p:spPr>
          <a:xfrm>
            <a:off x="11199671" y="1577043"/>
            <a:ext cx="6693300" cy="3386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US" sz="11000" u="none" strike="noStrike">
                <a:solidFill>
                  <a:srgbClr val="000000"/>
                </a:solidFill>
                <a:latin typeface="Six Caps"/>
                <a:ea typeface="Six Caps"/>
                <a:cs typeface="Six Caps"/>
                <a:sym typeface="Six Caps"/>
              </a:rPr>
              <a:t>SOFTWARE TOOLS</a:t>
            </a:r>
            <a:endParaRPr/>
          </a:p>
          <a:p>
            <a:pPr indent="0" lvl="0" marL="0" marR="0" rtl="0" algn="r">
              <a:lnSpc>
                <a:spcPct val="100000"/>
              </a:lnSpc>
              <a:spcBef>
                <a:spcPts val="0"/>
              </a:spcBef>
              <a:spcAft>
                <a:spcPts val="0"/>
              </a:spcAft>
              <a:buNone/>
            </a:pPr>
            <a:r>
              <a:rPr lang="en-US" sz="11000" u="none" strike="noStrike">
                <a:solidFill>
                  <a:srgbClr val="000000"/>
                </a:solidFill>
                <a:latin typeface="Six Caps"/>
                <a:ea typeface="Six Caps"/>
                <a:cs typeface="Six Caps"/>
                <a:sym typeface="Six Caps"/>
              </a:rPr>
              <a:t>FOR </a:t>
            </a:r>
            <a:r>
              <a:rPr lang="en-US" sz="11000" u="none" strike="noStrike">
                <a:solidFill>
                  <a:srgbClr val="462AF0"/>
                </a:solidFill>
                <a:latin typeface="Six Caps"/>
                <a:ea typeface="Six Caps"/>
                <a:cs typeface="Six Caps"/>
                <a:sym typeface="Six Caps"/>
              </a:rPr>
              <a:t>GRAPHIC DESIGN</a:t>
            </a:r>
            <a:endParaRPr/>
          </a:p>
        </p:txBody>
      </p:sp>
      <p:sp>
        <p:nvSpPr>
          <p:cNvPr id="720" name="Google Shape;720;p29"/>
          <p:cNvSpPr txBox="1"/>
          <p:nvPr/>
        </p:nvSpPr>
        <p:spPr>
          <a:xfrm>
            <a:off x="12305066" y="5453718"/>
            <a:ext cx="5588000" cy="34480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2100">
                <a:solidFill>
                  <a:srgbClr val="000000"/>
                </a:solidFill>
                <a:latin typeface="Barlow"/>
                <a:ea typeface="Barlow"/>
                <a:cs typeface="Barlow"/>
                <a:sym typeface="Barlow"/>
              </a:rPr>
              <a:t>Elaborate on the featured statistic</a:t>
            </a:r>
            <a:endParaRPr/>
          </a:p>
        </p:txBody>
      </p:sp>
      <p:sp>
        <p:nvSpPr>
          <p:cNvPr id="721" name="Google Shape;721;p29"/>
          <p:cNvSpPr txBox="1"/>
          <p:nvPr/>
        </p:nvSpPr>
        <p:spPr>
          <a:xfrm>
            <a:off x="15381658"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1</a:t>
            </a:r>
            <a:endParaRPr/>
          </a:p>
        </p:txBody>
      </p:sp>
      <p:sp>
        <p:nvSpPr>
          <p:cNvPr id="722" name="Google Shape;722;p29"/>
          <p:cNvSpPr txBox="1"/>
          <p:nvPr/>
        </p:nvSpPr>
        <p:spPr>
          <a:xfrm>
            <a:off x="16358593"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462AF0"/>
                </a:solidFill>
                <a:latin typeface="Six Caps"/>
                <a:ea typeface="Six Caps"/>
                <a:cs typeface="Six Caps"/>
                <a:sym typeface="Six Caps"/>
              </a:rPr>
              <a:t>2</a:t>
            </a:r>
            <a:endParaRPr/>
          </a:p>
        </p:txBody>
      </p:sp>
      <p:sp>
        <p:nvSpPr>
          <p:cNvPr id="723" name="Google Shape;723;p29"/>
          <p:cNvSpPr txBox="1"/>
          <p:nvPr/>
        </p:nvSpPr>
        <p:spPr>
          <a:xfrm>
            <a:off x="17335529" y="210086"/>
            <a:ext cx="405668"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Six Caps"/>
                <a:ea typeface="Six Caps"/>
                <a:cs typeface="Six Caps"/>
                <a:sym typeface="Six Caps"/>
              </a:rPr>
              <a:t>3</a:t>
            </a:r>
            <a:endParaRPr/>
          </a:p>
        </p:txBody>
      </p:sp>
      <p:sp>
        <p:nvSpPr>
          <p:cNvPr id="724" name="Google Shape;724;p29"/>
          <p:cNvSpPr txBox="1"/>
          <p:nvPr/>
        </p:nvSpPr>
        <p:spPr>
          <a:xfrm>
            <a:off x="1248165" y="1510874"/>
            <a:ext cx="2373322" cy="2396152"/>
          </a:xfrm>
          <a:prstGeom prst="rect">
            <a:avLst/>
          </a:prstGeom>
          <a:noFill/>
          <a:ln>
            <a:noFill/>
          </a:ln>
        </p:spPr>
        <p:txBody>
          <a:bodyPr anchorCtr="0" anchor="t" bIns="0" lIns="0" spcFirstLastPara="1" rIns="0" wrap="square" tIns="0">
            <a:spAutoFit/>
          </a:bodyPr>
          <a:lstStyle/>
          <a:p>
            <a:pPr indent="0" lvl="0" marL="0" marR="0" rtl="0" algn="r">
              <a:lnSpc>
                <a:spcPct val="120003"/>
              </a:lnSpc>
              <a:spcBef>
                <a:spcPts val="0"/>
              </a:spcBef>
              <a:spcAft>
                <a:spcPts val="0"/>
              </a:spcAft>
              <a:buNone/>
            </a:pPr>
            <a:r>
              <a:rPr lang="en-US" sz="15722">
                <a:solidFill>
                  <a:srgbClr val="462AF0"/>
                </a:solidFill>
                <a:latin typeface="Six Caps"/>
                <a:ea typeface="Six Caps"/>
                <a:cs typeface="Six Caps"/>
                <a:sym typeface="Six Caps"/>
              </a:rPr>
              <a:t>35%</a:t>
            </a:r>
            <a:endParaRPr/>
          </a:p>
        </p:txBody>
      </p:sp>
      <p:sp>
        <p:nvSpPr>
          <p:cNvPr id="725" name="Google Shape;725;p29"/>
          <p:cNvSpPr txBox="1"/>
          <p:nvPr/>
        </p:nvSpPr>
        <p:spPr>
          <a:xfrm>
            <a:off x="1248165" y="4529411"/>
            <a:ext cx="2373322" cy="2396152"/>
          </a:xfrm>
          <a:prstGeom prst="rect">
            <a:avLst/>
          </a:prstGeom>
          <a:noFill/>
          <a:ln>
            <a:noFill/>
          </a:ln>
        </p:spPr>
        <p:txBody>
          <a:bodyPr anchorCtr="0" anchor="t" bIns="0" lIns="0" spcFirstLastPara="1" rIns="0" wrap="square" tIns="0">
            <a:spAutoFit/>
          </a:bodyPr>
          <a:lstStyle/>
          <a:p>
            <a:pPr indent="0" lvl="0" marL="0" marR="0" rtl="0" algn="r">
              <a:lnSpc>
                <a:spcPct val="120003"/>
              </a:lnSpc>
              <a:spcBef>
                <a:spcPts val="0"/>
              </a:spcBef>
              <a:spcAft>
                <a:spcPts val="0"/>
              </a:spcAft>
              <a:buNone/>
            </a:pPr>
            <a:r>
              <a:rPr lang="en-US" sz="15722">
                <a:solidFill>
                  <a:srgbClr val="462AF0"/>
                </a:solidFill>
                <a:latin typeface="Six Caps"/>
                <a:ea typeface="Six Caps"/>
                <a:cs typeface="Six Caps"/>
                <a:sym typeface="Six Caps"/>
              </a:rPr>
              <a:t>57%</a:t>
            </a:r>
            <a:endParaRPr/>
          </a:p>
        </p:txBody>
      </p:sp>
      <p:sp>
        <p:nvSpPr>
          <p:cNvPr id="726" name="Google Shape;726;p29"/>
          <p:cNvSpPr txBox="1"/>
          <p:nvPr/>
        </p:nvSpPr>
        <p:spPr>
          <a:xfrm>
            <a:off x="1248165" y="7547948"/>
            <a:ext cx="2373322" cy="2396152"/>
          </a:xfrm>
          <a:prstGeom prst="rect">
            <a:avLst/>
          </a:prstGeom>
          <a:noFill/>
          <a:ln>
            <a:noFill/>
          </a:ln>
        </p:spPr>
        <p:txBody>
          <a:bodyPr anchorCtr="0" anchor="t" bIns="0" lIns="0" spcFirstLastPara="1" rIns="0" wrap="square" tIns="0">
            <a:spAutoFit/>
          </a:bodyPr>
          <a:lstStyle/>
          <a:p>
            <a:pPr indent="0" lvl="0" marL="0" marR="0" rtl="0" algn="r">
              <a:lnSpc>
                <a:spcPct val="120003"/>
              </a:lnSpc>
              <a:spcBef>
                <a:spcPts val="0"/>
              </a:spcBef>
              <a:spcAft>
                <a:spcPts val="0"/>
              </a:spcAft>
              <a:buNone/>
            </a:pPr>
            <a:r>
              <a:rPr lang="en-US" sz="15722">
                <a:solidFill>
                  <a:srgbClr val="462AF0"/>
                </a:solidFill>
                <a:latin typeface="Six Caps"/>
                <a:ea typeface="Six Caps"/>
                <a:cs typeface="Six Caps"/>
                <a:sym typeface="Six Caps"/>
              </a:rPr>
              <a:t>78%</a:t>
            </a:r>
            <a:endParaRPr/>
          </a:p>
        </p:txBody>
      </p:sp>
      <p:sp>
        <p:nvSpPr>
          <p:cNvPr id="727" name="Google Shape;727;p29"/>
          <p:cNvSpPr txBox="1"/>
          <p:nvPr/>
        </p:nvSpPr>
        <p:spPr>
          <a:xfrm>
            <a:off x="3843310" y="2161206"/>
            <a:ext cx="48819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462AF0"/>
                </a:solidFill>
                <a:latin typeface="Barlow"/>
                <a:ea typeface="Barlow"/>
                <a:cs typeface="Barlow"/>
                <a:sym typeface="Barlow"/>
              </a:rPr>
              <a:t>P</a:t>
            </a:r>
            <a:r>
              <a:rPr lang="en-US" sz="2100" u="none" strike="noStrike">
                <a:solidFill>
                  <a:srgbClr val="462AF0"/>
                </a:solidFill>
                <a:latin typeface="Barlow"/>
                <a:ea typeface="Barlow"/>
                <a:cs typeface="Barlow"/>
                <a:sym typeface="Barlow"/>
              </a:rPr>
              <a:t>roident sit quis qui do reprehenderit et exercitation veniam culpa incididunt consequat minim veniam deserunt laboris enim ut nulla aliquip quis aliqua.</a:t>
            </a:r>
            <a:endParaRPr/>
          </a:p>
        </p:txBody>
      </p:sp>
      <p:sp>
        <p:nvSpPr>
          <p:cNvPr id="728" name="Google Shape;728;p29"/>
          <p:cNvSpPr txBox="1"/>
          <p:nvPr/>
        </p:nvSpPr>
        <p:spPr>
          <a:xfrm>
            <a:off x="3843310" y="1486149"/>
            <a:ext cx="2983649"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462AF0"/>
                </a:solidFill>
                <a:latin typeface="Barlow"/>
                <a:ea typeface="Barlow"/>
                <a:cs typeface="Barlow"/>
                <a:sym typeface="Barlow"/>
              </a:rPr>
              <a:t>SOFTWARE 1</a:t>
            </a:r>
            <a:endParaRPr/>
          </a:p>
        </p:txBody>
      </p:sp>
      <p:sp>
        <p:nvSpPr>
          <p:cNvPr id="729" name="Google Shape;729;p29"/>
          <p:cNvSpPr txBox="1"/>
          <p:nvPr/>
        </p:nvSpPr>
        <p:spPr>
          <a:xfrm>
            <a:off x="3843310" y="5179743"/>
            <a:ext cx="48819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462AF0"/>
                </a:solidFill>
                <a:latin typeface="Barlow"/>
                <a:ea typeface="Barlow"/>
                <a:cs typeface="Barlow"/>
                <a:sym typeface="Barlow"/>
              </a:rPr>
              <a:t>P</a:t>
            </a:r>
            <a:r>
              <a:rPr lang="en-US" sz="2100" u="none" strike="noStrike">
                <a:solidFill>
                  <a:srgbClr val="462AF0"/>
                </a:solidFill>
                <a:latin typeface="Barlow"/>
                <a:ea typeface="Barlow"/>
                <a:cs typeface="Barlow"/>
                <a:sym typeface="Barlow"/>
              </a:rPr>
              <a:t>roident sit quis qui do reprehenderit et exercitation veniam culpa incididunt consequat minim veniam deserunt laboris enim ut nulla aliquip quis aliqua.</a:t>
            </a:r>
            <a:endParaRPr/>
          </a:p>
        </p:txBody>
      </p:sp>
      <p:sp>
        <p:nvSpPr>
          <p:cNvPr id="730" name="Google Shape;730;p29"/>
          <p:cNvSpPr txBox="1"/>
          <p:nvPr/>
        </p:nvSpPr>
        <p:spPr>
          <a:xfrm>
            <a:off x="3843310" y="4504686"/>
            <a:ext cx="2983649"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462AF0"/>
                </a:solidFill>
                <a:latin typeface="Barlow"/>
                <a:ea typeface="Barlow"/>
                <a:cs typeface="Barlow"/>
                <a:sym typeface="Barlow"/>
              </a:rPr>
              <a:t>SOFTWARE 2</a:t>
            </a:r>
            <a:endParaRPr/>
          </a:p>
        </p:txBody>
      </p:sp>
      <p:sp>
        <p:nvSpPr>
          <p:cNvPr id="731" name="Google Shape;731;p29"/>
          <p:cNvSpPr txBox="1"/>
          <p:nvPr/>
        </p:nvSpPr>
        <p:spPr>
          <a:xfrm>
            <a:off x="3843310" y="8198281"/>
            <a:ext cx="48819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100">
                <a:solidFill>
                  <a:srgbClr val="462AF0"/>
                </a:solidFill>
                <a:latin typeface="Barlow"/>
                <a:ea typeface="Barlow"/>
                <a:cs typeface="Barlow"/>
                <a:sym typeface="Barlow"/>
              </a:rPr>
              <a:t>P</a:t>
            </a:r>
            <a:r>
              <a:rPr lang="en-US" sz="2100" u="none" strike="noStrike">
                <a:solidFill>
                  <a:srgbClr val="462AF0"/>
                </a:solidFill>
                <a:latin typeface="Barlow"/>
                <a:ea typeface="Barlow"/>
                <a:cs typeface="Barlow"/>
                <a:sym typeface="Barlow"/>
              </a:rPr>
              <a:t>roident sit quis qui do reprehenderit et exercitation veniam culpa incididunt consequat minim veniam deserunt laboris enim ut nulla aliquip quis aliqua.</a:t>
            </a:r>
            <a:endParaRPr/>
          </a:p>
        </p:txBody>
      </p:sp>
      <p:sp>
        <p:nvSpPr>
          <p:cNvPr id="732" name="Google Shape;732;p29"/>
          <p:cNvSpPr txBox="1"/>
          <p:nvPr/>
        </p:nvSpPr>
        <p:spPr>
          <a:xfrm>
            <a:off x="3843310" y="7523223"/>
            <a:ext cx="2983649"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462AF0"/>
                </a:solidFill>
                <a:latin typeface="Barlow"/>
                <a:ea typeface="Barlow"/>
                <a:cs typeface="Barlow"/>
                <a:sym typeface="Barlow"/>
              </a:rPr>
              <a:t>SOFTWARE 3</a:t>
            </a:r>
            <a:endParaRPr/>
          </a:p>
        </p:txBody>
      </p:sp>
      <p:sp>
        <p:nvSpPr>
          <p:cNvPr id="733" name="Google Shape;733;p29"/>
          <p:cNvSpPr txBox="1"/>
          <p:nvPr/>
        </p:nvSpPr>
        <p:spPr>
          <a:xfrm>
            <a:off x="623032" y="124361"/>
            <a:ext cx="4363200" cy="754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900">
                <a:solidFill>
                  <a:srgbClr val="FFFFFF"/>
                </a:solidFill>
                <a:latin typeface="Six Caps"/>
                <a:ea typeface="Six Caps"/>
                <a:cs typeface="Six Caps"/>
                <a:sym typeface="Six Caps"/>
              </a:rPr>
              <a:t>GRAPHIC DESIGN</a:t>
            </a:r>
            <a:endParaRPr sz="2800"/>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name="Modern Introduction To Graphic Design Slides">
  <a:themeElements>
    <a:clrScheme name="Office">
      <a:dk1>
        <a:srgbClr val="000000"/>
      </a:dk1>
      <a:lt1>
        <a:srgbClr val="FFFFFF"/>
      </a:lt1>
      <a:dk2>
        <a:srgbClr val="462AF0"/>
      </a:dk2>
      <a:lt2>
        <a:srgbClr val="F0F0F0"/>
      </a:lt2>
      <a:accent1>
        <a:srgbClr val="FFFFFF"/>
      </a:accent1>
      <a:accent2>
        <a:srgbClr val="462AF0"/>
      </a:accent2>
      <a:accent3>
        <a:srgbClr val="0F1A38"/>
      </a:accent3>
      <a:accent4>
        <a:srgbClr val="0F1A38"/>
      </a:accent4>
      <a:accent5>
        <a:srgbClr val="0F1A38"/>
      </a:accent5>
      <a:accent6>
        <a:srgbClr val="462AF0"/>
      </a:accent6>
      <a:hlink>
        <a:srgbClr val="462AF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