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Arimo"/>
      <p:regular r:id="rId9"/>
      <p:bold r:id="rId10"/>
      <p:italic r:id="rId11"/>
      <p:boldItalic r:id="rId12"/>
    </p:embeddedFont>
    <p:embeddedFont>
      <p:font typeface="Jua"/>
      <p:regular r:id="rId13"/>
    </p:embeddedFont>
    <p:embeddedFont>
      <p:font typeface="DM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italic.fntdata"/><Relationship Id="rId10" Type="http://schemas.openxmlformats.org/officeDocument/2006/relationships/font" Target="fonts/Arimo-bold.fntdata"/><Relationship Id="rId13" Type="http://schemas.openxmlformats.org/officeDocument/2006/relationships/font" Target="fonts/Jua-regular.fntdata"/><Relationship Id="rId12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regular.fntdata"/><Relationship Id="rId15" Type="http://schemas.openxmlformats.org/officeDocument/2006/relationships/font" Target="fonts/DMSans-bold.fntdata"/><Relationship Id="rId14" Type="http://schemas.openxmlformats.org/officeDocument/2006/relationships/font" Target="fonts/DMSans-regular.fntdata"/><Relationship Id="rId17" Type="http://schemas.openxmlformats.org/officeDocument/2006/relationships/font" Target="fonts/DMSans-boldItalic.fntdata"/><Relationship Id="rId16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C37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538494" y="5571313"/>
            <a:ext cx="12310494" cy="1988687"/>
            <a:chOff x="0" y="-106312"/>
            <a:chExt cx="16413992" cy="2651582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717992" y="-106312"/>
              <a:ext cx="14256004" cy="2651582"/>
              <a:chOff x="0" y="-28575"/>
              <a:chExt cx="3831772" cy="712701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0" y="0"/>
                <a:ext cx="3831772" cy="684126"/>
              </a:xfrm>
              <a:custGeom>
                <a:rect b="b" l="l" r="r" t="t"/>
                <a:pathLst>
                  <a:path extrusionOk="0" h="684126" w="38317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684126"/>
                    </a:lnTo>
                    <a:lnTo>
                      <a:pt x="0" y="684126"/>
                    </a:lnTo>
                    <a:close/>
                  </a:path>
                </a:pathLst>
              </a:custGeom>
              <a:solidFill>
                <a:srgbClr val="AF7652"/>
              </a:solidFill>
              <a:ln>
                <a:noFill/>
              </a:ln>
            </p:spPr>
          </p:sp>
          <p:sp>
            <p:nvSpPr>
              <p:cNvPr id="87" name="Google Shape;87;p13"/>
              <p:cNvSpPr txBox="1"/>
              <p:nvPr/>
            </p:nvSpPr>
            <p:spPr>
              <a:xfrm>
                <a:off x="0" y="-28575"/>
                <a:ext cx="3831771" cy="71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717992" y="2064695"/>
              <a:ext cx="14256004" cy="480575"/>
              <a:chOff x="0" y="-28575"/>
              <a:chExt cx="3831772" cy="12917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0" y="0"/>
                <a:ext cx="3831772" cy="100595"/>
              </a:xfrm>
              <a:custGeom>
                <a:rect b="b" l="l" r="r" t="t"/>
                <a:pathLst>
                  <a:path extrusionOk="0" h="100595" w="38317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00595"/>
                    </a:lnTo>
                    <a:lnTo>
                      <a:pt x="0" y="100595"/>
                    </a:lnTo>
                    <a:close/>
                  </a:path>
                </a:pathLst>
              </a:custGeom>
              <a:solidFill>
                <a:srgbClr val="86583B"/>
              </a:solidFill>
              <a:ln>
                <a:noFill/>
              </a:ln>
            </p:spPr>
          </p:sp>
          <p:sp>
            <p:nvSpPr>
              <p:cNvPr id="90" name="Google Shape;90;p13"/>
              <p:cNvSpPr txBox="1"/>
              <p:nvPr/>
            </p:nvSpPr>
            <p:spPr>
              <a:xfrm>
                <a:off x="0" y="-28575"/>
                <a:ext cx="3831771" cy="129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1" name="Google Shape;91;p13"/>
            <p:cNvCxnSpPr/>
            <p:nvPr/>
          </p:nvCxnSpPr>
          <p:spPr>
            <a:xfrm>
              <a:off x="0" y="4897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1270068" y="961602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717992" y="1298035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2031786" y="1761113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5852591" y="2181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7024951" y="76066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6312334" y="1323435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9087637" y="1786513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9706065" y="1012402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11517992" y="4643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1" name="Google Shape;101;p13"/>
          <p:cNvSpPr/>
          <p:nvPr/>
        </p:nvSpPr>
        <p:spPr>
          <a:xfrm rot="-6066767">
            <a:off x="6075872" y="-1443589"/>
            <a:ext cx="1905129" cy="6163653"/>
          </a:xfrm>
          <a:custGeom>
            <a:rect b="b" l="l" r="r" t="t"/>
            <a:pathLst>
              <a:path extrusionOk="0" h="6163653" w="1905129">
                <a:moveTo>
                  <a:pt x="0" y="0"/>
                </a:moveTo>
                <a:lnTo>
                  <a:pt x="1905129" y="0"/>
                </a:lnTo>
                <a:lnTo>
                  <a:pt x="1905129" y="6163653"/>
                </a:lnTo>
                <a:lnTo>
                  <a:pt x="0" y="6163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13"/>
          <p:cNvGrpSpPr/>
          <p:nvPr/>
        </p:nvGrpSpPr>
        <p:grpSpPr>
          <a:xfrm>
            <a:off x="7365549" y="6874931"/>
            <a:ext cx="997827" cy="223676"/>
            <a:chOff x="0" y="0"/>
            <a:chExt cx="807698" cy="181056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807698" cy="181056"/>
            </a:xfrm>
            <a:custGeom>
              <a:rect b="b" l="l" r="r" t="t"/>
              <a:pathLst>
                <a:path extrusionOk="0" h="181056" w="807698">
                  <a:moveTo>
                    <a:pt x="403849" y="0"/>
                  </a:moveTo>
                  <a:cubicBezTo>
                    <a:pt x="180809" y="0"/>
                    <a:pt x="0" y="40531"/>
                    <a:pt x="0" y="90528"/>
                  </a:cubicBezTo>
                  <a:cubicBezTo>
                    <a:pt x="0" y="140525"/>
                    <a:pt x="180809" y="181056"/>
                    <a:pt x="403849" y="181056"/>
                  </a:cubicBezTo>
                  <a:cubicBezTo>
                    <a:pt x="626888" y="181056"/>
                    <a:pt x="807698" y="140525"/>
                    <a:pt x="807698" y="90528"/>
                  </a:cubicBezTo>
                  <a:cubicBezTo>
                    <a:pt x="807698" y="40531"/>
                    <a:pt x="626888" y="0"/>
                    <a:pt x="40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5722" y="36024"/>
              <a:ext cx="656254" cy="128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3"/>
          <p:cNvSpPr txBox="1"/>
          <p:nvPr/>
        </p:nvSpPr>
        <p:spPr>
          <a:xfrm rot="-768686">
            <a:off x="7207326" y="1113321"/>
            <a:ext cx="231606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 rot="1350899">
            <a:off x="8111873" y="1892752"/>
            <a:ext cx="1631621" cy="5278773"/>
          </a:xfrm>
          <a:custGeom>
            <a:rect b="b" l="l" r="r" t="t"/>
            <a:pathLst>
              <a:path extrusionOk="0" h="5278773" w="1631621">
                <a:moveTo>
                  <a:pt x="0" y="0"/>
                </a:moveTo>
                <a:lnTo>
                  <a:pt x="1631621" y="0"/>
                </a:lnTo>
                <a:lnTo>
                  <a:pt x="1631621" y="5278773"/>
                </a:lnTo>
                <a:lnTo>
                  <a:pt x="0" y="5278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 txBox="1"/>
          <p:nvPr/>
        </p:nvSpPr>
        <p:spPr>
          <a:xfrm rot="1355155">
            <a:off x="7990716" y="4678889"/>
            <a:ext cx="1041240" cy="173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 elit, sed do eiusmod tempor.</a:t>
            </a:r>
            <a:endParaRPr/>
          </a:p>
        </p:txBody>
      </p:sp>
      <p:grpSp>
        <p:nvGrpSpPr>
          <p:cNvPr id="108" name="Google Shape;108;p13"/>
          <p:cNvGrpSpPr/>
          <p:nvPr/>
        </p:nvGrpSpPr>
        <p:grpSpPr>
          <a:xfrm>
            <a:off x="851321" y="6704968"/>
            <a:ext cx="2131979" cy="275738"/>
            <a:chOff x="0" y="0"/>
            <a:chExt cx="1725744" cy="223198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1725744" cy="223198"/>
            </a:xfrm>
            <a:custGeom>
              <a:rect b="b" l="l" r="r" t="t"/>
              <a:pathLst>
                <a:path extrusionOk="0" h="223198" w="1725744">
                  <a:moveTo>
                    <a:pt x="862872" y="0"/>
                  </a:moveTo>
                  <a:cubicBezTo>
                    <a:pt x="386321" y="0"/>
                    <a:pt x="0" y="49964"/>
                    <a:pt x="0" y="111599"/>
                  </a:cubicBezTo>
                  <a:cubicBezTo>
                    <a:pt x="0" y="173233"/>
                    <a:pt x="386321" y="223198"/>
                    <a:pt x="862872" y="223198"/>
                  </a:cubicBezTo>
                  <a:cubicBezTo>
                    <a:pt x="1339423" y="223198"/>
                    <a:pt x="1725744" y="173233"/>
                    <a:pt x="1725744" y="111599"/>
                  </a:cubicBezTo>
                  <a:cubicBezTo>
                    <a:pt x="1725744" y="49964"/>
                    <a:pt x="1339423" y="0"/>
                    <a:pt x="862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161788" y="39975"/>
              <a:ext cx="1402167" cy="162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3"/>
          <p:cNvSpPr/>
          <p:nvPr/>
        </p:nvSpPr>
        <p:spPr>
          <a:xfrm rot="2807003">
            <a:off x="680934" y="3655353"/>
            <a:ext cx="3293285" cy="3293285"/>
          </a:xfrm>
          <a:custGeom>
            <a:rect b="b" l="l" r="r" t="t"/>
            <a:pathLst>
              <a:path extrusionOk="0" h="3293285" w="3293285">
                <a:moveTo>
                  <a:pt x="0" y="0"/>
                </a:moveTo>
                <a:lnTo>
                  <a:pt x="3293285" y="0"/>
                </a:lnTo>
                <a:lnTo>
                  <a:pt x="3293285" y="3293285"/>
                </a:lnTo>
                <a:lnTo>
                  <a:pt x="0" y="329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2" name="Google Shape;112;p13"/>
          <p:cNvGrpSpPr/>
          <p:nvPr/>
        </p:nvGrpSpPr>
        <p:grpSpPr>
          <a:xfrm rot="-1111185">
            <a:off x="4494040" y="4334570"/>
            <a:ext cx="87113" cy="218890"/>
            <a:chOff x="0" y="0"/>
            <a:chExt cx="31502" cy="79156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31502" cy="79156"/>
            </a:xfrm>
            <a:custGeom>
              <a:rect b="b" l="l" r="r" t="t"/>
              <a:pathLst>
                <a:path extrusionOk="0" h="79156" w="31502">
                  <a:moveTo>
                    <a:pt x="0" y="0"/>
                  </a:moveTo>
                  <a:lnTo>
                    <a:pt x="31502" y="0"/>
                  </a:lnTo>
                  <a:lnTo>
                    <a:pt x="31502" y="79156"/>
                  </a:lnTo>
                  <a:lnTo>
                    <a:pt x="0" y="79156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114" name="Google Shape;114;p13"/>
            <p:cNvSpPr txBox="1"/>
            <p:nvPr/>
          </p:nvSpPr>
          <p:spPr>
            <a:xfrm>
              <a:off x="0" y="19050"/>
              <a:ext cx="31502" cy="60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325" lIns="50325" spcFirstLastPara="1" rIns="50325" wrap="square" tIns="50325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3"/>
          <p:cNvSpPr txBox="1"/>
          <p:nvPr/>
        </p:nvSpPr>
        <p:spPr>
          <a:xfrm rot="-764101">
            <a:off x="7693506" y="634925"/>
            <a:ext cx="1070446" cy="47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effect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 rot="-3917995">
            <a:off x="9050248" y="2587164"/>
            <a:ext cx="1070446" cy="47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effect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518109" y="328006"/>
            <a:ext cx="3745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cause and</a:t>
            </a:r>
            <a:endParaRPr b="0" i="0" sz="6000" u="none" cap="none" strike="noStrike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effects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645381" y="2190194"/>
            <a:ext cx="2963450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Ut enim ad minim veniam.</a:t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4208925" y="2454525"/>
            <a:ext cx="4405104" cy="3294000"/>
          </a:xfrm>
          <a:prstGeom prst="cloud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3199655" y="4296927"/>
            <a:ext cx="1586158" cy="718147"/>
            <a:chOff x="0" y="0"/>
            <a:chExt cx="2114878" cy="957529"/>
          </a:xfrm>
        </p:grpSpPr>
        <p:grpSp>
          <p:nvGrpSpPr>
            <p:cNvPr id="121" name="Google Shape;121;p13"/>
            <p:cNvGrpSpPr/>
            <p:nvPr/>
          </p:nvGrpSpPr>
          <p:grpSpPr>
            <a:xfrm rot="-1111185">
              <a:off x="14827" y="285974"/>
              <a:ext cx="1827941" cy="391383"/>
              <a:chOff x="0" y="0"/>
              <a:chExt cx="495772" cy="10615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0" y="0"/>
                <a:ext cx="495772" cy="106150"/>
              </a:xfrm>
              <a:custGeom>
                <a:rect b="b" l="l" r="r" t="t"/>
                <a:pathLst>
                  <a:path extrusionOk="0" h="106150" w="495772">
                    <a:moveTo>
                      <a:pt x="0" y="0"/>
                    </a:moveTo>
                    <a:lnTo>
                      <a:pt x="495772" y="0"/>
                    </a:lnTo>
                    <a:lnTo>
                      <a:pt x="495772" y="106150"/>
                    </a:lnTo>
                    <a:lnTo>
                      <a:pt x="0" y="106150"/>
                    </a:lnTo>
                    <a:close/>
                  </a:path>
                </a:pathLst>
              </a:custGeom>
              <a:solidFill>
                <a:srgbClr val="FFFDFC"/>
              </a:solidFill>
              <a:ln cap="sq" cmpd="sng" w="381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3" name="Google Shape;123;p13"/>
              <p:cNvSpPr txBox="1"/>
              <p:nvPr/>
            </p:nvSpPr>
            <p:spPr>
              <a:xfrm>
                <a:off x="0" y="19050"/>
                <a:ext cx="495772" cy="8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325" lIns="50325" spcFirstLastPara="1" rIns="50325" wrap="square" tIns="50325">
                <a:noAutofit/>
              </a:bodyPr>
              <a:lstStyle/>
              <a:p>
                <a:pPr indent="0" lvl="0" marL="0" marR="0" rtl="0" algn="ctr">
                  <a:lnSpc>
                    <a:spcPct val="8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1783922" y="0"/>
              <a:ext cx="330956" cy="307814"/>
              <a:chOff x="0" y="0"/>
              <a:chExt cx="88955" cy="82735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0" y="0"/>
                <a:ext cx="88955" cy="82735"/>
              </a:xfrm>
              <a:custGeom>
                <a:rect b="b" l="l" r="r" t="t"/>
                <a:pathLst>
                  <a:path extrusionOk="0" h="82735" w="88955">
                    <a:moveTo>
                      <a:pt x="0" y="0"/>
                    </a:moveTo>
                    <a:lnTo>
                      <a:pt x="88955" y="0"/>
                    </a:lnTo>
                    <a:lnTo>
                      <a:pt x="88955" y="82735"/>
                    </a:lnTo>
                    <a:lnTo>
                      <a:pt x="0" y="82735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</p:sp>
          <p:sp>
            <p:nvSpPr>
              <p:cNvPr id="126" name="Google Shape;126;p13"/>
              <p:cNvSpPr txBox="1"/>
              <p:nvPr/>
            </p:nvSpPr>
            <p:spPr>
              <a:xfrm>
                <a:off x="0" y="19050"/>
                <a:ext cx="88955" cy="6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 rot="-1121523">
              <a:off x="12951" y="318543"/>
              <a:ext cx="1911938" cy="295857"/>
              <a:chOff x="0" y="0"/>
              <a:chExt cx="513897" cy="79521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0" y="0"/>
                <a:ext cx="513897" cy="79521"/>
              </a:xfrm>
              <a:custGeom>
                <a:rect b="b" l="l" r="r" t="t"/>
                <a:pathLst>
                  <a:path extrusionOk="0" h="79521" w="513897">
                    <a:moveTo>
                      <a:pt x="0" y="0"/>
                    </a:moveTo>
                    <a:lnTo>
                      <a:pt x="513897" y="0"/>
                    </a:lnTo>
                    <a:lnTo>
                      <a:pt x="513897" y="79521"/>
                    </a:lnTo>
                    <a:lnTo>
                      <a:pt x="0" y="7952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</p:sp>
          <p:sp>
            <p:nvSpPr>
              <p:cNvPr id="129" name="Google Shape;129;p13"/>
              <p:cNvSpPr txBox="1"/>
              <p:nvPr/>
            </p:nvSpPr>
            <p:spPr>
              <a:xfrm>
                <a:off x="0" y="19050"/>
                <a:ext cx="513897" cy="60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0" name="Google Shape;130;p13"/>
          <p:cNvSpPr txBox="1"/>
          <p:nvPr/>
        </p:nvSpPr>
        <p:spPr>
          <a:xfrm>
            <a:off x="5682360" y="2869650"/>
            <a:ext cx="138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cause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5216210" y="3471434"/>
            <a:ext cx="2316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Ut enim ad minim veniam.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C37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4"/>
          <p:cNvGrpSpPr/>
          <p:nvPr/>
        </p:nvGrpSpPr>
        <p:grpSpPr>
          <a:xfrm>
            <a:off x="-538494" y="5571313"/>
            <a:ext cx="12310494" cy="1988687"/>
            <a:chOff x="0" y="-106312"/>
            <a:chExt cx="16413992" cy="2651582"/>
          </a:xfrm>
        </p:grpSpPr>
        <p:grpSp>
          <p:nvGrpSpPr>
            <p:cNvPr id="137" name="Google Shape;137;p14"/>
            <p:cNvGrpSpPr/>
            <p:nvPr/>
          </p:nvGrpSpPr>
          <p:grpSpPr>
            <a:xfrm>
              <a:off x="717992" y="-106312"/>
              <a:ext cx="14256004" cy="2651582"/>
              <a:chOff x="0" y="-28575"/>
              <a:chExt cx="3831772" cy="712701"/>
            </a:xfrm>
          </p:grpSpPr>
          <p:sp>
            <p:nvSpPr>
              <p:cNvPr id="138" name="Google Shape;138;p14"/>
              <p:cNvSpPr/>
              <p:nvPr/>
            </p:nvSpPr>
            <p:spPr>
              <a:xfrm>
                <a:off x="0" y="0"/>
                <a:ext cx="3831772" cy="684126"/>
              </a:xfrm>
              <a:custGeom>
                <a:rect b="b" l="l" r="r" t="t"/>
                <a:pathLst>
                  <a:path extrusionOk="0" h="684126" w="38317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684126"/>
                    </a:lnTo>
                    <a:lnTo>
                      <a:pt x="0" y="684126"/>
                    </a:lnTo>
                    <a:close/>
                  </a:path>
                </a:pathLst>
              </a:custGeom>
              <a:solidFill>
                <a:srgbClr val="AF7652"/>
              </a:solidFill>
              <a:ln>
                <a:noFill/>
              </a:ln>
            </p:spPr>
          </p:sp>
          <p:sp>
            <p:nvSpPr>
              <p:cNvPr id="139" name="Google Shape;139;p14"/>
              <p:cNvSpPr txBox="1"/>
              <p:nvPr/>
            </p:nvSpPr>
            <p:spPr>
              <a:xfrm>
                <a:off x="0" y="-28575"/>
                <a:ext cx="3831771" cy="71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14"/>
            <p:cNvGrpSpPr/>
            <p:nvPr/>
          </p:nvGrpSpPr>
          <p:grpSpPr>
            <a:xfrm>
              <a:off x="717992" y="2064695"/>
              <a:ext cx="14256004" cy="480575"/>
              <a:chOff x="0" y="-28575"/>
              <a:chExt cx="3831772" cy="129170"/>
            </a:xfrm>
          </p:grpSpPr>
          <p:sp>
            <p:nvSpPr>
              <p:cNvPr id="141" name="Google Shape;141;p14"/>
              <p:cNvSpPr/>
              <p:nvPr/>
            </p:nvSpPr>
            <p:spPr>
              <a:xfrm>
                <a:off x="0" y="0"/>
                <a:ext cx="3831772" cy="100595"/>
              </a:xfrm>
              <a:custGeom>
                <a:rect b="b" l="l" r="r" t="t"/>
                <a:pathLst>
                  <a:path extrusionOk="0" h="100595" w="38317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00595"/>
                    </a:lnTo>
                    <a:lnTo>
                      <a:pt x="0" y="100595"/>
                    </a:lnTo>
                    <a:close/>
                  </a:path>
                </a:pathLst>
              </a:custGeom>
              <a:solidFill>
                <a:srgbClr val="86583B"/>
              </a:solidFill>
              <a:ln>
                <a:noFill/>
              </a:ln>
            </p:spPr>
          </p:sp>
          <p:sp>
            <p:nvSpPr>
              <p:cNvPr id="142" name="Google Shape;142;p14"/>
              <p:cNvSpPr txBox="1"/>
              <p:nvPr/>
            </p:nvSpPr>
            <p:spPr>
              <a:xfrm>
                <a:off x="0" y="-28575"/>
                <a:ext cx="3831771" cy="129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3" name="Google Shape;143;p14"/>
            <p:cNvCxnSpPr/>
            <p:nvPr/>
          </p:nvCxnSpPr>
          <p:spPr>
            <a:xfrm>
              <a:off x="0" y="4897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14"/>
            <p:cNvCxnSpPr/>
            <p:nvPr/>
          </p:nvCxnSpPr>
          <p:spPr>
            <a:xfrm>
              <a:off x="1270068" y="961602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14"/>
            <p:cNvCxnSpPr/>
            <p:nvPr/>
          </p:nvCxnSpPr>
          <p:spPr>
            <a:xfrm>
              <a:off x="717992" y="1298035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14"/>
            <p:cNvCxnSpPr/>
            <p:nvPr/>
          </p:nvCxnSpPr>
          <p:spPr>
            <a:xfrm>
              <a:off x="2031786" y="1761113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14"/>
            <p:cNvCxnSpPr/>
            <p:nvPr/>
          </p:nvCxnSpPr>
          <p:spPr>
            <a:xfrm>
              <a:off x="5852591" y="2181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14"/>
            <p:cNvCxnSpPr/>
            <p:nvPr/>
          </p:nvCxnSpPr>
          <p:spPr>
            <a:xfrm>
              <a:off x="7024951" y="76066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14"/>
            <p:cNvCxnSpPr/>
            <p:nvPr/>
          </p:nvCxnSpPr>
          <p:spPr>
            <a:xfrm>
              <a:off x="6312334" y="1323435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14"/>
            <p:cNvCxnSpPr/>
            <p:nvPr/>
          </p:nvCxnSpPr>
          <p:spPr>
            <a:xfrm>
              <a:off x="9087637" y="1786513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14"/>
            <p:cNvCxnSpPr/>
            <p:nvPr/>
          </p:nvCxnSpPr>
          <p:spPr>
            <a:xfrm>
              <a:off x="9706065" y="1012402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14"/>
            <p:cNvCxnSpPr/>
            <p:nvPr/>
          </p:nvCxnSpPr>
          <p:spPr>
            <a:xfrm>
              <a:off x="11517992" y="4643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3" name="Google Shape;153;p14"/>
          <p:cNvSpPr txBox="1"/>
          <p:nvPr/>
        </p:nvSpPr>
        <p:spPr>
          <a:xfrm>
            <a:off x="425682" y="2615042"/>
            <a:ext cx="4252050" cy="2563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uses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following free fonts: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76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Titles: Tomorrow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Body Copy: Chakra Petch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76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Don't forget to delete this page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before presenting. </a:t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 rot="2807003">
            <a:off x="4814112" y="3531932"/>
            <a:ext cx="3293285" cy="3293285"/>
          </a:xfrm>
          <a:custGeom>
            <a:rect b="b" l="l" r="r" t="t"/>
            <a:pathLst>
              <a:path extrusionOk="0" h="3293285" w="3293285">
                <a:moveTo>
                  <a:pt x="0" y="0"/>
                </a:moveTo>
                <a:lnTo>
                  <a:pt x="3293285" y="0"/>
                </a:lnTo>
                <a:lnTo>
                  <a:pt x="3293285" y="3293285"/>
                </a:lnTo>
                <a:lnTo>
                  <a:pt x="0" y="329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 txBox="1"/>
          <p:nvPr/>
        </p:nvSpPr>
        <p:spPr>
          <a:xfrm>
            <a:off x="425682" y="456644"/>
            <a:ext cx="3707496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Resource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Page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425682" y="6147989"/>
            <a:ext cx="4590000" cy="457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Happy Designing!</a:t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8192605" y="1423365"/>
            <a:ext cx="1631621" cy="5278773"/>
          </a:xfrm>
          <a:custGeom>
            <a:rect b="b" l="l" r="r" t="t"/>
            <a:pathLst>
              <a:path extrusionOk="0" h="5278773" w="1631621">
                <a:moveTo>
                  <a:pt x="0" y="0"/>
                </a:moveTo>
                <a:lnTo>
                  <a:pt x="1631620" y="0"/>
                </a:lnTo>
                <a:lnTo>
                  <a:pt x="1631620" y="5278773"/>
                </a:lnTo>
                <a:lnTo>
                  <a:pt x="0" y="5278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 rot="579240">
            <a:off x="9876190" y="1423365"/>
            <a:ext cx="1631621" cy="5278773"/>
          </a:xfrm>
          <a:custGeom>
            <a:rect b="b" l="l" r="r" t="t"/>
            <a:pathLst>
              <a:path extrusionOk="0" h="5278773" w="1631621">
                <a:moveTo>
                  <a:pt x="0" y="0"/>
                </a:moveTo>
                <a:lnTo>
                  <a:pt x="1631620" y="0"/>
                </a:lnTo>
                <a:lnTo>
                  <a:pt x="1631620" y="5278773"/>
                </a:lnTo>
                <a:lnTo>
                  <a:pt x="0" y="5278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C37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5"/>
          <p:cNvGrpSpPr/>
          <p:nvPr/>
        </p:nvGrpSpPr>
        <p:grpSpPr>
          <a:xfrm>
            <a:off x="-538494" y="5571313"/>
            <a:ext cx="12310494" cy="1988687"/>
            <a:chOff x="0" y="-106312"/>
            <a:chExt cx="16413992" cy="2651582"/>
          </a:xfrm>
        </p:grpSpPr>
        <p:grpSp>
          <p:nvGrpSpPr>
            <p:cNvPr id="164" name="Google Shape;164;p15"/>
            <p:cNvGrpSpPr/>
            <p:nvPr/>
          </p:nvGrpSpPr>
          <p:grpSpPr>
            <a:xfrm>
              <a:off x="717992" y="-106312"/>
              <a:ext cx="14256004" cy="2651582"/>
              <a:chOff x="0" y="-28575"/>
              <a:chExt cx="3831772" cy="712701"/>
            </a:xfrm>
          </p:grpSpPr>
          <p:sp>
            <p:nvSpPr>
              <p:cNvPr id="165" name="Google Shape;165;p15"/>
              <p:cNvSpPr/>
              <p:nvPr/>
            </p:nvSpPr>
            <p:spPr>
              <a:xfrm>
                <a:off x="0" y="0"/>
                <a:ext cx="3831772" cy="684126"/>
              </a:xfrm>
              <a:custGeom>
                <a:rect b="b" l="l" r="r" t="t"/>
                <a:pathLst>
                  <a:path extrusionOk="0" h="684126" w="38317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684126"/>
                    </a:lnTo>
                    <a:lnTo>
                      <a:pt x="0" y="684126"/>
                    </a:lnTo>
                    <a:close/>
                  </a:path>
                </a:pathLst>
              </a:custGeom>
              <a:solidFill>
                <a:srgbClr val="AF7652"/>
              </a:solidFill>
              <a:ln>
                <a:noFill/>
              </a:ln>
            </p:spPr>
          </p:sp>
          <p:sp>
            <p:nvSpPr>
              <p:cNvPr id="166" name="Google Shape;166;p15"/>
              <p:cNvSpPr txBox="1"/>
              <p:nvPr/>
            </p:nvSpPr>
            <p:spPr>
              <a:xfrm>
                <a:off x="0" y="-28575"/>
                <a:ext cx="3831771" cy="71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15"/>
            <p:cNvGrpSpPr/>
            <p:nvPr/>
          </p:nvGrpSpPr>
          <p:grpSpPr>
            <a:xfrm>
              <a:off x="717992" y="2064695"/>
              <a:ext cx="14256004" cy="480575"/>
              <a:chOff x="0" y="-28575"/>
              <a:chExt cx="3831772" cy="129170"/>
            </a:xfrm>
          </p:grpSpPr>
          <p:sp>
            <p:nvSpPr>
              <p:cNvPr id="168" name="Google Shape;168;p15"/>
              <p:cNvSpPr/>
              <p:nvPr/>
            </p:nvSpPr>
            <p:spPr>
              <a:xfrm>
                <a:off x="0" y="0"/>
                <a:ext cx="3831772" cy="100595"/>
              </a:xfrm>
              <a:custGeom>
                <a:rect b="b" l="l" r="r" t="t"/>
                <a:pathLst>
                  <a:path extrusionOk="0" h="100595" w="38317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00595"/>
                    </a:lnTo>
                    <a:lnTo>
                      <a:pt x="0" y="100595"/>
                    </a:lnTo>
                    <a:close/>
                  </a:path>
                </a:pathLst>
              </a:custGeom>
              <a:solidFill>
                <a:srgbClr val="86583B"/>
              </a:solidFill>
              <a:ln>
                <a:noFill/>
              </a:ln>
            </p:spPr>
          </p:sp>
          <p:sp>
            <p:nvSpPr>
              <p:cNvPr id="169" name="Google Shape;169;p15"/>
              <p:cNvSpPr txBox="1"/>
              <p:nvPr/>
            </p:nvSpPr>
            <p:spPr>
              <a:xfrm>
                <a:off x="0" y="-28575"/>
                <a:ext cx="3831771" cy="129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0" name="Google Shape;170;p15"/>
            <p:cNvCxnSpPr/>
            <p:nvPr/>
          </p:nvCxnSpPr>
          <p:spPr>
            <a:xfrm>
              <a:off x="0" y="4897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p15"/>
            <p:cNvCxnSpPr/>
            <p:nvPr/>
          </p:nvCxnSpPr>
          <p:spPr>
            <a:xfrm>
              <a:off x="1270068" y="961602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2" name="Google Shape;172;p15"/>
            <p:cNvCxnSpPr/>
            <p:nvPr/>
          </p:nvCxnSpPr>
          <p:spPr>
            <a:xfrm>
              <a:off x="717992" y="1298035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" name="Google Shape;173;p15"/>
            <p:cNvCxnSpPr/>
            <p:nvPr/>
          </p:nvCxnSpPr>
          <p:spPr>
            <a:xfrm>
              <a:off x="2031786" y="1761113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15"/>
            <p:cNvCxnSpPr/>
            <p:nvPr/>
          </p:nvCxnSpPr>
          <p:spPr>
            <a:xfrm>
              <a:off x="5852591" y="2181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" name="Google Shape;175;p15"/>
            <p:cNvCxnSpPr/>
            <p:nvPr/>
          </p:nvCxnSpPr>
          <p:spPr>
            <a:xfrm>
              <a:off x="7024951" y="76066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15"/>
            <p:cNvCxnSpPr/>
            <p:nvPr/>
          </p:nvCxnSpPr>
          <p:spPr>
            <a:xfrm>
              <a:off x="6312334" y="1323435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p15"/>
            <p:cNvCxnSpPr/>
            <p:nvPr/>
          </p:nvCxnSpPr>
          <p:spPr>
            <a:xfrm>
              <a:off x="9087637" y="1786513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15"/>
            <p:cNvCxnSpPr/>
            <p:nvPr/>
          </p:nvCxnSpPr>
          <p:spPr>
            <a:xfrm>
              <a:off x="9706065" y="1012402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15"/>
            <p:cNvCxnSpPr/>
            <p:nvPr/>
          </p:nvCxnSpPr>
          <p:spPr>
            <a:xfrm>
              <a:off x="11517992" y="464397"/>
              <a:ext cx="4896000" cy="0"/>
            </a:xfrm>
            <a:prstGeom prst="straightConnector1">
              <a:avLst/>
            </a:prstGeom>
            <a:noFill/>
            <a:ln cap="flat" cmpd="sng" w="50800">
              <a:solidFill>
                <a:srgbClr val="86583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0" name="Google Shape;180;p15"/>
          <p:cNvSpPr/>
          <p:nvPr/>
        </p:nvSpPr>
        <p:spPr>
          <a:xfrm rot="579240">
            <a:off x="-815810" y="1425795"/>
            <a:ext cx="1631621" cy="5278773"/>
          </a:xfrm>
          <a:custGeom>
            <a:rect b="b" l="l" r="r" t="t"/>
            <a:pathLst>
              <a:path extrusionOk="0" h="5278773" w="1631621">
                <a:moveTo>
                  <a:pt x="0" y="0"/>
                </a:moveTo>
                <a:lnTo>
                  <a:pt x="1631620" y="0"/>
                </a:lnTo>
                <a:lnTo>
                  <a:pt x="1631620" y="5278773"/>
                </a:lnTo>
                <a:lnTo>
                  <a:pt x="0" y="5278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 rot="1218358">
            <a:off x="850300" y="1618561"/>
            <a:ext cx="1631621" cy="5278773"/>
          </a:xfrm>
          <a:custGeom>
            <a:rect b="b" l="l" r="r" t="t"/>
            <a:pathLst>
              <a:path extrusionOk="0" h="5278773" w="1631621">
                <a:moveTo>
                  <a:pt x="0" y="0"/>
                </a:moveTo>
                <a:lnTo>
                  <a:pt x="1631621" y="0"/>
                </a:lnTo>
                <a:lnTo>
                  <a:pt x="1631621" y="5278773"/>
                </a:lnTo>
                <a:lnTo>
                  <a:pt x="0" y="5278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 rot="4982141">
            <a:off x="3569131" y="3247211"/>
            <a:ext cx="1631621" cy="5278773"/>
          </a:xfrm>
          <a:custGeom>
            <a:rect b="b" l="l" r="r" t="t"/>
            <a:pathLst>
              <a:path extrusionOk="0" h="5278773" w="1631621">
                <a:moveTo>
                  <a:pt x="0" y="0"/>
                </a:moveTo>
                <a:lnTo>
                  <a:pt x="1631621" y="0"/>
                </a:lnTo>
                <a:lnTo>
                  <a:pt x="1631621" y="5278772"/>
                </a:lnTo>
                <a:lnTo>
                  <a:pt x="0" y="527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5"/>
          <p:cNvSpPr txBox="1"/>
          <p:nvPr/>
        </p:nvSpPr>
        <p:spPr>
          <a:xfrm>
            <a:off x="5029923" y="3308472"/>
            <a:ext cx="5220825" cy="1908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is free for everyone to use thanks to the following:</a:t>
            </a:r>
            <a:endParaRPr/>
          </a:p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76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SlidesCarnival</a:t>
            </a: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for the presentation template</a:t>
            </a:r>
            <a:endParaRPr/>
          </a:p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Pixabay, Pexels</a:t>
            </a:r>
            <a:r>
              <a:rPr b="0" i="0" lang="en-US" sz="197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for the photos</a:t>
            </a:r>
            <a:endParaRPr/>
          </a:p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76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6543252" y="373863"/>
            <a:ext cx="3707496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Credits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5660748" y="6152314"/>
            <a:ext cx="4590000" cy="45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Happy Designing!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600" y="1603500"/>
            <a:ext cx="4962549" cy="12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