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Anton"/>
      <p:regular r:id="rId9"/>
    </p:embeddedFont>
    <p:embeddedFont>
      <p:font typeface="Arim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nto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27E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3575" y="3238712"/>
            <a:ext cx="7392850" cy="73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25" y="92563"/>
            <a:ext cx="7392850" cy="73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257513" y="-250425"/>
            <a:ext cx="50451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COMPARE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447789" y="9713439"/>
            <a:ext cx="4664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CONTRAST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 rot="-5400000">
            <a:off x="-4394868" y="5144388"/>
            <a:ext cx="9522439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Explore the similarities and differences between two ideas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 rot="5400000">
            <a:off x="2430052" y="4973168"/>
            <a:ext cx="9522439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Explore the similarities and differences between two ideas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522104" y="1680970"/>
            <a:ext cx="451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you love </a:t>
            </a:r>
            <a:r>
              <a:rPr b="1" lang="en-US" sz="2500">
                <a:latin typeface="Arimo"/>
                <a:ea typeface="Arimo"/>
                <a:cs typeface="Arimo"/>
                <a:sym typeface="Arimo"/>
              </a:rPr>
              <a:t>&amp;</a:t>
            </a:r>
            <a:endParaRPr b="1" sz="25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adore doing</a:t>
            </a:r>
            <a:endParaRPr sz="2500"/>
          </a:p>
        </p:txBody>
      </p:sp>
      <p:sp>
        <p:nvSpPr>
          <p:cNvPr id="91" name="Google Shape;91;p13"/>
          <p:cNvSpPr txBox="1"/>
          <p:nvPr/>
        </p:nvSpPr>
        <p:spPr>
          <a:xfrm>
            <a:off x="1793744" y="8519041"/>
            <a:ext cx="397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you’re really</a:t>
            </a:r>
            <a:endParaRPr b="1" sz="25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good at</a:t>
            </a:r>
            <a:endParaRPr sz="2500"/>
          </a:p>
        </p:txBody>
      </p:sp>
      <p:sp>
        <p:nvSpPr>
          <p:cNvPr id="92" name="Google Shape;92;p13"/>
          <p:cNvSpPr txBox="1"/>
          <p:nvPr/>
        </p:nvSpPr>
        <p:spPr>
          <a:xfrm>
            <a:off x="2479363" y="2621388"/>
            <a:ext cx="259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mo"/>
                <a:ea typeface="Arimo"/>
                <a:cs typeface="Arimo"/>
                <a:sym typeface="Arimo"/>
              </a:rPr>
              <a:t>Thoughts or Idea 1</a:t>
            </a:r>
            <a:endParaRPr>
              <a:highlight>
                <a:schemeClr val="lt1"/>
              </a:highlight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397812" y="4984319"/>
            <a:ext cx="762000" cy="688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479363" y="3085677"/>
            <a:ext cx="259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Arimo"/>
                <a:ea typeface="Arimo"/>
                <a:cs typeface="Arimo"/>
                <a:sym typeface="Arimo"/>
              </a:rPr>
              <a:t>Thoughts or Idea 2</a:t>
            </a:r>
            <a:endParaRPr>
              <a:highlight>
                <a:schemeClr val="lt2"/>
              </a:highlight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479350" y="3560653"/>
            <a:ext cx="259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Arimo"/>
                <a:ea typeface="Arimo"/>
                <a:cs typeface="Arimo"/>
                <a:sym typeface="Arimo"/>
              </a:rPr>
              <a:t>Thoughts or Idea 3</a:t>
            </a:r>
            <a:endParaRPr>
              <a:highlight>
                <a:schemeClr val="lt2"/>
              </a:highlight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479363" y="6804463"/>
            <a:ext cx="259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mo"/>
                <a:ea typeface="Arimo"/>
                <a:cs typeface="Arimo"/>
                <a:sym typeface="Arimo"/>
              </a:rPr>
              <a:t>Thoughts or Idea 1</a:t>
            </a:r>
            <a:endParaRPr>
              <a:highlight>
                <a:schemeClr val="lt1"/>
              </a:highlight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2479363" y="7268752"/>
            <a:ext cx="259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Arimo"/>
                <a:ea typeface="Arimo"/>
                <a:cs typeface="Arimo"/>
                <a:sym typeface="Arimo"/>
              </a:rPr>
              <a:t>Thoughts or Idea 2</a:t>
            </a:r>
            <a:endParaRPr>
              <a:highlight>
                <a:schemeClr val="lt2"/>
              </a:highlight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479350" y="7743728"/>
            <a:ext cx="259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Arimo"/>
                <a:ea typeface="Arimo"/>
                <a:cs typeface="Arimo"/>
                <a:sym typeface="Arimo"/>
              </a:rPr>
              <a:t>Thoughts or Idea 3</a:t>
            </a:r>
            <a:endParaRPr>
              <a:highlight>
                <a:schemeClr val="lt2"/>
              </a:highlight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27E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535257" y="6440325"/>
            <a:ext cx="64896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This presentation template uses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 following free fonts: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Titles: Anton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Body Copy:Arimo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Don't forget to delete this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page before presenting. 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 flipH="1" rot="2187161">
            <a:off x="551528" y="-681709"/>
            <a:ext cx="6415175" cy="6439323"/>
          </a:xfrm>
          <a:custGeom>
            <a:rect b="b" l="l" r="r" t="t"/>
            <a:pathLst>
              <a:path extrusionOk="0" h="6439323" w="6415175">
                <a:moveTo>
                  <a:pt x="6415175" y="0"/>
                </a:moveTo>
                <a:lnTo>
                  <a:pt x="0" y="0"/>
                </a:lnTo>
                <a:lnTo>
                  <a:pt x="0" y="6439323"/>
                </a:lnTo>
                <a:lnTo>
                  <a:pt x="6415175" y="6439323"/>
                </a:lnTo>
                <a:lnTo>
                  <a:pt x="6415175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 txBox="1"/>
          <p:nvPr/>
        </p:nvSpPr>
        <p:spPr>
          <a:xfrm>
            <a:off x="1447789" y="1143453"/>
            <a:ext cx="4664422" cy="259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RESOURCE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27E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535257" y="6633129"/>
            <a:ext cx="6489600" cy="30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This presentation template is free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for everyone to use thanks to the following: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SlidesCarnival</a:t>
            </a: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for the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presentation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Pixabay, Pexels</a:t>
            </a:r>
            <a:r>
              <a:rPr b="0" i="0" lang="en-US" sz="24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for the photos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1" name="Google Shape;111;p15"/>
          <p:cNvSpPr/>
          <p:nvPr/>
        </p:nvSpPr>
        <p:spPr>
          <a:xfrm flipH="1" rot="2187161">
            <a:off x="551528" y="-681709"/>
            <a:ext cx="6415175" cy="6439323"/>
          </a:xfrm>
          <a:custGeom>
            <a:rect b="b" l="l" r="r" t="t"/>
            <a:pathLst>
              <a:path extrusionOk="0" h="6439323" w="6415175">
                <a:moveTo>
                  <a:pt x="6415175" y="0"/>
                </a:moveTo>
                <a:lnTo>
                  <a:pt x="0" y="0"/>
                </a:lnTo>
                <a:lnTo>
                  <a:pt x="0" y="6439323"/>
                </a:lnTo>
                <a:lnTo>
                  <a:pt x="6415175" y="6439323"/>
                </a:lnTo>
                <a:lnTo>
                  <a:pt x="6415175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 txBox="1"/>
          <p:nvPr/>
        </p:nvSpPr>
        <p:spPr>
          <a:xfrm>
            <a:off x="1913212" y="1143453"/>
            <a:ext cx="3733577" cy="1330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CREDITS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325" y="3001313"/>
            <a:ext cx="4309563" cy="10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