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7556500" cx="10693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17.png"/><Relationship Id="rId8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5.png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17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91129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379444" y="541793"/>
            <a:ext cx="4568899" cy="4317609"/>
          </a:xfrm>
          <a:custGeom>
            <a:rect b="b" l="l" r="r" t="t"/>
            <a:pathLst>
              <a:path extrusionOk="0" h="4317609" w="4568899">
                <a:moveTo>
                  <a:pt x="0" y="0"/>
                </a:moveTo>
                <a:lnTo>
                  <a:pt x="4568899" y="0"/>
                </a:lnTo>
                <a:lnTo>
                  <a:pt x="4568899" y="4317609"/>
                </a:lnTo>
                <a:lnTo>
                  <a:pt x="0" y="4317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>
            <a:off x="3026615" y="541793"/>
            <a:ext cx="4503373" cy="4317609"/>
          </a:xfrm>
          <a:custGeom>
            <a:rect b="b" l="l" r="r" t="t"/>
            <a:pathLst>
              <a:path extrusionOk="0" h="4317609" w="4503373">
                <a:moveTo>
                  <a:pt x="0" y="0"/>
                </a:moveTo>
                <a:lnTo>
                  <a:pt x="4503373" y="0"/>
                </a:lnTo>
                <a:lnTo>
                  <a:pt x="4503373" y="4317609"/>
                </a:lnTo>
                <a:lnTo>
                  <a:pt x="0" y="4317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3"/>
          <p:cNvSpPr/>
          <p:nvPr/>
        </p:nvSpPr>
        <p:spPr>
          <a:xfrm>
            <a:off x="1689912" y="2700598"/>
            <a:ext cx="4581018" cy="4317609"/>
          </a:xfrm>
          <a:custGeom>
            <a:rect b="b" l="l" r="r" t="t"/>
            <a:pathLst>
              <a:path extrusionOk="0" h="4317609" w="4581018">
                <a:moveTo>
                  <a:pt x="0" y="0"/>
                </a:moveTo>
                <a:lnTo>
                  <a:pt x="4581017" y="0"/>
                </a:lnTo>
                <a:lnTo>
                  <a:pt x="4581017" y="4317609"/>
                </a:lnTo>
                <a:lnTo>
                  <a:pt x="0" y="4317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3"/>
          <p:cNvSpPr/>
          <p:nvPr/>
        </p:nvSpPr>
        <p:spPr>
          <a:xfrm rot="419361">
            <a:off x="-529152" y="5546883"/>
            <a:ext cx="2675454" cy="1799243"/>
          </a:xfrm>
          <a:custGeom>
            <a:rect b="b" l="l" r="r" t="t"/>
            <a:pathLst>
              <a:path extrusionOk="0" h="1799243" w="2675454">
                <a:moveTo>
                  <a:pt x="0" y="0"/>
                </a:moveTo>
                <a:lnTo>
                  <a:pt x="2675455" y="0"/>
                </a:lnTo>
                <a:lnTo>
                  <a:pt x="2675455" y="1799243"/>
                </a:lnTo>
                <a:lnTo>
                  <a:pt x="0" y="17992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3"/>
          <p:cNvSpPr/>
          <p:nvPr/>
        </p:nvSpPr>
        <p:spPr>
          <a:xfrm flipH="1" rot="-5200737">
            <a:off x="7789279" y="337312"/>
            <a:ext cx="3579103" cy="3498573"/>
          </a:xfrm>
          <a:custGeom>
            <a:rect b="b" l="l" r="r" t="t"/>
            <a:pathLst>
              <a:path extrusionOk="0" h="3498573" w="3579103">
                <a:moveTo>
                  <a:pt x="3579103" y="0"/>
                </a:moveTo>
                <a:lnTo>
                  <a:pt x="0" y="0"/>
                </a:lnTo>
                <a:lnTo>
                  <a:pt x="0" y="3498573"/>
                </a:lnTo>
                <a:lnTo>
                  <a:pt x="3579103" y="3498573"/>
                </a:lnTo>
                <a:lnTo>
                  <a:pt x="3579103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3"/>
          <p:cNvSpPr/>
          <p:nvPr/>
        </p:nvSpPr>
        <p:spPr>
          <a:xfrm rot="-1175372">
            <a:off x="379444" y="231237"/>
            <a:ext cx="651232" cy="621113"/>
          </a:xfrm>
          <a:custGeom>
            <a:rect b="b" l="l" r="r" t="t"/>
            <a:pathLst>
              <a:path extrusionOk="0" h="621113" w="651232">
                <a:moveTo>
                  <a:pt x="0" y="0"/>
                </a:moveTo>
                <a:lnTo>
                  <a:pt x="651233" y="0"/>
                </a:lnTo>
                <a:lnTo>
                  <a:pt x="651233" y="621113"/>
                </a:lnTo>
                <a:lnTo>
                  <a:pt x="0" y="6211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3"/>
          <p:cNvSpPr/>
          <p:nvPr/>
        </p:nvSpPr>
        <p:spPr>
          <a:xfrm rot="-1026990">
            <a:off x="161426" y="4391872"/>
            <a:ext cx="856660" cy="817040"/>
          </a:xfrm>
          <a:custGeom>
            <a:rect b="b" l="l" r="r" t="t"/>
            <a:pathLst>
              <a:path extrusionOk="0" h="817040" w="856660">
                <a:moveTo>
                  <a:pt x="0" y="0"/>
                </a:moveTo>
                <a:lnTo>
                  <a:pt x="856660" y="0"/>
                </a:lnTo>
                <a:lnTo>
                  <a:pt x="856660" y="817040"/>
                </a:lnTo>
                <a:lnTo>
                  <a:pt x="0" y="817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3"/>
          <p:cNvSpPr/>
          <p:nvPr/>
        </p:nvSpPr>
        <p:spPr>
          <a:xfrm flipH="1" rot="947230">
            <a:off x="6578341" y="-162163"/>
            <a:ext cx="856660" cy="817040"/>
          </a:xfrm>
          <a:custGeom>
            <a:rect b="b" l="l" r="r" t="t"/>
            <a:pathLst>
              <a:path extrusionOk="0" h="817040" w="856660">
                <a:moveTo>
                  <a:pt x="856661" y="0"/>
                </a:moveTo>
                <a:lnTo>
                  <a:pt x="0" y="0"/>
                </a:lnTo>
                <a:lnTo>
                  <a:pt x="0" y="817039"/>
                </a:lnTo>
                <a:lnTo>
                  <a:pt x="856661" y="817039"/>
                </a:lnTo>
                <a:lnTo>
                  <a:pt x="856661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3"/>
          <p:cNvSpPr/>
          <p:nvPr/>
        </p:nvSpPr>
        <p:spPr>
          <a:xfrm flipH="1" rot="947230">
            <a:off x="3745161" y="238565"/>
            <a:ext cx="419111" cy="399727"/>
          </a:xfrm>
          <a:custGeom>
            <a:rect b="b" l="l" r="r" t="t"/>
            <a:pathLst>
              <a:path extrusionOk="0" h="399727" w="419111">
                <a:moveTo>
                  <a:pt x="419111" y="0"/>
                </a:moveTo>
                <a:lnTo>
                  <a:pt x="0" y="0"/>
                </a:lnTo>
                <a:lnTo>
                  <a:pt x="0" y="399726"/>
                </a:lnTo>
                <a:lnTo>
                  <a:pt x="419111" y="399726"/>
                </a:lnTo>
                <a:lnTo>
                  <a:pt x="419111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" name="Google Shape;93;p13"/>
          <p:cNvSpPr/>
          <p:nvPr/>
        </p:nvSpPr>
        <p:spPr>
          <a:xfrm rot="-478166">
            <a:off x="10017628" y="3359894"/>
            <a:ext cx="958831" cy="914485"/>
          </a:xfrm>
          <a:custGeom>
            <a:rect b="b" l="l" r="r" t="t"/>
            <a:pathLst>
              <a:path extrusionOk="0" h="914485" w="958831">
                <a:moveTo>
                  <a:pt x="0" y="0"/>
                </a:moveTo>
                <a:lnTo>
                  <a:pt x="958831" y="0"/>
                </a:lnTo>
                <a:lnTo>
                  <a:pt x="958831" y="914485"/>
                </a:lnTo>
                <a:lnTo>
                  <a:pt x="0" y="9144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" name="Google Shape;94;p13"/>
          <p:cNvSpPr/>
          <p:nvPr/>
        </p:nvSpPr>
        <p:spPr>
          <a:xfrm flipH="1" rot="-924905">
            <a:off x="2542814" y="6916629"/>
            <a:ext cx="859372" cy="819626"/>
          </a:xfrm>
          <a:custGeom>
            <a:rect b="b" l="l" r="r" t="t"/>
            <a:pathLst>
              <a:path extrusionOk="0" h="819626" w="859372">
                <a:moveTo>
                  <a:pt x="859372" y="0"/>
                </a:moveTo>
                <a:lnTo>
                  <a:pt x="0" y="0"/>
                </a:lnTo>
                <a:lnTo>
                  <a:pt x="0" y="819627"/>
                </a:lnTo>
                <a:lnTo>
                  <a:pt x="859372" y="819627"/>
                </a:lnTo>
                <a:lnTo>
                  <a:pt x="859372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5" name="Google Shape;95;p13"/>
          <p:cNvSpPr/>
          <p:nvPr/>
        </p:nvSpPr>
        <p:spPr>
          <a:xfrm flipH="1" rot="-87156">
            <a:off x="-86072" y="1306292"/>
            <a:ext cx="460029" cy="438753"/>
          </a:xfrm>
          <a:custGeom>
            <a:rect b="b" l="l" r="r" t="t"/>
            <a:pathLst>
              <a:path extrusionOk="0" h="438753" w="460029">
                <a:moveTo>
                  <a:pt x="460029" y="0"/>
                </a:moveTo>
                <a:lnTo>
                  <a:pt x="0" y="0"/>
                </a:lnTo>
                <a:lnTo>
                  <a:pt x="0" y="438752"/>
                </a:lnTo>
                <a:lnTo>
                  <a:pt x="460029" y="438752"/>
                </a:lnTo>
                <a:lnTo>
                  <a:pt x="460029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6" name="Google Shape;96;p13"/>
          <p:cNvSpPr txBox="1"/>
          <p:nvPr/>
        </p:nvSpPr>
        <p:spPr>
          <a:xfrm>
            <a:off x="5806348" y="4849877"/>
            <a:ext cx="44376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EDC52E"/>
                </a:solidFill>
                <a:latin typeface="ABeeZee"/>
                <a:ea typeface="ABeeZee"/>
                <a:cs typeface="ABeeZee"/>
                <a:sym typeface="ABeeZee"/>
              </a:rPr>
              <a:t>TRIPLE VENN DIAGRAM</a:t>
            </a:r>
            <a:endParaRPr/>
          </a:p>
        </p:txBody>
      </p:sp>
      <p:sp>
        <p:nvSpPr>
          <p:cNvPr id="97" name="Google Shape;97;p13"/>
          <p:cNvSpPr txBox="1"/>
          <p:nvPr/>
        </p:nvSpPr>
        <p:spPr>
          <a:xfrm>
            <a:off x="3589740" y="1957930"/>
            <a:ext cx="729952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F8F7F2"/>
                </a:solidFill>
                <a:latin typeface="ABeeZee"/>
                <a:ea typeface="ABeeZee"/>
                <a:cs typeface="ABeeZee"/>
                <a:sym typeface="ABeeZee"/>
              </a:rPr>
              <a:t>Common</a:t>
            </a:r>
            <a:endParaRPr/>
          </a:p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F8F7F2"/>
                </a:solidFill>
                <a:latin typeface="ABeeZee"/>
                <a:ea typeface="ABeeZee"/>
                <a:cs typeface="ABeeZee"/>
                <a:sym typeface="ABeeZee"/>
              </a:rPr>
              <a:t>with</a:t>
            </a:r>
            <a:endParaRPr/>
          </a:p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F8F7F2"/>
                </a:solidFill>
                <a:latin typeface="ABeeZee"/>
                <a:ea typeface="ABeeZee"/>
                <a:cs typeface="ABeeZee"/>
                <a:sym typeface="ABeeZee"/>
              </a:rPr>
              <a:t>A &amp; B</a:t>
            </a:r>
            <a:endParaRPr/>
          </a:p>
        </p:txBody>
      </p:sp>
      <p:sp>
        <p:nvSpPr>
          <p:cNvPr id="98" name="Google Shape;98;p13"/>
          <p:cNvSpPr txBox="1"/>
          <p:nvPr/>
        </p:nvSpPr>
        <p:spPr>
          <a:xfrm>
            <a:off x="1189691" y="2258554"/>
            <a:ext cx="1126152" cy="43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5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F8F7F2"/>
                </a:solidFill>
                <a:latin typeface="ABeeZee"/>
                <a:ea typeface="ABeeZee"/>
                <a:cs typeface="ABeeZee"/>
                <a:sym typeface="ABeeZee"/>
              </a:rPr>
              <a:t>Set A</a:t>
            </a:r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5243272" y="2214470"/>
            <a:ext cx="1126152" cy="43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5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F8F7F2"/>
                </a:solidFill>
                <a:latin typeface="ABeeZee"/>
                <a:ea typeface="ABeeZee"/>
                <a:cs typeface="ABeeZee"/>
                <a:sym typeface="ABeeZee"/>
              </a:rPr>
              <a:t>Set B</a:t>
            </a:r>
            <a:endParaRPr/>
          </a:p>
        </p:txBody>
      </p:sp>
      <p:sp>
        <p:nvSpPr>
          <p:cNvPr id="100" name="Google Shape;100;p13"/>
          <p:cNvSpPr txBox="1"/>
          <p:nvPr/>
        </p:nvSpPr>
        <p:spPr>
          <a:xfrm>
            <a:off x="3329213" y="5312099"/>
            <a:ext cx="1251007" cy="43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5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</a:rPr>
              <a:t>Set C</a:t>
            </a:r>
            <a:endParaRPr/>
          </a:p>
        </p:txBody>
      </p:sp>
      <p:sp>
        <p:nvSpPr>
          <p:cNvPr id="101" name="Google Shape;101;p13"/>
          <p:cNvSpPr txBox="1"/>
          <p:nvPr/>
        </p:nvSpPr>
        <p:spPr>
          <a:xfrm>
            <a:off x="2245832" y="4012582"/>
            <a:ext cx="908696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F8F7F2"/>
                </a:solidFill>
                <a:latin typeface="ABeeZee"/>
                <a:ea typeface="ABeeZee"/>
                <a:cs typeface="ABeeZee"/>
                <a:sym typeface="ABeeZee"/>
              </a:rPr>
              <a:t>Common with A &amp; C</a:t>
            </a:r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4610662" y="4012582"/>
            <a:ext cx="908696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F8F7F2"/>
                </a:solidFill>
                <a:latin typeface="ABeeZee"/>
                <a:ea typeface="ABeeZee"/>
                <a:cs typeface="ABeeZee"/>
                <a:sym typeface="ABeeZee"/>
              </a:rPr>
              <a:t>Common with B &amp; C</a:t>
            </a:r>
            <a:endParaRPr/>
          </a:p>
        </p:txBody>
      </p:sp>
      <p:sp>
        <p:nvSpPr>
          <p:cNvPr id="103" name="Google Shape;103;p13"/>
          <p:cNvSpPr txBox="1"/>
          <p:nvPr/>
        </p:nvSpPr>
        <p:spPr>
          <a:xfrm>
            <a:off x="3500368" y="3223606"/>
            <a:ext cx="908696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F8F7F2"/>
                </a:solidFill>
                <a:latin typeface="ABeeZee"/>
                <a:ea typeface="ABeeZee"/>
                <a:cs typeface="ABeeZee"/>
                <a:sym typeface="ABeeZee"/>
              </a:rPr>
              <a:t>Common among all three</a:t>
            </a:r>
            <a:endParaRPr/>
          </a:p>
        </p:txBody>
      </p:sp>
      <p:sp>
        <p:nvSpPr>
          <p:cNvPr id="104" name="Google Shape;104;p13"/>
          <p:cNvSpPr txBox="1"/>
          <p:nvPr/>
        </p:nvSpPr>
        <p:spPr>
          <a:xfrm>
            <a:off x="6270929" y="6475282"/>
            <a:ext cx="39729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</a:rPr>
              <a:t>Present the logical relationships between three finite collections of different sets.</a:t>
            </a:r>
            <a:endParaRPr/>
          </a:p>
        </p:txBody>
      </p:sp>
      <p:sp>
        <p:nvSpPr>
          <p:cNvPr id="105" name="Google Shape;105;p13"/>
          <p:cNvSpPr/>
          <p:nvPr/>
        </p:nvSpPr>
        <p:spPr>
          <a:xfrm flipH="1" rot="1903503">
            <a:off x="5546288" y="6770175"/>
            <a:ext cx="520120" cy="496064"/>
          </a:xfrm>
          <a:custGeom>
            <a:rect b="b" l="l" r="r" t="t"/>
            <a:pathLst>
              <a:path extrusionOk="0" h="496064" w="520120">
                <a:moveTo>
                  <a:pt x="520120" y="0"/>
                </a:moveTo>
                <a:lnTo>
                  <a:pt x="0" y="0"/>
                </a:lnTo>
                <a:lnTo>
                  <a:pt x="0" y="496064"/>
                </a:lnTo>
                <a:lnTo>
                  <a:pt x="520120" y="496064"/>
                </a:lnTo>
                <a:lnTo>
                  <a:pt x="52012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" name="Google Shape;106;p13"/>
          <p:cNvSpPr/>
          <p:nvPr/>
        </p:nvSpPr>
        <p:spPr>
          <a:xfrm flipH="1" rot="1903503">
            <a:off x="7464238" y="4012811"/>
            <a:ext cx="393967" cy="375746"/>
          </a:xfrm>
          <a:custGeom>
            <a:rect b="b" l="l" r="r" t="t"/>
            <a:pathLst>
              <a:path extrusionOk="0" h="375746" w="393967">
                <a:moveTo>
                  <a:pt x="393967" y="0"/>
                </a:moveTo>
                <a:lnTo>
                  <a:pt x="0" y="0"/>
                </a:lnTo>
                <a:lnTo>
                  <a:pt x="0" y="375746"/>
                </a:lnTo>
                <a:lnTo>
                  <a:pt x="393967" y="375746"/>
                </a:lnTo>
                <a:lnTo>
                  <a:pt x="393967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13"/>
          <p:cNvSpPr/>
          <p:nvPr/>
        </p:nvSpPr>
        <p:spPr>
          <a:xfrm flipH="1" rot="-2344493">
            <a:off x="8827205" y="3933817"/>
            <a:ext cx="559616" cy="533733"/>
          </a:xfrm>
          <a:custGeom>
            <a:rect b="b" l="l" r="r" t="t"/>
            <a:pathLst>
              <a:path extrusionOk="0" h="533733" w="559616">
                <a:moveTo>
                  <a:pt x="559616" y="0"/>
                </a:moveTo>
                <a:lnTo>
                  <a:pt x="0" y="0"/>
                </a:lnTo>
                <a:lnTo>
                  <a:pt x="0" y="533734"/>
                </a:lnTo>
                <a:lnTo>
                  <a:pt x="559616" y="533734"/>
                </a:lnTo>
                <a:lnTo>
                  <a:pt x="559616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91129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14"/>
          <p:cNvGrpSpPr/>
          <p:nvPr/>
        </p:nvGrpSpPr>
        <p:grpSpPr>
          <a:xfrm>
            <a:off x="378000" y="2002404"/>
            <a:ext cx="3004470" cy="4382949"/>
            <a:chOff x="0" y="-9525"/>
            <a:chExt cx="1342589" cy="1958581"/>
          </a:xfrm>
        </p:grpSpPr>
        <p:sp>
          <p:nvSpPr>
            <p:cNvPr id="113" name="Google Shape;113;p14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8652" y="0"/>
                  </a:moveTo>
                  <a:lnTo>
                    <a:pt x="1303937" y="0"/>
                  </a:lnTo>
                  <a:cubicBezTo>
                    <a:pt x="1325284" y="0"/>
                    <a:pt x="1342589" y="17305"/>
                    <a:pt x="1342589" y="38652"/>
                  </a:cubicBezTo>
                  <a:lnTo>
                    <a:pt x="1342589" y="1910404"/>
                  </a:lnTo>
                  <a:cubicBezTo>
                    <a:pt x="1342589" y="1931751"/>
                    <a:pt x="1325284" y="1949056"/>
                    <a:pt x="1303937" y="1949056"/>
                  </a:cubicBezTo>
                  <a:lnTo>
                    <a:pt x="38652" y="1949056"/>
                  </a:lnTo>
                  <a:cubicBezTo>
                    <a:pt x="17305" y="1949056"/>
                    <a:pt x="0" y="1931751"/>
                    <a:pt x="0" y="1910404"/>
                  </a:cubicBezTo>
                  <a:lnTo>
                    <a:pt x="0" y="38652"/>
                  </a:lnTo>
                  <a:cubicBezTo>
                    <a:pt x="0" y="17305"/>
                    <a:pt x="17305" y="0"/>
                    <a:pt x="38652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4"/>
            <p:cNvSpPr txBox="1"/>
            <p:nvPr/>
          </p:nvSpPr>
          <p:spPr>
            <a:xfrm>
              <a:off x="0" y="-9525"/>
              <a:ext cx="1342589" cy="19585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" name="Google Shape;115;p14"/>
          <p:cNvGrpSpPr/>
          <p:nvPr/>
        </p:nvGrpSpPr>
        <p:grpSpPr>
          <a:xfrm>
            <a:off x="3528431" y="2002404"/>
            <a:ext cx="6785569" cy="4382949"/>
            <a:chOff x="0" y="-9525"/>
            <a:chExt cx="3032225" cy="1958581"/>
          </a:xfrm>
        </p:grpSpPr>
        <p:sp>
          <p:nvSpPr>
            <p:cNvPr id="116" name="Google Shape;116;p14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7114" y="0"/>
                  </a:moveTo>
                  <a:lnTo>
                    <a:pt x="3015111" y="0"/>
                  </a:lnTo>
                  <a:cubicBezTo>
                    <a:pt x="3019650" y="0"/>
                    <a:pt x="3024003" y="1803"/>
                    <a:pt x="3027212" y="5013"/>
                  </a:cubicBezTo>
                  <a:cubicBezTo>
                    <a:pt x="3030422" y="8222"/>
                    <a:pt x="3032225" y="12575"/>
                    <a:pt x="3032225" y="17114"/>
                  </a:cubicBezTo>
                  <a:lnTo>
                    <a:pt x="3032225" y="1931942"/>
                  </a:lnTo>
                  <a:cubicBezTo>
                    <a:pt x="3032225" y="1936481"/>
                    <a:pt x="3030422" y="1940834"/>
                    <a:pt x="3027212" y="1944043"/>
                  </a:cubicBezTo>
                  <a:cubicBezTo>
                    <a:pt x="3024003" y="1947253"/>
                    <a:pt x="3019650" y="1949056"/>
                    <a:pt x="3015111" y="1949056"/>
                  </a:cubicBezTo>
                  <a:lnTo>
                    <a:pt x="17114" y="1949056"/>
                  </a:lnTo>
                  <a:cubicBezTo>
                    <a:pt x="12575" y="1949056"/>
                    <a:pt x="8222" y="1947253"/>
                    <a:pt x="5013" y="1944043"/>
                  </a:cubicBezTo>
                  <a:cubicBezTo>
                    <a:pt x="1803" y="1940834"/>
                    <a:pt x="0" y="1936481"/>
                    <a:pt x="0" y="1931942"/>
                  </a:cubicBezTo>
                  <a:lnTo>
                    <a:pt x="0" y="17114"/>
                  </a:lnTo>
                  <a:cubicBezTo>
                    <a:pt x="0" y="12575"/>
                    <a:pt x="1803" y="8222"/>
                    <a:pt x="5013" y="5013"/>
                  </a:cubicBezTo>
                  <a:cubicBezTo>
                    <a:pt x="8222" y="1803"/>
                    <a:pt x="12575" y="0"/>
                    <a:pt x="17114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4"/>
            <p:cNvSpPr txBox="1"/>
            <p:nvPr/>
          </p:nvSpPr>
          <p:spPr>
            <a:xfrm>
              <a:off x="0" y="-9525"/>
              <a:ext cx="3032225" cy="19585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118;p14"/>
          <p:cNvGrpSpPr/>
          <p:nvPr/>
        </p:nvGrpSpPr>
        <p:grpSpPr>
          <a:xfrm>
            <a:off x="593000" y="2167855"/>
            <a:ext cx="2574470" cy="402786"/>
            <a:chOff x="0" y="-9525"/>
            <a:chExt cx="1150437" cy="179991"/>
          </a:xfrm>
        </p:grpSpPr>
        <p:sp>
          <p:nvSpPr>
            <p:cNvPr id="119" name="Google Shape;119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4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" name="Google Shape;121;p14"/>
          <p:cNvGrpSpPr/>
          <p:nvPr/>
        </p:nvGrpSpPr>
        <p:grpSpPr>
          <a:xfrm>
            <a:off x="5628366" y="2167855"/>
            <a:ext cx="2574470" cy="402786"/>
            <a:chOff x="0" y="-9525"/>
            <a:chExt cx="1150437" cy="179991"/>
          </a:xfrm>
        </p:grpSpPr>
        <p:sp>
          <p:nvSpPr>
            <p:cNvPr id="122" name="Google Shape;122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4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Google Shape;124;p14"/>
          <p:cNvGrpSpPr/>
          <p:nvPr/>
        </p:nvGrpSpPr>
        <p:grpSpPr>
          <a:xfrm>
            <a:off x="593000" y="4899297"/>
            <a:ext cx="2574470" cy="402786"/>
            <a:chOff x="0" y="-9525"/>
            <a:chExt cx="1150437" cy="179991"/>
          </a:xfrm>
        </p:grpSpPr>
        <p:sp>
          <p:nvSpPr>
            <p:cNvPr id="125" name="Google Shape;125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4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" name="Google Shape;127;p14"/>
          <p:cNvGrpSpPr/>
          <p:nvPr/>
        </p:nvGrpSpPr>
        <p:grpSpPr>
          <a:xfrm>
            <a:off x="551589" y="5454063"/>
            <a:ext cx="444516" cy="449725"/>
            <a:chOff x="0" y="-9525"/>
            <a:chExt cx="812800" cy="822325"/>
          </a:xfrm>
        </p:grpSpPr>
        <p:sp>
          <p:nvSpPr>
            <p:cNvPr id="128" name="Google Shape;128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911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4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" name="Google Shape;130;p14"/>
          <p:cNvGrpSpPr/>
          <p:nvPr/>
        </p:nvGrpSpPr>
        <p:grpSpPr>
          <a:xfrm>
            <a:off x="1101816" y="5454063"/>
            <a:ext cx="444516" cy="449725"/>
            <a:chOff x="0" y="-9525"/>
            <a:chExt cx="812800" cy="822325"/>
          </a:xfrm>
        </p:grpSpPr>
        <p:sp>
          <p:nvSpPr>
            <p:cNvPr id="131" name="Google Shape;131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EDC5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4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" name="Google Shape;133;p14"/>
          <p:cNvGrpSpPr/>
          <p:nvPr/>
        </p:nvGrpSpPr>
        <p:grpSpPr>
          <a:xfrm>
            <a:off x="1652043" y="5454063"/>
            <a:ext cx="444516" cy="449725"/>
            <a:chOff x="0" y="-9525"/>
            <a:chExt cx="812800" cy="822325"/>
          </a:xfrm>
        </p:grpSpPr>
        <p:sp>
          <p:nvSpPr>
            <p:cNvPr id="134" name="Google Shape;134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CC41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4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14"/>
          <p:cNvGrpSpPr/>
          <p:nvPr/>
        </p:nvGrpSpPr>
        <p:grpSpPr>
          <a:xfrm>
            <a:off x="2202270" y="5454063"/>
            <a:ext cx="444516" cy="449725"/>
            <a:chOff x="0" y="-9525"/>
            <a:chExt cx="812800" cy="822325"/>
          </a:xfrm>
        </p:grpSpPr>
        <p:sp>
          <p:nvSpPr>
            <p:cNvPr id="137" name="Google Shape;137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8165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4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14"/>
          <p:cNvGrpSpPr/>
          <p:nvPr/>
        </p:nvGrpSpPr>
        <p:grpSpPr>
          <a:xfrm>
            <a:off x="2752498" y="5454063"/>
            <a:ext cx="444516" cy="449725"/>
            <a:chOff x="0" y="-9525"/>
            <a:chExt cx="812800" cy="822325"/>
          </a:xfrm>
        </p:grpSpPr>
        <p:sp>
          <p:nvSpPr>
            <p:cNvPr id="140" name="Google Shape;140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4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" name="Google Shape;142;p14"/>
          <p:cNvSpPr/>
          <p:nvPr/>
        </p:nvSpPr>
        <p:spPr>
          <a:xfrm>
            <a:off x="4434437" y="3013550"/>
            <a:ext cx="1672093" cy="1124482"/>
          </a:xfrm>
          <a:custGeom>
            <a:rect b="b" l="l" r="r" t="t"/>
            <a:pathLst>
              <a:path extrusionOk="0" h="1124482" w="1672093">
                <a:moveTo>
                  <a:pt x="0" y="0"/>
                </a:moveTo>
                <a:lnTo>
                  <a:pt x="1672093" y="0"/>
                </a:lnTo>
                <a:lnTo>
                  <a:pt x="1672093" y="1124482"/>
                </a:lnTo>
                <a:lnTo>
                  <a:pt x="0" y="11244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3" name="Google Shape;143;p14"/>
          <p:cNvSpPr/>
          <p:nvPr/>
        </p:nvSpPr>
        <p:spPr>
          <a:xfrm>
            <a:off x="6488796" y="3007616"/>
            <a:ext cx="1355243" cy="1324750"/>
          </a:xfrm>
          <a:custGeom>
            <a:rect b="b" l="l" r="r" t="t"/>
            <a:pathLst>
              <a:path extrusionOk="0" h="1324750" w="1355243">
                <a:moveTo>
                  <a:pt x="0" y="0"/>
                </a:moveTo>
                <a:lnTo>
                  <a:pt x="1355244" y="0"/>
                </a:lnTo>
                <a:lnTo>
                  <a:pt x="1355244" y="1324751"/>
                </a:lnTo>
                <a:lnTo>
                  <a:pt x="0" y="13247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4" name="Google Shape;144;p14"/>
          <p:cNvSpPr/>
          <p:nvPr/>
        </p:nvSpPr>
        <p:spPr>
          <a:xfrm>
            <a:off x="8423850" y="3156425"/>
            <a:ext cx="856660" cy="817040"/>
          </a:xfrm>
          <a:custGeom>
            <a:rect b="b" l="l" r="r" t="t"/>
            <a:pathLst>
              <a:path extrusionOk="0" h="817040" w="856660">
                <a:moveTo>
                  <a:pt x="0" y="0"/>
                </a:moveTo>
                <a:lnTo>
                  <a:pt x="856660" y="0"/>
                </a:lnTo>
                <a:lnTo>
                  <a:pt x="856660" y="817040"/>
                </a:lnTo>
                <a:lnTo>
                  <a:pt x="0" y="817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5" name="Google Shape;145;p14"/>
          <p:cNvSpPr/>
          <p:nvPr/>
        </p:nvSpPr>
        <p:spPr>
          <a:xfrm>
            <a:off x="4315920" y="4506962"/>
            <a:ext cx="1549175" cy="1463970"/>
          </a:xfrm>
          <a:custGeom>
            <a:rect b="b" l="l" r="r" t="t"/>
            <a:pathLst>
              <a:path extrusionOk="0" h="1463970" w="1549175">
                <a:moveTo>
                  <a:pt x="0" y="0"/>
                </a:moveTo>
                <a:lnTo>
                  <a:pt x="1549175" y="0"/>
                </a:lnTo>
                <a:lnTo>
                  <a:pt x="1549175" y="1463971"/>
                </a:lnTo>
                <a:lnTo>
                  <a:pt x="0" y="14639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6" name="Google Shape;146;p14"/>
          <p:cNvSpPr/>
          <p:nvPr/>
        </p:nvSpPr>
        <p:spPr>
          <a:xfrm>
            <a:off x="6224653" y="4506962"/>
            <a:ext cx="1526957" cy="1463970"/>
          </a:xfrm>
          <a:custGeom>
            <a:rect b="b" l="l" r="r" t="t"/>
            <a:pathLst>
              <a:path extrusionOk="0" h="1463970" w="1526957">
                <a:moveTo>
                  <a:pt x="0" y="0"/>
                </a:moveTo>
                <a:lnTo>
                  <a:pt x="1526958" y="0"/>
                </a:lnTo>
                <a:lnTo>
                  <a:pt x="1526958" y="1463971"/>
                </a:lnTo>
                <a:lnTo>
                  <a:pt x="0" y="14639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7" name="Google Shape;147;p14"/>
          <p:cNvSpPr/>
          <p:nvPr/>
        </p:nvSpPr>
        <p:spPr>
          <a:xfrm>
            <a:off x="8111169" y="4506962"/>
            <a:ext cx="1553284" cy="1463970"/>
          </a:xfrm>
          <a:custGeom>
            <a:rect b="b" l="l" r="r" t="t"/>
            <a:pathLst>
              <a:path extrusionOk="0" h="1463970" w="1553284">
                <a:moveTo>
                  <a:pt x="0" y="0"/>
                </a:moveTo>
                <a:lnTo>
                  <a:pt x="1553285" y="0"/>
                </a:lnTo>
                <a:lnTo>
                  <a:pt x="1553285" y="1463971"/>
                </a:lnTo>
                <a:lnTo>
                  <a:pt x="0" y="14639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8" name="Google Shape;148;p14"/>
          <p:cNvSpPr txBox="1"/>
          <p:nvPr/>
        </p:nvSpPr>
        <p:spPr>
          <a:xfrm>
            <a:off x="648043" y="2703420"/>
            <a:ext cx="2464384" cy="310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149" name="Google Shape;149;p14"/>
          <p:cNvSpPr txBox="1"/>
          <p:nvPr/>
        </p:nvSpPr>
        <p:spPr>
          <a:xfrm>
            <a:off x="587056" y="4658754"/>
            <a:ext cx="2574600" cy="1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150" name="Google Shape;150;p14"/>
          <p:cNvSpPr txBox="1"/>
          <p:nvPr/>
        </p:nvSpPr>
        <p:spPr>
          <a:xfrm>
            <a:off x="945797" y="3154238"/>
            <a:ext cx="1857000" cy="13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ABEEZEE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ABEEZEE</a:t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ABEEZEE</a:t>
            </a:r>
            <a:endParaRPr/>
          </a:p>
        </p:txBody>
      </p:sp>
      <p:sp>
        <p:nvSpPr>
          <p:cNvPr id="151" name="Google Shape;151;p14"/>
          <p:cNvSpPr txBox="1"/>
          <p:nvPr/>
        </p:nvSpPr>
        <p:spPr>
          <a:xfrm>
            <a:off x="413918" y="5970040"/>
            <a:ext cx="719858" cy="929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#091129</a:t>
            </a:r>
            <a:endParaRPr/>
          </a:p>
        </p:txBody>
      </p:sp>
      <p:sp>
        <p:nvSpPr>
          <p:cNvPr id="152" name="Google Shape;152;p14"/>
          <p:cNvSpPr txBox="1"/>
          <p:nvPr/>
        </p:nvSpPr>
        <p:spPr>
          <a:xfrm>
            <a:off x="964145" y="5989983"/>
            <a:ext cx="719858" cy="929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#EDC52E</a:t>
            </a:r>
            <a:endParaRPr/>
          </a:p>
        </p:txBody>
      </p:sp>
      <p:sp>
        <p:nvSpPr>
          <p:cNvPr id="153" name="Google Shape;153;p14"/>
          <p:cNvSpPr txBox="1"/>
          <p:nvPr/>
        </p:nvSpPr>
        <p:spPr>
          <a:xfrm>
            <a:off x="1514372" y="5989983"/>
            <a:ext cx="719858" cy="929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#CC413D</a:t>
            </a:r>
            <a:endParaRPr/>
          </a:p>
        </p:txBody>
      </p:sp>
      <p:sp>
        <p:nvSpPr>
          <p:cNvPr id="154" name="Google Shape;154;p14"/>
          <p:cNvSpPr txBox="1"/>
          <p:nvPr/>
        </p:nvSpPr>
        <p:spPr>
          <a:xfrm>
            <a:off x="2064599" y="5989983"/>
            <a:ext cx="719858" cy="929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#FBF4E5</a:t>
            </a:r>
            <a:endParaRPr/>
          </a:p>
        </p:txBody>
      </p:sp>
      <p:sp>
        <p:nvSpPr>
          <p:cNvPr id="155" name="Google Shape;155;p14"/>
          <p:cNvSpPr txBox="1"/>
          <p:nvPr/>
        </p:nvSpPr>
        <p:spPr>
          <a:xfrm>
            <a:off x="2614826" y="5989983"/>
            <a:ext cx="719858" cy="929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#8165C7</a:t>
            </a:r>
            <a:endParaRPr/>
          </a:p>
        </p:txBody>
      </p:sp>
      <p:sp>
        <p:nvSpPr>
          <p:cNvPr id="156" name="Google Shape;156;p14"/>
          <p:cNvSpPr txBox="1"/>
          <p:nvPr/>
        </p:nvSpPr>
        <p:spPr>
          <a:xfrm>
            <a:off x="2402999" y="1528722"/>
            <a:ext cx="5816038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157" name="Google Shape;157;p14"/>
          <p:cNvSpPr txBox="1"/>
          <p:nvPr/>
        </p:nvSpPr>
        <p:spPr>
          <a:xfrm>
            <a:off x="4939700" y="6556800"/>
            <a:ext cx="5374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EDC52E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sp>
        <p:nvSpPr>
          <p:cNvPr id="158" name="Google Shape;158;p14"/>
          <p:cNvSpPr txBox="1"/>
          <p:nvPr/>
        </p:nvSpPr>
        <p:spPr>
          <a:xfrm>
            <a:off x="3145604" y="1007550"/>
            <a:ext cx="4330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EDC52E"/>
                </a:solidFill>
              </a:rPr>
              <a:t>RESOURCE PAGE</a:t>
            </a:r>
            <a:endParaRPr b="1"/>
          </a:p>
        </p:txBody>
      </p:sp>
      <p:sp>
        <p:nvSpPr>
          <p:cNvPr id="159" name="Google Shape;159;p14"/>
          <p:cNvSpPr txBox="1"/>
          <p:nvPr/>
        </p:nvSpPr>
        <p:spPr>
          <a:xfrm>
            <a:off x="951797" y="2269499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160" name="Google Shape;160;p14"/>
          <p:cNvSpPr txBox="1"/>
          <p:nvPr/>
        </p:nvSpPr>
        <p:spPr>
          <a:xfrm>
            <a:off x="5987163" y="2269499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161" name="Google Shape;161;p14"/>
          <p:cNvSpPr txBox="1"/>
          <p:nvPr/>
        </p:nvSpPr>
        <p:spPr>
          <a:xfrm>
            <a:off x="951797" y="4982518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sp>
        <p:nvSpPr>
          <p:cNvPr id="162" name="Google Shape;162;p14"/>
          <p:cNvSpPr/>
          <p:nvPr/>
        </p:nvSpPr>
        <p:spPr>
          <a:xfrm flipH="1" rot="-2344493">
            <a:off x="8431298" y="-75786"/>
            <a:ext cx="1265782" cy="1207240"/>
          </a:xfrm>
          <a:custGeom>
            <a:rect b="b" l="l" r="r" t="t"/>
            <a:pathLst>
              <a:path extrusionOk="0" h="1207240" w="1265782">
                <a:moveTo>
                  <a:pt x="1265782" y="0"/>
                </a:moveTo>
                <a:lnTo>
                  <a:pt x="0" y="0"/>
                </a:lnTo>
                <a:lnTo>
                  <a:pt x="0" y="1207240"/>
                </a:lnTo>
                <a:lnTo>
                  <a:pt x="1265782" y="1207240"/>
                </a:lnTo>
                <a:lnTo>
                  <a:pt x="1265782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3" name="Google Shape;163;p14"/>
          <p:cNvSpPr/>
          <p:nvPr/>
        </p:nvSpPr>
        <p:spPr>
          <a:xfrm flipH="1" rot="1872686">
            <a:off x="1637002" y="477840"/>
            <a:ext cx="976769" cy="931594"/>
          </a:xfrm>
          <a:custGeom>
            <a:rect b="b" l="l" r="r" t="t"/>
            <a:pathLst>
              <a:path extrusionOk="0" h="931594" w="976769">
                <a:moveTo>
                  <a:pt x="976769" y="0"/>
                </a:moveTo>
                <a:lnTo>
                  <a:pt x="0" y="0"/>
                </a:lnTo>
                <a:lnTo>
                  <a:pt x="0" y="931594"/>
                </a:lnTo>
                <a:lnTo>
                  <a:pt x="976769" y="931594"/>
                </a:lnTo>
                <a:lnTo>
                  <a:pt x="976769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4" name="Google Shape;164;p14"/>
          <p:cNvSpPr/>
          <p:nvPr/>
        </p:nvSpPr>
        <p:spPr>
          <a:xfrm flipH="1" rot="1872686">
            <a:off x="4561588" y="-300579"/>
            <a:ext cx="724247" cy="690750"/>
          </a:xfrm>
          <a:custGeom>
            <a:rect b="b" l="l" r="r" t="t"/>
            <a:pathLst>
              <a:path extrusionOk="0" h="690750" w="724247">
                <a:moveTo>
                  <a:pt x="724247" y="0"/>
                </a:moveTo>
                <a:lnTo>
                  <a:pt x="0" y="0"/>
                </a:lnTo>
                <a:lnTo>
                  <a:pt x="0" y="690751"/>
                </a:lnTo>
                <a:lnTo>
                  <a:pt x="724247" y="690751"/>
                </a:lnTo>
                <a:lnTo>
                  <a:pt x="724247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5" name="Google Shape;165;p14"/>
          <p:cNvSpPr/>
          <p:nvPr/>
        </p:nvSpPr>
        <p:spPr>
          <a:xfrm flipH="1" rot="139798">
            <a:off x="-98997" y="1239472"/>
            <a:ext cx="503364" cy="480083"/>
          </a:xfrm>
          <a:custGeom>
            <a:rect b="b" l="l" r="r" t="t"/>
            <a:pathLst>
              <a:path extrusionOk="0" h="480083" w="503364">
                <a:moveTo>
                  <a:pt x="503364" y="0"/>
                </a:moveTo>
                <a:lnTo>
                  <a:pt x="0" y="0"/>
                </a:lnTo>
                <a:lnTo>
                  <a:pt x="0" y="480083"/>
                </a:lnTo>
                <a:lnTo>
                  <a:pt x="503364" y="480083"/>
                </a:lnTo>
                <a:lnTo>
                  <a:pt x="503364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6" name="Google Shape;166;p14"/>
          <p:cNvSpPr/>
          <p:nvPr/>
        </p:nvSpPr>
        <p:spPr>
          <a:xfrm rot="139798">
            <a:off x="8727485" y="1288680"/>
            <a:ext cx="503364" cy="480083"/>
          </a:xfrm>
          <a:custGeom>
            <a:rect b="b" l="l" r="r" t="t"/>
            <a:pathLst>
              <a:path extrusionOk="0" h="480083" w="503364">
                <a:moveTo>
                  <a:pt x="0" y="0"/>
                </a:moveTo>
                <a:lnTo>
                  <a:pt x="503364" y="0"/>
                </a:lnTo>
                <a:lnTo>
                  <a:pt x="503364" y="480083"/>
                </a:lnTo>
                <a:lnTo>
                  <a:pt x="0" y="4800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7" name="Google Shape;167;p14"/>
          <p:cNvSpPr/>
          <p:nvPr/>
        </p:nvSpPr>
        <p:spPr>
          <a:xfrm rot="-539983">
            <a:off x="10102075" y="853224"/>
            <a:ext cx="720716" cy="687383"/>
          </a:xfrm>
          <a:custGeom>
            <a:rect b="b" l="l" r="r" t="t"/>
            <a:pathLst>
              <a:path extrusionOk="0" h="687383" w="720716">
                <a:moveTo>
                  <a:pt x="0" y="0"/>
                </a:moveTo>
                <a:lnTo>
                  <a:pt x="720715" y="0"/>
                </a:lnTo>
                <a:lnTo>
                  <a:pt x="720715" y="687383"/>
                </a:lnTo>
                <a:lnTo>
                  <a:pt x="0" y="6873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8" name="Google Shape;168;p14"/>
          <p:cNvSpPr/>
          <p:nvPr/>
        </p:nvSpPr>
        <p:spPr>
          <a:xfrm rot="139798">
            <a:off x="658761" y="313585"/>
            <a:ext cx="344159" cy="328241"/>
          </a:xfrm>
          <a:custGeom>
            <a:rect b="b" l="l" r="r" t="t"/>
            <a:pathLst>
              <a:path extrusionOk="0" h="328241" w="344159">
                <a:moveTo>
                  <a:pt x="0" y="0"/>
                </a:moveTo>
                <a:lnTo>
                  <a:pt x="344158" y="0"/>
                </a:lnTo>
                <a:lnTo>
                  <a:pt x="344158" y="328242"/>
                </a:lnTo>
                <a:lnTo>
                  <a:pt x="0" y="3282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9" name="Google Shape;169;p14"/>
          <p:cNvSpPr/>
          <p:nvPr/>
        </p:nvSpPr>
        <p:spPr>
          <a:xfrm flipH="1" rot="146206">
            <a:off x="4963578" y="6593011"/>
            <a:ext cx="1203981" cy="1148297"/>
          </a:xfrm>
          <a:custGeom>
            <a:rect b="b" l="l" r="r" t="t"/>
            <a:pathLst>
              <a:path extrusionOk="0" h="1148297" w="1203981">
                <a:moveTo>
                  <a:pt x="1203981" y="0"/>
                </a:moveTo>
                <a:lnTo>
                  <a:pt x="0" y="0"/>
                </a:lnTo>
                <a:lnTo>
                  <a:pt x="0" y="1148297"/>
                </a:lnTo>
                <a:lnTo>
                  <a:pt x="1203981" y="1148297"/>
                </a:lnTo>
                <a:lnTo>
                  <a:pt x="1203981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0" name="Google Shape;170;p14"/>
          <p:cNvSpPr/>
          <p:nvPr/>
        </p:nvSpPr>
        <p:spPr>
          <a:xfrm flipH="1" rot="-692597">
            <a:off x="1918325" y="6752605"/>
            <a:ext cx="641751" cy="612070"/>
          </a:xfrm>
          <a:custGeom>
            <a:rect b="b" l="l" r="r" t="t"/>
            <a:pathLst>
              <a:path extrusionOk="0" h="612070" w="641751">
                <a:moveTo>
                  <a:pt x="641751" y="0"/>
                </a:moveTo>
                <a:lnTo>
                  <a:pt x="0" y="0"/>
                </a:lnTo>
                <a:lnTo>
                  <a:pt x="0" y="612070"/>
                </a:lnTo>
                <a:lnTo>
                  <a:pt x="641751" y="612070"/>
                </a:lnTo>
                <a:lnTo>
                  <a:pt x="641751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1" name="Google Shape;171;p14"/>
          <p:cNvSpPr/>
          <p:nvPr/>
        </p:nvSpPr>
        <p:spPr>
          <a:xfrm flipH="1" rot="-692597">
            <a:off x="8155389" y="6916660"/>
            <a:ext cx="518325" cy="494353"/>
          </a:xfrm>
          <a:custGeom>
            <a:rect b="b" l="l" r="r" t="t"/>
            <a:pathLst>
              <a:path extrusionOk="0" h="494353" w="518325">
                <a:moveTo>
                  <a:pt x="518326" y="0"/>
                </a:moveTo>
                <a:lnTo>
                  <a:pt x="0" y="0"/>
                </a:lnTo>
                <a:lnTo>
                  <a:pt x="0" y="494353"/>
                </a:lnTo>
                <a:lnTo>
                  <a:pt x="518326" y="494353"/>
                </a:lnTo>
                <a:lnTo>
                  <a:pt x="518326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2" name="Google Shape;172;p14"/>
          <p:cNvSpPr/>
          <p:nvPr/>
        </p:nvSpPr>
        <p:spPr>
          <a:xfrm flipH="1" rot="-692597">
            <a:off x="3417848" y="6558178"/>
            <a:ext cx="414685" cy="395506"/>
          </a:xfrm>
          <a:custGeom>
            <a:rect b="b" l="l" r="r" t="t"/>
            <a:pathLst>
              <a:path extrusionOk="0" h="395506" w="414685">
                <a:moveTo>
                  <a:pt x="414685" y="0"/>
                </a:moveTo>
                <a:lnTo>
                  <a:pt x="0" y="0"/>
                </a:lnTo>
                <a:lnTo>
                  <a:pt x="0" y="395506"/>
                </a:lnTo>
                <a:lnTo>
                  <a:pt x="414685" y="395506"/>
                </a:lnTo>
                <a:lnTo>
                  <a:pt x="414685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3" name="Google Shape;173;p14"/>
          <p:cNvSpPr/>
          <p:nvPr/>
        </p:nvSpPr>
        <p:spPr>
          <a:xfrm flipH="1" rot="-2344493">
            <a:off x="-173493" y="6861275"/>
            <a:ext cx="995112" cy="949088"/>
          </a:xfrm>
          <a:custGeom>
            <a:rect b="b" l="l" r="r" t="t"/>
            <a:pathLst>
              <a:path extrusionOk="0" h="949088" w="995112">
                <a:moveTo>
                  <a:pt x="995112" y="0"/>
                </a:moveTo>
                <a:lnTo>
                  <a:pt x="0" y="0"/>
                </a:lnTo>
                <a:lnTo>
                  <a:pt x="0" y="949088"/>
                </a:lnTo>
                <a:lnTo>
                  <a:pt x="995112" y="949088"/>
                </a:lnTo>
                <a:lnTo>
                  <a:pt x="995112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91129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15"/>
          <p:cNvGrpSpPr/>
          <p:nvPr/>
        </p:nvGrpSpPr>
        <p:grpSpPr>
          <a:xfrm>
            <a:off x="3345570" y="2159622"/>
            <a:ext cx="4000860" cy="1659193"/>
            <a:chOff x="0" y="-28575"/>
            <a:chExt cx="1658589" cy="687832"/>
          </a:xfrm>
        </p:grpSpPr>
        <p:sp>
          <p:nvSpPr>
            <p:cNvPr id="179" name="Google Shape;179;p15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40636" y="0"/>
                  </a:moveTo>
                  <a:lnTo>
                    <a:pt x="1617953" y="0"/>
                  </a:lnTo>
                  <a:cubicBezTo>
                    <a:pt x="1628730" y="0"/>
                    <a:pt x="1639066" y="4281"/>
                    <a:pt x="1646687" y="11902"/>
                  </a:cubicBezTo>
                  <a:cubicBezTo>
                    <a:pt x="1654308" y="19523"/>
                    <a:pt x="1658589" y="29859"/>
                    <a:pt x="1658589" y="40636"/>
                  </a:cubicBezTo>
                  <a:lnTo>
                    <a:pt x="1658589" y="618621"/>
                  </a:lnTo>
                  <a:cubicBezTo>
                    <a:pt x="1658589" y="641064"/>
                    <a:pt x="1640396" y="659257"/>
                    <a:pt x="1617953" y="659257"/>
                  </a:cubicBezTo>
                  <a:lnTo>
                    <a:pt x="40636" y="659257"/>
                  </a:lnTo>
                  <a:cubicBezTo>
                    <a:pt x="18194" y="659257"/>
                    <a:pt x="0" y="641064"/>
                    <a:pt x="0" y="618621"/>
                  </a:cubicBezTo>
                  <a:lnTo>
                    <a:pt x="0" y="40636"/>
                  </a:lnTo>
                  <a:cubicBezTo>
                    <a:pt x="0" y="18194"/>
                    <a:pt x="18194" y="0"/>
                    <a:pt x="40636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5"/>
            <p:cNvSpPr txBox="1"/>
            <p:nvPr/>
          </p:nvSpPr>
          <p:spPr>
            <a:xfrm>
              <a:off x="0" y="-28575"/>
              <a:ext cx="1658589" cy="687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575" lIns="44575" spcFirstLastPara="1" rIns="44575" wrap="square" tIns="44575">
              <a:noAutofit/>
            </a:bodyPr>
            <a:lstStyle/>
            <a:p>
              <a:pPr indent="0" lvl="0" marL="0" marR="0" rtl="0" algn="ctr">
                <a:lnSpc>
                  <a:spcPct val="12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" name="Google Shape;181;p15"/>
          <p:cNvGrpSpPr/>
          <p:nvPr/>
        </p:nvGrpSpPr>
        <p:grpSpPr>
          <a:xfrm>
            <a:off x="3345570" y="4112969"/>
            <a:ext cx="4000860" cy="1659193"/>
            <a:chOff x="0" y="-28575"/>
            <a:chExt cx="1658589" cy="687832"/>
          </a:xfrm>
        </p:grpSpPr>
        <p:sp>
          <p:nvSpPr>
            <p:cNvPr id="182" name="Google Shape;182;p15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40636" y="0"/>
                  </a:moveTo>
                  <a:lnTo>
                    <a:pt x="1617953" y="0"/>
                  </a:lnTo>
                  <a:cubicBezTo>
                    <a:pt x="1628730" y="0"/>
                    <a:pt x="1639066" y="4281"/>
                    <a:pt x="1646687" y="11902"/>
                  </a:cubicBezTo>
                  <a:cubicBezTo>
                    <a:pt x="1654308" y="19523"/>
                    <a:pt x="1658589" y="29859"/>
                    <a:pt x="1658589" y="40636"/>
                  </a:cubicBezTo>
                  <a:lnTo>
                    <a:pt x="1658589" y="618621"/>
                  </a:lnTo>
                  <a:cubicBezTo>
                    <a:pt x="1658589" y="641064"/>
                    <a:pt x="1640396" y="659257"/>
                    <a:pt x="1617953" y="659257"/>
                  </a:cubicBezTo>
                  <a:lnTo>
                    <a:pt x="40636" y="659257"/>
                  </a:lnTo>
                  <a:cubicBezTo>
                    <a:pt x="18194" y="659257"/>
                    <a:pt x="0" y="641064"/>
                    <a:pt x="0" y="618621"/>
                  </a:cubicBezTo>
                  <a:lnTo>
                    <a:pt x="0" y="40636"/>
                  </a:lnTo>
                  <a:cubicBezTo>
                    <a:pt x="0" y="18194"/>
                    <a:pt x="18194" y="0"/>
                    <a:pt x="40636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5"/>
            <p:cNvSpPr txBox="1"/>
            <p:nvPr/>
          </p:nvSpPr>
          <p:spPr>
            <a:xfrm>
              <a:off x="0" y="-28575"/>
              <a:ext cx="1658589" cy="687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575" lIns="44575" spcFirstLastPara="1" rIns="44575" wrap="square" tIns="44575">
              <a:noAutofit/>
            </a:bodyPr>
            <a:lstStyle/>
            <a:p>
              <a:pPr indent="0" lvl="0" marL="0" marR="0" rtl="0" algn="ctr">
                <a:lnSpc>
                  <a:spcPct val="12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4" name="Google Shape;184;p15"/>
          <p:cNvSpPr txBox="1"/>
          <p:nvPr/>
        </p:nvSpPr>
        <p:spPr>
          <a:xfrm>
            <a:off x="1682451" y="1677758"/>
            <a:ext cx="7873614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185" name="Google Shape;185;p15"/>
          <p:cNvSpPr txBox="1"/>
          <p:nvPr/>
        </p:nvSpPr>
        <p:spPr>
          <a:xfrm>
            <a:off x="4052967" y="6263682"/>
            <a:ext cx="2586067" cy="2621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EDC52E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186" name="Google Shape;186;p15"/>
          <p:cNvSpPr txBox="1"/>
          <p:nvPr/>
        </p:nvSpPr>
        <p:spPr>
          <a:xfrm>
            <a:off x="2211366" y="3393013"/>
            <a:ext cx="6269268" cy="1999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7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187" name="Google Shape;187;p15"/>
          <p:cNvSpPr txBox="1"/>
          <p:nvPr/>
        </p:nvSpPr>
        <p:spPr>
          <a:xfrm>
            <a:off x="2211366" y="5111224"/>
            <a:ext cx="6269268" cy="1999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7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188" name="Google Shape;188;p15"/>
          <p:cNvSpPr txBox="1"/>
          <p:nvPr/>
        </p:nvSpPr>
        <p:spPr>
          <a:xfrm>
            <a:off x="3011840" y="1110776"/>
            <a:ext cx="466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EDC52E"/>
                </a:solidFill>
              </a:rPr>
              <a:t>CREDITS</a:t>
            </a:r>
            <a:endParaRPr b="1"/>
          </a:p>
        </p:txBody>
      </p:sp>
      <p:sp>
        <p:nvSpPr>
          <p:cNvPr id="189" name="Google Shape;189;p15"/>
          <p:cNvSpPr txBox="1"/>
          <p:nvPr/>
        </p:nvSpPr>
        <p:spPr>
          <a:xfrm>
            <a:off x="3418476" y="4652039"/>
            <a:ext cx="3855048" cy="3900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190" name="Google Shape;190;p15"/>
          <p:cNvSpPr/>
          <p:nvPr/>
        </p:nvSpPr>
        <p:spPr>
          <a:xfrm>
            <a:off x="3813483" y="2502808"/>
            <a:ext cx="3065034" cy="766259"/>
          </a:xfrm>
          <a:custGeom>
            <a:rect b="b" l="l" r="r" t="t"/>
            <a:pathLst>
              <a:path extrusionOk="0" h="766259" w="3065034">
                <a:moveTo>
                  <a:pt x="0" y="0"/>
                </a:moveTo>
                <a:lnTo>
                  <a:pt x="3065034" y="0"/>
                </a:lnTo>
                <a:lnTo>
                  <a:pt x="3065034" y="766259"/>
                </a:lnTo>
                <a:lnTo>
                  <a:pt x="0" y="7662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1" name="Google Shape;191;p15"/>
          <p:cNvSpPr/>
          <p:nvPr/>
        </p:nvSpPr>
        <p:spPr>
          <a:xfrm rot="-462802">
            <a:off x="-503734" y="3086200"/>
            <a:ext cx="3258582" cy="2191396"/>
          </a:xfrm>
          <a:custGeom>
            <a:rect b="b" l="l" r="r" t="t"/>
            <a:pathLst>
              <a:path extrusionOk="0" h="2191396" w="3258582">
                <a:moveTo>
                  <a:pt x="0" y="0"/>
                </a:moveTo>
                <a:lnTo>
                  <a:pt x="3258582" y="0"/>
                </a:lnTo>
                <a:lnTo>
                  <a:pt x="3258582" y="2191396"/>
                </a:lnTo>
                <a:lnTo>
                  <a:pt x="0" y="21913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2" name="Google Shape;192;p15"/>
          <p:cNvSpPr/>
          <p:nvPr/>
        </p:nvSpPr>
        <p:spPr>
          <a:xfrm>
            <a:off x="8285594" y="4694523"/>
            <a:ext cx="3300813" cy="3119268"/>
          </a:xfrm>
          <a:custGeom>
            <a:rect b="b" l="l" r="r" t="t"/>
            <a:pathLst>
              <a:path extrusionOk="0" h="3119268" w="3300813">
                <a:moveTo>
                  <a:pt x="0" y="0"/>
                </a:moveTo>
                <a:lnTo>
                  <a:pt x="3300812" y="0"/>
                </a:lnTo>
                <a:lnTo>
                  <a:pt x="3300812" y="3119268"/>
                </a:lnTo>
                <a:lnTo>
                  <a:pt x="0" y="31192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3" name="Google Shape;193;p15"/>
          <p:cNvSpPr/>
          <p:nvPr/>
        </p:nvSpPr>
        <p:spPr>
          <a:xfrm flipH="1" rot="-3016148">
            <a:off x="8496471" y="-221219"/>
            <a:ext cx="2040053" cy="1994152"/>
          </a:xfrm>
          <a:custGeom>
            <a:rect b="b" l="l" r="r" t="t"/>
            <a:pathLst>
              <a:path extrusionOk="0" h="1994152" w="2040053">
                <a:moveTo>
                  <a:pt x="2040053" y="0"/>
                </a:moveTo>
                <a:lnTo>
                  <a:pt x="0" y="0"/>
                </a:lnTo>
                <a:lnTo>
                  <a:pt x="0" y="1994152"/>
                </a:lnTo>
                <a:lnTo>
                  <a:pt x="2040053" y="1994152"/>
                </a:lnTo>
                <a:lnTo>
                  <a:pt x="2040053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4" name="Google Shape;194;p15"/>
          <p:cNvSpPr/>
          <p:nvPr/>
        </p:nvSpPr>
        <p:spPr>
          <a:xfrm flipH="1" rot="1872686">
            <a:off x="8719932" y="3127157"/>
            <a:ext cx="976769" cy="931594"/>
          </a:xfrm>
          <a:custGeom>
            <a:rect b="b" l="l" r="r" t="t"/>
            <a:pathLst>
              <a:path extrusionOk="0" h="931594" w="976769">
                <a:moveTo>
                  <a:pt x="976770" y="0"/>
                </a:moveTo>
                <a:lnTo>
                  <a:pt x="0" y="0"/>
                </a:lnTo>
                <a:lnTo>
                  <a:pt x="0" y="931594"/>
                </a:lnTo>
                <a:lnTo>
                  <a:pt x="976770" y="931594"/>
                </a:lnTo>
                <a:lnTo>
                  <a:pt x="97677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5" name="Google Shape;195;p15"/>
          <p:cNvSpPr/>
          <p:nvPr/>
        </p:nvSpPr>
        <p:spPr>
          <a:xfrm flipH="1" rot="889050">
            <a:off x="1114613" y="6312408"/>
            <a:ext cx="1408741" cy="1343587"/>
          </a:xfrm>
          <a:custGeom>
            <a:rect b="b" l="l" r="r" t="t"/>
            <a:pathLst>
              <a:path extrusionOk="0" h="1343587" w="1408741">
                <a:moveTo>
                  <a:pt x="1408742" y="0"/>
                </a:moveTo>
                <a:lnTo>
                  <a:pt x="0" y="0"/>
                </a:lnTo>
                <a:lnTo>
                  <a:pt x="0" y="1343587"/>
                </a:lnTo>
                <a:lnTo>
                  <a:pt x="1408742" y="1343587"/>
                </a:lnTo>
                <a:lnTo>
                  <a:pt x="1408742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6" name="Google Shape;196;p15"/>
          <p:cNvSpPr/>
          <p:nvPr/>
        </p:nvSpPr>
        <p:spPr>
          <a:xfrm flipH="1" rot="889050">
            <a:off x="646443" y="104987"/>
            <a:ext cx="937285" cy="893935"/>
          </a:xfrm>
          <a:custGeom>
            <a:rect b="b" l="l" r="r" t="t"/>
            <a:pathLst>
              <a:path extrusionOk="0" h="893935" w="937285">
                <a:moveTo>
                  <a:pt x="937285" y="0"/>
                </a:moveTo>
                <a:lnTo>
                  <a:pt x="0" y="0"/>
                </a:lnTo>
                <a:lnTo>
                  <a:pt x="0" y="893935"/>
                </a:lnTo>
                <a:lnTo>
                  <a:pt x="937285" y="893935"/>
                </a:lnTo>
                <a:lnTo>
                  <a:pt x="937285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7" name="Google Shape;197;p15"/>
          <p:cNvSpPr/>
          <p:nvPr/>
        </p:nvSpPr>
        <p:spPr>
          <a:xfrm rot="-1248170">
            <a:off x="7065677" y="6366411"/>
            <a:ext cx="561506" cy="535537"/>
          </a:xfrm>
          <a:custGeom>
            <a:rect b="b" l="l" r="r" t="t"/>
            <a:pathLst>
              <a:path extrusionOk="0" h="535537" w="561506">
                <a:moveTo>
                  <a:pt x="0" y="0"/>
                </a:moveTo>
                <a:lnTo>
                  <a:pt x="561506" y="0"/>
                </a:lnTo>
                <a:lnTo>
                  <a:pt x="561506" y="535536"/>
                </a:lnTo>
                <a:lnTo>
                  <a:pt x="0" y="5355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8" name="Google Shape;198;p15"/>
          <p:cNvSpPr/>
          <p:nvPr/>
        </p:nvSpPr>
        <p:spPr>
          <a:xfrm rot="-1248170">
            <a:off x="2203117" y="2854546"/>
            <a:ext cx="227004" cy="216505"/>
          </a:xfrm>
          <a:custGeom>
            <a:rect b="b" l="l" r="r" t="t"/>
            <a:pathLst>
              <a:path extrusionOk="0" h="216505" w="227004">
                <a:moveTo>
                  <a:pt x="0" y="0"/>
                </a:moveTo>
                <a:lnTo>
                  <a:pt x="227004" y="0"/>
                </a:lnTo>
                <a:lnTo>
                  <a:pt x="227004" y="216505"/>
                </a:lnTo>
                <a:lnTo>
                  <a:pt x="0" y="2165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9" name="Google Shape;199;p15"/>
          <p:cNvSpPr/>
          <p:nvPr/>
        </p:nvSpPr>
        <p:spPr>
          <a:xfrm flipH="1" rot="140410">
            <a:off x="2847879" y="482802"/>
            <a:ext cx="488385" cy="465797"/>
          </a:xfrm>
          <a:custGeom>
            <a:rect b="b" l="l" r="r" t="t"/>
            <a:pathLst>
              <a:path extrusionOk="0" h="465797" w="488385">
                <a:moveTo>
                  <a:pt x="488385" y="0"/>
                </a:moveTo>
                <a:lnTo>
                  <a:pt x="0" y="0"/>
                </a:lnTo>
                <a:lnTo>
                  <a:pt x="0" y="465797"/>
                </a:lnTo>
                <a:lnTo>
                  <a:pt x="488385" y="465797"/>
                </a:lnTo>
                <a:lnTo>
                  <a:pt x="488385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0" name="Google Shape;200;p15"/>
          <p:cNvSpPr/>
          <p:nvPr/>
        </p:nvSpPr>
        <p:spPr>
          <a:xfrm rot="-1248170">
            <a:off x="7702510" y="3932139"/>
            <a:ext cx="227004" cy="216505"/>
          </a:xfrm>
          <a:custGeom>
            <a:rect b="b" l="l" r="r" t="t"/>
            <a:pathLst>
              <a:path extrusionOk="0" h="216505" w="227004">
                <a:moveTo>
                  <a:pt x="0" y="0"/>
                </a:moveTo>
                <a:lnTo>
                  <a:pt x="227004" y="0"/>
                </a:lnTo>
                <a:lnTo>
                  <a:pt x="227004" y="216505"/>
                </a:lnTo>
                <a:lnTo>
                  <a:pt x="0" y="2165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1" name="Google Shape;201;p15"/>
          <p:cNvSpPr/>
          <p:nvPr/>
        </p:nvSpPr>
        <p:spPr>
          <a:xfrm rot="-1248170">
            <a:off x="-167707" y="1841056"/>
            <a:ext cx="812573" cy="774991"/>
          </a:xfrm>
          <a:custGeom>
            <a:rect b="b" l="l" r="r" t="t"/>
            <a:pathLst>
              <a:path extrusionOk="0" h="774991" w="812573">
                <a:moveTo>
                  <a:pt x="0" y="0"/>
                </a:moveTo>
                <a:lnTo>
                  <a:pt x="812573" y="0"/>
                </a:lnTo>
                <a:lnTo>
                  <a:pt x="812573" y="774991"/>
                </a:lnTo>
                <a:lnTo>
                  <a:pt x="0" y="7749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2" name="Google Shape;202;p15"/>
          <p:cNvSpPr/>
          <p:nvPr/>
        </p:nvSpPr>
        <p:spPr>
          <a:xfrm rot="-1248170">
            <a:off x="2438992" y="5544115"/>
            <a:ext cx="394255" cy="376021"/>
          </a:xfrm>
          <a:custGeom>
            <a:rect b="b" l="l" r="r" t="t"/>
            <a:pathLst>
              <a:path extrusionOk="0" h="376021" w="394255">
                <a:moveTo>
                  <a:pt x="0" y="0"/>
                </a:moveTo>
                <a:lnTo>
                  <a:pt x="394255" y="0"/>
                </a:lnTo>
                <a:lnTo>
                  <a:pt x="394255" y="376021"/>
                </a:lnTo>
                <a:lnTo>
                  <a:pt x="0" y="3760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3" name="Google Shape;203;p15"/>
          <p:cNvSpPr/>
          <p:nvPr/>
        </p:nvSpPr>
        <p:spPr>
          <a:xfrm flipH="1" rot="889050">
            <a:off x="10039244" y="1979024"/>
            <a:ext cx="980200" cy="934865"/>
          </a:xfrm>
          <a:custGeom>
            <a:rect b="b" l="l" r="r" t="t"/>
            <a:pathLst>
              <a:path extrusionOk="0" h="934865" w="980200">
                <a:moveTo>
                  <a:pt x="980199" y="0"/>
                </a:moveTo>
                <a:lnTo>
                  <a:pt x="0" y="0"/>
                </a:lnTo>
                <a:lnTo>
                  <a:pt x="0" y="934865"/>
                </a:lnTo>
                <a:lnTo>
                  <a:pt x="980199" y="934865"/>
                </a:lnTo>
                <a:lnTo>
                  <a:pt x="980199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4" name="Google Shape;204;p15"/>
          <p:cNvSpPr/>
          <p:nvPr/>
        </p:nvSpPr>
        <p:spPr>
          <a:xfrm rot="-5083559">
            <a:off x="-281025" y="5937924"/>
            <a:ext cx="787172" cy="750765"/>
          </a:xfrm>
          <a:custGeom>
            <a:rect b="b" l="l" r="r" t="t"/>
            <a:pathLst>
              <a:path extrusionOk="0" h="750765" w="787172">
                <a:moveTo>
                  <a:pt x="0" y="0"/>
                </a:moveTo>
                <a:lnTo>
                  <a:pt x="787172" y="0"/>
                </a:lnTo>
                <a:lnTo>
                  <a:pt x="787172" y="750765"/>
                </a:lnTo>
                <a:lnTo>
                  <a:pt x="0" y="7507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