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Bangers"/>
      <p:regular r:id="rId23"/>
    </p:embeddedFont>
    <p:embeddedFont>
      <p:font typeface="Alata"/>
      <p:regular r:id="rId24"/>
    </p:embeddedFont>
    <p:embeddedFont>
      <p:font typeface="Courgette"/>
      <p:regular r:id="rId25"/>
    </p:embeddedFont>
    <p:embeddedFont>
      <p:font typeface="Maiden Orange"/>
      <p:regular r:id="rId26"/>
    </p:embeddedFont>
    <p:embeddedFont>
      <p:font typeface="Sriracha"/>
      <p:regular r:id="rId27"/>
    </p:embeddedFont>
    <p:embeddedFont>
      <p:font typeface="Carter On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lata-regular.fntdata"/><Relationship Id="rId23" Type="http://schemas.openxmlformats.org/officeDocument/2006/relationships/font" Target="fonts/Banger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idenOrange-regular.fntdata"/><Relationship Id="rId25" Type="http://schemas.openxmlformats.org/officeDocument/2006/relationships/font" Target="fonts/Courgette-regular.fntdata"/><Relationship Id="rId28" Type="http://schemas.openxmlformats.org/officeDocument/2006/relationships/font" Target="fonts/CarterOne-regular.fntdata"/><Relationship Id="rId27" Type="http://schemas.openxmlformats.org/officeDocument/2006/relationships/font" Target="fonts/Srirach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b5e8eb159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8b5e8eb159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8b5e8eb159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8b5e8eb159_1_2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b5e8eb159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8b5e8eb159_1_2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b5e8eb159_1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8b5e8eb159_1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8b5e8eb159_1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8b5e8eb159_1_4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8b5e8eb159_1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8b5e8eb159_1_4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8b5e8eb159_1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8b5e8eb159_1_4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8b5e8eb159_1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8b5e8eb159_1_5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8b5e8eb159_1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28b5e8eb159_1_5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b5e8eb159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28b5e8eb159_1_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b5e8eb159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8b5e8eb159_1_1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b5e8eb159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8b5e8eb159_1_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b5e8eb159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8b5e8eb159_1_1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b5e8eb159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8b5e8eb159_1_2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b5e8eb159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28b5e8eb159_1_2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b5e8eb159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8b5e8eb159_1_2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b5e8eb159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8b5e8eb159_1_2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.png"/><Relationship Id="rId8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7.png"/><Relationship Id="rId13" Type="http://schemas.openxmlformats.org/officeDocument/2006/relationships/image" Target="../media/image11.png"/><Relationship Id="rId1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29.png"/><Relationship Id="rId8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5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6.png"/></Relationships>
</file>

<file path=ppt/slideLayouts/_rels/slideLayout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30.png"/><Relationship Id="rId13" Type="http://schemas.openxmlformats.org/officeDocument/2006/relationships/image" Target="../media/image23.png"/><Relationship Id="rId1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Relationship Id="rId7" Type="http://schemas.openxmlformats.org/officeDocument/2006/relationships/image" Target="../media/image43.png"/><Relationship Id="rId8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3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4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4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Relationship Id="rId3" Type="http://schemas.openxmlformats.org/officeDocument/2006/relationships/image" Target="../media/image4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-621362">
            <a:off x="260335" y="45076"/>
            <a:ext cx="1506545" cy="568720"/>
          </a:xfrm>
          <a:custGeom>
            <a:rect b="b" l="l" r="r" t="t"/>
            <a:pathLst>
              <a:path extrusionOk="0" h="1135951" w="3009143">
                <a:moveTo>
                  <a:pt x="0" y="0"/>
                </a:moveTo>
                <a:lnTo>
                  <a:pt x="3009143" y="0"/>
                </a:lnTo>
                <a:lnTo>
                  <a:pt x="3009143" y="1135951"/>
                </a:lnTo>
                <a:lnTo>
                  <a:pt x="0" y="1135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576204" y="3501569"/>
            <a:ext cx="1705772" cy="2057400"/>
          </a:xfrm>
          <a:custGeom>
            <a:rect b="b" l="l" r="r" t="t"/>
            <a:pathLst>
              <a:path extrusionOk="0" h="4114800" w="3411543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587529">
            <a:off x="8108116" y="2090096"/>
            <a:ext cx="1506853" cy="2056500"/>
          </a:xfrm>
          <a:custGeom>
            <a:rect b="b" l="l" r="r" t="t"/>
            <a:pathLst>
              <a:path extrusionOk="0" h="4114800" w="3015026">
                <a:moveTo>
                  <a:pt x="0" y="0"/>
                </a:moveTo>
                <a:lnTo>
                  <a:pt x="3015026" y="0"/>
                </a:lnTo>
                <a:lnTo>
                  <a:pt x="3015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 rot="-587529">
            <a:off x="7517147" y="-197877"/>
            <a:ext cx="1646707" cy="1214446"/>
          </a:xfrm>
          <a:custGeom>
            <a:rect b="b" l="l" r="r" t="t"/>
            <a:pathLst>
              <a:path extrusionOk="0" h="2429956" w="3294855">
                <a:moveTo>
                  <a:pt x="0" y="0"/>
                </a:moveTo>
                <a:lnTo>
                  <a:pt x="3294855" y="0"/>
                </a:lnTo>
                <a:lnTo>
                  <a:pt x="3294855" y="2429956"/>
                </a:lnTo>
                <a:lnTo>
                  <a:pt x="0" y="2429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2"/>
          <p:cNvSpPr/>
          <p:nvPr/>
        </p:nvSpPr>
        <p:spPr>
          <a:xfrm rot="1470904">
            <a:off x="-609554" y="1829552"/>
            <a:ext cx="1224351" cy="2577582"/>
          </a:xfrm>
          <a:custGeom>
            <a:rect b="b" l="l" r="r" t="t"/>
            <a:pathLst>
              <a:path extrusionOk="0" h="5154327" w="2448305">
                <a:moveTo>
                  <a:pt x="0" y="0"/>
                </a:moveTo>
                <a:lnTo>
                  <a:pt x="2448306" y="0"/>
                </a:lnTo>
                <a:lnTo>
                  <a:pt x="2448306" y="5154327"/>
                </a:lnTo>
                <a:lnTo>
                  <a:pt x="0" y="5154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>
            <a:off x="5789169" y="4321535"/>
            <a:ext cx="1783929" cy="1346866"/>
          </a:xfrm>
          <a:custGeom>
            <a:rect b="b" l="l" r="r" t="t"/>
            <a:pathLst>
              <a:path extrusionOk="0" h="2693732" w="3567857">
                <a:moveTo>
                  <a:pt x="0" y="0"/>
                </a:moveTo>
                <a:lnTo>
                  <a:pt x="3567857" y="0"/>
                </a:lnTo>
                <a:lnTo>
                  <a:pt x="3567857" y="2693732"/>
                </a:lnTo>
                <a:lnTo>
                  <a:pt x="0" y="2693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2"/>
          <p:cNvSpPr/>
          <p:nvPr/>
        </p:nvSpPr>
        <p:spPr>
          <a:xfrm rot="-1122441">
            <a:off x="5443202" y="-170620"/>
            <a:ext cx="1064229" cy="1159923"/>
          </a:xfrm>
          <a:custGeom>
            <a:rect b="b" l="l" r="r" t="t"/>
            <a:pathLst>
              <a:path extrusionOk="0" h="2325170" w="2133344">
                <a:moveTo>
                  <a:pt x="0" y="0"/>
                </a:moveTo>
                <a:lnTo>
                  <a:pt x="2133344" y="0"/>
                </a:lnTo>
                <a:lnTo>
                  <a:pt x="2133344" y="2325170"/>
                </a:lnTo>
                <a:lnTo>
                  <a:pt x="0" y="232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311700" y="1773825"/>
            <a:ext cx="8520600" cy="10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3"/>
          <p:cNvSpPr/>
          <p:nvPr/>
        </p:nvSpPr>
        <p:spPr>
          <a:xfrm rot="1084339">
            <a:off x="6068083" y="2776047"/>
            <a:ext cx="1854597" cy="3379677"/>
          </a:xfrm>
          <a:custGeom>
            <a:rect b="b" l="l" r="r" t="t"/>
            <a:pathLst>
              <a:path extrusionOk="0" h="6764090" w="3711794">
                <a:moveTo>
                  <a:pt x="0" y="0"/>
                </a:moveTo>
                <a:lnTo>
                  <a:pt x="3711794" y="0"/>
                </a:lnTo>
                <a:lnTo>
                  <a:pt x="3711794" y="6764089"/>
                </a:lnTo>
                <a:lnTo>
                  <a:pt x="0" y="6764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241454">
            <a:off x="-167410" y="-515677"/>
            <a:ext cx="1364695" cy="2052173"/>
          </a:xfrm>
          <a:custGeom>
            <a:rect b="b" l="l" r="r" t="t"/>
            <a:pathLst>
              <a:path extrusionOk="0" h="4114800" w="2736342">
                <a:moveTo>
                  <a:pt x="0" y="0"/>
                </a:moveTo>
                <a:lnTo>
                  <a:pt x="2736342" y="0"/>
                </a:lnTo>
                <a:lnTo>
                  <a:pt x="2736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rot="-3775335">
            <a:off x="8235413" y="4115411"/>
            <a:ext cx="904860" cy="2056500"/>
          </a:xfrm>
          <a:custGeom>
            <a:rect b="b" l="l" r="r" t="t"/>
            <a:pathLst>
              <a:path extrusionOk="0" h="4114800" w="1810512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1470904">
            <a:off x="-609554" y="1829552"/>
            <a:ext cx="1224351" cy="2577582"/>
          </a:xfrm>
          <a:custGeom>
            <a:rect b="b" l="l" r="r" t="t"/>
            <a:pathLst>
              <a:path extrusionOk="0" h="5154327" w="2448305">
                <a:moveTo>
                  <a:pt x="0" y="0"/>
                </a:moveTo>
                <a:lnTo>
                  <a:pt x="2448306" y="0"/>
                </a:lnTo>
                <a:lnTo>
                  <a:pt x="2448306" y="5154327"/>
                </a:lnTo>
                <a:lnTo>
                  <a:pt x="0" y="5154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-1940363">
            <a:off x="8472047" y="-806756"/>
            <a:ext cx="868764" cy="3102727"/>
          </a:xfrm>
          <a:custGeom>
            <a:rect b="b" l="l" r="r" t="t"/>
            <a:pathLst>
              <a:path extrusionOk="0" h="6204679" w="1737310">
                <a:moveTo>
                  <a:pt x="0" y="0"/>
                </a:moveTo>
                <a:lnTo>
                  <a:pt x="1737310" y="0"/>
                </a:lnTo>
                <a:lnTo>
                  <a:pt x="1737310" y="6204678"/>
                </a:lnTo>
                <a:lnTo>
                  <a:pt x="0" y="6204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921333">
            <a:off x="8260684" y="3670198"/>
            <a:ext cx="1299074" cy="795683"/>
          </a:xfrm>
          <a:custGeom>
            <a:rect b="b" l="l" r="r" t="t"/>
            <a:pathLst>
              <a:path extrusionOk="0" h="1590214" w="2596267">
                <a:moveTo>
                  <a:pt x="0" y="0"/>
                </a:moveTo>
                <a:lnTo>
                  <a:pt x="2596267" y="0"/>
                </a:lnTo>
                <a:lnTo>
                  <a:pt x="2596267" y="1590214"/>
                </a:lnTo>
                <a:lnTo>
                  <a:pt x="0" y="1590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 rot="-327235">
            <a:off x="2974047" y="-132095"/>
            <a:ext cx="1202291" cy="781490"/>
          </a:xfrm>
          <a:custGeom>
            <a:rect b="b" l="l" r="r" t="t"/>
            <a:pathLst>
              <a:path extrusionOk="0" h="1563722" w="2405725">
                <a:moveTo>
                  <a:pt x="0" y="0"/>
                </a:moveTo>
                <a:lnTo>
                  <a:pt x="2405726" y="0"/>
                </a:lnTo>
                <a:lnTo>
                  <a:pt x="2405726" y="1563722"/>
                </a:lnTo>
                <a:lnTo>
                  <a:pt x="0" y="156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>
            <a:off x="-444471" y="3697760"/>
            <a:ext cx="1715357" cy="2057400"/>
          </a:xfrm>
          <a:custGeom>
            <a:rect b="b" l="l" r="r" t="t"/>
            <a:pathLst>
              <a:path extrusionOk="0" h="4114800" w="3430714">
                <a:moveTo>
                  <a:pt x="0" y="0"/>
                </a:moveTo>
                <a:lnTo>
                  <a:pt x="3430714" y="0"/>
                </a:lnTo>
                <a:lnTo>
                  <a:pt x="3430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-4206890">
            <a:off x="8136971" y="2342105"/>
            <a:ext cx="1813602" cy="614358"/>
          </a:xfrm>
          <a:custGeom>
            <a:rect b="b" l="l" r="r" t="t"/>
            <a:pathLst>
              <a:path extrusionOk="0" h="1229207" w="3628655">
                <a:moveTo>
                  <a:pt x="0" y="0"/>
                </a:moveTo>
                <a:lnTo>
                  <a:pt x="3628655" y="0"/>
                </a:lnTo>
                <a:lnTo>
                  <a:pt x="3628655" y="1229207"/>
                </a:lnTo>
                <a:lnTo>
                  <a:pt x="0" y="122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3"/>
          <p:cNvSpPr/>
          <p:nvPr/>
        </p:nvSpPr>
        <p:spPr>
          <a:xfrm>
            <a:off x="1348067" y="4068892"/>
            <a:ext cx="1162397" cy="2852507"/>
          </a:xfrm>
          <a:custGeom>
            <a:rect b="b" l="l" r="r" t="t"/>
            <a:pathLst>
              <a:path extrusionOk="0" h="5705014" w="2324793">
                <a:moveTo>
                  <a:pt x="0" y="0"/>
                </a:moveTo>
                <a:lnTo>
                  <a:pt x="2324793" y="0"/>
                </a:lnTo>
                <a:lnTo>
                  <a:pt x="2324793" y="5705013"/>
                </a:lnTo>
                <a:lnTo>
                  <a:pt x="0" y="5705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3"/>
          <p:cNvSpPr/>
          <p:nvPr/>
        </p:nvSpPr>
        <p:spPr>
          <a:xfrm rot="2882042">
            <a:off x="3187721" y="4609564"/>
            <a:ext cx="490250" cy="707942"/>
          </a:xfrm>
          <a:custGeom>
            <a:rect b="b" l="l" r="r" t="t"/>
            <a:pathLst>
              <a:path extrusionOk="0" h="1413113" w="978581">
                <a:moveTo>
                  <a:pt x="0" y="0"/>
                </a:moveTo>
                <a:lnTo>
                  <a:pt x="978581" y="0"/>
                </a:lnTo>
                <a:lnTo>
                  <a:pt x="978581" y="1413114"/>
                </a:lnTo>
                <a:lnTo>
                  <a:pt x="0" y="141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3"/>
          <p:cNvSpPr/>
          <p:nvPr/>
        </p:nvSpPr>
        <p:spPr>
          <a:xfrm rot="-1122441">
            <a:off x="3884227" y="4415005"/>
            <a:ext cx="1064229" cy="1159923"/>
          </a:xfrm>
          <a:custGeom>
            <a:rect b="b" l="l" r="r" t="t"/>
            <a:pathLst>
              <a:path extrusionOk="0" h="2325170" w="2133344">
                <a:moveTo>
                  <a:pt x="0" y="0"/>
                </a:moveTo>
                <a:lnTo>
                  <a:pt x="2133344" y="0"/>
                </a:lnTo>
                <a:lnTo>
                  <a:pt x="2133344" y="2325170"/>
                </a:lnTo>
                <a:lnTo>
                  <a:pt x="0" y="232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3"/>
          <p:cNvSpPr/>
          <p:nvPr/>
        </p:nvSpPr>
        <p:spPr>
          <a:xfrm rot="1470904">
            <a:off x="4555221" y="-132362"/>
            <a:ext cx="1203058" cy="781988"/>
          </a:xfrm>
          <a:custGeom>
            <a:rect b="b" l="l" r="r" t="t"/>
            <a:pathLst>
              <a:path extrusionOk="0" h="1563722" w="2405725">
                <a:moveTo>
                  <a:pt x="0" y="0"/>
                </a:moveTo>
                <a:lnTo>
                  <a:pt x="2405726" y="0"/>
                </a:lnTo>
                <a:lnTo>
                  <a:pt x="2405726" y="1563722"/>
                </a:lnTo>
                <a:lnTo>
                  <a:pt x="0" y="156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5502322" y="1017727"/>
            <a:ext cx="3329984" cy="4168994"/>
          </a:xfrm>
          <a:custGeom>
            <a:rect b="b" l="l" r="r" t="t"/>
            <a:pathLst>
              <a:path extrusionOk="0" h="10488035" w="8377318">
                <a:moveTo>
                  <a:pt x="0" y="0"/>
                </a:moveTo>
                <a:lnTo>
                  <a:pt x="8377318" y="0"/>
                </a:lnTo>
                <a:lnTo>
                  <a:pt x="8377318" y="10488034"/>
                </a:lnTo>
                <a:lnTo>
                  <a:pt x="0" y="10488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 rot="-2064314">
            <a:off x="7630670" y="3371577"/>
            <a:ext cx="1566747" cy="2168508"/>
          </a:xfrm>
          <a:custGeom>
            <a:rect b="b" l="l" r="r" t="t"/>
            <a:pathLst>
              <a:path extrusionOk="0" h="4337341" w="3133729">
                <a:moveTo>
                  <a:pt x="0" y="0"/>
                </a:moveTo>
                <a:lnTo>
                  <a:pt x="3133728" y="0"/>
                </a:lnTo>
                <a:lnTo>
                  <a:pt x="3133728" y="4337341"/>
                </a:lnTo>
                <a:lnTo>
                  <a:pt x="0" y="4337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6573679" y="-778100"/>
            <a:ext cx="1825943" cy="2057400"/>
          </a:xfrm>
          <a:custGeom>
            <a:rect b="b" l="l" r="r" t="t"/>
            <a:pathLst>
              <a:path extrusionOk="0" h="4114800" w="3651885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5"/>
          <p:cNvSpPr/>
          <p:nvPr/>
        </p:nvSpPr>
        <p:spPr>
          <a:xfrm rot="1138733">
            <a:off x="-421611" y="3427828"/>
            <a:ext cx="1999470" cy="2056011"/>
          </a:xfrm>
          <a:custGeom>
            <a:rect b="b" l="l" r="r" t="t"/>
            <a:pathLst>
              <a:path extrusionOk="0" h="4114800" w="4001643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>
            <a:off x="7975238" y="190500"/>
            <a:ext cx="2083443" cy="2057400"/>
          </a:xfrm>
          <a:custGeom>
            <a:rect b="b" l="l" r="r" t="t"/>
            <a:pathLst>
              <a:path extrusionOk="0"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>
            <a:off x="4523232" y="2688813"/>
            <a:ext cx="1879864" cy="2937288"/>
          </a:xfrm>
          <a:custGeom>
            <a:rect b="b" l="l" r="r" t="t"/>
            <a:pathLst>
              <a:path extrusionOk="0" h="5874575" w="3759728">
                <a:moveTo>
                  <a:pt x="0" y="0"/>
                </a:moveTo>
                <a:lnTo>
                  <a:pt x="3759728" y="0"/>
                </a:lnTo>
                <a:lnTo>
                  <a:pt x="3759728" y="5874575"/>
                </a:lnTo>
                <a:lnTo>
                  <a:pt x="0" y="5874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-998660" y="850590"/>
            <a:ext cx="2395808" cy="2057400"/>
          </a:xfrm>
          <a:custGeom>
            <a:rect b="b" l="l" r="r" t="t"/>
            <a:pathLst>
              <a:path extrusionOk="0" h="4114800" w="4791616">
                <a:moveTo>
                  <a:pt x="0" y="0"/>
                </a:moveTo>
                <a:lnTo>
                  <a:pt x="4791616" y="0"/>
                </a:lnTo>
                <a:lnTo>
                  <a:pt x="4791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6"/>
          <p:cNvSpPr/>
          <p:nvPr/>
        </p:nvSpPr>
        <p:spPr>
          <a:xfrm rot="-378515">
            <a:off x="6685900" y="3680094"/>
            <a:ext cx="2582552" cy="2059585"/>
          </a:xfrm>
          <a:custGeom>
            <a:rect b="b" l="l" r="r" t="t"/>
            <a:pathLst>
              <a:path extrusionOk="0" h="4114800" w="5159624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6"/>
          <p:cNvSpPr/>
          <p:nvPr/>
        </p:nvSpPr>
        <p:spPr>
          <a:xfrm rot="2700000">
            <a:off x="4505683" y="1828883"/>
            <a:ext cx="1572279" cy="1809818"/>
          </a:xfrm>
          <a:custGeom>
            <a:rect b="b" l="l" r="r" t="t"/>
            <a:pathLst>
              <a:path extrusionOk="0" h="3630452" w="3153955">
                <a:moveTo>
                  <a:pt x="0" y="0"/>
                </a:moveTo>
                <a:lnTo>
                  <a:pt x="3153955" y="0"/>
                </a:lnTo>
                <a:lnTo>
                  <a:pt x="3153955" y="3630452"/>
                </a:lnTo>
                <a:lnTo>
                  <a:pt x="0" y="3630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 rot="-1378363">
            <a:off x="-310850" y="3208181"/>
            <a:ext cx="2001115" cy="2440385"/>
          </a:xfrm>
          <a:custGeom>
            <a:rect b="b" l="l" r="r" t="t"/>
            <a:pathLst>
              <a:path extrusionOk="0" h="4884434" w="4005236">
                <a:moveTo>
                  <a:pt x="0" y="0"/>
                </a:moveTo>
                <a:lnTo>
                  <a:pt x="4005236" y="0"/>
                </a:lnTo>
                <a:lnTo>
                  <a:pt x="4005236" y="4884433"/>
                </a:lnTo>
                <a:lnTo>
                  <a:pt x="0" y="4884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>
            <a:off x="1497088" y="3600450"/>
            <a:ext cx="796775" cy="2057400"/>
          </a:xfrm>
          <a:custGeom>
            <a:rect b="b" l="l" r="r" t="t"/>
            <a:pathLst>
              <a:path extrusionOk="0"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6"/>
          <p:cNvSpPr/>
          <p:nvPr/>
        </p:nvSpPr>
        <p:spPr>
          <a:xfrm rot="1878446">
            <a:off x="5022124" y="3594855"/>
            <a:ext cx="1706986" cy="2058865"/>
          </a:xfrm>
          <a:custGeom>
            <a:rect b="b" l="l" r="r" t="t"/>
            <a:pathLst>
              <a:path extrusionOk="0" h="4114800" w="3411543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6"/>
          <p:cNvSpPr/>
          <p:nvPr/>
        </p:nvSpPr>
        <p:spPr>
          <a:xfrm rot="2236282">
            <a:off x="1024735" y="1841126"/>
            <a:ext cx="1493174" cy="1459577"/>
          </a:xfrm>
          <a:custGeom>
            <a:rect b="b" l="l" r="r" t="t"/>
            <a:pathLst>
              <a:path extrusionOk="0" h="2922005" w="2989263">
                <a:moveTo>
                  <a:pt x="0" y="0"/>
                </a:moveTo>
                <a:lnTo>
                  <a:pt x="2989263" y="0"/>
                </a:lnTo>
                <a:lnTo>
                  <a:pt x="2989263" y="2922004"/>
                </a:lnTo>
                <a:lnTo>
                  <a:pt x="0" y="2922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 rot="-1964114">
            <a:off x="5941541" y="1947339"/>
            <a:ext cx="1523645" cy="1709559"/>
          </a:xfrm>
          <a:custGeom>
            <a:rect b="b" l="l" r="r" t="t"/>
            <a:pathLst>
              <a:path extrusionOk="0" h="3423915" w="3051565">
                <a:moveTo>
                  <a:pt x="0" y="0"/>
                </a:moveTo>
                <a:lnTo>
                  <a:pt x="3051565" y="0"/>
                </a:lnTo>
                <a:lnTo>
                  <a:pt x="3051565" y="3423916"/>
                </a:lnTo>
                <a:lnTo>
                  <a:pt x="0" y="3423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6"/>
          <p:cNvSpPr/>
          <p:nvPr/>
        </p:nvSpPr>
        <p:spPr>
          <a:xfrm>
            <a:off x="2460107" y="4008127"/>
            <a:ext cx="2035475" cy="1618203"/>
          </a:xfrm>
          <a:custGeom>
            <a:rect b="b" l="l" r="r" t="t"/>
            <a:pathLst>
              <a:path extrusionOk="0" h="3236405" w="4070949">
                <a:moveTo>
                  <a:pt x="0" y="0"/>
                </a:moveTo>
                <a:lnTo>
                  <a:pt x="4070949" y="0"/>
                </a:lnTo>
                <a:lnTo>
                  <a:pt x="4070949" y="3236404"/>
                </a:lnTo>
                <a:lnTo>
                  <a:pt x="0" y="323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>
          <a:xfrm>
            <a:off x="7323105" y="2333484"/>
            <a:ext cx="2213041" cy="1266966"/>
          </a:xfrm>
          <a:custGeom>
            <a:rect b="b" l="l" r="r" t="t"/>
            <a:pathLst>
              <a:path extrusionOk="0" h="2533932" w="4426083">
                <a:moveTo>
                  <a:pt x="0" y="0"/>
                </a:moveTo>
                <a:lnTo>
                  <a:pt x="4426082" y="0"/>
                </a:lnTo>
                <a:lnTo>
                  <a:pt x="4426082" y="2533932"/>
                </a:lnTo>
                <a:lnTo>
                  <a:pt x="0" y="2533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>
          <a:xfrm>
            <a:off x="2460107" y="1879290"/>
            <a:ext cx="1987963" cy="2057400"/>
          </a:xfrm>
          <a:custGeom>
            <a:rect b="b" l="l" r="r" t="t"/>
            <a:pathLst>
              <a:path extrusionOk="0" h="4114800" w="3975926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-992090">
            <a:off x="3587500" y="3700307"/>
            <a:ext cx="2056642" cy="650647"/>
          </a:xfrm>
          <a:custGeom>
            <a:rect b="b" l="l" r="r" t="t"/>
            <a:pathLst>
              <a:path extrusionOk="0" h="1299459" w="4107487">
                <a:moveTo>
                  <a:pt x="0" y="0"/>
                </a:moveTo>
                <a:lnTo>
                  <a:pt x="4107486" y="0"/>
                </a:lnTo>
                <a:lnTo>
                  <a:pt x="4107486" y="1299460"/>
                </a:lnTo>
                <a:lnTo>
                  <a:pt x="0" y="1299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6666330" y="-838200"/>
            <a:ext cx="4485913" cy="4114800"/>
          </a:xfrm>
          <a:custGeom>
            <a:rect b="b" l="l" r="r" t="t"/>
            <a:pathLst>
              <a:path extrusionOk="0" h="8229600" w="8971827">
                <a:moveTo>
                  <a:pt x="0" y="0"/>
                </a:moveTo>
                <a:lnTo>
                  <a:pt x="8971826" y="0"/>
                </a:lnTo>
                <a:lnTo>
                  <a:pt x="89718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7"/>
          <p:cNvSpPr/>
          <p:nvPr/>
        </p:nvSpPr>
        <p:spPr>
          <a:xfrm>
            <a:off x="6158079" y="3352955"/>
            <a:ext cx="3207885" cy="2993329"/>
          </a:xfrm>
          <a:custGeom>
            <a:rect b="b" l="l" r="r" t="t"/>
            <a:pathLst>
              <a:path extrusionOk="0" h="5986657" w="6415770">
                <a:moveTo>
                  <a:pt x="0" y="0"/>
                </a:moveTo>
                <a:lnTo>
                  <a:pt x="6415771" y="0"/>
                </a:lnTo>
                <a:lnTo>
                  <a:pt x="6415771" y="5986657"/>
                </a:lnTo>
                <a:lnTo>
                  <a:pt x="0" y="598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4" name="Google Shape;74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8"/>
          <p:cNvSpPr/>
          <p:nvPr/>
        </p:nvSpPr>
        <p:spPr>
          <a:xfrm rot="-981665">
            <a:off x="3698196" y="2915316"/>
            <a:ext cx="2640317" cy="2921513"/>
          </a:xfrm>
          <a:custGeom>
            <a:rect b="b" l="l" r="r" t="t"/>
            <a:pathLst>
              <a:path extrusionOk="0" h="10287000" w="9296876">
                <a:moveTo>
                  <a:pt x="0" y="0"/>
                </a:moveTo>
                <a:lnTo>
                  <a:pt x="9296876" y="0"/>
                </a:lnTo>
                <a:lnTo>
                  <a:pt x="92968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8"/>
          <p:cNvSpPr/>
          <p:nvPr/>
        </p:nvSpPr>
        <p:spPr>
          <a:xfrm rot="1026164">
            <a:off x="-26372" y="3462230"/>
            <a:ext cx="2166128" cy="2149882"/>
          </a:xfrm>
          <a:custGeom>
            <a:rect b="b" l="l" r="r" t="t"/>
            <a:pathLst>
              <a:path extrusionOk="0" h="7903124" w="7962845">
                <a:moveTo>
                  <a:pt x="0" y="0"/>
                </a:moveTo>
                <a:lnTo>
                  <a:pt x="7962846" y="0"/>
                </a:lnTo>
                <a:lnTo>
                  <a:pt x="7962846" y="7903124"/>
                </a:lnTo>
                <a:lnTo>
                  <a:pt x="0" y="7903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 rot="1964114">
            <a:off x="2420518" y="2777498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 rot="-68746">
            <a:off x="733304" y="3242708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9"/>
          <p:cNvSpPr/>
          <p:nvPr/>
        </p:nvSpPr>
        <p:spPr>
          <a:xfrm rot="1964114">
            <a:off x="3260955" y="552104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9"/>
          <p:cNvSpPr/>
          <p:nvPr/>
        </p:nvSpPr>
        <p:spPr>
          <a:xfrm rot="1964114">
            <a:off x="441550" y="-594569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9"/>
          <p:cNvSpPr/>
          <p:nvPr/>
        </p:nvSpPr>
        <p:spPr>
          <a:xfrm rot="-68746">
            <a:off x="1676279" y="1158233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9"/>
          <p:cNvSpPr/>
          <p:nvPr/>
        </p:nvSpPr>
        <p:spPr>
          <a:xfrm rot="-68746">
            <a:off x="2373498" y="-956317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9"/>
          <p:cNvSpPr/>
          <p:nvPr/>
        </p:nvSpPr>
        <p:spPr>
          <a:xfrm rot="1964114">
            <a:off x="-220550" y="1696381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9"/>
          <p:cNvSpPr/>
          <p:nvPr/>
        </p:nvSpPr>
        <p:spPr>
          <a:xfrm rot="1964114">
            <a:off x="5820380" y="1696379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9"/>
          <p:cNvSpPr/>
          <p:nvPr/>
        </p:nvSpPr>
        <p:spPr>
          <a:xfrm rot="1964114">
            <a:off x="4979943" y="3921773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9"/>
          <p:cNvSpPr/>
          <p:nvPr/>
        </p:nvSpPr>
        <p:spPr>
          <a:xfrm rot="-68746">
            <a:off x="4235704" y="2302508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9"/>
          <p:cNvSpPr/>
          <p:nvPr/>
        </p:nvSpPr>
        <p:spPr>
          <a:xfrm rot="-68746">
            <a:off x="4932923" y="187958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9"/>
          <p:cNvSpPr/>
          <p:nvPr/>
        </p:nvSpPr>
        <p:spPr>
          <a:xfrm rot="1964114">
            <a:off x="7910381" y="4200498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9"/>
          <p:cNvSpPr/>
          <p:nvPr/>
        </p:nvSpPr>
        <p:spPr>
          <a:xfrm rot="-68746">
            <a:off x="6987254" y="3072358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9"/>
          <p:cNvSpPr/>
          <p:nvPr/>
        </p:nvSpPr>
        <p:spPr>
          <a:xfrm rot="-68746">
            <a:off x="7769311" y="1128158"/>
            <a:ext cx="1354251" cy="2057811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9"/>
          <p:cNvSpPr/>
          <p:nvPr/>
        </p:nvSpPr>
        <p:spPr>
          <a:xfrm rot="1964114">
            <a:off x="6596067" y="-520433"/>
            <a:ext cx="1434835" cy="2054518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-665702" y="-472552"/>
            <a:ext cx="3580696" cy="9330802"/>
          </a:xfrm>
          <a:custGeom>
            <a:rect b="b" l="l" r="r" t="t"/>
            <a:pathLst>
              <a:path extrusionOk="0" h="18661604" w="7161391">
                <a:moveTo>
                  <a:pt x="0" y="0"/>
                </a:moveTo>
                <a:lnTo>
                  <a:pt x="7161390" y="0"/>
                </a:lnTo>
                <a:lnTo>
                  <a:pt x="7161390" y="18661604"/>
                </a:lnTo>
                <a:lnTo>
                  <a:pt x="0" y="18661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0"/>
          <p:cNvSpPr/>
          <p:nvPr/>
        </p:nvSpPr>
        <p:spPr>
          <a:xfrm>
            <a:off x="5082161" y="-388826"/>
            <a:ext cx="4831176" cy="7190588"/>
          </a:xfrm>
          <a:custGeom>
            <a:rect b="b" l="l" r="r" t="t"/>
            <a:pathLst>
              <a:path extrusionOk="0" h="14381177" w="9662353">
                <a:moveTo>
                  <a:pt x="0" y="0"/>
                </a:moveTo>
                <a:lnTo>
                  <a:pt x="9662353" y="0"/>
                </a:lnTo>
                <a:lnTo>
                  <a:pt x="9662353" y="14381177"/>
                </a:lnTo>
                <a:lnTo>
                  <a:pt x="0" y="14381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rter One"/>
              <a:buNone/>
              <a:defRPr sz="2800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iden Orange"/>
              <a:buChar char="●"/>
              <a:defRPr sz="1800">
                <a:solidFill>
                  <a:schemeClr val="dk2"/>
                </a:solidFill>
                <a:latin typeface="Maiden Orange"/>
                <a:ea typeface="Maiden Orange"/>
                <a:cs typeface="Maiden Orange"/>
                <a:sym typeface="Maiden Oran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○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■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●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○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■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●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○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ata"/>
              <a:buChar char="■"/>
              <a:defRPr>
                <a:solidFill>
                  <a:schemeClr val="dk2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7.png"/><Relationship Id="rId11" Type="http://schemas.openxmlformats.org/officeDocument/2006/relationships/image" Target="../media/image74.png"/><Relationship Id="rId22" Type="http://schemas.openxmlformats.org/officeDocument/2006/relationships/image" Target="../media/image2.png"/><Relationship Id="rId10" Type="http://schemas.openxmlformats.org/officeDocument/2006/relationships/image" Target="../media/image82.png"/><Relationship Id="rId21" Type="http://schemas.openxmlformats.org/officeDocument/2006/relationships/image" Target="../media/image68.png"/><Relationship Id="rId13" Type="http://schemas.openxmlformats.org/officeDocument/2006/relationships/image" Target="../media/image48.png"/><Relationship Id="rId24" Type="http://schemas.openxmlformats.org/officeDocument/2006/relationships/image" Target="../media/image59.png"/><Relationship Id="rId12" Type="http://schemas.openxmlformats.org/officeDocument/2006/relationships/image" Target="../media/image76.png"/><Relationship Id="rId23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Relationship Id="rId15" Type="http://schemas.openxmlformats.org/officeDocument/2006/relationships/image" Target="../media/image53.png"/><Relationship Id="rId14" Type="http://schemas.openxmlformats.org/officeDocument/2006/relationships/image" Target="../media/image71.png"/><Relationship Id="rId17" Type="http://schemas.openxmlformats.org/officeDocument/2006/relationships/image" Target="../media/image4.png"/><Relationship Id="rId16" Type="http://schemas.openxmlformats.org/officeDocument/2006/relationships/image" Target="../media/image18.png"/><Relationship Id="rId5" Type="http://schemas.openxmlformats.org/officeDocument/2006/relationships/image" Target="../media/image22.png"/><Relationship Id="rId19" Type="http://schemas.openxmlformats.org/officeDocument/2006/relationships/image" Target="../media/image58.png"/><Relationship Id="rId6" Type="http://schemas.openxmlformats.org/officeDocument/2006/relationships/image" Target="../media/image40.png"/><Relationship Id="rId18" Type="http://schemas.openxmlformats.org/officeDocument/2006/relationships/image" Target="../media/image61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34.png"/><Relationship Id="rId13" Type="http://schemas.openxmlformats.org/officeDocument/2006/relationships/image" Target="../media/image117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6.png"/><Relationship Id="rId4" Type="http://schemas.openxmlformats.org/officeDocument/2006/relationships/image" Target="../media/image153.png"/><Relationship Id="rId9" Type="http://schemas.openxmlformats.org/officeDocument/2006/relationships/image" Target="../media/image45.png"/><Relationship Id="rId15" Type="http://schemas.openxmlformats.org/officeDocument/2006/relationships/image" Target="../media/image26.png"/><Relationship Id="rId14" Type="http://schemas.openxmlformats.org/officeDocument/2006/relationships/image" Target="../media/image14.png"/><Relationship Id="rId16" Type="http://schemas.openxmlformats.org/officeDocument/2006/relationships/image" Target="../media/image125.png"/><Relationship Id="rId5" Type="http://schemas.openxmlformats.org/officeDocument/2006/relationships/image" Target="../media/image112.png"/><Relationship Id="rId6" Type="http://schemas.openxmlformats.org/officeDocument/2006/relationships/image" Target="../media/image114.png"/><Relationship Id="rId7" Type="http://schemas.openxmlformats.org/officeDocument/2006/relationships/image" Target="../media/image109.png"/><Relationship Id="rId8" Type="http://schemas.openxmlformats.org/officeDocument/2006/relationships/image" Target="../media/image121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3.png"/><Relationship Id="rId22" Type="http://schemas.openxmlformats.org/officeDocument/2006/relationships/image" Target="../media/image150.png"/><Relationship Id="rId21" Type="http://schemas.openxmlformats.org/officeDocument/2006/relationships/image" Target="../media/image142.png"/><Relationship Id="rId24" Type="http://schemas.openxmlformats.org/officeDocument/2006/relationships/image" Target="../media/image161.png"/><Relationship Id="rId23" Type="http://schemas.openxmlformats.org/officeDocument/2006/relationships/image" Target="../media/image15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9.png"/><Relationship Id="rId4" Type="http://schemas.openxmlformats.org/officeDocument/2006/relationships/image" Target="../media/image127.png"/><Relationship Id="rId9" Type="http://schemas.openxmlformats.org/officeDocument/2006/relationships/image" Target="../media/image138.png"/><Relationship Id="rId26" Type="http://schemas.openxmlformats.org/officeDocument/2006/relationships/image" Target="../media/image177.png"/><Relationship Id="rId25" Type="http://schemas.openxmlformats.org/officeDocument/2006/relationships/image" Target="../media/image172.png"/><Relationship Id="rId28" Type="http://schemas.openxmlformats.org/officeDocument/2006/relationships/image" Target="../media/image152.png"/><Relationship Id="rId27" Type="http://schemas.openxmlformats.org/officeDocument/2006/relationships/image" Target="../media/image154.png"/><Relationship Id="rId5" Type="http://schemas.openxmlformats.org/officeDocument/2006/relationships/image" Target="../media/image116.png"/><Relationship Id="rId6" Type="http://schemas.openxmlformats.org/officeDocument/2006/relationships/image" Target="../media/image129.png"/><Relationship Id="rId29" Type="http://schemas.openxmlformats.org/officeDocument/2006/relationships/image" Target="../media/image170.png"/><Relationship Id="rId7" Type="http://schemas.openxmlformats.org/officeDocument/2006/relationships/image" Target="../media/image140.png"/><Relationship Id="rId8" Type="http://schemas.openxmlformats.org/officeDocument/2006/relationships/image" Target="../media/image139.png"/><Relationship Id="rId31" Type="http://schemas.openxmlformats.org/officeDocument/2006/relationships/image" Target="../media/image198.png"/><Relationship Id="rId30" Type="http://schemas.openxmlformats.org/officeDocument/2006/relationships/image" Target="../media/image201.png"/><Relationship Id="rId11" Type="http://schemas.openxmlformats.org/officeDocument/2006/relationships/image" Target="../media/image126.png"/><Relationship Id="rId33" Type="http://schemas.openxmlformats.org/officeDocument/2006/relationships/image" Target="../media/image169.png"/><Relationship Id="rId10" Type="http://schemas.openxmlformats.org/officeDocument/2006/relationships/image" Target="../media/image134.png"/><Relationship Id="rId32" Type="http://schemas.openxmlformats.org/officeDocument/2006/relationships/image" Target="../media/image156.png"/><Relationship Id="rId13" Type="http://schemas.openxmlformats.org/officeDocument/2006/relationships/image" Target="../media/image133.png"/><Relationship Id="rId35" Type="http://schemas.openxmlformats.org/officeDocument/2006/relationships/image" Target="../media/image196.png"/><Relationship Id="rId12" Type="http://schemas.openxmlformats.org/officeDocument/2006/relationships/image" Target="../media/image137.png"/><Relationship Id="rId34" Type="http://schemas.openxmlformats.org/officeDocument/2006/relationships/image" Target="../media/image163.png"/><Relationship Id="rId15" Type="http://schemas.openxmlformats.org/officeDocument/2006/relationships/image" Target="../media/image162.png"/><Relationship Id="rId37" Type="http://schemas.openxmlformats.org/officeDocument/2006/relationships/image" Target="../media/image189.png"/><Relationship Id="rId14" Type="http://schemas.openxmlformats.org/officeDocument/2006/relationships/image" Target="../media/image144.png"/><Relationship Id="rId36" Type="http://schemas.openxmlformats.org/officeDocument/2006/relationships/image" Target="../media/image174.png"/><Relationship Id="rId17" Type="http://schemas.openxmlformats.org/officeDocument/2006/relationships/image" Target="../media/image145.png"/><Relationship Id="rId16" Type="http://schemas.openxmlformats.org/officeDocument/2006/relationships/image" Target="../media/image166.png"/><Relationship Id="rId19" Type="http://schemas.openxmlformats.org/officeDocument/2006/relationships/image" Target="../media/image141.png"/><Relationship Id="rId18" Type="http://schemas.openxmlformats.org/officeDocument/2006/relationships/image" Target="../media/image1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7.png"/><Relationship Id="rId4" Type="http://schemas.openxmlformats.org/officeDocument/2006/relationships/image" Target="../media/image225.png"/><Relationship Id="rId5" Type="http://schemas.openxmlformats.org/officeDocument/2006/relationships/image" Target="../media/image208.png"/><Relationship Id="rId6" Type="http://schemas.openxmlformats.org/officeDocument/2006/relationships/image" Target="../media/image234.png"/><Relationship Id="rId7" Type="http://schemas.openxmlformats.org/officeDocument/2006/relationships/image" Target="../media/image20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9.png"/><Relationship Id="rId4" Type="http://schemas.openxmlformats.org/officeDocument/2006/relationships/image" Target="../media/image21.png"/><Relationship Id="rId5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6.png"/><Relationship Id="rId4" Type="http://schemas.openxmlformats.org/officeDocument/2006/relationships/image" Target="../media/image224.png"/><Relationship Id="rId9" Type="http://schemas.openxmlformats.org/officeDocument/2006/relationships/image" Target="../media/image254.png"/><Relationship Id="rId5" Type="http://schemas.openxmlformats.org/officeDocument/2006/relationships/image" Target="../media/image215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30.png"/><Relationship Id="rId11" Type="http://schemas.openxmlformats.org/officeDocument/2006/relationships/image" Target="../media/image242.png"/><Relationship Id="rId10" Type="http://schemas.openxmlformats.org/officeDocument/2006/relationships/image" Target="../media/image222.png"/><Relationship Id="rId13" Type="http://schemas.openxmlformats.org/officeDocument/2006/relationships/image" Target="../media/image232.png"/><Relationship Id="rId12" Type="http://schemas.openxmlformats.org/officeDocument/2006/relationships/image" Target="../media/image236.png"/><Relationship Id="rId15" Type="http://schemas.openxmlformats.org/officeDocument/2006/relationships/image" Target="../media/image246.png"/><Relationship Id="rId14" Type="http://schemas.openxmlformats.org/officeDocument/2006/relationships/image" Target="../media/image263.png"/><Relationship Id="rId16" Type="http://schemas.openxmlformats.org/officeDocument/2006/relationships/image" Target="../media/image2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1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5" Type="http://schemas.openxmlformats.org/officeDocument/2006/relationships/image" Target="../media/image250.png"/><Relationship Id="rId6" Type="http://schemas.openxmlformats.org/officeDocument/2006/relationships/image" Target="../media/image245.png"/><Relationship Id="rId7" Type="http://schemas.openxmlformats.org/officeDocument/2006/relationships/image" Target="../media/image258.png"/><Relationship Id="rId8" Type="http://schemas.openxmlformats.org/officeDocument/2006/relationships/image" Target="../media/image252.png"/><Relationship Id="rId11" Type="http://schemas.openxmlformats.org/officeDocument/2006/relationships/image" Target="../media/image268.png"/><Relationship Id="rId10" Type="http://schemas.openxmlformats.org/officeDocument/2006/relationships/image" Target="../media/image259.png"/><Relationship Id="rId13" Type="http://schemas.openxmlformats.org/officeDocument/2006/relationships/image" Target="../media/image262.png"/><Relationship Id="rId12" Type="http://schemas.openxmlformats.org/officeDocument/2006/relationships/image" Target="../media/image243.png"/><Relationship Id="rId15" Type="http://schemas.openxmlformats.org/officeDocument/2006/relationships/image" Target="../media/image264.png"/><Relationship Id="rId14" Type="http://schemas.openxmlformats.org/officeDocument/2006/relationships/image" Target="../media/image248.png"/><Relationship Id="rId17" Type="http://schemas.openxmlformats.org/officeDocument/2006/relationships/image" Target="../media/image261.png"/><Relationship Id="rId16" Type="http://schemas.openxmlformats.org/officeDocument/2006/relationships/image" Target="../media/image266.png"/><Relationship Id="rId19" Type="http://schemas.openxmlformats.org/officeDocument/2006/relationships/image" Target="../media/image274.png"/><Relationship Id="rId18" Type="http://schemas.openxmlformats.org/officeDocument/2006/relationships/image" Target="../media/image260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9.png"/><Relationship Id="rId22" Type="http://schemas.openxmlformats.org/officeDocument/2006/relationships/image" Target="../media/image11.png"/><Relationship Id="rId21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61.png"/><Relationship Id="rId8" Type="http://schemas.openxmlformats.org/officeDocument/2006/relationships/image" Target="../media/image20.png"/><Relationship Id="rId11" Type="http://schemas.openxmlformats.org/officeDocument/2006/relationships/image" Target="../media/image13.png"/><Relationship Id="rId10" Type="http://schemas.openxmlformats.org/officeDocument/2006/relationships/image" Target="../media/image5.png"/><Relationship Id="rId13" Type="http://schemas.openxmlformats.org/officeDocument/2006/relationships/image" Target="../media/image2.png"/><Relationship Id="rId12" Type="http://schemas.openxmlformats.org/officeDocument/2006/relationships/image" Target="../media/image15.png"/><Relationship Id="rId15" Type="http://schemas.openxmlformats.org/officeDocument/2006/relationships/image" Target="../media/image8.png"/><Relationship Id="rId14" Type="http://schemas.openxmlformats.org/officeDocument/2006/relationships/image" Target="../media/image29.png"/><Relationship Id="rId17" Type="http://schemas.openxmlformats.org/officeDocument/2006/relationships/image" Target="../media/image12.png"/><Relationship Id="rId16" Type="http://schemas.openxmlformats.org/officeDocument/2006/relationships/image" Target="../media/image276.png"/><Relationship Id="rId19" Type="http://schemas.openxmlformats.org/officeDocument/2006/relationships/image" Target="../media/image6.png"/><Relationship Id="rId1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7.png"/><Relationship Id="rId4" Type="http://schemas.openxmlformats.org/officeDocument/2006/relationships/image" Target="../media/image271.png"/><Relationship Id="rId5" Type="http://schemas.openxmlformats.org/officeDocument/2006/relationships/image" Target="../media/image38.png"/><Relationship Id="rId6" Type="http://schemas.openxmlformats.org/officeDocument/2006/relationships/image" Target="../media/image269.png"/><Relationship Id="rId7" Type="http://schemas.openxmlformats.org/officeDocument/2006/relationships/image" Target="../media/image275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43.png"/><Relationship Id="rId13" Type="http://schemas.openxmlformats.org/officeDocument/2006/relationships/image" Target="../media/image30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png"/><Relationship Id="rId4" Type="http://schemas.openxmlformats.org/officeDocument/2006/relationships/image" Target="../media/image72.png"/><Relationship Id="rId9" Type="http://schemas.openxmlformats.org/officeDocument/2006/relationships/image" Target="../media/image16.png"/><Relationship Id="rId15" Type="http://schemas.openxmlformats.org/officeDocument/2006/relationships/image" Target="../media/image22.png"/><Relationship Id="rId14" Type="http://schemas.openxmlformats.org/officeDocument/2006/relationships/image" Target="../media/image13.png"/><Relationship Id="rId17" Type="http://schemas.openxmlformats.org/officeDocument/2006/relationships/image" Target="../media/image23.png"/><Relationship Id="rId16" Type="http://schemas.openxmlformats.org/officeDocument/2006/relationships/image" Target="../media/image37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18" Type="http://schemas.openxmlformats.org/officeDocument/2006/relationships/image" Target="../media/image70.png"/><Relationship Id="rId7" Type="http://schemas.openxmlformats.org/officeDocument/2006/relationships/image" Target="../media/image32.png"/><Relationship Id="rId8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8.png"/><Relationship Id="rId4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46.png"/><Relationship Id="rId5" Type="http://schemas.openxmlformats.org/officeDocument/2006/relationships/image" Target="../media/image65.png"/><Relationship Id="rId6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5.png"/><Relationship Id="rId4" Type="http://schemas.openxmlformats.org/officeDocument/2006/relationships/image" Target="../media/image6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69.png"/><Relationship Id="rId6" Type="http://schemas.openxmlformats.org/officeDocument/2006/relationships/image" Target="../media/image36.png"/><Relationship Id="rId7" Type="http://schemas.openxmlformats.org/officeDocument/2006/relationships/image" Target="../media/image9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2.png"/><Relationship Id="rId4" Type="http://schemas.openxmlformats.org/officeDocument/2006/relationships/image" Target="../media/image9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5.png"/><Relationship Id="rId10" Type="http://schemas.openxmlformats.org/officeDocument/2006/relationships/image" Target="../media/image84.png"/><Relationship Id="rId13" Type="http://schemas.openxmlformats.org/officeDocument/2006/relationships/image" Target="../media/image110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1.png"/><Relationship Id="rId4" Type="http://schemas.openxmlformats.org/officeDocument/2006/relationships/image" Target="../media/image77.png"/><Relationship Id="rId9" Type="http://schemas.openxmlformats.org/officeDocument/2006/relationships/image" Target="../media/image83.png"/><Relationship Id="rId15" Type="http://schemas.openxmlformats.org/officeDocument/2006/relationships/image" Target="../media/image105.png"/><Relationship Id="rId14" Type="http://schemas.openxmlformats.org/officeDocument/2006/relationships/image" Target="../media/image101.png"/><Relationship Id="rId5" Type="http://schemas.openxmlformats.org/officeDocument/2006/relationships/image" Target="../media/image79.png"/><Relationship Id="rId6" Type="http://schemas.openxmlformats.org/officeDocument/2006/relationships/image" Target="../media/image87.png"/><Relationship Id="rId7" Type="http://schemas.openxmlformats.org/officeDocument/2006/relationships/image" Target="../media/image80.png"/><Relationship Id="rId8" Type="http://schemas.openxmlformats.org/officeDocument/2006/relationships/image" Target="../media/image8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1.png"/><Relationship Id="rId4" Type="http://schemas.openxmlformats.org/officeDocument/2006/relationships/image" Target="../media/image146.png"/><Relationship Id="rId5" Type="http://schemas.openxmlformats.org/officeDocument/2006/relationships/image" Target="../media/image107.png"/><Relationship Id="rId6" Type="http://schemas.openxmlformats.org/officeDocument/2006/relationships/image" Target="../media/image104.png"/><Relationship Id="rId7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A8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/>
          <p:nvPr/>
        </p:nvSpPr>
        <p:spPr>
          <a:xfrm>
            <a:off x="781775" y="2623325"/>
            <a:ext cx="76443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100" u="none" cap="none" strike="noStrike">
                <a:solidFill>
                  <a:srgbClr val="2A1C49"/>
                </a:solidFill>
                <a:latin typeface="Maiden Orange"/>
                <a:ea typeface="Maiden Orange"/>
                <a:cs typeface="Maiden Orange"/>
                <a:sym typeface="Maiden Orange"/>
              </a:rPr>
              <a:t> Zoom Backgrounds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107" name="Google Shape;107;p12"/>
          <p:cNvSpPr/>
          <p:nvPr/>
        </p:nvSpPr>
        <p:spPr>
          <a:xfrm rot="-1155036">
            <a:off x="18410" y="2635240"/>
            <a:ext cx="2120763" cy="2586297"/>
          </a:xfrm>
          <a:custGeom>
            <a:rect b="b" l="l" r="r" t="t"/>
            <a:pathLst>
              <a:path extrusionOk="0" h="5172594" w="4241527">
                <a:moveTo>
                  <a:pt x="0" y="0"/>
                </a:moveTo>
                <a:lnTo>
                  <a:pt x="4241526" y="0"/>
                </a:lnTo>
                <a:lnTo>
                  <a:pt x="4241526" y="5172594"/>
                </a:lnTo>
                <a:lnTo>
                  <a:pt x="0" y="5172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2"/>
          <p:cNvSpPr/>
          <p:nvPr/>
        </p:nvSpPr>
        <p:spPr>
          <a:xfrm rot="845779">
            <a:off x="1775262" y="3896755"/>
            <a:ext cx="1953382" cy="1909431"/>
          </a:xfrm>
          <a:custGeom>
            <a:rect b="b" l="l" r="r" t="t"/>
            <a:pathLst>
              <a:path extrusionOk="0" h="3818861" w="3906764">
                <a:moveTo>
                  <a:pt x="0" y="0"/>
                </a:moveTo>
                <a:lnTo>
                  <a:pt x="3906763" y="0"/>
                </a:lnTo>
                <a:lnTo>
                  <a:pt x="3906763" y="3818861"/>
                </a:lnTo>
                <a:lnTo>
                  <a:pt x="0" y="3818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2"/>
          <p:cNvSpPr/>
          <p:nvPr/>
        </p:nvSpPr>
        <p:spPr>
          <a:xfrm>
            <a:off x="-1498204" y="1429336"/>
            <a:ext cx="2475717" cy="1417348"/>
          </a:xfrm>
          <a:custGeom>
            <a:rect b="b" l="l" r="r" t="t"/>
            <a:pathLst>
              <a:path extrusionOk="0" h="2834696" w="4951434">
                <a:moveTo>
                  <a:pt x="0" y="0"/>
                </a:moveTo>
                <a:lnTo>
                  <a:pt x="4951434" y="0"/>
                </a:lnTo>
                <a:lnTo>
                  <a:pt x="4951434" y="2834696"/>
                </a:lnTo>
                <a:lnTo>
                  <a:pt x="0" y="2834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2"/>
          <p:cNvSpPr/>
          <p:nvPr/>
        </p:nvSpPr>
        <p:spPr>
          <a:xfrm rot="-2182531">
            <a:off x="7948265" y="2291962"/>
            <a:ext cx="2020870" cy="3812961"/>
          </a:xfrm>
          <a:custGeom>
            <a:rect b="b" l="l" r="r" t="t"/>
            <a:pathLst>
              <a:path extrusionOk="0" h="7625923" w="4041739">
                <a:moveTo>
                  <a:pt x="0" y="0"/>
                </a:moveTo>
                <a:lnTo>
                  <a:pt x="4041739" y="0"/>
                </a:lnTo>
                <a:lnTo>
                  <a:pt x="4041739" y="7625923"/>
                </a:lnTo>
                <a:lnTo>
                  <a:pt x="0" y="7625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2"/>
          <p:cNvSpPr/>
          <p:nvPr/>
        </p:nvSpPr>
        <p:spPr>
          <a:xfrm rot="-189768">
            <a:off x="6020483" y="3429870"/>
            <a:ext cx="1987962" cy="2057400"/>
          </a:xfrm>
          <a:custGeom>
            <a:rect b="b" l="l" r="r" t="t"/>
            <a:pathLst>
              <a:path extrusionOk="0" h="4114800" w="3975925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2"/>
          <p:cNvSpPr/>
          <p:nvPr/>
        </p:nvSpPr>
        <p:spPr>
          <a:xfrm rot="3761853">
            <a:off x="8167228" y="1589916"/>
            <a:ext cx="1319953" cy="815971"/>
          </a:xfrm>
          <a:custGeom>
            <a:rect b="b" l="l" r="r" t="t"/>
            <a:pathLst>
              <a:path extrusionOk="0" h="1631941" w="2639905">
                <a:moveTo>
                  <a:pt x="0" y="0"/>
                </a:moveTo>
                <a:lnTo>
                  <a:pt x="2639905" y="0"/>
                </a:lnTo>
                <a:lnTo>
                  <a:pt x="2639905" y="1631941"/>
                </a:lnTo>
                <a:lnTo>
                  <a:pt x="0" y="1631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2"/>
          <p:cNvSpPr/>
          <p:nvPr/>
        </p:nvSpPr>
        <p:spPr>
          <a:xfrm rot="9752548">
            <a:off x="8218568" y="578176"/>
            <a:ext cx="1031771" cy="637822"/>
          </a:xfrm>
          <a:custGeom>
            <a:rect b="b" l="l" r="r" t="t"/>
            <a:pathLst>
              <a:path extrusionOk="0" h="1275644" w="2063543">
                <a:moveTo>
                  <a:pt x="0" y="0"/>
                </a:moveTo>
                <a:lnTo>
                  <a:pt x="2063543" y="0"/>
                </a:lnTo>
                <a:lnTo>
                  <a:pt x="2063543" y="1275644"/>
                </a:lnTo>
                <a:lnTo>
                  <a:pt x="0" y="127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2"/>
          <p:cNvSpPr/>
          <p:nvPr/>
        </p:nvSpPr>
        <p:spPr>
          <a:xfrm>
            <a:off x="3714314" y="3411310"/>
            <a:ext cx="1531527" cy="2790937"/>
          </a:xfrm>
          <a:custGeom>
            <a:rect b="b" l="l" r="r" t="t"/>
            <a:pathLst>
              <a:path extrusionOk="0" h="5581874" w="3063053">
                <a:moveTo>
                  <a:pt x="0" y="0"/>
                </a:moveTo>
                <a:lnTo>
                  <a:pt x="3063053" y="0"/>
                </a:lnTo>
                <a:lnTo>
                  <a:pt x="3063053" y="5581874"/>
                </a:lnTo>
                <a:lnTo>
                  <a:pt x="0" y="5581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2"/>
          <p:cNvSpPr/>
          <p:nvPr/>
        </p:nvSpPr>
        <p:spPr>
          <a:xfrm rot="1180209">
            <a:off x="-653545" y="718958"/>
            <a:ext cx="1861482" cy="702709"/>
          </a:xfrm>
          <a:custGeom>
            <a:rect b="b" l="l" r="r" t="t"/>
            <a:pathLst>
              <a:path extrusionOk="0" h="1405419" w="3722965">
                <a:moveTo>
                  <a:pt x="0" y="0"/>
                </a:moveTo>
                <a:lnTo>
                  <a:pt x="3722965" y="0"/>
                </a:lnTo>
                <a:lnTo>
                  <a:pt x="3722965" y="1405419"/>
                </a:lnTo>
                <a:lnTo>
                  <a:pt x="0" y="1405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2"/>
          <p:cNvSpPr/>
          <p:nvPr/>
        </p:nvSpPr>
        <p:spPr>
          <a:xfrm rot="-221656">
            <a:off x="7707582" y="-257180"/>
            <a:ext cx="2053743" cy="649730"/>
          </a:xfrm>
          <a:custGeom>
            <a:rect b="b" l="l" r="r" t="t"/>
            <a:pathLst>
              <a:path extrusionOk="0" h="1299459" w="4107487">
                <a:moveTo>
                  <a:pt x="0" y="0"/>
                </a:moveTo>
                <a:lnTo>
                  <a:pt x="4107487" y="0"/>
                </a:lnTo>
                <a:lnTo>
                  <a:pt x="4107487" y="1299460"/>
                </a:lnTo>
                <a:lnTo>
                  <a:pt x="0" y="1299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2"/>
          <p:cNvSpPr/>
          <p:nvPr/>
        </p:nvSpPr>
        <p:spPr>
          <a:xfrm rot="-221656">
            <a:off x="3890714" y="1088743"/>
            <a:ext cx="1451426" cy="459178"/>
          </a:xfrm>
          <a:custGeom>
            <a:rect b="b" l="l" r="r" t="t"/>
            <a:pathLst>
              <a:path extrusionOk="0" h="918357" w="2902852">
                <a:moveTo>
                  <a:pt x="0" y="0"/>
                </a:moveTo>
                <a:lnTo>
                  <a:pt x="2902853" y="0"/>
                </a:lnTo>
                <a:lnTo>
                  <a:pt x="2902853" y="918357"/>
                </a:lnTo>
                <a:lnTo>
                  <a:pt x="0" y="918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2"/>
          <p:cNvSpPr/>
          <p:nvPr/>
        </p:nvSpPr>
        <p:spPr>
          <a:xfrm rot="91714">
            <a:off x="2026239" y="3395872"/>
            <a:ext cx="1451426" cy="459179"/>
          </a:xfrm>
          <a:custGeom>
            <a:rect b="b" l="l" r="r" t="t"/>
            <a:pathLst>
              <a:path extrusionOk="0" h="918357" w="2902852">
                <a:moveTo>
                  <a:pt x="0" y="0"/>
                </a:moveTo>
                <a:lnTo>
                  <a:pt x="2902853" y="0"/>
                </a:lnTo>
                <a:lnTo>
                  <a:pt x="2902853" y="918357"/>
                </a:lnTo>
                <a:lnTo>
                  <a:pt x="0" y="918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2"/>
          <p:cNvSpPr/>
          <p:nvPr/>
        </p:nvSpPr>
        <p:spPr>
          <a:xfrm rot="6162920">
            <a:off x="515258" y="-588340"/>
            <a:ext cx="1144104" cy="2056397"/>
          </a:xfrm>
          <a:custGeom>
            <a:rect b="b" l="l" r="r" t="t"/>
            <a:pathLst>
              <a:path extrusionOk="0" h="4114800" w="2289325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2"/>
          <p:cNvSpPr/>
          <p:nvPr/>
        </p:nvSpPr>
        <p:spPr>
          <a:xfrm>
            <a:off x="1500278" y="850998"/>
            <a:ext cx="2214036" cy="1010154"/>
          </a:xfrm>
          <a:custGeom>
            <a:rect b="b" l="l" r="r" t="t"/>
            <a:pathLst>
              <a:path extrusionOk="0" h="2020308" w="4428072">
                <a:moveTo>
                  <a:pt x="0" y="0"/>
                </a:moveTo>
                <a:lnTo>
                  <a:pt x="4428073" y="0"/>
                </a:lnTo>
                <a:lnTo>
                  <a:pt x="4428073" y="2020308"/>
                </a:lnTo>
                <a:lnTo>
                  <a:pt x="0" y="2020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2"/>
          <p:cNvSpPr/>
          <p:nvPr/>
        </p:nvSpPr>
        <p:spPr>
          <a:xfrm rot="248293">
            <a:off x="6706036" y="-461065"/>
            <a:ext cx="1368171" cy="2057400"/>
          </a:xfrm>
          <a:custGeom>
            <a:rect b="b" l="l" r="r" t="t"/>
            <a:pathLst>
              <a:path extrusionOk="0" h="4114800" w="2736342">
                <a:moveTo>
                  <a:pt x="0" y="0"/>
                </a:moveTo>
                <a:lnTo>
                  <a:pt x="2736342" y="0"/>
                </a:lnTo>
                <a:lnTo>
                  <a:pt x="2736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2"/>
          <p:cNvSpPr/>
          <p:nvPr/>
        </p:nvSpPr>
        <p:spPr>
          <a:xfrm rot="-3775914">
            <a:off x="2997381" y="-461065"/>
            <a:ext cx="905256" cy="2057400"/>
          </a:xfrm>
          <a:custGeom>
            <a:rect b="b" l="l" r="r" t="t"/>
            <a:pathLst>
              <a:path extrusionOk="0" h="4114800" w="1810512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2"/>
          <p:cNvSpPr/>
          <p:nvPr/>
        </p:nvSpPr>
        <p:spPr>
          <a:xfrm flipH="1">
            <a:off x="5704193" y="-423340"/>
            <a:ext cx="1310271" cy="1392055"/>
          </a:xfrm>
          <a:custGeom>
            <a:rect b="b" l="l" r="r" t="t"/>
            <a:pathLst>
              <a:path extrusionOk="0" h="2784109" w="2620543">
                <a:moveTo>
                  <a:pt x="2620542" y="0"/>
                </a:moveTo>
                <a:lnTo>
                  <a:pt x="0" y="0"/>
                </a:lnTo>
                <a:lnTo>
                  <a:pt x="0" y="2784109"/>
                </a:lnTo>
                <a:lnTo>
                  <a:pt x="2620542" y="2784109"/>
                </a:lnTo>
                <a:lnTo>
                  <a:pt x="2620542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2"/>
          <p:cNvSpPr/>
          <p:nvPr/>
        </p:nvSpPr>
        <p:spPr>
          <a:xfrm>
            <a:off x="3955541" y="-698236"/>
            <a:ext cx="1693613" cy="1621635"/>
          </a:xfrm>
          <a:custGeom>
            <a:rect b="b" l="l" r="r" t="t"/>
            <a:pathLst>
              <a:path extrusionOk="0" h="3243269" w="3387227">
                <a:moveTo>
                  <a:pt x="0" y="0"/>
                </a:moveTo>
                <a:lnTo>
                  <a:pt x="3387226" y="0"/>
                </a:lnTo>
                <a:lnTo>
                  <a:pt x="3387226" y="3243269"/>
                </a:lnTo>
                <a:lnTo>
                  <a:pt x="0" y="3243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2"/>
          <p:cNvSpPr/>
          <p:nvPr/>
        </p:nvSpPr>
        <p:spPr>
          <a:xfrm rot="1021627">
            <a:off x="5419720" y="1050256"/>
            <a:ext cx="1149571" cy="433964"/>
          </a:xfrm>
          <a:custGeom>
            <a:rect b="b" l="l" r="r" t="t"/>
            <a:pathLst>
              <a:path extrusionOk="0" h="867927" w="2299143">
                <a:moveTo>
                  <a:pt x="0" y="0"/>
                </a:moveTo>
                <a:lnTo>
                  <a:pt x="2299143" y="0"/>
                </a:lnTo>
                <a:lnTo>
                  <a:pt x="2299143" y="867926"/>
                </a:lnTo>
                <a:lnTo>
                  <a:pt x="0" y="867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2"/>
          <p:cNvSpPr/>
          <p:nvPr/>
        </p:nvSpPr>
        <p:spPr>
          <a:xfrm rot="493604">
            <a:off x="-251201" y="4355219"/>
            <a:ext cx="1234665" cy="1421197"/>
          </a:xfrm>
          <a:custGeom>
            <a:rect b="b" l="l" r="r" t="t"/>
            <a:pathLst>
              <a:path extrusionOk="0" h="2842394" w="2469330">
                <a:moveTo>
                  <a:pt x="0" y="0"/>
                </a:moveTo>
                <a:lnTo>
                  <a:pt x="2469330" y="0"/>
                </a:lnTo>
                <a:lnTo>
                  <a:pt x="2469330" y="2842394"/>
                </a:lnTo>
                <a:lnTo>
                  <a:pt x="0" y="2842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 rot="701315">
            <a:off x="5107596" y="3255609"/>
            <a:ext cx="868655" cy="3102340"/>
          </a:xfrm>
          <a:custGeom>
            <a:rect b="b" l="l" r="r" t="t"/>
            <a:pathLst>
              <a:path extrusionOk="0" h="6204679" w="1737310">
                <a:moveTo>
                  <a:pt x="0" y="0"/>
                </a:moveTo>
                <a:lnTo>
                  <a:pt x="1737310" y="0"/>
                </a:lnTo>
                <a:lnTo>
                  <a:pt x="1737310" y="6204679"/>
                </a:lnTo>
                <a:lnTo>
                  <a:pt x="0" y="620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2"/>
          <p:cNvSpPr/>
          <p:nvPr/>
        </p:nvSpPr>
        <p:spPr>
          <a:xfrm rot="-1322360">
            <a:off x="8290538" y="4744495"/>
            <a:ext cx="828306" cy="902785"/>
          </a:xfrm>
          <a:custGeom>
            <a:rect b="b" l="l" r="r" t="t"/>
            <a:pathLst>
              <a:path extrusionOk="0" h="1805571" w="1656611">
                <a:moveTo>
                  <a:pt x="0" y="0"/>
                </a:moveTo>
                <a:lnTo>
                  <a:pt x="1656611" y="0"/>
                </a:lnTo>
                <a:lnTo>
                  <a:pt x="1656611" y="1805570"/>
                </a:lnTo>
                <a:lnTo>
                  <a:pt x="0" y="1805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9" name="Google Shape;129;p1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80740" y="1608875"/>
            <a:ext cx="7582521" cy="1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91C9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/>
          <p:nvPr/>
        </p:nvSpPr>
        <p:spPr>
          <a:xfrm rot="5400000">
            <a:off x="4193950" y="-721530"/>
            <a:ext cx="756101" cy="2700361"/>
          </a:xfrm>
          <a:custGeom>
            <a:rect b="b" l="l" r="r" t="t"/>
            <a:pathLst>
              <a:path extrusionOk="0" h="5400722" w="1512202">
                <a:moveTo>
                  <a:pt x="0" y="0"/>
                </a:moveTo>
                <a:lnTo>
                  <a:pt x="1512202" y="0"/>
                </a:lnTo>
                <a:lnTo>
                  <a:pt x="1512202" y="5400722"/>
                </a:lnTo>
                <a:lnTo>
                  <a:pt x="0" y="5400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8" name="Google Shape;2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388" y="514889"/>
            <a:ext cx="5695226" cy="411426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1"/>
          <p:cNvSpPr/>
          <p:nvPr/>
        </p:nvSpPr>
        <p:spPr>
          <a:xfrm rot="5400000">
            <a:off x="2587550" y="3919252"/>
            <a:ext cx="828103" cy="2057400"/>
          </a:xfrm>
          <a:custGeom>
            <a:rect b="b" l="l" r="r" t="t"/>
            <a:pathLst>
              <a:path extrusionOk="0" h="4114800" w="1656207">
                <a:moveTo>
                  <a:pt x="0" y="0"/>
                </a:moveTo>
                <a:lnTo>
                  <a:pt x="1656207" y="0"/>
                </a:lnTo>
                <a:lnTo>
                  <a:pt x="165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1"/>
          <p:cNvSpPr/>
          <p:nvPr/>
        </p:nvSpPr>
        <p:spPr>
          <a:xfrm rot="5400000">
            <a:off x="4511505" y="3919252"/>
            <a:ext cx="828103" cy="2057400"/>
          </a:xfrm>
          <a:custGeom>
            <a:rect b="b" l="l" r="r" t="t"/>
            <a:pathLst>
              <a:path extrusionOk="0" h="4114800" w="1656207">
                <a:moveTo>
                  <a:pt x="0" y="0"/>
                </a:moveTo>
                <a:lnTo>
                  <a:pt x="1656207" y="0"/>
                </a:lnTo>
                <a:lnTo>
                  <a:pt x="165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1"/>
          <p:cNvSpPr/>
          <p:nvPr/>
        </p:nvSpPr>
        <p:spPr>
          <a:xfrm rot="5400000">
            <a:off x="5998637" y="4261015"/>
            <a:ext cx="828104" cy="1373875"/>
          </a:xfrm>
          <a:custGeom>
            <a:rect b="b" l="l" r="r" t="t"/>
            <a:pathLst>
              <a:path extrusionOk="0" h="2747749" w="1656207">
                <a:moveTo>
                  <a:pt x="0" y="0"/>
                </a:moveTo>
                <a:lnTo>
                  <a:pt x="1656207" y="0"/>
                </a:lnTo>
                <a:lnTo>
                  <a:pt x="1656207" y="2747749"/>
                </a:lnTo>
                <a:lnTo>
                  <a:pt x="0" y="2747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49749"/>
            </a:stretch>
          </a:blipFill>
          <a:ln>
            <a:noFill/>
          </a:ln>
        </p:spPr>
      </p:sp>
      <p:sp>
        <p:nvSpPr>
          <p:cNvPr id="262" name="Google Shape;262;p21"/>
          <p:cNvSpPr/>
          <p:nvPr/>
        </p:nvSpPr>
        <p:spPr>
          <a:xfrm>
            <a:off x="801774" y="1666788"/>
            <a:ext cx="1514721" cy="3921608"/>
          </a:xfrm>
          <a:custGeom>
            <a:rect b="b" l="l" r="r" t="t"/>
            <a:pathLst>
              <a:path extrusionOk="0" h="7843216" w="3029442">
                <a:moveTo>
                  <a:pt x="0" y="0"/>
                </a:moveTo>
                <a:lnTo>
                  <a:pt x="3029442" y="0"/>
                </a:lnTo>
                <a:lnTo>
                  <a:pt x="3029442" y="7843216"/>
                </a:lnTo>
                <a:lnTo>
                  <a:pt x="0" y="7843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1"/>
          <p:cNvSpPr/>
          <p:nvPr/>
        </p:nvSpPr>
        <p:spPr>
          <a:xfrm rot="-3162273">
            <a:off x="-273076" y="44017"/>
            <a:ext cx="1159536" cy="2681007"/>
          </a:xfrm>
          <a:custGeom>
            <a:rect b="b" l="l" r="r" t="t"/>
            <a:pathLst>
              <a:path extrusionOk="0" h="5362014" w="2319071">
                <a:moveTo>
                  <a:pt x="0" y="0"/>
                </a:moveTo>
                <a:lnTo>
                  <a:pt x="2319072" y="0"/>
                </a:lnTo>
                <a:lnTo>
                  <a:pt x="2319072" y="5362014"/>
                </a:lnTo>
                <a:lnTo>
                  <a:pt x="0" y="5362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1"/>
          <p:cNvSpPr/>
          <p:nvPr/>
        </p:nvSpPr>
        <p:spPr>
          <a:xfrm>
            <a:off x="-235846" y="2944426"/>
            <a:ext cx="1404659" cy="2199074"/>
          </a:xfrm>
          <a:custGeom>
            <a:rect b="b" l="l" r="r" t="t"/>
            <a:pathLst>
              <a:path extrusionOk="0" h="4398148" w="2809317">
                <a:moveTo>
                  <a:pt x="0" y="0"/>
                </a:moveTo>
                <a:lnTo>
                  <a:pt x="2809318" y="0"/>
                </a:lnTo>
                <a:lnTo>
                  <a:pt x="2809318" y="4398148"/>
                </a:lnTo>
                <a:lnTo>
                  <a:pt x="0" y="4398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1"/>
          <p:cNvSpPr/>
          <p:nvPr/>
        </p:nvSpPr>
        <p:spPr>
          <a:xfrm>
            <a:off x="6573679" y="-778100"/>
            <a:ext cx="1825943" cy="2057400"/>
          </a:xfrm>
          <a:custGeom>
            <a:rect b="b" l="l" r="r" t="t"/>
            <a:pathLst>
              <a:path extrusionOk="0" h="4114800" w="3651885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21"/>
          <p:cNvSpPr/>
          <p:nvPr/>
        </p:nvSpPr>
        <p:spPr>
          <a:xfrm rot="1131385">
            <a:off x="7486650" y="3600450"/>
            <a:ext cx="2000821" cy="2057400"/>
          </a:xfrm>
          <a:custGeom>
            <a:rect b="b" l="l" r="r" t="t"/>
            <a:pathLst>
              <a:path extrusionOk="0" h="4114800" w="4001643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1"/>
          <p:cNvSpPr/>
          <p:nvPr/>
        </p:nvSpPr>
        <p:spPr>
          <a:xfrm>
            <a:off x="1940826" y="-1382650"/>
            <a:ext cx="628531" cy="2011301"/>
          </a:xfrm>
          <a:custGeom>
            <a:rect b="b" l="l" r="r" t="t"/>
            <a:pathLst>
              <a:path extrusionOk="0" h="4022601" w="1257063">
                <a:moveTo>
                  <a:pt x="0" y="0"/>
                </a:moveTo>
                <a:lnTo>
                  <a:pt x="1257063" y="0"/>
                </a:lnTo>
                <a:lnTo>
                  <a:pt x="1257063" y="4022601"/>
                </a:lnTo>
                <a:lnTo>
                  <a:pt x="0" y="4022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21"/>
          <p:cNvSpPr/>
          <p:nvPr/>
        </p:nvSpPr>
        <p:spPr>
          <a:xfrm>
            <a:off x="6475857" y="-1382650"/>
            <a:ext cx="628531" cy="2011301"/>
          </a:xfrm>
          <a:custGeom>
            <a:rect b="b" l="l" r="r" t="t"/>
            <a:pathLst>
              <a:path extrusionOk="0" h="4022601" w="1257063">
                <a:moveTo>
                  <a:pt x="0" y="0"/>
                </a:moveTo>
                <a:lnTo>
                  <a:pt x="1257063" y="0"/>
                </a:lnTo>
                <a:lnTo>
                  <a:pt x="1257063" y="4022601"/>
                </a:lnTo>
                <a:lnTo>
                  <a:pt x="0" y="4022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1"/>
          <p:cNvSpPr/>
          <p:nvPr/>
        </p:nvSpPr>
        <p:spPr>
          <a:xfrm>
            <a:off x="7419613" y="0"/>
            <a:ext cx="2083443" cy="2057400"/>
          </a:xfrm>
          <a:custGeom>
            <a:rect b="b" l="l" r="r" t="t"/>
            <a:pathLst>
              <a:path extrusionOk="0"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1"/>
          <p:cNvSpPr/>
          <p:nvPr/>
        </p:nvSpPr>
        <p:spPr>
          <a:xfrm rot="2488334">
            <a:off x="151901" y="-759039"/>
            <a:ext cx="2371643" cy="2057400"/>
          </a:xfrm>
          <a:custGeom>
            <a:rect b="b" l="l" r="r" t="t"/>
            <a:pathLst>
              <a:path extrusionOk="0" h="4114800" w="4743285">
                <a:moveTo>
                  <a:pt x="0" y="0"/>
                </a:moveTo>
                <a:lnTo>
                  <a:pt x="4743285" y="0"/>
                </a:lnTo>
                <a:lnTo>
                  <a:pt x="4743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1"/>
          <p:cNvSpPr/>
          <p:nvPr/>
        </p:nvSpPr>
        <p:spPr>
          <a:xfrm>
            <a:off x="7846218" y="1384521"/>
            <a:ext cx="1566865" cy="2168671"/>
          </a:xfrm>
          <a:custGeom>
            <a:rect b="b" l="l" r="r" t="t"/>
            <a:pathLst>
              <a:path extrusionOk="0" h="4337341" w="3133729">
                <a:moveTo>
                  <a:pt x="0" y="0"/>
                </a:moveTo>
                <a:lnTo>
                  <a:pt x="3133728" y="0"/>
                </a:lnTo>
                <a:lnTo>
                  <a:pt x="3133728" y="4337341"/>
                </a:lnTo>
                <a:lnTo>
                  <a:pt x="0" y="4337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21"/>
          <p:cNvSpPr/>
          <p:nvPr/>
        </p:nvSpPr>
        <p:spPr>
          <a:xfrm>
            <a:off x="6475857" y="2815813"/>
            <a:ext cx="1879864" cy="2937288"/>
          </a:xfrm>
          <a:custGeom>
            <a:rect b="b" l="l" r="r" t="t"/>
            <a:pathLst>
              <a:path extrusionOk="0" h="5874575" w="3759728">
                <a:moveTo>
                  <a:pt x="0" y="0"/>
                </a:moveTo>
                <a:lnTo>
                  <a:pt x="3759728" y="0"/>
                </a:lnTo>
                <a:lnTo>
                  <a:pt x="3759728" y="5874575"/>
                </a:lnTo>
                <a:lnTo>
                  <a:pt x="0" y="5874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1"/>
          <p:cNvSpPr/>
          <p:nvPr/>
        </p:nvSpPr>
        <p:spPr>
          <a:xfrm rot="6799001">
            <a:off x="-376505" y="1364737"/>
            <a:ext cx="695775" cy="2057400"/>
          </a:xfrm>
          <a:custGeom>
            <a:rect b="b" l="l" r="r" t="t"/>
            <a:pathLst>
              <a:path extrusionOk="0" h="4114800" w="1391551">
                <a:moveTo>
                  <a:pt x="0" y="0"/>
                </a:moveTo>
                <a:lnTo>
                  <a:pt x="1391550" y="0"/>
                </a:lnTo>
                <a:lnTo>
                  <a:pt x="1391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DC5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2"/>
          <p:cNvGrpSpPr/>
          <p:nvPr/>
        </p:nvGrpSpPr>
        <p:grpSpPr>
          <a:xfrm>
            <a:off x="-933450" y="-466592"/>
            <a:ext cx="11199265" cy="7010277"/>
            <a:chOff x="0" y="0"/>
            <a:chExt cx="29864708" cy="18694073"/>
          </a:xfrm>
        </p:grpSpPr>
        <p:sp>
          <p:nvSpPr>
            <p:cNvPr id="279" name="Google Shape;279;p22"/>
            <p:cNvSpPr/>
            <p:nvPr/>
          </p:nvSpPr>
          <p:spPr>
            <a:xfrm>
              <a:off x="2413000" y="2057045"/>
              <a:ext cx="3703726" cy="3555577"/>
            </a:xfrm>
            <a:custGeom>
              <a:rect b="b" l="l" r="r" t="t"/>
              <a:pathLst>
                <a:path extrusionOk="0" h="3555577" w="3703726">
                  <a:moveTo>
                    <a:pt x="0" y="0"/>
                  </a:moveTo>
                  <a:lnTo>
                    <a:pt x="3703726" y="0"/>
                  </a:lnTo>
                  <a:lnTo>
                    <a:pt x="3703726" y="3555577"/>
                  </a:lnTo>
                  <a:lnTo>
                    <a:pt x="0" y="35555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80" name="Google Shape;280;p22"/>
            <p:cNvGrpSpPr/>
            <p:nvPr/>
          </p:nvGrpSpPr>
          <p:grpSpPr>
            <a:xfrm>
              <a:off x="2235200" y="5292739"/>
              <a:ext cx="7213600" cy="4307710"/>
              <a:chOff x="0" y="-38100"/>
              <a:chExt cx="1424909" cy="850900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82" name="Google Shape;282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22"/>
            <p:cNvGrpSpPr/>
            <p:nvPr/>
          </p:nvGrpSpPr>
          <p:grpSpPr>
            <a:xfrm>
              <a:off x="22651108" y="5292739"/>
              <a:ext cx="7213600" cy="4307710"/>
              <a:chOff x="0" y="-38100"/>
              <a:chExt cx="1424909" cy="850900"/>
            </a:xfrm>
          </p:grpSpPr>
          <p:sp>
            <p:nvSpPr>
              <p:cNvPr id="284" name="Google Shape;284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85" name="Google Shape;285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22"/>
            <p:cNvGrpSpPr/>
            <p:nvPr/>
          </p:nvGrpSpPr>
          <p:grpSpPr>
            <a:xfrm>
              <a:off x="20162924" y="8391539"/>
              <a:ext cx="7213600" cy="4307710"/>
              <a:chOff x="0" y="-38100"/>
              <a:chExt cx="1424909" cy="850900"/>
            </a:xfrm>
          </p:grpSpPr>
          <p:sp>
            <p:nvSpPr>
              <p:cNvPr id="287" name="Google Shape;287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88" name="Google Shape;288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" name="Google Shape;289;p22"/>
            <p:cNvGrpSpPr/>
            <p:nvPr/>
          </p:nvGrpSpPr>
          <p:grpSpPr>
            <a:xfrm>
              <a:off x="0" y="8391539"/>
              <a:ext cx="7213600" cy="4307710"/>
              <a:chOff x="0" y="-38100"/>
              <a:chExt cx="1424909" cy="850900"/>
            </a:xfrm>
          </p:grpSpPr>
          <p:sp>
            <p:nvSpPr>
              <p:cNvPr id="290" name="Google Shape;290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91" name="Google Shape;291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22"/>
            <p:cNvSpPr/>
            <p:nvPr/>
          </p:nvSpPr>
          <p:spPr>
            <a:xfrm>
              <a:off x="14163765" y="4963255"/>
              <a:ext cx="2570916" cy="5246767"/>
            </a:xfrm>
            <a:custGeom>
              <a:rect b="b" l="l" r="r" t="t"/>
              <a:pathLst>
                <a:path extrusionOk="0" h="5246767" w="2570916">
                  <a:moveTo>
                    <a:pt x="0" y="0"/>
                  </a:moveTo>
                  <a:lnTo>
                    <a:pt x="2570916" y="0"/>
                  </a:lnTo>
                  <a:lnTo>
                    <a:pt x="2570916" y="5246767"/>
                  </a:lnTo>
                  <a:lnTo>
                    <a:pt x="0" y="52467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3" name="Google Shape;293;p22"/>
            <p:cNvGrpSpPr/>
            <p:nvPr/>
          </p:nvGrpSpPr>
          <p:grpSpPr>
            <a:xfrm>
              <a:off x="9101413" y="10017139"/>
              <a:ext cx="7213600" cy="4307710"/>
              <a:chOff x="0" y="-38100"/>
              <a:chExt cx="1424909" cy="850900"/>
            </a:xfrm>
          </p:grpSpPr>
          <p:sp>
            <p:nvSpPr>
              <p:cNvPr id="294" name="Google Shape;294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95" name="Google Shape;295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" name="Google Shape;296;p22"/>
            <p:cNvGrpSpPr/>
            <p:nvPr/>
          </p:nvGrpSpPr>
          <p:grpSpPr>
            <a:xfrm>
              <a:off x="14662400" y="14386362"/>
              <a:ext cx="7213600" cy="4307710"/>
              <a:chOff x="0" y="-38100"/>
              <a:chExt cx="1424909" cy="850900"/>
            </a:xfrm>
          </p:grpSpPr>
          <p:sp>
            <p:nvSpPr>
              <p:cNvPr id="297" name="Google Shape;297;p22"/>
              <p:cNvSpPr/>
              <p:nvPr/>
            </p:nvSpPr>
            <p:spPr>
              <a:xfrm>
                <a:off x="0" y="0"/>
                <a:ext cx="1424909" cy="60207"/>
              </a:xfrm>
              <a:custGeom>
                <a:rect b="b" l="l" r="r" t="t"/>
                <a:pathLst>
                  <a:path extrusionOk="0" h="60207" w="1424909">
                    <a:moveTo>
                      <a:pt x="0" y="0"/>
                    </a:moveTo>
                    <a:lnTo>
                      <a:pt x="1424909" y="0"/>
                    </a:lnTo>
                    <a:lnTo>
                      <a:pt x="1424909" y="60207"/>
                    </a:lnTo>
                    <a:lnTo>
                      <a:pt x="0" y="60207"/>
                    </a:lnTo>
                    <a:close/>
                  </a:path>
                </a:pathLst>
              </a:custGeom>
              <a:solidFill>
                <a:srgbClr val="2E2C2D">
                  <a:alpha val="13333"/>
                </a:srgbClr>
              </a:solidFill>
              <a:ln>
                <a:noFill/>
              </a:ln>
            </p:spPr>
          </p:sp>
          <p:sp>
            <p:nvSpPr>
              <p:cNvPr id="298" name="Google Shape;298;p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9" name="Google Shape;299;p22"/>
            <p:cNvSpPr/>
            <p:nvPr/>
          </p:nvSpPr>
          <p:spPr>
            <a:xfrm>
              <a:off x="9944100" y="1574445"/>
              <a:ext cx="3634740" cy="5486400"/>
            </a:xfrm>
            <a:custGeom>
              <a:rect b="b" l="l" r="r" t="t"/>
              <a:pathLst>
                <a:path extrusionOk="0" h="5486400" w="3634740">
                  <a:moveTo>
                    <a:pt x="0" y="0"/>
                  </a:moveTo>
                  <a:lnTo>
                    <a:pt x="3634740" y="0"/>
                  </a:lnTo>
                  <a:lnTo>
                    <a:pt x="363474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22"/>
            <p:cNvSpPr/>
            <p:nvPr/>
          </p:nvSpPr>
          <p:spPr>
            <a:xfrm>
              <a:off x="9265562" y="7466822"/>
              <a:ext cx="1981962" cy="2743200"/>
            </a:xfrm>
            <a:custGeom>
              <a:rect b="b" l="l" r="r" t="t"/>
              <a:pathLst>
                <a:path extrusionOk="0" h="2743200" w="1981962">
                  <a:moveTo>
                    <a:pt x="0" y="0"/>
                  </a:moveTo>
                  <a:lnTo>
                    <a:pt x="1981962" y="0"/>
                  </a:lnTo>
                  <a:lnTo>
                    <a:pt x="1981962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2"/>
            <p:cNvSpPr/>
            <p:nvPr/>
          </p:nvSpPr>
          <p:spPr>
            <a:xfrm>
              <a:off x="6615188" y="1606709"/>
              <a:ext cx="2575002" cy="4031314"/>
            </a:xfrm>
            <a:custGeom>
              <a:rect b="b" l="l" r="r" t="t"/>
              <a:pathLst>
                <a:path extrusionOk="0" h="4031314" w="2575002">
                  <a:moveTo>
                    <a:pt x="0" y="0"/>
                  </a:moveTo>
                  <a:lnTo>
                    <a:pt x="2575001" y="0"/>
                  </a:lnTo>
                  <a:lnTo>
                    <a:pt x="2575001" y="4031313"/>
                  </a:lnTo>
                  <a:lnTo>
                    <a:pt x="0" y="40313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2"/>
            <p:cNvSpPr/>
            <p:nvPr/>
          </p:nvSpPr>
          <p:spPr>
            <a:xfrm>
              <a:off x="9348268" y="11240655"/>
              <a:ext cx="3130263" cy="3098961"/>
            </a:xfrm>
            <a:custGeom>
              <a:rect b="b" l="l" r="r" t="t"/>
              <a:pathLst>
                <a:path extrusionOk="0" h="3098961" w="3130263">
                  <a:moveTo>
                    <a:pt x="0" y="0"/>
                  </a:moveTo>
                  <a:lnTo>
                    <a:pt x="3130264" y="0"/>
                  </a:lnTo>
                  <a:lnTo>
                    <a:pt x="3130264" y="3098961"/>
                  </a:lnTo>
                  <a:lnTo>
                    <a:pt x="0" y="30989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22"/>
            <p:cNvSpPr/>
            <p:nvPr/>
          </p:nvSpPr>
          <p:spPr>
            <a:xfrm>
              <a:off x="2926859" y="9516258"/>
              <a:ext cx="4286741" cy="3032869"/>
            </a:xfrm>
            <a:custGeom>
              <a:rect b="b" l="l" r="r" t="t"/>
              <a:pathLst>
                <a:path extrusionOk="0" h="3032869" w="4286741">
                  <a:moveTo>
                    <a:pt x="0" y="0"/>
                  </a:moveTo>
                  <a:lnTo>
                    <a:pt x="4286741" y="0"/>
                  </a:lnTo>
                  <a:lnTo>
                    <a:pt x="4286741" y="3032869"/>
                  </a:lnTo>
                  <a:lnTo>
                    <a:pt x="0" y="30328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22"/>
            <p:cNvSpPr/>
            <p:nvPr/>
          </p:nvSpPr>
          <p:spPr>
            <a:xfrm>
              <a:off x="4788069" y="5771897"/>
              <a:ext cx="2657314" cy="2964925"/>
            </a:xfrm>
            <a:custGeom>
              <a:rect b="b" l="l" r="r" t="t"/>
              <a:pathLst>
                <a:path extrusionOk="0" h="2964925" w="2657314">
                  <a:moveTo>
                    <a:pt x="0" y="0"/>
                  </a:moveTo>
                  <a:lnTo>
                    <a:pt x="2657314" y="0"/>
                  </a:lnTo>
                  <a:lnTo>
                    <a:pt x="2657314" y="2964925"/>
                  </a:lnTo>
                  <a:lnTo>
                    <a:pt x="0" y="29649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2"/>
            <p:cNvSpPr/>
            <p:nvPr/>
          </p:nvSpPr>
          <p:spPr>
            <a:xfrm rot="-2613878">
              <a:off x="5002490" y="7611413"/>
              <a:ext cx="6798495" cy="6390586"/>
            </a:xfrm>
            <a:custGeom>
              <a:rect b="b" l="l" r="r" t="t"/>
              <a:pathLst>
                <a:path extrusionOk="0" h="6390586" w="6798495">
                  <a:moveTo>
                    <a:pt x="0" y="0"/>
                  </a:moveTo>
                  <a:lnTo>
                    <a:pt x="6798495" y="0"/>
                  </a:lnTo>
                  <a:lnTo>
                    <a:pt x="6798495" y="6390585"/>
                  </a:lnTo>
                  <a:lnTo>
                    <a:pt x="0" y="63905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22"/>
            <p:cNvSpPr/>
            <p:nvPr/>
          </p:nvSpPr>
          <p:spPr>
            <a:xfrm>
              <a:off x="25429991" y="6285828"/>
              <a:ext cx="1505768" cy="2361989"/>
            </a:xfrm>
            <a:custGeom>
              <a:rect b="b" l="l" r="r" t="t"/>
              <a:pathLst>
                <a:path extrusionOk="0" h="2361989" w="1505768">
                  <a:moveTo>
                    <a:pt x="0" y="0"/>
                  </a:moveTo>
                  <a:lnTo>
                    <a:pt x="1505768" y="0"/>
                  </a:lnTo>
                  <a:lnTo>
                    <a:pt x="1505768" y="2361988"/>
                  </a:lnTo>
                  <a:lnTo>
                    <a:pt x="0" y="23619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22"/>
            <p:cNvSpPr/>
            <p:nvPr/>
          </p:nvSpPr>
          <p:spPr>
            <a:xfrm>
              <a:off x="10296890" y="3005365"/>
              <a:ext cx="3005361" cy="3915780"/>
            </a:xfrm>
            <a:custGeom>
              <a:rect b="b" l="l" r="r" t="t"/>
              <a:pathLst>
                <a:path extrusionOk="0" h="3915780" w="3005361">
                  <a:moveTo>
                    <a:pt x="0" y="0"/>
                  </a:moveTo>
                  <a:lnTo>
                    <a:pt x="3005360" y="0"/>
                  </a:lnTo>
                  <a:lnTo>
                    <a:pt x="3005360" y="3915780"/>
                  </a:lnTo>
                  <a:lnTo>
                    <a:pt x="0" y="39157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2"/>
            <p:cNvSpPr/>
            <p:nvPr/>
          </p:nvSpPr>
          <p:spPr>
            <a:xfrm>
              <a:off x="21468529" y="6422689"/>
              <a:ext cx="2022557" cy="2466533"/>
            </a:xfrm>
            <a:custGeom>
              <a:rect b="b" l="l" r="r" t="t"/>
              <a:pathLst>
                <a:path extrusionOk="0" h="2466533" w="2022557">
                  <a:moveTo>
                    <a:pt x="0" y="0"/>
                  </a:moveTo>
                  <a:lnTo>
                    <a:pt x="2022557" y="0"/>
                  </a:lnTo>
                  <a:lnTo>
                    <a:pt x="2022557" y="2466533"/>
                  </a:lnTo>
                  <a:lnTo>
                    <a:pt x="0" y="24665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2"/>
            <p:cNvSpPr/>
            <p:nvPr/>
          </p:nvSpPr>
          <p:spPr>
            <a:xfrm>
              <a:off x="20448188" y="5828311"/>
              <a:ext cx="1409319" cy="2743200"/>
            </a:xfrm>
            <a:custGeom>
              <a:rect b="b" l="l" r="r" t="t"/>
              <a:pathLst>
                <a:path extrusionOk="0" h="2743200" w="1409319">
                  <a:moveTo>
                    <a:pt x="0" y="0"/>
                  </a:moveTo>
                  <a:lnTo>
                    <a:pt x="1409319" y="0"/>
                  </a:lnTo>
                  <a:lnTo>
                    <a:pt x="1409319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22"/>
            <p:cNvSpPr/>
            <p:nvPr/>
          </p:nvSpPr>
          <p:spPr>
            <a:xfrm>
              <a:off x="16790054" y="2736445"/>
              <a:ext cx="4841303" cy="3001608"/>
            </a:xfrm>
            <a:custGeom>
              <a:rect b="b" l="l" r="r" t="t"/>
              <a:pathLst>
                <a:path extrusionOk="0" h="3001608" w="4841303">
                  <a:moveTo>
                    <a:pt x="0" y="0"/>
                  </a:moveTo>
                  <a:lnTo>
                    <a:pt x="4841303" y="0"/>
                  </a:lnTo>
                  <a:lnTo>
                    <a:pt x="4841303" y="3001608"/>
                  </a:lnTo>
                  <a:lnTo>
                    <a:pt x="0" y="30016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2"/>
            <p:cNvSpPr/>
            <p:nvPr/>
          </p:nvSpPr>
          <p:spPr>
            <a:xfrm>
              <a:off x="23868425" y="9516258"/>
              <a:ext cx="2488184" cy="3149600"/>
            </a:xfrm>
            <a:custGeom>
              <a:rect b="b" l="l" r="r" t="t"/>
              <a:pathLst>
                <a:path extrusionOk="0" h="3149600" w="2488184">
                  <a:moveTo>
                    <a:pt x="0" y="0"/>
                  </a:moveTo>
                  <a:lnTo>
                    <a:pt x="2488184" y="0"/>
                  </a:lnTo>
                  <a:lnTo>
                    <a:pt x="2488184" y="3149600"/>
                  </a:lnTo>
                  <a:lnTo>
                    <a:pt x="0" y="3149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22"/>
            <p:cNvSpPr/>
            <p:nvPr/>
          </p:nvSpPr>
          <p:spPr>
            <a:xfrm>
              <a:off x="4590103" y="12750234"/>
              <a:ext cx="2817180" cy="3178764"/>
            </a:xfrm>
            <a:custGeom>
              <a:rect b="b" l="l" r="r" t="t"/>
              <a:pathLst>
                <a:path extrusionOk="0" h="3178764" w="2817180">
                  <a:moveTo>
                    <a:pt x="0" y="0"/>
                  </a:moveTo>
                  <a:lnTo>
                    <a:pt x="2817180" y="0"/>
                  </a:lnTo>
                  <a:lnTo>
                    <a:pt x="2817180" y="3178764"/>
                  </a:lnTo>
                  <a:lnTo>
                    <a:pt x="0" y="31787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22"/>
            <p:cNvSpPr/>
            <p:nvPr/>
          </p:nvSpPr>
          <p:spPr>
            <a:xfrm>
              <a:off x="10863850" y="8889222"/>
              <a:ext cx="4876800" cy="1237488"/>
            </a:xfrm>
            <a:custGeom>
              <a:rect b="b" l="l" r="r" t="t"/>
              <a:pathLst>
                <a:path extrusionOk="0" h="1237488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1237488"/>
                  </a:lnTo>
                  <a:lnTo>
                    <a:pt x="0" y="12374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22"/>
            <p:cNvSpPr/>
            <p:nvPr/>
          </p:nvSpPr>
          <p:spPr>
            <a:xfrm>
              <a:off x="24790400" y="3554799"/>
              <a:ext cx="2145359" cy="1930823"/>
            </a:xfrm>
            <a:custGeom>
              <a:rect b="b" l="l" r="r" t="t"/>
              <a:pathLst>
                <a:path extrusionOk="0" h="1930823" w="2145359">
                  <a:moveTo>
                    <a:pt x="0" y="0"/>
                  </a:moveTo>
                  <a:lnTo>
                    <a:pt x="2145359" y="0"/>
                  </a:lnTo>
                  <a:lnTo>
                    <a:pt x="2145359" y="1930823"/>
                  </a:lnTo>
                  <a:lnTo>
                    <a:pt x="0" y="1930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22"/>
            <p:cNvSpPr/>
            <p:nvPr/>
          </p:nvSpPr>
          <p:spPr>
            <a:xfrm>
              <a:off x="1932826" y="13007069"/>
              <a:ext cx="2657277" cy="2285258"/>
            </a:xfrm>
            <a:custGeom>
              <a:rect b="b" l="l" r="r" t="t"/>
              <a:pathLst>
                <a:path extrusionOk="0" h="2285258" w="2657277">
                  <a:moveTo>
                    <a:pt x="0" y="0"/>
                  </a:moveTo>
                  <a:lnTo>
                    <a:pt x="2657277" y="0"/>
                  </a:lnTo>
                  <a:lnTo>
                    <a:pt x="2657277" y="2285258"/>
                  </a:lnTo>
                  <a:lnTo>
                    <a:pt x="0" y="22852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22"/>
            <p:cNvSpPr/>
            <p:nvPr/>
          </p:nvSpPr>
          <p:spPr>
            <a:xfrm rot="-805354">
              <a:off x="22577366" y="4700313"/>
              <a:ext cx="2437593" cy="1127387"/>
            </a:xfrm>
            <a:custGeom>
              <a:rect b="b" l="l" r="r" t="t"/>
              <a:pathLst>
                <a:path extrusionOk="0" h="1127387" w="2437593">
                  <a:moveTo>
                    <a:pt x="0" y="0"/>
                  </a:moveTo>
                  <a:lnTo>
                    <a:pt x="2437593" y="0"/>
                  </a:lnTo>
                  <a:lnTo>
                    <a:pt x="2437593" y="1127386"/>
                  </a:lnTo>
                  <a:lnTo>
                    <a:pt x="0" y="11273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22"/>
            <p:cNvSpPr/>
            <p:nvPr/>
          </p:nvSpPr>
          <p:spPr>
            <a:xfrm>
              <a:off x="21809157" y="1254774"/>
              <a:ext cx="3204659" cy="3291049"/>
            </a:xfrm>
            <a:custGeom>
              <a:rect b="b" l="l" r="r" t="t"/>
              <a:pathLst>
                <a:path extrusionOk="0" h="3291049" w="3204659">
                  <a:moveTo>
                    <a:pt x="0" y="0"/>
                  </a:moveTo>
                  <a:lnTo>
                    <a:pt x="3204659" y="0"/>
                  </a:lnTo>
                  <a:lnTo>
                    <a:pt x="3204659" y="3291048"/>
                  </a:lnTo>
                  <a:lnTo>
                    <a:pt x="0" y="32910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22"/>
            <p:cNvSpPr/>
            <p:nvPr/>
          </p:nvSpPr>
          <p:spPr>
            <a:xfrm>
              <a:off x="25286926" y="0"/>
              <a:ext cx="2345795" cy="3213417"/>
            </a:xfrm>
            <a:custGeom>
              <a:rect b="b" l="l" r="r" t="t"/>
              <a:pathLst>
                <a:path extrusionOk="0" h="3213417" w="2345795">
                  <a:moveTo>
                    <a:pt x="0" y="0"/>
                  </a:moveTo>
                  <a:lnTo>
                    <a:pt x="2345795" y="0"/>
                  </a:lnTo>
                  <a:lnTo>
                    <a:pt x="2345795" y="3213417"/>
                  </a:lnTo>
                  <a:lnTo>
                    <a:pt x="0" y="3213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22"/>
            <p:cNvSpPr/>
            <p:nvPr/>
          </p:nvSpPr>
          <p:spPr>
            <a:xfrm>
              <a:off x="22137062" y="9457166"/>
              <a:ext cx="1458790" cy="5835161"/>
            </a:xfrm>
            <a:custGeom>
              <a:rect b="b" l="l" r="r" t="t"/>
              <a:pathLst>
                <a:path extrusionOk="0" h="5835161" w="1458790">
                  <a:moveTo>
                    <a:pt x="0" y="0"/>
                  </a:moveTo>
                  <a:lnTo>
                    <a:pt x="1458790" y="0"/>
                  </a:lnTo>
                  <a:lnTo>
                    <a:pt x="1458790" y="5835161"/>
                  </a:lnTo>
                  <a:lnTo>
                    <a:pt x="0" y="58351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22"/>
            <p:cNvSpPr/>
            <p:nvPr/>
          </p:nvSpPr>
          <p:spPr>
            <a:xfrm>
              <a:off x="14939319" y="10806705"/>
              <a:ext cx="4135225" cy="3799238"/>
            </a:xfrm>
            <a:custGeom>
              <a:rect b="b" l="l" r="r" t="t"/>
              <a:pathLst>
                <a:path extrusionOk="0" h="3799238" w="4135225">
                  <a:moveTo>
                    <a:pt x="0" y="0"/>
                  </a:moveTo>
                  <a:lnTo>
                    <a:pt x="4135226" y="0"/>
                  </a:lnTo>
                  <a:lnTo>
                    <a:pt x="4135226" y="3799239"/>
                  </a:lnTo>
                  <a:lnTo>
                    <a:pt x="0" y="37992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" name="Google Shape;321;p22"/>
            <p:cNvSpPr/>
            <p:nvPr/>
          </p:nvSpPr>
          <p:spPr>
            <a:xfrm rot="-2777401">
              <a:off x="14784312" y="12432206"/>
              <a:ext cx="3371347" cy="3814820"/>
            </a:xfrm>
            <a:custGeom>
              <a:rect b="b" l="l" r="r" t="t"/>
              <a:pathLst>
                <a:path extrusionOk="0" h="3814820" w="3371347">
                  <a:moveTo>
                    <a:pt x="0" y="0"/>
                  </a:moveTo>
                  <a:lnTo>
                    <a:pt x="3371347" y="0"/>
                  </a:lnTo>
                  <a:lnTo>
                    <a:pt x="3371347" y="3814820"/>
                  </a:lnTo>
                  <a:lnTo>
                    <a:pt x="0" y="38148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22"/>
            <p:cNvSpPr/>
            <p:nvPr/>
          </p:nvSpPr>
          <p:spPr>
            <a:xfrm>
              <a:off x="19311145" y="11994771"/>
              <a:ext cx="1971440" cy="2796369"/>
            </a:xfrm>
            <a:custGeom>
              <a:rect b="b" l="l" r="r" t="t"/>
              <a:pathLst>
                <a:path extrusionOk="0" h="2796369" w="1971440">
                  <a:moveTo>
                    <a:pt x="0" y="0"/>
                  </a:moveTo>
                  <a:lnTo>
                    <a:pt x="1971440" y="0"/>
                  </a:lnTo>
                  <a:lnTo>
                    <a:pt x="1971440" y="2796370"/>
                  </a:lnTo>
                  <a:lnTo>
                    <a:pt x="0" y="27963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22"/>
            <p:cNvSpPr/>
            <p:nvPr/>
          </p:nvSpPr>
          <p:spPr>
            <a:xfrm>
              <a:off x="24138591" y="12937017"/>
              <a:ext cx="2218019" cy="5055314"/>
            </a:xfrm>
            <a:custGeom>
              <a:rect b="b" l="l" r="r" t="t"/>
              <a:pathLst>
                <a:path extrusionOk="0" h="5055314" w="2218019">
                  <a:moveTo>
                    <a:pt x="0" y="0"/>
                  </a:moveTo>
                  <a:lnTo>
                    <a:pt x="2218018" y="0"/>
                  </a:lnTo>
                  <a:lnTo>
                    <a:pt x="2218018" y="5055314"/>
                  </a:lnTo>
                  <a:lnTo>
                    <a:pt x="0" y="50553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22"/>
            <p:cNvSpPr/>
            <p:nvPr/>
          </p:nvSpPr>
          <p:spPr>
            <a:xfrm rot="5400000">
              <a:off x="11425948" y="12398429"/>
              <a:ext cx="3866531" cy="1251789"/>
            </a:xfrm>
            <a:custGeom>
              <a:rect b="b" l="l" r="r" t="t"/>
              <a:pathLst>
                <a:path extrusionOk="0" h="1251789" w="3866531">
                  <a:moveTo>
                    <a:pt x="0" y="0"/>
                  </a:moveTo>
                  <a:lnTo>
                    <a:pt x="3866531" y="0"/>
                  </a:lnTo>
                  <a:lnTo>
                    <a:pt x="3866531" y="1251790"/>
                  </a:lnTo>
                  <a:lnTo>
                    <a:pt x="0" y="12517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22"/>
            <p:cNvSpPr/>
            <p:nvPr/>
          </p:nvSpPr>
          <p:spPr>
            <a:xfrm>
              <a:off x="17121977" y="6222434"/>
              <a:ext cx="2761546" cy="4314916"/>
            </a:xfrm>
            <a:custGeom>
              <a:rect b="b" l="l" r="r" t="t"/>
              <a:pathLst>
                <a:path extrusionOk="0" h="4314916" w="2761546">
                  <a:moveTo>
                    <a:pt x="0" y="0"/>
                  </a:moveTo>
                  <a:lnTo>
                    <a:pt x="2761547" y="0"/>
                  </a:lnTo>
                  <a:lnTo>
                    <a:pt x="2761547" y="4314916"/>
                  </a:lnTo>
                  <a:lnTo>
                    <a:pt x="0" y="43149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" name="Google Shape;326;p22"/>
            <p:cNvSpPr/>
            <p:nvPr/>
          </p:nvSpPr>
          <p:spPr>
            <a:xfrm>
              <a:off x="23618086" y="5314898"/>
              <a:ext cx="1908584" cy="3269524"/>
            </a:xfrm>
            <a:custGeom>
              <a:rect b="b" l="l" r="r" t="t"/>
              <a:pathLst>
                <a:path extrusionOk="0" h="3269524" w="1908584">
                  <a:moveTo>
                    <a:pt x="0" y="0"/>
                  </a:moveTo>
                  <a:lnTo>
                    <a:pt x="1908584" y="0"/>
                  </a:lnTo>
                  <a:lnTo>
                    <a:pt x="1908584" y="3269524"/>
                  </a:lnTo>
                  <a:lnTo>
                    <a:pt x="0" y="32695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22"/>
            <p:cNvSpPr/>
            <p:nvPr/>
          </p:nvSpPr>
          <p:spPr>
            <a:xfrm>
              <a:off x="1421622" y="6285828"/>
              <a:ext cx="3679684" cy="2272205"/>
            </a:xfrm>
            <a:custGeom>
              <a:rect b="b" l="l" r="r" t="t"/>
              <a:pathLst>
                <a:path extrusionOk="0" h="2272205" w="3679684">
                  <a:moveTo>
                    <a:pt x="0" y="0"/>
                  </a:moveTo>
                  <a:lnTo>
                    <a:pt x="3679685" y="0"/>
                  </a:lnTo>
                  <a:lnTo>
                    <a:pt x="3679685" y="2272205"/>
                  </a:lnTo>
                  <a:lnTo>
                    <a:pt x="0" y="22722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22"/>
            <p:cNvSpPr/>
            <p:nvPr/>
          </p:nvSpPr>
          <p:spPr>
            <a:xfrm>
              <a:off x="20448188" y="9480587"/>
              <a:ext cx="1585005" cy="2297109"/>
            </a:xfrm>
            <a:custGeom>
              <a:rect b="b" l="l" r="r" t="t"/>
              <a:pathLst>
                <a:path extrusionOk="0" h="2297109" w="1585005">
                  <a:moveTo>
                    <a:pt x="0" y="0"/>
                  </a:moveTo>
                  <a:lnTo>
                    <a:pt x="1585005" y="0"/>
                  </a:lnTo>
                  <a:lnTo>
                    <a:pt x="1585005" y="2297109"/>
                  </a:lnTo>
                  <a:lnTo>
                    <a:pt x="0" y="229710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22"/>
            <p:cNvSpPr/>
            <p:nvPr/>
          </p:nvSpPr>
          <p:spPr>
            <a:xfrm>
              <a:off x="18104244" y="235286"/>
              <a:ext cx="2657277" cy="2285258"/>
            </a:xfrm>
            <a:custGeom>
              <a:rect b="b" l="l" r="r" t="t"/>
              <a:pathLst>
                <a:path extrusionOk="0" h="2285258" w="2657277">
                  <a:moveTo>
                    <a:pt x="0" y="0"/>
                  </a:moveTo>
                  <a:lnTo>
                    <a:pt x="2657278" y="0"/>
                  </a:lnTo>
                  <a:lnTo>
                    <a:pt x="2657278" y="2285259"/>
                  </a:lnTo>
                  <a:lnTo>
                    <a:pt x="0" y="22852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22"/>
            <p:cNvSpPr/>
            <p:nvPr/>
          </p:nvSpPr>
          <p:spPr>
            <a:xfrm>
              <a:off x="2607090" y="7469943"/>
              <a:ext cx="1308749" cy="1177874"/>
            </a:xfrm>
            <a:custGeom>
              <a:rect b="b" l="l" r="r" t="t"/>
              <a:pathLst>
                <a:path extrusionOk="0" h="1177874" w="1308749">
                  <a:moveTo>
                    <a:pt x="0" y="0"/>
                  </a:moveTo>
                  <a:lnTo>
                    <a:pt x="1308749" y="0"/>
                  </a:lnTo>
                  <a:lnTo>
                    <a:pt x="1308749" y="1177873"/>
                  </a:lnTo>
                  <a:lnTo>
                    <a:pt x="0" y="11778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22"/>
            <p:cNvSpPr/>
            <p:nvPr/>
          </p:nvSpPr>
          <p:spPr>
            <a:xfrm rot="10800000">
              <a:off x="13855789" y="2002821"/>
              <a:ext cx="3253488" cy="2822401"/>
            </a:xfrm>
            <a:custGeom>
              <a:rect b="b" l="l" r="r" t="t"/>
              <a:pathLst>
                <a:path extrusionOk="0" h="2822401" w="3253488">
                  <a:moveTo>
                    <a:pt x="0" y="0"/>
                  </a:moveTo>
                  <a:lnTo>
                    <a:pt x="3253488" y="0"/>
                  </a:lnTo>
                  <a:lnTo>
                    <a:pt x="3253488" y="2822401"/>
                  </a:lnTo>
                  <a:lnTo>
                    <a:pt x="0" y="28224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22"/>
            <p:cNvSpPr/>
            <p:nvPr/>
          </p:nvSpPr>
          <p:spPr>
            <a:xfrm>
              <a:off x="11419869" y="7467412"/>
              <a:ext cx="2626901" cy="1421810"/>
            </a:xfrm>
            <a:custGeom>
              <a:rect b="b" l="l" r="r" t="t"/>
              <a:pathLst>
                <a:path extrusionOk="0" h="1421810" w="2626901">
                  <a:moveTo>
                    <a:pt x="0" y="0"/>
                  </a:moveTo>
                  <a:lnTo>
                    <a:pt x="2626901" y="0"/>
                  </a:lnTo>
                  <a:lnTo>
                    <a:pt x="2626901" y="1421810"/>
                  </a:lnTo>
                  <a:lnTo>
                    <a:pt x="0" y="14218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22"/>
            <p:cNvSpPr/>
            <p:nvPr/>
          </p:nvSpPr>
          <p:spPr>
            <a:xfrm>
              <a:off x="4590103" y="1808346"/>
              <a:ext cx="1920090" cy="1605675"/>
            </a:xfrm>
            <a:custGeom>
              <a:rect b="b" l="l" r="r" t="t"/>
              <a:pathLst>
                <a:path extrusionOk="0" h="1605675" w="1920090">
                  <a:moveTo>
                    <a:pt x="0" y="0"/>
                  </a:moveTo>
                  <a:lnTo>
                    <a:pt x="1920090" y="0"/>
                  </a:lnTo>
                  <a:lnTo>
                    <a:pt x="1920090" y="1605676"/>
                  </a:lnTo>
                  <a:lnTo>
                    <a:pt x="0" y="16056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 amt="14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4" name="Google Shape;334;p22"/>
          <p:cNvSpPr/>
          <p:nvPr/>
        </p:nvSpPr>
        <p:spPr>
          <a:xfrm>
            <a:off x="66675" y="228600"/>
            <a:ext cx="1388898" cy="1333342"/>
          </a:xfrm>
          <a:custGeom>
            <a:rect b="b" l="l" r="r" t="t"/>
            <a:pathLst>
              <a:path extrusionOk="0" h="2666683" w="2777795">
                <a:moveTo>
                  <a:pt x="0" y="0"/>
                </a:moveTo>
                <a:lnTo>
                  <a:pt x="2777795" y="0"/>
                </a:lnTo>
                <a:lnTo>
                  <a:pt x="2777795" y="2666683"/>
                </a:lnTo>
                <a:lnTo>
                  <a:pt x="0" y="2666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5" name="Google Shape;335;p22"/>
          <p:cNvGrpSpPr/>
          <p:nvPr/>
        </p:nvGrpSpPr>
        <p:grpSpPr>
          <a:xfrm>
            <a:off x="0" y="1441986"/>
            <a:ext cx="2705100" cy="1615391"/>
            <a:chOff x="0" y="-38100"/>
            <a:chExt cx="1424909" cy="850900"/>
          </a:xfrm>
        </p:grpSpPr>
        <p:sp>
          <p:nvSpPr>
            <p:cNvPr id="336" name="Google Shape;336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37" name="Google Shape;337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2"/>
          <p:cNvGrpSpPr/>
          <p:nvPr/>
        </p:nvGrpSpPr>
        <p:grpSpPr>
          <a:xfrm>
            <a:off x="7655966" y="1441986"/>
            <a:ext cx="2705100" cy="1615391"/>
            <a:chOff x="0" y="-38100"/>
            <a:chExt cx="1424909" cy="850900"/>
          </a:xfrm>
        </p:grpSpPr>
        <p:sp>
          <p:nvSpPr>
            <p:cNvPr id="339" name="Google Shape;339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40" name="Google Shape;340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2"/>
          <p:cNvGrpSpPr/>
          <p:nvPr/>
        </p:nvGrpSpPr>
        <p:grpSpPr>
          <a:xfrm>
            <a:off x="6722897" y="2604036"/>
            <a:ext cx="2705100" cy="1615391"/>
            <a:chOff x="0" y="-38100"/>
            <a:chExt cx="1424909" cy="850900"/>
          </a:xfrm>
        </p:grpSpPr>
        <p:sp>
          <p:nvSpPr>
            <p:cNvPr id="342" name="Google Shape;342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43" name="Google Shape;343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22"/>
          <p:cNvSpPr/>
          <p:nvPr/>
        </p:nvSpPr>
        <p:spPr>
          <a:xfrm>
            <a:off x="4473212" y="1318429"/>
            <a:ext cx="964093" cy="1967538"/>
          </a:xfrm>
          <a:custGeom>
            <a:rect b="b" l="l" r="r" t="t"/>
            <a:pathLst>
              <a:path extrusionOk="0" h="3935075" w="1928187">
                <a:moveTo>
                  <a:pt x="0" y="0"/>
                </a:moveTo>
                <a:lnTo>
                  <a:pt x="1928187" y="0"/>
                </a:lnTo>
                <a:lnTo>
                  <a:pt x="1928187" y="3935075"/>
                </a:lnTo>
                <a:lnTo>
                  <a:pt x="0" y="3935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5" name="Google Shape;345;p22"/>
          <p:cNvGrpSpPr/>
          <p:nvPr/>
        </p:nvGrpSpPr>
        <p:grpSpPr>
          <a:xfrm>
            <a:off x="2574830" y="3213636"/>
            <a:ext cx="2705100" cy="1615391"/>
            <a:chOff x="0" y="-38100"/>
            <a:chExt cx="1424909" cy="850900"/>
          </a:xfrm>
        </p:grpSpPr>
        <p:sp>
          <p:nvSpPr>
            <p:cNvPr id="346" name="Google Shape;346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47" name="Google Shape;347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2"/>
          <p:cNvGrpSpPr/>
          <p:nvPr/>
        </p:nvGrpSpPr>
        <p:grpSpPr>
          <a:xfrm>
            <a:off x="4660200" y="4852094"/>
            <a:ext cx="2705100" cy="1615391"/>
            <a:chOff x="0" y="-38100"/>
            <a:chExt cx="1424909" cy="850900"/>
          </a:xfrm>
        </p:grpSpPr>
        <p:sp>
          <p:nvSpPr>
            <p:cNvPr id="349" name="Google Shape;349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50" name="Google Shape;350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22"/>
          <p:cNvSpPr/>
          <p:nvPr/>
        </p:nvSpPr>
        <p:spPr>
          <a:xfrm>
            <a:off x="2890837" y="47625"/>
            <a:ext cx="1363028" cy="2057400"/>
          </a:xfrm>
          <a:custGeom>
            <a:rect b="b" l="l" r="r" t="t"/>
            <a:pathLst>
              <a:path extrusionOk="0" h="4114800" w="2726055">
                <a:moveTo>
                  <a:pt x="0" y="0"/>
                </a:moveTo>
                <a:lnTo>
                  <a:pt x="2726055" y="0"/>
                </a:lnTo>
                <a:lnTo>
                  <a:pt x="27260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2"/>
          <p:cNvSpPr/>
          <p:nvPr/>
        </p:nvSpPr>
        <p:spPr>
          <a:xfrm>
            <a:off x="2636386" y="2257267"/>
            <a:ext cx="743236" cy="1028700"/>
          </a:xfrm>
          <a:custGeom>
            <a:rect b="b" l="l" r="r" t="t"/>
            <a:pathLst>
              <a:path extrusionOk="0" h="2057400" w="1486471">
                <a:moveTo>
                  <a:pt x="0" y="0"/>
                </a:moveTo>
                <a:lnTo>
                  <a:pt x="1486472" y="0"/>
                </a:lnTo>
                <a:lnTo>
                  <a:pt x="14864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2"/>
          <p:cNvSpPr/>
          <p:nvPr/>
        </p:nvSpPr>
        <p:spPr>
          <a:xfrm>
            <a:off x="1642496" y="59724"/>
            <a:ext cx="965625" cy="1511743"/>
          </a:xfrm>
          <a:custGeom>
            <a:rect b="b" l="l" r="r" t="t"/>
            <a:pathLst>
              <a:path extrusionOk="0" h="3023485" w="1931251">
                <a:moveTo>
                  <a:pt x="0" y="0"/>
                </a:moveTo>
                <a:lnTo>
                  <a:pt x="1931251" y="0"/>
                </a:lnTo>
                <a:lnTo>
                  <a:pt x="1931251" y="3023485"/>
                </a:lnTo>
                <a:lnTo>
                  <a:pt x="0" y="3023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2"/>
          <p:cNvSpPr/>
          <p:nvPr/>
        </p:nvSpPr>
        <p:spPr>
          <a:xfrm>
            <a:off x="2667400" y="3672454"/>
            <a:ext cx="1173849" cy="1162110"/>
          </a:xfrm>
          <a:custGeom>
            <a:rect b="b" l="l" r="r" t="t"/>
            <a:pathLst>
              <a:path extrusionOk="0" h="2324221" w="2347697">
                <a:moveTo>
                  <a:pt x="0" y="0"/>
                </a:moveTo>
                <a:lnTo>
                  <a:pt x="2347698" y="0"/>
                </a:lnTo>
                <a:lnTo>
                  <a:pt x="2347698" y="2324221"/>
                </a:lnTo>
                <a:lnTo>
                  <a:pt x="0" y="2324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2"/>
          <p:cNvSpPr/>
          <p:nvPr/>
        </p:nvSpPr>
        <p:spPr>
          <a:xfrm>
            <a:off x="259372" y="3025805"/>
            <a:ext cx="1607528" cy="1137326"/>
          </a:xfrm>
          <a:custGeom>
            <a:rect b="b" l="l" r="r" t="t"/>
            <a:pathLst>
              <a:path extrusionOk="0" h="2274652" w="3215055">
                <a:moveTo>
                  <a:pt x="0" y="0"/>
                </a:moveTo>
                <a:lnTo>
                  <a:pt x="3215055" y="0"/>
                </a:lnTo>
                <a:lnTo>
                  <a:pt x="3215055" y="2274652"/>
                </a:lnTo>
                <a:lnTo>
                  <a:pt x="0" y="2274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2"/>
          <p:cNvSpPr/>
          <p:nvPr/>
        </p:nvSpPr>
        <p:spPr>
          <a:xfrm>
            <a:off x="957326" y="1621670"/>
            <a:ext cx="996492" cy="1111847"/>
          </a:xfrm>
          <a:custGeom>
            <a:rect b="b" l="l" r="r" t="t"/>
            <a:pathLst>
              <a:path extrusionOk="0" h="2223694" w="1992985">
                <a:moveTo>
                  <a:pt x="0" y="0"/>
                </a:moveTo>
                <a:lnTo>
                  <a:pt x="1992985" y="0"/>
                </a:lnTo>
                <a:lnTo>
                  <a:pt x="1992985" y="2223694"/>
                </a:lnTo>
                <a:lnTo>
                  <a:pt x="0" y="2223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2"/>
          <p:cNvSpPr/>
          <p:nvPr/>
        </p:nvSpPr>
        <p:spPr>
          <a:xfrm rot="-2613878">
            <a:off x="1037734" y="2311488"/>
            <a:ext cx="2549436" cy="2396470"/>
          </a:xfrm>
          <a:custGeom>
            <a:rect b="b" l="l" r="r" t="t"/>
            <a:pathLst>
              <a:path extrusionOk="0" h="4792939" w="5098872">
                <a:moveTo>
                  <a:pt x="0" y="0"/>
                </a:moveTo>
                <a:lnTo>
                  <a:pt x="5098872" y="0"/>
                </a:lnTo>
                <a:lnTo>
                  <a:pt x="5098872" y="4792939"/>
                </a:lnTo>
                <a:lnTo>
                  <a:pt x="0" y="4792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2"/>
          <p:cNvSpPr/>
          <p:nvPr/>
        </p:nvSpPr>
        <p:spPr>
          <a:xfrm>
            <a:off x="8698047" y="1814394"/>
            <a:ext cx="564663" cy="885745"/>
          </a:xfrm>
          <a:custGeom>
            <a:rect b="b" l="l" r="r" t="t"/>
            <a:pathLst>
              <a:path extrusionOk="0" h="1771491" w="1129326">
                <a:moveTo>
                  <a:pt x="0" y="0"/>
                </a:moveTo>
                <a:lnTo>
                  <a:pt x="1129326" y="0"/>
                </a:lnTo>
                <a:lnTo>
                  <a:pt x="1129326" y="1771491"/>
                </a:lnTo>
                <a:lnTo>
                  <a:pt x="0" y="1771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2"/>
          <p:cNvSpPr/>
          <p:nvPr/>
        </p:nvSpPr>
        <p:spPr>
          <a:xfrm>
            <a:off x="3023133" y="584220"/>
            <a:ext cx="1127011" cy="1468418"/>
          </a:xfrm>
          <a:custGeom>
            <a:rect b="b" l="l" r="r" t="t"/>
            <a:pathLst>
              <a:path extrusionOk="0" h="2936835" w="2254021">
                <a:moveTo>
                  <a:pt x="0" y="0"/>
                </a:moveTo>
                <a:lnTo>
                  <a:pt x="2254021" y="0"/>
                </a:lnTo>
                <a:lnTo>
                  <a:pt x="2254021" y="2936835"/>
                </a:lnTo>
                <a:lnTo>
                  <a:pt x="0" y="2936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2"/>
          <p:cNvSpPr/>
          <p:nvPr/>
        </p:nvSpPr>
        <p:spPr>
          <a:xfrm>
            <a:off x="7212499" y="1865717"/>
            <a:ext cx="758459" cy="924950"/>
          </a:xfrm>
          <a:custGeom>
            <a:rect b="b" l="l" r="r" t="t"/>
            <a:pathLst>
              <a:path extrusionOk="0" h="1849900" w="1516918">
                <a:moveTo>
                  <a:pt x="0" y="0"/>
                </a:moveTo>
                <a:lnTo>
                  <a:pt x="1516917" y="0"/>
                </a:lnTo>
                <a:lnTo>
                  <a:pt x="1516917" y="1849900"/>
                </a:lnTo>
                <a:lnTo>
                  <a:pt x="0" y="1849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2"/>
          <p:cNvSpPr/>
          <p:nvPr/>
        </p:nvSpPr>
        <p:spPr>
          <a:xfrm>
            <a:off x="6829871" y="1657192"/>
            <a:ext cx="528494" cy="1028700"/>
          </a:xfrm>
          <a:custGeom>
            <a:rect b="b" l="l" r="r" t="t"/>
            <a:pathLst>
              <a:path extrusionOk="0" h="2057400" w="1056989">
                <a:moveTo>
                  <a:pt x="0" y="0"/>
                </a:moveTo>
                <a:lnTo>
                  <a:pt x="1056989" y="0"/>
                </a:lnTo>
                <a:lnTo>
                  <a:pt x="105698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2"/>
          <p:cNvSpPr/>
          <p:nvPr/>
        </p:nvSpPr>
        <p:spPr>
          <a:xfrm>
            <a:off x="5458070" y="483375"/>
            <a:ext cx="1815489" cy="1125603"/>
          </a:xfrm>
          <a:custGeom>
            <a:rect b="b" l="l" r="r" t="t"/>
            <a:pathLst>
              <a:path extrusionOk="0" h="2251206" w="3630978">
                <a:moveTo>
                  <a:pt x="0" y="0"/>
                </a:moveTo>
                <a:lnTo>
                  <a:pt x="3630978" y="0"/>
                </a:lnTo>
                <a:lnTo>
                  <a:pt x="3630978" y="2251206"/>
                </a:lnTo>
                <a:lnTo>
                  <a:pt x="0" y="2251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2"/>
          <p:cNvSpPr/>
          <p:nvPr/>
        </p:nvSpPr>
        <p:spPr>
          <a:xfrm>
            <a:off x="8112460" y="3025805"/>
            <a:ext cx="933069" cy="1181100"/>
          </a:xfrm>
          <a:custGeom>
            <a:rect b="b" l="l" r="r" t="t"/>
            <a:pathLst>
              <a:path extrusionOk="0" h="2362200" w="1866138">
                <a:moveTo>
                  <a:pt x="0" y="0"/>
                </a:moveTo>
                <a:lnTo>
                  <a:pt x="1866138" y="0"/>
                </a:lnTo>
                <a:lnTo>
                  <a:pt x="1866138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2"/>
          <p:cNvSpPr/>
          <p:nvPr/>
        </p:nvSpPr>
        <p:spPr>
          <a:xfrm>
            <a:off x="883089" y="4238546"/>
            <a:ext cx="1056442" cy="1192036"/>
          </a:xfrm>
          <a:custGeom>
            <a:rect b="b" l="l" r="r" t="t"/>
            <a:pathLst>
              <a:path extrusionOk="0" h="2384073" w="2112885">
                <a:moveTo>
                  <a:pt x="0" y="0"/>
                </a:moveTo>
                <a:lnTo>
                  <a:pt x="2112885" y="0"/>
                </a:lnTo>
                <a:lnTo>
                  <a:pt x="2112885" y="2384074"/>
                </a:lnTo>
                <a:lnTo>
                  <a:pt x="0" y="2384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2"/>
          <p:cNvSpPr/>
          <p:nvPr/>
        </p:nvSpPr>
        <p:spPr>
          <a:xfrm>
            <a:off x="3235744" y="2836196"/>
            <a:ext cx="1828800" cy="464058"/>
          </a:xfrm>
          <a:custGeom>
            <a:rect b="b" l="l" r="r" t="t"/>
            <a:pathLst>
              <a:path extrusionOk="0" h="928116" w="3657600">
                <a:moveTo>
                  <a:pt x="0" y="0"/>
                </a:moveTo>
                <a:lnTo>
                  <a:pt x="3657600" y="0"/>
                </a:lnTo>
                <a:lnTo>
                  <a:pt x="3657600" y="928116"/>
                </a:lnTo>
                <a:lnTo>
                  <a:pt x="0" y="928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2"/>
          <p:cNvSpPr/>
          <p:nvPr/>
        </p:nvSpPr>
        <p:spPr>
          <a:xfrm>
            <a:off x="8458200" y="790258"/>
            <a:ext cx="804510" cy="724059"/>
          </a:xfrm>
          <a:custGeom>
            <a:rect b="b" l="l" r="r" t="t"/>
            <a:pathLst>
              <a:path extrusionOk="0" h="1448117" w="1609019">
                <a:moveTo>
                  <a:pt x="0" y="0"/>
                </a:moveTo>
                <a:lnTo>
                  <a:pt x="1609019" y="0"/>
                </a:lnTo>
                <a:lnTo>
                  <a:pt x="1609019" y="1448117"/>
                </a:lnTo>
                <a:lnTo>
                  <a:pt x="0" y="1448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2"/>
          <p:cNvSpPr/>
          <p:nvPr/>
        </p:nvSpPr>
        <p:spPr>
          <a:xfrm>
            <a:off x="-113390" y="4334859"/>
            <a:ext cx="996479" cy="856972"/>
          </a:xfrm>
          <a:custGeom>
            <a:rect b="b" l="l" r="r" t="t"/>
            <a:pathLst>
              <a:path extrusionOk="0" h="1713944" w="1992958">
                <a:moveTo>
                  <a:pt x="0" y="0"/>
                </a:moveTo>
                <a:lnTo>
                  <a:pt x="1992958" y="0"/>
                </a:lnTo>
                <a:lnTo>
                  <a:pt x="1992958" y="1713944"/>
                </a:lnTo>
                <a:lnTo>
                  <a:pt x="0" y="1713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2"/>
          <p:cNvSpPr/>
          <p:nvPr/>
        </p:nvSpPr>
        <p:spPr>
          <a:xfrm rot="-805354">
            <a:off x="7628312" y="1219826"/>
            <a:ext cx="914098" cy="422770"/>
          </a:xfrm>
          <a:custGeom>
            <a:rect b="b" l="l" r="r" t="t"/>
            <a:pathLst>
              <a:path extrusionOk="0" h="845540" w="1828195">
                <a:moveTo>
                  <a:pt x="0" y="0"/>
                </a:moveTo>
                <a:lnTo>
                  <a:pt x="1828194" y="0"/>
                </a:lnTo>
                <a:lnTo>
                  <a:pt x="1828194" y="845540"/>
                </a:lnTo>
                <a:lnTo>
                  <a:pt x="0" y="845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2"/>
          <p:cNvSpPr/>
          <p:nvPr/>
        </p:nvSpPr>
        <p:spPr>
          <a:xfrm>
            <a:off x="7340234" y="-72252"/>
            <a:ext cx="1201747" cy="1234143"/>
          </a:xfrm>
          <a:custGeom>
            <a:rect b="b" l="l" r="r" t="t"/>
            <a:pathLst>
              <a:path extrusionOk="0" h="2468286" w="2403494">
                <a:moveTo>
                  <a:pt x="0" y="0"/>
                </a:moveTo>
                <a:lnTo>
                  <a:pt x="2403494" y="0"/>
                </a:lnTo>
                <a:lnTo>
                  <a:pt x="2403494" y="2468287"/>
                </a:lnTo>
                <a:lnTo>
                  <a:pt x="0" y="2468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2"/>
          <p:cNvSpPr/>
          <p:nvPr/>
        </p:nvSpPr>
        <p:spPr>
          <a:xfrm>
            <a:off x="8644398" y="-542792"/>
            <a:ext cx="879673" cy="1205032"/>
          </a:xfrm>
          <a:custGeom>
            <a:rect b="b" l="l" r="r" t="t"/>
            <a:pathLst>
              <a:path extrusionOk="0" h="2410063" w="1759346">
                <a:moveTo>
                  <a:pt x="0" y="0"/>
                </a:moveTo>
                <a:lnTo>
                  <a:pt x="1759346" y="0"/>
                </a:lnTo>
                <a:lnTo>
                  <a:pt x="1759346" y="2410063"/>
                </a:lnTo>
                <a:lnTo>
                  <a:pt x="0" y="2410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2"/>
          <p:cNvSpPr/>
          <p:nvPr/>
        </p:nvSpPr>
        <p:spPr>
          <a:xfrm>
            <a:off x="7463198" y="3003646"/>
            <a:ext cx="547046" cy="2188185"/>
          </a:xfrm>
          <a:custGeom>
            <a:rect b="b" l="l" r="r" t="t"/>
            <a:pathLst>
              <a:path extrusionOk="0" h="4376371" w="1094093">
                <a:moveTo>
                  <a:pt x="0" y="0"/>
                </a:moveTo>
                <a:lnTo>
                  <a:pt x="1094093" y="0"/>
                </a:lnTo>
                <a:lnTo>
                  <a:pt x="1094093" y="4376371"/>
                </a:lnTo>
                <a:lnTo>
                  <a:pt x="0" y="4376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2"/>
          <p:cNvSpPr/>
          <p:nvPr/>
        </p:nvSpPr>
        <p:spPr>
          <a:xfrm>
            <a:off x="4764045" y="3509723"/>
            <a:ext cx="1550710" cy="1424714"/>
          </a:xfrm>
          <a:custGeom>
            <a:rect b="b" l="l" r="r" t="t"/>
            <a:pathLst>
              <a:path extrusionOk="0" h="2849429" w="3101419">
                <a:moveTo>
                  <a:pt x="0" y="0"/>
                </a:moveTo>
                <a:lnTo>
                  <a:pt x="3101419" y="0"/>
                </a:lnTo>
                <a:lnTo>
                  <a:pt x="3101419" y="2849429"/>
                </a:lnTo>
                <a:lnTo>
                  <a:pt x="0" y="2849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2"/>
          <p:cNvSpPr/>
          <p:nvPr/>
        </p:nvSpPr>
        <p:spPr>
          <a:xfrm rot="-2777401">
            <a:off x="4705917" y="4119286"/>
            <a:ext cx="1264255" cy="1430557"/>
          </a:xfrm>
          <a:custGeom>
            <a:rect b="b" l="l" r="r" t="t"/>
            <a:pathLst>
              <a:path extrusionOk="0" h="2861115" w="2528510">
                <a:moveTo>
                  <a:pt x="0" y="0"/>
                </a:moveTo>
                <a:lnTo>
                  <a:pt x="2528510" y="0"/>
                </a:lnTo>
                <a:lnTo>
                  <a:pt x="2528510" y="2861114"/>
                </a:lnTo>
                <a:lnTo>
                  <a:pt x="0" y="2861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2"/>
          <p:cNvSpPr/>
          <p:nvPr/>
        </p:nvSpPr>
        <p:spPr>
          <a:xfrm>
            <a:off x="6403480" y="3945722"/>
            <a:ext cx="739290" cy="1048639"/>
          </a:xfrm>
          <a:custGeom>
            <a:rect b="b" l="l" r="r" t="t"/>
            <a:pathLst>
              <a:path extrusionOk="0" h="2097277" w="1478580">
                <a:moveTo>
                  <a:pt x="0" y="0"/>
                </a:moveTo>
                <a:lnTo>
                  <a:pt x="1478580" y="0"/>
                </a:lnTo>
                <a:lnTo>
                  <a:pt x="1478580" y="2097278"/>
                </a:lnTo>
                <a:lnTo>
                  <a:pt x="0" y="2097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2"/>
          <p:cNvSpPr/>
          <p:nvPr/>
        </p:nvSpPr>
        <p:spPr>
          <a:xfrm>
            <a:off x="8213772" y="4308590"/>
            <a:ext cx="831757" cy="1895742"/>
          </a:xfrm>
          <a:custGeom>
            <a:rect b="b" l="l" r="r" t="t"/>
            <a:pathLst>
              <a:path extrusionOk="0" h="3791485" w="1663514">
                <a:moveTo>
                  <a:pt x="0" y="0"/>
                </a:moveTo>
                <a:lnTo>
                  <a:pt x="1663514" y="0"/>
                </a:lnTo>
                <a:lnTo>
                  <a:pt x="1663514" y="3791485"/>
                </a:lnTo>
                <a:lnTo>
                  <a:pt x="0" y="3791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2"/>
          <p:cNvSpPr/>
          <p:nvPr/>
        </p:nvSpPr>
        <p:spPr>
          <a:xfrm rot="5400000">
            <a:off x="3446530" y="4106619"/>
            <a:ext cx="1449949" cy="469421"/>
          </a:xfrm>
          <a:custGeom>
            <a:rect b="b" l="l" r="r" t="t"/>
            <a:pathLst>
              <a:path extrusionOk="0" h="938842" w="2899898">
                <a:moveTo>
                  <a:pt x="0" y="0"/>
                </a:moveTo>
                <a:lnTo>
                  <a:pt x="2899899" y="0"/>
                </a:lnTo>
                <a:lnTo>
                  <a:pt x="2899899" y="938842"/>
                </a:lnTo>
                <a:lnTo>
                  <a:pt x="0" y="93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2"/>
          <p:cNvSpPr/>
          <p:nvPr/>
        </p:nvSpPr>
        <p:spPr>
          <a:xfrm>
            <a:off x="5582542" y="1790621"/>
            <a:ext cx="1035580" cy="1618093"/>
          </a:xfrm>
          <a:custGeom>
            <a:rect b="b" l="l" r="r" t="t"/>
            <a:pathLst>
              <a:path extrusionOk="0" h="3236187" w="2071160">
                <a:moveTo>
                  <a:pt x="0" y="0"/>
                </a:moveTo>
                <a:lnTo>
                  <a:pt x="2071160" y="0"/>
                </a:lnTo>
                <a:lnTo>
                  <a:pt x="2071160" y="3236188"/>
                </a:lnTo>
                <a:lnTo>
                  <a:pt x="0" y="3236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2"/>
          <p:cNvSpPr/>
          <p:nvPr/>
        </p:nvSpPr>
        <p:spPr>
          <a:xfrm>
            <a:off x="8018582" y="1450295"/>
            <a:ext cx="715719" cy="1226072"/>
          </a:xfrm>
          <a:custGeom>
            <a:rect b="b" l="l" r="r" t="t"/>
            <a:pathLst>
              <a:path extrusionOk="0" h="2452143" w="1431438">
                <a:moveTo>
                  <a:pt x="0" y="0"/>
                </a:moveTo>
                <a:lnTo>
                  <a:pt x="1431439" y="0"/>
                </a:lnTo>
                <a:lnTo>
                  <a:pt x="1431439" y="2452143"/>
                </a:lnTo>
                <a:lnTo>
                  <a:pt x="0" y="2452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2"/>
          <p:cNvSpPr/>
          <p:nvPr/>
        </p:nvSpPr>
        <p:spPr>
          <a:xfrm>
            <a:off x="-305092" y="1814393"/>
            <a:ext cx="1379882" cy="852077"/>
          </a:xfrm>
          <a:custGeom>
            <a:rect b="b" l="l" r="r" t="t"/>
            <a:pathLst>
              <a:path extrusionOk="0" h="1704154" w="2759763">
                <a:moveTo>
                  <a:pt x="0" y="0"/>
                </a:moveTo>
                <a:lnTo>
                  <a:pt x="2759763" y="0"/>
                </a:lnTo>
                <a:lnTo>
                  <a:pt x="2759763" y="1704154"/>
                </a:lnTo>
                <a:lnTo>
                  <a:pt x="0" y="1704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2"/>
          <p:cNvSpPr/>
          <p:nvPr/>
        </p:nvSpPr>
        <p:spPr>
          <a:xfrm>
            <a:off x="6829870" y="3012428"/>
            <a:ext cx="594377" cy="861416"/>
          </a:xfrm>
          <a:custGeom>
            <a:rect b="b" l="l" r="r" t="t"/>
            <a:pathLst>
              <a:path extrusionOk="0" h="1722832" w="1188754">
                <a:moveTo>
                  <a:pt x="0" y="0"/>
                </a:moveTo>
                <a:lnTo>
                  <a:pt x="1188754" y="0"/>
                </a:lnTo>
                <a:lnTo>
                  <a:pt x="1188754" y="1722831"/>
                </a:lnTo>
                <a:lnTo>
                  <a:pt x="0" y="1722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2"/>
          <p:cNvSpPr/>
          <p:nvPr/>
        </p:nvSpPr>
        <p:spPr>
          <a:xfrm>
            <a:off x="5950891" y="-454559"/>
            <a:ext cx="996479" cy="856972"/>
          </a:xfrm>
          <a:custGeom>
            <a:rect b="b" l="l" r="r" t="t"/>
            <a:pathLst>
              <a:path extrusionOk="0" h="1713944" w="1992958">
                <a:moveTo>
                  <a:pt x="0" y="0"/>
                </a:moveTo>
                <a:lnTo>
                  <a:pt x="1992958" y="0"/>
                </a:lnTo>
                <a:lnTo>
                  <a:pt x="1992958" y="1713944"/>
                </a:lnTo>
                <a:lnTo>
                  <a:pt x="0" y="1713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2"/>
          <p:cNvSpPr/>
          <p:nvPr/>
        </p:nvSpPr>
        <p:spPr>
          <a:xfrm>
            <a:off x="139459" y="2258437"/>
            <a:ext cx="490781" cy="441702"/>
          </a:xfrm>
          <a:custGeom>
            <a:rect b="b" l="l" r="r" t="t"/>
            <a:pathLst>
              <a:path extrusionOk="0" h="883405" w="981562">
                <a:moveTo>
                  <a:pt x="0" y="0"/>
                </a:moveTo>
                <a:lnTo>
                  <a:pt x="981561" y="0"/>
                </a:lnTo>
                <a:lnTo>
                  <a:pt x="981561" y="883405"/>
                </a:lnTo>
                <a:lnTo>
                  <a:pt x="0" y="883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3" name="Google Shape;383;p22"/>
          <p:cNvGrpSpPr/>
          <p:nvPr/>
        </p:nvGrpSpPr>
        <p:grpSpPr>
          <a:xfrm>
            <a:off x="-838200" y="2604036"/>
            <a:ext cx="2705100" cy="1615391"/>
            <a:chOff x="0" y="-38100"/>
            <a:chExt cx="1424909" cy="850900"/>
          </a:xfrm>
        </p:grpSpPr>
        <p:sp>
          <p:nvSpPr>
            <p:cNvPr id="384" name="Google Shape;384;p22"/>
            <p:cNvSpPr/>
            <p:nvPr/>
          </p:nvSpPr>
          <p:spPr>
            <a:xfrm>
              <a:off x="0" y="0"/>
              <a:ext cx="1424909" cy="60207"/>
            </a:xfrm>
            <a:custGeom>
              <a:rect b="b" l="l" r="r" t="t"/>
              <a:pathLst>
                <a:path extrusionOk="0" h="60207" w="1424909">
                  <a:moveTo>
                    <a:pt x="0" y="0"/>
                  </a:moveTo>
                  <a:lnTo>
                    <a:pt x="1424909" y="0"/>
                  </a:lnTo>
                  <a:lnTo>
                    <a:pt x="1424909" y="60207"/>
                  </a:lnTo>
                  <a:lnTo>
                    <a:pt x="0" y="60207"/>
                  </a:lnTo>
                  <a:close/>
                </a:path>
              </a:pathLst>
            </a:custGeom>
            <a:solidFill>
              <a:srgbClr val="2E2C2D"/>
            </a:solidFill>
            <a:ln>
              <a:noFill/>
            </a:ln>
          </p:spPr>
        </p:sp>
        <p:sp>
          <p:nvSpPr>
            <p:cNvPr id="385" name="Google Shape;385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2"/>
          <p:cNvSpPr/>
          <p:nvPr/>
        </p:nvSpPr>
        <p:spPr>
          <a:xfrm rot="10800000">
            <a:off x="4357721" y="208266"/>
            <a:ext cx="1220058" cy="1058401"/>
          </a:xfrm>
          <a:custGeom>
            <a:rect b="b" l="l" r="r" t="t"/>
            <a:pathLst>
              <a:path extrusionOk="0" h="2116801" w="2440116">
                <a:moveTo>
                  <a:pt x="0" y="0"/>
                </a:moveTo>
                <a:lnTo>
                  <a:pt x="2440116" y="0"/>
                </a:lnTo>
                <a:lnTo>
                  <a:pt x="2440116" y="2116801"/>
                </a:lnTo>
                <a:lnTo>
                  <a:pt x="0" y="2116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2"/>
          <p:cNvSpPr/>
          <p:nvPr/>
        </p:nvSpPr>
        <p:spPr>
          <a:xfrm>
            <a:off x="3444251" y="2257488"/>
            <a:ext cx="985088" cy="533179"/>
          </a:xfrm>
          <a:custGeom>
            <a:rect b="b" l="l" r="r" t="t"/>
            <a:pathLst>
              <a:path extrusionOk="0" h="1066358" w="1970176">
                <a:moveTo>
                  <a:pt x="0" y="0"/>
                </a:moveTo>
                <a:lnTo>
                  <a:pt x="1970175" y="0"/>
                </a:lnTo>
                <a:lnTo>
                  <a:pt x="1970175" y="1066358"/>
                </a:lnTo>
                <a:lnTo>
                  <a:pt x="0" y="1066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2"/>
          <p:cNvSpPr/>
          <p:nvPr/>
        </p:nvSpPr>
        <p:spPr>
          <a:xfrm>
            <a:off x="883089" y="135338"/>
            <a:ext cx="720034" cy="602129"/>
          </a:xfrm>
          <a:custGeom>
            <a:rect b="b" l="l" r="r" t="t"/>
            <a:pathLst>
              <a:path extrusionOk="0" h="1204257" w="1440068">
                <a:moveTo>
                  <a:pt x="0" y="0"/>
                </a:moveTo>
                <a:lnTo>
                  <a:pt x="1440068" y="0"/>
                </a:lnTo>
                <a:lnTo>
                  <a:pt x="1440068" y="1204256"/>
                </a:lnTo>
                <a:lnTo>
                  <a:pt x="0" y="120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9" name="Google Shape;389;p22"/>
          <p:cNvGrpSpPr/>
          <p:nvPr/>
        </p:nvGrpSpPr>
        <p:grpSpPr>
          <a:xfrm>
            <a:off x="303265" y="2995895"/>
            <a:ext cx="1543050" cy="1615380"/>
            <a:chOff x="0" y="-38100"/>
            <a:chExt cx="812800" cy="850900"/>
          </a:xfrm>
        </p:grpSpPr>
        <p:sp>
          <p:nvSpPr>
            <p:cNvPr id="390" name="Google Shape;390;p22"/>
            <p:cNvSpPr/>
            <p:nvPr/>
          </p:nvSpPr>
          <p:spPr>
            <a:xfrm>
              <a:off x="0" y="0"/>
              <a:ext cx="799323" cy="554410"/>
            </a:xfrm>
            <a:custGeom>
              <a:rect b="b" l="l" r="r" t="t"/>
              <a:pathLst>
                <a:path extrusionOk="0" h="554410" w="799323">
                  <a:moveTo>
                    <a:pt x="0" y="0"/>
                  </a:moveTo>
                  <a:lnTo>
                    <a:pt x="799323" y="0"/>
                  </a:lnTo>
                  <a:lnTo>
                    <a:pt x="799323" y="554410"/>
                  </a:lnTo>
                  <a:lnTo>
                    <a:pt x="0" y="554410"/>
                  </a:lnTo>
                  <a:close/>
                </a:path>
              </a:pathLst>
            </a:custGeom>
            <a:solidFill>
              <a:srgbClr val="2E1F13">
                <a:alpha val="95294"/>
              </a:srgbClr>
            </a:solidFill>
            <a:ln>
              <a:noFill/>
            </a:ln>
          </p:spPr>
        </p:sp>
        <p:sp>
          <p:nvSpPr>
            <p:cNvPr id="391" name="Google Shape;391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22"/>
          <p:cNvSpPr txBox="1"/>
          <p:nvPr/>
        </p:nvSpPr>
        <p:spPr>
          <a:xfrm>
            <a:off x="485450" y="3180100"/>
            <a:ext cx="11568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DEDC5"/>
                </a:solidFill>
                <a:latin typeface="Courgette"/>
                <a:ea typeface="Courgette"/>
                <a:cs typeface="Courgette"/>
                <a:sym typeface="Courgette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FDEDC5"/>
                </a:solidFill>
                <a:latin typeface="Courgette"/>
                <a:ea typeface="Courgette"/>
                <a:cs typeface="Courgette"/>
                <a:sym typeface="Courgette"/>
              </a:rPr>
              <a:t>heading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sp>
        <p:nvSpPr>
          <p:cNvPr id="398" name="Google Shape;398;p23"/>
          <p:cNvSpPr/>
          <p:nvPr/>
        </p:nvSpPr>
        <p:spPr>
          <a:xfrm>
            <a:off x="-2204647" y="-2752189"/>
            <a:ext cx="6269663" cy="8038030"/>
          </a:xfrm>
          <a:custGeom>
            <a:rect b="b" l="l" r="r" t="t"/>
            <a:pathLst>
              <a:path extrusionOk="0" h="16076059" w="12539326">
                <a:moveTo>
                  <a:pt x="0" y="0"/>
                </a:moveTo>
                <a:lnTo>
                  <a:pt x="12539326" y="0"/>
                </a:lnTo>
                <a:lnTo>
                  <a:pt x="12539326" y="16076058"/>
                </a:lnTo>
                <a:lnTo>
                  <a:pt x="0" y="1607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3"/>
          <p:cNvSpPr/>
          <p:nvPr/>
        </p:nvSpPr>
        <p:spPr>
          <a:xfrm>
            <a:off x="4698397" y="-2894529"/>
            <a:ext cx="6269663" cy="8038030"/>
          </a:xfrm>
          <a:custGeom>
            <a:rect b="b" l="l" r="r" t="t"/>
            <a:pathLst>
              <a:path extrusionOk="0" h="16076059" w="12539326">
                <a:moveTo>
                  <a:pt x="0" y="0"/>
                </a:moveTo>
                <a:lnTo>
                  <a:pt x="12539325" y="0"/>
                </a:lnTo>
                <a:lnTo>
                  <a:pt x="12539325" y="16076059"/>
                </a:lnTo>
                <a:lnTo>
                  <a:pt x="0" y="16076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3"/>
          <p:cNvSpPr/>
          <p:nvPr/>
        </p:nvSpPr>
        <p:spPr>
          <a:xfrm>
            <a:off x="-893662" y="1266825"/>
            <a:ext cx="4225726" cy="4114800"/>
          </a:xfrm>
          <a:custGeom>
            <a:rect b="b" l="l" r="r" t="t"/>
            <a:pathLst>
              <a:path extrusionOk="0" h="8229600" w="8451451">
                <a:moveTo>
                  <a:pt x="0" y="0"/>
                </a:moveTo>
                <a:lnTo>
                  <a:pt x="8451450" y="0"/>
                </a:lnTo>
                <a:lnTo>
                  <a:pt x="84514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23"/>
          <p:cNvSpPr/>
          <p:nvPr/>
        </p:nvSpPr>
        <p:spPr>
          <a:xfrm>
            <a:off x="2742453" y="1567772"/>
            <a:ext cx="4363409" cy="4265232"/>
          </a:xfrm>
          <a:custGeom>
            <a:rect b="b" l="l" r="r" t="t"/>
            <a:pathLst>
              <a:path extrusionOk="0" h="8530464" w="8726818">
                <a:moveTo>
                  <a:pt x="0" y="0"/>
                </a:moveTo>
                <a:lnTo>
                  <a:pt x="8726818" y="0"/>
                </a:lnTo>
                <a:lnTo>
                  <a:pt x="8726818" y="8530464"/>
                </a:lnTo>
                <a:lnTo>
                  <a:pt x="0" y="8530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3"/>
          <p:cNvSpPr/>
          <p:nvPr/>
        </p:nvSpPr>
        <p:spPr>
          <a:xfrm>
            <a:off x="5746147" y="800100"/>
            <a:ext cx="4870704" cy="4876800"/>
          </a:xfrm>
          <a:custGeom>
            <a:rect b="b" l="l" r="r" t="t"/>
            <a:pathLst>
              <a:path extrusionOk="0" h="9753600" w="9741408">
                <a:moveTo>
                  <a:pt x="0" y="0"/>
                </a:moveTo>
                <a:lnTo>
                  <a:pt x="9741408" y="0"/>
                </a:lnTo>
                <a:lnTo>
                  <a:pt x="9741408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C2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4"/>
          <p:cNvSpPr/>
          <p:nvPr/>
        </p:nvSpPr>
        <p:spPr>
          <a:xfrm>
            <a:off x="5574704" y="-514350"/>
            <a:ext cx="2087767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4"/>
          <p:cNvSpPr/>
          <p:nvPr/>
        </p:nvSpPr>
        <p:spPr>
          <a:xfrm>
            <a:off x="7824397" y="-1219200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4"/>
          <p:cNvSpPr/>
          <p:nvPr/>
        </p:nvSpPr>
        <p:spPr>
          <a:xfrm>
            <a:off x="7824397" y="962025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4"/>
          <p:cNvSpPr/>
          <p:nvPr/>
        </p:nvSpPr>
        <p:spPr>
          <a:xfrm>
            <a:off x="5938446" y="1457325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4"/>
          <p:cNvSpPr/>
          <p:nvPr/>
        </p:nvSpPr>
        <p:spPr>
          <a:xfrm>
            <a:off x="3323703" y="-515831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4"/>
          <p:cNvSpPr/>
          <p:nvPr/>
        </p:nvSpPr>
        <p:spPr>
          <a:xfrm>
            <a:off x="1074010" y="-600075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4"/>
          <p:cNvSpPr/>
          <p:nvPr/>
        </p:nvSpPr>
        <p:spPr>
          <a:xfrm>
            <a:off x="30126" y="3403709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4"/>
          <p:cNvSpPr/>
          <p:nvPr/>
        </p:nvSpPr>
        <p:spPr>
          <a:xfrm>
            <a:off x="-789595" y="-22893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4"/>
          <p:cNvSpPr/>
          <p:nvPr/>
        </p:nvSpPr>
        <p:spPr>
          <a:xfrm rot="-5400000">
            <a:off x="2217011" y="3301309"/>
            <a:ext cx="2087767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4"/>
          <p:cNvSpPr/>
          <p:nvPr/>
        </p:nvSpPr>
        <p:spPr>
          <a:xfrm>
            <a:off x="4132279" y="3403709"/>
            <a:ext cx="2087767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4"/>
          <p:cNvSpPr/>
          <p:nvPr/>
        </p:nvSpPr>
        <p:spPr>
          <a:xfrm rot="-4593301">
            <a:off x="1788023" y="1231566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4"/>
          <p:cNvSpPr/>
          <p:nvPr/>
        </p:nvSpPr>
        <p:spPr>
          <a:xfrm>
            <a:off x="3790428" y="1457325"/>
            <a:ext cx="2087768" cy="2057400"/>
          </a:xfrm>
          <a:custGeom>
            <a:rect b="b" l="l" r="r" t="t"/>
            <a:pathLst>
              <a:path extrusionOk="0"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4"/>
          <p:cNvSpPr/>
          <p:nvPr/>
        </p:nvSpPr>
        <p:spPr>
          <a:xfrm rot="-980252">
            <a:off x="4997160" y="656452"/>
            <a:ext cx="4648438" cy="5143500"/>
          </a:xfrm>
          <a:custGeom>
            <a:rect b="b" l="l" r="r" t="t"/>
            <a:pathLst>
              <a:path extrusionOk="0" h="10287000" w="9296876">
                <a:moveTo>
                  <a:pt x="0" y="0"/>
                </a:moveTo>
                <a:lnTo>
                  <a:pt x="9296876" y="0"/>
                </a:lnTo>
                <a:lnTo>
                  <a:pt x="92968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4"/>
          <p:cNvSpPr/>
          <p:nvPr/>
        </p:nvSpPr>
        <p:spPr>
          <a:xfrm rot="1584853">
            <a:off x="-577408" y="163483"/>
            <a:ext cx="3981423" cy="3951562"/>
          </a:xfrm>
          <a:custGeom>
            <a:rect b="b" l="l" r="r" t="t"/>
            <a:pathLst>
              <a:path extrusionOk="0" h="7903124" w="7962845">
                <a:moveTo>
                  <a:pt x="0" y="0"/>
                </a:moveTo>
                <a:lnTo>
                  <a:pt x="7962846" y="0"/>
                </a:lnTo>
                <a:lnTo>
                  <a:pt x="7962846" y="7903124"/>
                </a:lnTo>
                <a:lnTo>
                  <a:pt x="0" y="7903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"/>
          <p:cNvSpPr/>
          <p:nvPr/>
        </p:nvSpPr>
        <p:spPr>
          <a:xfrm>
            <a:off x="3152161" y="750"/>
            <a:ext cx="2839680" cy="887400"/>
          </a:xfrm>
          <a:custGeom>
            <a:rect b="b" l="l" r="r" t="t"/>
            <a:pathLst>
              <a:path extrusionOk="0" h="1774800" w="5679359">
                <a:moveTo>
                  <a:pt x="0" y="0"/>
                </a:moveTo>
                <a:lnTo>
                  <a:pt x="5679358" y="0"/>
                </a:lnTo>
                <a:lnTo>
                  <a:pt x="5679358" y="1774800"/>
                </a:lnTo>
                <a:lnTo>
                  <a:pt x="0" y="177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0" y="3576509"/>
            <a:ext cx="1566991" cy="1566991"/>
          </a:xfrm>
          <a:custGeom>
            <a:rect b="b" l="l" r="r" t="t"/>
            <a:pathLst>
              <a:path extrusionOk="0" h="3133982" w="3133982">
                <a:moveTo>
                  <a:pt x="0" y="0"/>
                </a:moveTo>
                <a:lnTo>
                  <a:pt x="3133982" y="0"/>
                </a:lnTo>
                <a:lnTo>
                  <a:pt x="3133982" y="3133982"/>
                </a:lnTo>
                <a:lnTo>
                  <a:pt x="0" y="3133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5"/>
          <p:cNvSpPr/>
          <p:nvPr/>
        </p:nvSpPr>
        <p:spPr>
          <a:xfrm flipH="1" rot="10800000">
            <a:off x="0" y="0"/>
            <a:ext cx="1566991" cy="1566991"/>
          </a:xfrm>
          <a:custGeom>
            <a:rect b="b" l="l" r="r" t="t"/>
            <a:pathLst>
              <a:path extrusionOk="0" h="3133982" w="3133982">
                <a:moveTo>
                  <a:pt x="0" y="3133982"/>
                </a:moveTo>
                <a:lnTo>
                  <a:pt x="3133982" y="3133982"/>
                </a:lnTo>
                <a:lnTo>
                  <a:pt x="3133982" y="0"/>
                </a:lnTo>
                <a:lnTo>
                  <a:pt x="0" y="0"/>
                </a:lnTo>
                <a:lnTo>
                  <a:pt x="0" y="313398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5"/>
          <p:cNvSpPr/>
          <p:nvPr/>
        </p:nvSpPr>
        <p:spPr>
          <a:xfrm flipH="1">
            <a:off x="7577009" y="3576509"/>
            <a:ext cx="1566991" cy="1566991"/>
          </a:xfrm>
          <a:custGeom>
            <a:rect b="b" l="l" r="r" t="t"/>
            <a:pathLst>
              <a:path extrusionOk="0" h="3133982" w="3133982">
                <a:moveTo>
                  <a:pt x="3133982" y="0"/>
                </a:moveTo>
                <a:lnTo>
                  <a:pt x="0" y="0"/>
                </a:lnTo>
                <a:lnTo>
                  <a:pt x="0" y="3133982"/>
                </a:lnTo>
                <a:lnTo>
                  <a:pt x="3133982" y="3133982"/>
                </a:lnTo>
                <a:lnTo>
                  <a:pt x="313398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5"/>
          <p:cNvSpPr/>
          <p:nvPr/>
        </p:nvSpPr>
        <p:spPr>
          <a:xfrm rot="10800000">
            <a:off x="7577009" y="0"/>
            <a:ext cx="1566991" cy="1566991"/>
          </a:xfrm>
          <a:custGeom>
            <a:rect b="b" l="l" r="r" t="t"/>
            <a:pathLst>
              <a:path extrusionOk="0" h="3133982" w="3133982">
                <a:moveTo>
                  <a:pt x="3133982" y="3133982"/>
                </a:moveTo>
                <a:lnTo>
                  <a:pt x="0" y="3133982"/>
                </a:lnTo>
                <a:lnTo>
                  <a:pt x="0" y="0"/>
                </a:lnTo>
                <a:lnTo>
                  <a:pt x="3133982" y="0"/>
                </a:lnTo>
                <a:lnTo>
                  <a:pt x="3133982" y="313398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5"/>
          <p:cNvSpPr/>
          <p:nvPr/>
        </p:nvSpPr>
        <p:spPr>
          <a:xfrm>
            <a:off x="76585" y="1566991"/>
            <a:ext cx="792636" cy="767278"/>
          </a:xfrm>
          <a:custGeom>
            <a:rect b="b" l="l" r="r" t="t"/>
            <a:pathLst>
              <a:path extrusionOk="0" h="1534556" w="1585271">
                <a:moveTo>
                  <a:pt x="0" y="0"/>
                </a:moveTo>
                <a:lnTo>
                  <a:pt x="1585271" y="0"/>
                </a:lnTo>
                <a:lnTo>
                  <a:pt x="1585271" y="1534557"/>
                </a:lnTo>
                <a:lnTo>
                  <a:pt x="0" y="1534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41930" l="0" r="0" t="0"/>
            </a:stretch>
          </a:blipFill>
          <a:ln>
            <a:noFill/>
          </a:ln>
        </p:spPr>
      </p:sp>
      <p:sp>
        <p:nvSpPr>
          <p:cNvPr id="431" name="Google Shape;431;p25"/>
          <p:cNvSpPr/>
          <p:nvPr/>
        </p:nvSpPr>
        <p:spPr>
          <a:xfrm>
            <a:off x="8285720" y="1566991"/>
            <a:ext cx="792635" cy="767278"/>
          </a:xfrm>
          <a:custGeom>
            <a:rect b="b" l="l" r="r" t="t"/>
            <a:pathLst>
              <a:path extrusionOk="0" h="1534556" w="1585271">
                <a:moveTo>
                  <a:pt x="0" y="0"/>
                </a:moveTo>
                <a:lnTo>
                  <a:pt x="1585272" y="0"/>
                </a:lnTo>
                <a:lnTo>
                  <a:pt x="1585272" y="1534557"/>
                </a:lnTo>
                <a:lnTo>
                  <a:pt x="0" y="1534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41930" l="0" r="0" t="0"/>
            </a:stretch>
          </a:blipFill>
          <a:ln>
            <a:noFill/>
          </a:ln>
        </p:spPr>
      </p:sp>
      <p:sp>
        <p:nvSpPr>
          <p:cNvPr id="432" name="Google Shape;432;p25"/>
          <p:cNvSpPr/>
          <p:nvPr/>
        </p:nvSpPr>
        <p:spPr>
          <a:xfrm flipH="1" rot="10800000">
            <a:off x="76585" y="2809231"/>
            <a:ext cx="792636" cy="767278"/>
          </a:xfrm>
          <a:custGeom>
            <a:rect b="b" l="l" r="r" t="t"/>
            <a:pathLst>
              <a:path extrusionOk="0" h="1534556" w="1585271">
                <a:moveTo>
                  <a:pt x="0" y="1534557"/>
                </a:moveTo>
                <a:lnTo>
                  <a:pt x="1585271" y="1534557"/>
                </a:lnTo>
                <a:lnTo>
                  <a:pt x="1585271" y="0"/>
                </a:lnTo>
                <a:lnTo>
                  <a:pt x="0" y="0"/>
                </a:lnTo>
                <a:lnTo>
                  <a:pt x="0" y="153455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41930" l="0" r="0" t="0"/>
            </a:stretch>
          </a:blipFill>
          <a:ln>
            <a:noFill/>
          </a:ln>
        </p:spPr>
      </p:sp>
      <p:sp>
        <p:nvSpPr>
          <p:cNvPr id="433" name="Google Shape;433;p25"/>
          <p:cNvSpPr/>
          <p:nvPr/>
        </p:nvSpPr>
        <p:spPr>
          <a:xfrm flipH="1" rot="10800000">
            <a:off x="8285720" y="2809231"/>
            <a:ext cx="792635" cy="767278"/>
          </a:xfrm>
          <a:custGeom>
            <a:rect b="b" l="l" r="r" t="t"/>
            <a:pathLst>
              <a:path extrusionOk="0" h="1534556" w="1585271">
                <a:moveTo>
                  <a:pt x="0" y="1534557"/>
                </a:moveTo>
                <a:lnTo>
                  <a:pt x="1585272" y="1534557"/>
                </a:lnTo>
                <a:lnTo>
                  <a:pt x="1585272" y="0"/>
                </a:lnTo>
                <a:lnTo>
                  <a:pt x="0" y="0"/>
                </a:lnTo>
                <a:lnTo>
                  <a:pt x="0" y="153455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41930" l="0" r="0" t="0"/>
            </a:stretch>
          </a:blipFill>
          <a:ln>
            <a:noFill/>
          </a:ln>
        </p:spPr>
      </p:sp>
      <p:sp>
        <p:nvSpPr>
          <p:cNvPr id="434" name="Google Shape;434;p25"/>
          <p:cNvSpPr/>
          <p:nvPr/>
        </p:nvSpPr>
        <p:spPr>
          <a:xfrm>
            <a:off x="36370" y="2154315"/>
            <a:ext cx="873067" cy="834870"/>
          </a:xfrm>
          <a:custGeom>
            <a:rect b="b" l="l" r="r" t="t"/>
            <a:pathLst>
              <a:path extrusionOk="0" h="1669740" w="1746134">
                <a:moveTo>
                  <a:pt x="0" y="0"/>
                </a:moveTo>
                <a:lnTo>
                  <a:pt x="1746134" y="0"/>
                </a:lnTo>
                <a:lnTo>
                  <a:pt x="1746134" y="1669740"/>
                </a:lnTo>
                <a:lnTo>
                  <a:pt x="0" y="1669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5"/>
          <p:cNvSpPr/>
          <p:nvPr/>
        </p:nvSpPr>
        <p:spPr>
          <a:xfrm>
            <a:off x="8245504" y="2154315"/>
            <a:ext cx="873067" cy="834870"/>
          </a:xfrm>
          <a:custGeom>
            <a:rect b="b" l="l" r="r" t="t"/>
            <a:pathLst>
              <a:path extrusionOk="0" h="1669740" w="1746134">
                <a:moveTo>
                  <a:pt x="0" y="0"/>
                </a:moveTo>
                <a:lnTo>
                  <a:pt x="1746134" y="0"/>
                </a:lnTo>
                <a:lnTo>
                  <a:pt x="1746134" y="1669740"/>
                </a:lnTo>
                <a:lnTo>
                  <a:pt x="0" y="1669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5"/>
          <p:cNvSpPr/>
          <p:nvPr/>
        </p:nvSpPr>
        <p:spPr>
          <a:xfrm>
            <a:off x="3152161" y="4256100"/>
            <a:ext cx="2839680" cy="887400"/>
          </a:xfrm>
          <a:custGeom>
            <a:rect b="b" l="l" r="r" t="t"/>
            <a:pathLst>
              <a:path extrusionOk="0" h="1774800" w="5679359">
                <a:moveTo>
                  <a:pt x="0" y="0"/>
                </a:moveTo>
                <a:lnTo>
                  <a:pt x="5679358" y="0"/>
                </a:lnTo>
                <a:lnTo>
                  <a:pt x="5679358" y="1774800"/>
                </a:lnTo>
                <a:lnTo>
                  <a:pt x="0" y="177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5"/>
          <p:cNvSpPr/>
          <p:nvPr/>
        </p:nvSpPr>
        <p:spPr>
          <a:xfrm>
            <a:off x="1033777" y="650283"/>
            <a:ext cx="492867" cy="1923384"/>
          </a:xfrm>
          <a:custGeom>
            <a:rect b="b" l="l" r="r" t="t"/>
            <a:pathLst>
              <a:path extrusionOk="0" h="3846767" w="985734">
                <a:moveTo>
                  <a:pt x="0" y="0"/>
                </a:moveTo>
                <a:lnTo>
                  <a:pt x="985734" y="0"/>
                </a:lnTo>
                <a:lnTo>
                  <a:pt x="985734" y="3846767"/>
                </a:lnTo>
                <a:lnTo>
                  <a:pt x="0" y="384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5"/>
          <p:cNvSpPr/>
          <p:nvPr/>
        </p:nvSpPr>
        <p:spPr>
          <a:xfrm>
            <a:off x="7619604" y="650283"/>
            <a:ext cx="492867" cy="1923384"/>
          </a:xfrm>
          <a:custGeom>
            <a:rect b="b" l="l" r="r" t="t"/>
            <a:pathLst>
              <a:path extrusionOk="0" h="3846767" w="985734">
                <a:moveTo>
                  <a:pt x="0" y="0"/>
                </a:moveTo>
                <a:lnTo>
                  <a:pt x="985734" y="0"/>
                </a:lnTo>
                <a:lnTo>
                  <a:pt x="985734" y="3846767"/>
                </a:lnTo>
                <a:lnTo>
                  <a:pt x="0" y="384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5"/>
          <p:cNvSpPr/>
          <p:nvPr/>
        </p:nvSpPr>
        <p:spPr>
          <a:xfrm flipH="1" rot="10800000">
            <a:off x="1033777" y="2560309"/>
            <a:ext cx="492867" cy="1923384"/>
          </a:xfrm>
          <a:custGeom>
            <a:rect b="b" l="l" r="r" t="t"/>
            <a:pathLst>
              <a:path extrusionOk="0" h="3846767" w="985734">
                <a:moveTo>
                  <a:pt x="0" y="3846767"/>
                </a:moveTo>
                <a:lnTo>
                  <a:pt x="985734" y="3846767"/>
                </a:lnTo>
                <a:lnTo>
                  <a:pt x="985734" y="0"/>
                </a:lnTo>
                <a:lnTo>
                  <a:pt x="0" y="0"/>
                </a:lnTo>
                <a:lnTo>
                  <a:pt x="0" y="3846767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5"/>
          <p:cNvSpPr/>
          <p:nvPr/>
        </p:nvSpPr>
        <p:spPr>
          <a:xfrm flipH="1" rot="10800000">
            <a:off x="7619604" y="2560309"/>
            <a:ext cx="492867" cy="1923384"/>
          </a:xfrm>
          <a:custGeom>
            <a:rect b="b" l="l" r="r" t="t"/>
            <a:pathLst>
              <a:path extrusionOk="0" h="3846767" w="985734">
                <a:moveTo>
                  <a:pt x="0" y="3846767"/>
                </a:moveTo>
                <a:lnTo>
                  <a:pt x="985734" y="3846767"/>
                </a:lnTo>
                <a:lnTo>
                  <a:pt x="985734" y="0"/>
                </a:lnTo>
                <a:lnTo>
                  <a:pt x="0" y="0"/>
                </a:lnTo>
                <a:lnTo>
                  <a:pt x="0" y="3846767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5"/>
          <p:cNvSpPr/>
          <p:nvPr/>
        </p:nvSpPr>
        <p:spPr>
          <a:xfrm rot="8100000">
            <a:off x="5183735" y="3191145"/>
            <a:ext cx="648729" cy="634993"/>
          </a:xfrm>
          <a:custGeom>
            <a:rect b="b" l="l" r="r" t="t"/>
            <a:pathLst>
              <a:path extrusionOk="0" h="1269985" w="1297459">
                <a:moveTo>
                  <a:pt x="0" y="0"/>
                </a:moveTo>
                <a:lnTo>
                  <a:pt x="1297459" y="0"/>
                </a:lnTo>
                <a:lnTo>
                  <a:pt x="1297459" y="1269986"/>
                </a:lnTo>
                <a:lnTo>
                  <a:pt x="0" y="1269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44601" l="-64475" r="-172826" t="0"/>
            </a:stretch>
          </a:blipFill>
          <a:ln>
            <a:noFill/>
          </a:ln>
        </p:spPr>
      </p:sp>
      <p:sp>
        <p:nvSpPr>
          <p:cNvPr id="442" name="Google Shape;442;p25"/>
          <p:cNvSpPr/>
          <p:nvPr/>
        </p:nvSpPr>
        <p:spPr>
          <a:xfrm rot="-2700000">
            <a:off x="3313783" y="1321194"/>
            <a:ext cx="648729" cy="634993"/>
          </a:xfrm>
          <a:custGeom>
            <a:rect b="b" l="l" r="r" t="t"/>
            <a:pathLst>
              <a:path extrusionOk="0" h="1269985" w="1297459">
                <a:moveTo>
                  <a:pt x="1297460" y="1269985"/>
                </a:moveTo>
                <a:lnTo>
                  <a:pt x="0" y="1269985"/>
                </a:lnTo>
                <a:lnTo>
                  <a:pt x="0" y="0"/>
                </a:lnTo>
                <a:lnTo>
                  <a:pt x="1297460" y="0"/>
                </a:lnTo>
                <a:lnTo>
                  <a:pt x="1297460" y="1269985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44601" l="-64475" r="-172826" t="0"/>
            </a:stretch>
          </a:blipFill>
          <a:ln>
            <a:noFill/>
          </a:ln>
        </p:spPr>
      </p:sp>
      <p:grpSp>
        <p:nvGrpSpPr>
          <p:cNvPr id="443" name="Google Shape;443;p25"/>
          <p:cNvGrpSpPr/>
          <p:nvPr/>
        </p:nvGrpSpPr>
        <p:grpSpPr>
          <a:xfrm rot="5400000">
            <a:off x="4247635" y="931999"/>
            <a:ext cx="648729" cy="3279503"/>
            <a:chOff x="0" y="0"/>
            <a:chExt cx="1729946" cy="8745341"/>
          </a:xfrm>
        </p:grpSpPr>
        <p:sp>
          <p:nvSpPr>
            <p:cNvPr id="444" name="Google Shape;444;p25"/>
            <p:cNvSpPr/>
            <p:nvPr/>
          </p:nvSpPr>
          <p:spPr>
            <a:xfrm>
              <a:off x="0" y="0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0" y="0"/>
                  </a:moveTo>
                  <a:lnTo>
                    <a:pt x="1729946" y="0"/>
                  </a:lnTo>
                  <a:lnTo>
                    <a:pt x="1729946" y="1693314"/>
                  </a:lnTo>
                  <a:lnTo>
                    <a:pt x="0" y="16933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  <p:sp>
          <p:nvSpPr>
            <p:cNvPr id="445" name="Google Shape;445;p25"/>
            <p:cNvSpPr/>
            <p:nvPr/>
          </p:nvSpPr>
          <p:spPr>
            <a:xfrm rot="10800000">
              <a:off x="0" y="7052027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1729946" y="1693314"/>
                  </a:moveTo>
                  <a:lnTo>
                    <a:pt x="0" y="1693314"/>
                  </a:lnTo>
                  <a:lnTo>
                    <a:pt x="0" y="0"/>
                  </a:lnTo>
                  <a:lnTo>
                    <a:pt x="1729946" y="0"/>
                  </a:lnTo>
                  <a:lnTo>
                    <a:pt x="1729946" y="1693314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</p:grpSp>
      <p:grpSp>
        <p:nvGrpSpPr>
          <p:cNvPr id="446" name="Google Shape;446;p25"/>
          <p:cNvGrpSpPr/>
          <p:nvPr/>
        </p:nvGrpSpPr>
        <p:grpSpPr>
          <a:xfrm rot="2700000">
            <a:off x="4247635" y="931999"/>
            <a:ext cx="648729" cy="3279503"/>
            <a:chOff x="0" y="0"/>
            <a:chExt cx="1729946" cy="8745341"/>
          </a:xfrm>
        </p:grpSpPr>
        <p:sp>
          <p:nvSpPr>
            <p:cNvPr id="447" name="Google Shape;447;p25"/>
            <p:cNvSpPr/>
            <p:nvPr/>
          </p:nvSpPr>
          <p:spPr>
            <a:xfrm>
              <a:off x="0" y="0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0" y="0"/>
                  </a:moveTo>
                  <a:lnTo>
                    <a:pt x="1729946" y="0"/>
                  </a:lnTo>
                  <a:lnTo>
                    <a:pt x="1729946" y="1693314"/>
                  </a:lnTo>
                  <a:lnTo>
                    <a:pt x="0" y="16933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  <p:sp>
          <p:nvSpPr>
            <p:cNvPr id="448" name="Google Shape;448;p25"/>
            <p:cNvSpPr/>
            <p:nvPr/>
          </p:nvSpPr>
          <p:spPr>
            <a:xfrm rot="10800000">
              <a:off x="0" y="7052027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1729946" y="1693314"/>
                  </a:moveTo>
                  <a:lnTo>
                    <a:pt x="0" y="1693314"/>
                  </a:lnTo>
                  <a:lnTo>
                    <a:pt x="0" y="0"/>
                  </a:lnTo>
                  <a:lnTo>
                    <a:pt x="1729946" y="0"/>
                  </a:lnTo>
                  <a:lnTo>
                    <a:pt x="1729946" y="1693314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</p:grpSp>
      <p:grpSp>
        <p:nvGrpSpPr>
          <p:cNvPr id="449" name="Google Shape;449;p25"/>
          <p:cNvGrpSpPr/>
          <p:nvPr/>
        </p:nvGrpSpPr>
        <p:grpSpPr>
          <a:xfrm>
            <a:off x="4247635" y="931999"/>
            <a:ext cx="648729" cy="3279503"/>
            <a:chOff x="0" y="0"/>
            <a:chExt cx="1729946" cy="8745341"/>
          </a:xfrm>
        </p:grpSpPr>
        <p:sp>
          <p:nvSpPr>
            <p:cNvPr id="450" name="Google Shape;450;p25"/>
            <p:cNvSpPr/>
            <p:nvPr/>
          </p:nvSpPr>
          <p:spPr>
            <a:xfrm>
              <a:off x="0" y="0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0" y="0"/>
                  </a:moveTo>
                  <a:lnTo>
                    <a:pt x="1729946" y="0"/>
                  </a:lnTo>
                  <a:lnTo>
                    <a:pt x="1729946" y="1693314"/>
                  </a:lnTo>
                  <a:lnTo>
                    <a:pt x="0" y="16933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  <p:sp>
          <p:nvSpPr>
            <p:cNvPr id="451" name="Google Shape;451;p25"/>
            <p:cNvSpPr/>
            <p:nvPr/>
          </p:nvSpPr>
          <p:spPr>
            <a:xfrm rot="10800000">
              <a:off x="0" y="7052027"/>
              <a:ext cx="1729946" cy="1693314"/>
            </a:xfrm>
            <a:custGeom>
              <a:rect b="b" l="l" r="r" t="t"/>
              <a:pathLst>
                <a:path extrusionOk="0" h="1693314" w="1729946">
                  <a:moveTo>
                    <a:pt x="1729946" y="1693314"/>
                  </a:moveTo>
                  <a:lnTo>
                    <a:pt x="0" y="1693314"/>
                  </a:lnTo>
                  <a:lnTo>
                    <a:pt x="0" y="0"/>
                  </a:lnTo>
                  <a:lnTo>
                    <a:pt x="1729946" y="0"/>
                  </a:lnTo>
                  <a:lnTo>
                    <a:pt x="1729946" y="1693314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44601" l="-64475" r="-172826" t="0"/>
              </a:stretch>
            </a:blipFill>
            <a:ln>
              <a:noFill/>
            </a:ln>
          </p:spPr>
        </p:sp>
      </p:grpSp>
      <p:sp>
        <p:nvSpPr>
          <p:cNvPr id="452" name="Google Shape;452;p25"/>
          <p:cNvSpPr/>
          <p:nvPr/>
        </p:nvSpPr>
        <p:spPr>
          <a:xfrm>
            <a:off x="3450788" y="1477635"/>
            <a:ext cx="2242424" cy="2188230"/>
          </a:xfrm>
          <a:custGeom>
            <a:rect b="b" l="l" r="r" t="t"/>
            <a:pathLst>
              <a:path extrusionOk="0" h="4376460" w="4484848">
                <a:moveTo>
                  <a:pt x="0" y="0"/>
                </a:moveTo>
                <a:lnTo>
                  <a:pt x="4484848" y="0"/>
                </a:lnTo>
                <a:lnTo>
                  <a:pt x="4484848" y="4376460"/>
                </a:lnTo>
                <a:lnTo>
                  <a:pt x="0" y="4376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-43067" t="-46612"/>
            </a:stretch>
          </a:blipFill>
          <a:ln>
            <a:noFill/>
          </a:ln>
        </p:spPr>
      </p:sp>
      <p:sp>
        <p:nvSpPr>
          <p:cNvPr id="453" name="Google Shape;453;p25"/>
          <p:cNvSpPr/>
          <p:nvPr/>
        </p:nvSpPr>
        <p:spPr>
          <a:xfrm>
            <a:off x="1858786" y="4326750"/>
            <a:ext cx="903863" cy="746100"/>
          </a:xfrm>
          <a:custGeom>
            <a:rect b="b" l="l" r="r" t="t"/>
            <a:pathLst>
              <a:path extrusionOk="0" h="1492199" w="1807727">
                <a:moveTo>
                  <a:pt x="0" y="0"/>
                </a:moveTo>
                <a:lnTo>
                  <a:pt x="1807728" y="0"/>
                </a:lnTo>
                <a:lnTo>
                  <a:pt x="1807728" y="1492199"/>
                </a:lnTo>
                <a:lnTo>
                  <a:pt x="0" y="1492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89332" t="-106432"/>
            </a:stretch>
          </a:blipFill>
          <a:ln>
            <a:noFill/>
          </a:ln>
        </p:spPr>
      </p:sp>
      <p:sp>
        <p:nvSpPr>
          <p:cNvPr id="454" name="Google Shape;454;p25"/>
          <p:cNvSpPr/>
          <p:nvPr/>
        </p:nvSpPr>
        <p:spPr>
          <a:xfrm>
            <a:off x="1858786" y="70650"/>
            <a:ext cx="903863" cy="746100"/>
          </a:xfrm>
          <a:custGeom>
            <a:rect b="b" l="l" r="r" t="t"/>
            <a:pathLst>
              <a:path extrusionOk="0" h="1492199" w="1807727">
                <a:moveTo>
                  <a:pt x="0" y="0"/>
                </a:moveTo>
                <a:lnTo>
                  <a:pt x="1807728" y="0"/>
                </a:lnTo>
                <a:lnTo>
                  <a:pt x="1807728" y="1492199"/>
                </a:lnTo>
                <a:lnTo>
                  <a:pt x="0" y="1492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89332" t="-106432"/>
            </a:stretch>
          </a:blipFill>
          <a:ln>
            <a:noFill/>
          </a:ln>
        </p:spPr>
      </p:sp>
      <p:sp>
        <p:nvSpPr>
          <p:cNvPr id="455" name="Google Shape;455;p25"/>
          <p:cNvSpPr/>
          <p:nvPr/>
        </p:nvSpPr>
        <p:spPr>
          <a:xfrm>
            <a:off x="1735289" y="3094500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0" y="0"/>
                </a:moveTo>
                <a:lnTo>
                  <a:pt x="1164745" y="0"/>
                </a:lnTo>
                <a:lnTo>
                  <a:pt x="1164745" y="2185302"/>
                </a:lnTo>
                <a:lnTo>
                  <a:pt x="0" y="2185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56" name="Google Shape;456;p25"/>
          <p:cNvSpPr/>
          <p:nvPr/>
        </p:nvSpPr>
        <p:spPr>
          <a:xfrm flipH="1">
            <a:off x="2303774" y="3094500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1164745" y="0"/>
                </a:moveTo>
                <a:lnTo>
                  <a:pt x="0" y="0"/>
                </a:lnTo>
                <a:lnTo>
                  <a:pt x="0" y="2185302"/>
                </a:lnTo>
                <a:lnTo>
                  <a:pt x="1164745" y="2185302"/>
                </a:lnTo>
                <a:lnTo>
                  <a:pt x="116474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57" name="Google Shape;457;p25"/>
          <p:cNvSpPr/>
          <p:nvPr/>
        </p:nvSpPr>
        <p:spPr>
          <a:xfrm>
            <a:off x="1735289" y="1087272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0" y="0"/>
                </a:moveTo>
                <a:lnTo>
                  <a:pt x="1164745" y="0"/>
                </a:lnTo>
                <a:lnTo>
                  <a:pt x="1164745" y="2185301"/>
                </a:lnTo>
                <a:lnTo>
                  <a:pt x="0" y="2185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58" name="Google Shape;458;p25"/>
          <p:cNvSpPr/>
          <p:nvPr/>
        </p:nvSpPr>
        <p:spPr>
          <a:xfrm flipH="1">
            <a:off x="2303774" y="1087272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1164745" y="0"/>
                </a:moveTo>
                <a:lnTo>
                  <a:pt x="0" y="0"/>
                </a:lnTo>
                <a:lnTo>
                  <a:pt x="0" y="2185301"/>
                </a:lnTo>
                <a:lnTo>
                  <a:pt x="1164745" y="2185301"/>
                </a:lnTo>
                <a:lnTo>
                  <a:pt x="116474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59" name="Google Shape;459;p25"/>
          <p:cNvSpPr/>
          <p:nvPr/>
        </p:nvSpPr>
        <p:spPr>
          <a:xfrm>
            <a:off x="1567108" y="1002910"/>
            <a:ext cx="1487220" cy="252827"/>
          </a:xfrm>
          <a:custGeom>
            <a:rect b="b" l="l" r="r" t="t"/>
            <a:pathLst>
              <a:path extrusionOk="0" h="505655" w="2974440">
                <a:moveTo>
                  <a:pt x="0" y="0"/>
                </a:moveTo>
                <a:lnTo>
                  <a:pt x="2974440" y="0"/>
                </a:lnTo>
                <a:lnTo>
                  <a:pt x="2974440" y="505655"/>
                </a:lnTo>
                <a:lnTo>
                  <a:pt x="0" y="505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5"/>
          <p:cNvSpPr/>
          <p:nvPr/>
        </p:nvSpPr>
        <p:spPr>
          <a:xfrm>
            <a:off x="1567108" y="4029063"/>
            <a:ext cx="1487220" cy="252828"/>
          </a:xfrm>
          <a:custGeom>
            <a:rect b="b" l="l" r="r" t="t"/>
            <a:pathLst>
              <a:path extrusionOk="0" h="505655" w="2974440">
                <a:moveTo>
                  <a:pt x="0" y="0"/>
                </a:moveTo>
                <a:lnTo>
                  <a:pt x="2974440" y="0"/>
                </a:lnTo>
                <a:lnTo>
                  <a:pt x="2974440" y="505654"/>
                </a:lnTo>
                <a:lnTo>
                  <a:pt x="0" y="505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5"/>
          <p:cNvSpPr/>
          <p:nvPr/>
        </p:nvSpPr>
        <p:spPr>
          <a:xfrm>
            <a:off x="1377816" y="1699114"/>
            <a:ext cx="1865804" cy="1905183"/>
          </a:xfrm>
          <a:custGeom>
            <a:rect b="b" l="l" r="r" t="t"/>
            <a:pathLst>
              <a:path extrusionOk="0" h="3810366" w="3731607">
                <a:moveTo>
                  <a:pt x="0" y="0"/>
                </a:moveTo>
                <a:lnTo>
                  <a:pt x="3731607" y="0"/>
                </a:lnTo>
                <a:lnTo>
                  <a:pt x="3731607" y="3810366"/>
                </a:lnTo>
                <a:lnTo>
                  <a:pt x="0" y="3810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71294" t="-67754"/>
            </a:stretch>
          </a:blipFill>
          <a:ln>
            <a:noFill/>
          </a:ln>
        </p:spPr>
      </p:sp>
      <p:sp>
        <p:nvSpPr>
          <p:cNvPr id="462" name="Google Shape;462;p25"/>
          <p:cNvSpPr/>
          <p:nvPr/>
        </p:nvSpPr>
        <p:spPr>
          <a:xfrm>
            <a:off x="6381350" y="4326750"/>
            <a:ext cx="903864" cy="746100"/>
          </a:xfrm>
          <a:custGeom>
            <a:rect b="b" l="l" r="r" t="t"/>
            <a:pathLst>
              <a:path extrusionOk="0" h="1492199" w="1807727">
                <a:moveTo>
                  <a:pt x="0" y="0"/>
                </a:moveTo>
                <a:lnTo>
                  <a:pt x="1807728" y="0"/>
                </a:lnTo>
                <a:lnTo>
                  <a:pt x="1807728" y="1492199"/>
                </a:lnTo>
                <a:lnTo>
                  <a:pt x="0" y="1492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89332" t="-106432"/>
            </a:stretch>
          </a:blipFill>
          <a:ln>
            <a:noFill/>
          </a:ln>
        </p:spPr>
      </p:sp>
      <p:sp>
        <p:nvSpPr>
          <p:cNvPr id="463" name="Google Shape;463;p25"/>
          <p:cNvSpPr/>
          <p:nvPr/>
        </p:nvSpPr>
        <p:spPr>
          <a:xfrm>
            <a:off x="6381350" y="70650"/>
            <a:ext cx="903864" cy="746100"/>
          </a:xfrm>
          <a:custGeom>
            <a:rect b="b" l="l" r="r" t="t"/>
            <a:pathLst>
              <a:path extrusionOk="0" h="1492199" w="1807727">
                <a:moveTo>
                  <a:pt x="0" y="0"/>
                </a:moveTo>
                <a:lnTo>
                  <a:pt x="1807728" y="0"/>
                </a:lnTo>
                <a:lnTo>
                  <a:pt x="1807728" y="1492199"/>
                </a:lnTo>
                <a:lnTo>
                  <a:pt x="0" y="1492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-89332" t="-106432"/>
            </a:stretch>
          </a:blipFill>
          <a:ln>
            <a:noFill/>
          </a:ln>
        </p:spPr>
      </p:sp>
      <p:sp>
        <p:nvSpPr>
          <p:cNvPr id="464" name="Google Shape;464;p25"/>
          <p:cNvSpPr/>
          <p:nvPr/>
        </p:nvSpPr>
        <p:spPr>
          <a:xfrm>
            <a:off x="6257854" y="3094500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0" y="0"/>
                </a:moveTo>
                <a:lnTo>
                  <a:pt x="1164745" y="0"/>
                </a:lnTo>
                <a:lnTo>
                  <a:pt x="1164745" y="2185302"/>
                </a:lnTo>
                <a:lnTo>
                  <a:pt x="0" y="2185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65" name="Google Shape;465;p25"/>
          <p:cNvSpPr/>
          <p:nvPr/>
        </p:nvSpPr>
        <p:spPr>
          <a:xfrm flipH="1">
            <a:off x="6826338" y="3094500"/>
            <a:ext cx="582373" cy="1092651"/>
          </a:xfrm>
          <a:custGeom>
            <a:rect b="b" l="l" r="r" t="t"/>
            <a:pathLst>
              <a:path extrusionOk="0" h="2185302" w="1164745">
                <a:moveTo>
                  <a:pt x="1164745" y="0"/>
                </a:moveTo>
                <a:lnTo>
                  <a:pt x="0" y="0"/>
                </a:lnTo>
                <a:lnTo>
                  <a:pt x="0" y="2185302"/>
                </a:lnTo>
                <a:lnTo>
                  <a:pt x="1164745" y="2185302"/>
                </a:lnTo>
                <a:lnTo>
                  <a:pt x="116474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66" name="Google Shape;466;p25"/>
          <p:cNvSpPr/>
          <p:nvPr/>
        </p:nvSpPr>
        <p:spPr>
          <a:xfrm>
            <a:off x="6257854" y="1087272"/>
            <a:ext cx="582372" cy="1092651"/>
          </a:xfrm>
          <a:custGeom>
            <a:rect b="b" l="l" r="r" t="t"/>
            <a:pathLst>
              <a:path extrusionOk="0" h="2185302" w="1164745">
                <a:moveTo>
                  <a:pt x="0" y="0"/>
                </a:moveTo>
                <a:lnTo>
                  <a:pt x="1164745" y="0"/>
                </a:lnTo>
                <a:lnTo>
                  <a:pt x="1164745" y="2185301"/>
                </a:lnTo>
                <a:lnTo>
                  <a:pt x="0" y="2185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67" name="Google Shape;467;p25"/>
          <p:cNvSpPr/>
          <p:nvPr/>
        </p:nvSpPr>
        <p:spPr>
          <a:xfrm flipH="1">
            <a:off x="6826338" y="1087272"/>
            <a:ext cx="582373" cy="1092651"/>
          </a:xfrm>
          <a:custGeom>
            <a:rect b="b" l="l" r="r" t="t"/>
            <a:pathLst>
              <a:path extrusionOk="0" h="2185302" w="1164745">
                <a:moveTo>
                  <a:pt x="1164745" y="0"/>
                </a:moveTo>
                <a:lnTo>
                  <a:pt x="0" y="0"/>
                </a:lnTo>
                <a:lnTo>
                  <a:pt x="0" y="2185301"/>
                </a:lnTo>
                <a:lnTo>
                  <a:pt x="1164745" y="2185301"/>
                </a:lnTo>
                <a:lnTo>
                  <a:pt x="1164745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28274" l="0" r="-328283" t="0"/>
            </a:stretch>
          </a:blipFill>
          <a:ln>
            <a:noFill/>
          </a:ln>
        </p:spPr>
      </p:sp>
      <p:sp>
        <p:nvSpPr>
          <p:cNvPr id="468" name="Google Shape;468;p25"/>
          <p:cNvSpPr/>
          <p:nvPr/>
        </p:nvSpPr>
        <p:spPr>
          <a:xfrm>
            <a:off x="6089672" y="1002910"/>
            <a:ext cx="1487220" cy="252827"/>
          </a:xfrm>
          <a:custGeom>
            <a:rect b="b" l="l" r="r" t="t"/>
            <a:pathLst>
              <a:path extrusionOk="0" h="505655" w="2974440">
                <a:moveTo>
                  <a:pt x="0" y="0"/>
                </a:moveTo>
                <a:lnTo>
                  <a:pt x="2974440" y="0"/>
                </a:lnTo>
                <a:lnTo>
                  <a:pt x="2974440" y="505655"/>
                </a:lnTo>
                <a:lnTo>
                  <a:pt x="0" y="505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5"/>
          <p:cNvSpPr/>
          <p:nvPr/>
        </p:nvSpPr>
        <p:spPr>
          <a:xfrm>
            <a:off x="6089672" y="4029063"/>
            <a:ext cx="1487220" cy="252828"/>
          </a:xfrm>
          <a:custGeom>
            <a:rect b="b" l="l" r="r" t="t"/>
            <a:pathLst>
              <a:path extrusionOk="0" h="505655" w="2974440">
                <a:moveTo>
                  <a:pt x="0" y="0"/>
                </a:moveTo>
                <a:lnTo>
                  <a:pt x="2974440" y="0"/>
                </a:lnTo>
                <a:lnTo>
                  <a:pt x="2974440" y="505654"/>
                </a:lnTo>
                <a:lnTo>
                  <a:pt x="0" y="505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5"/>
          <p:cNvSpPr/>
          <p:nvPr/>
        </p:nvSpPr>
        <p:spPr>
          <a:xfrm>
            <a:off x="5900380" y="1699114"/>
            <a:ext cx="1865803" cy="1905183"/>
          </a:xfrm>
          <a:custGeom>
            <a:rect b="b" l="l" r="r" t="t"/>
            <a:pathLst>
              <a:path extrusionOk="0" h="3810366" w="3731607">
                <a:moveTo>
                  <a:pt x="0" y="0"/>
                </a:moveTo>
                <a:lnTo>
                  <a:pt x="3731607" y="0"/>
                </a:lnTo>
                <a:lnTo>
                  <a:pt x="3731607" y="3810366"/>
                </a:lnTo>
                <a:lnTo>
                  <a:pt x="0" y="3810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71294" t="-67754"/>
            </a:stretch>
          </a:blipFill>
          <a:ln>
            <a:noFill/>
          </a:ln>
        </p:spPr>
      </p:sp>
      <p:sp>
        <p:nvSpPr>
          <p:cNvPr id="471" name="Google Shape;471;p25"/>
          <p:cNvSpPr/>
          <p:nvPr/>
        </p:nvSpPr>
        <p:spPr>
          <a:xfrm>
            <a:off x="1052838" y="0"/>
            <a:ext cx="454745" cy="418366"/>
          </a:xfrm>
          <a:custGeom>
            <a:rect b="b" l="l" r="r" t="t"/>
            <a:pathLst>
              <a:path extrusionOk="0" h="836731" w="909490">
                <a:moveTo>
                  <a:pt x="0" y="0"/>
                </a:moveTo>
                <a:lnTo>
                  <a:pt x="909490" y="0"/>
                </a:lnTo>
                <a:lnTo>
                  <a:pt x="909490" y="836731"/>
                </a:lnTo>
                <a:lnTo>
                  <a:pt x="0" y="836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5"/>
          <p:cNvSpPr/>
          <p:nvPr/>
        </p:nvSpPr>
        <p:spPr>
          <a:xfrm>
            <a:off x="7638665" y="0"/>
            <a:ext cx="454745" cy="418366"/>
          </a:xfrm>
          <a:custGeom>
            <a:rect b="b" l="l" r="r" t="t"/>
            <a:pathLst>
              <a:path extrusionOk="0" h="836731" w="909490">
                <a:moveTo>
                  <a:pt x="0" y="0"/>
                </a:moveTo>
                <a:lnTo>
                  <a:pt x="909490" y="0"/>
                </a:lnTo>
                <a:lnTo>
                  <a:pt x="909490" y="836731"/>
                </a:lnTo>
                <a:lnTo>
                  <a:pt x="0" y="836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5"/>
          <p:cNvSpPr/>
          <p:nvPr/>
        </p:nvSpPr>
        <p:spPr>
          <a:xfrm>
            <a:off x="1052838" y="4725135"/>
            <a:ext cx="454745" cy="418365"/>
          </a:xfrm>
          <a:custGeom>
            <a:rect b="b" l="l" r="r" t="t"/>
            <a:pathLst>
              <a:path extrusionOk="0" h="836731" w="909490">
                <a:moveTo>
                  <a:pt x="0" y="0"/>
                </a:moveTo>
                <a:lnTo>
                  <a:pt x="909490" y="0"/>
                </a:lnTo>
                <a:lnTo>
                  <a:pt x="909490" y="836731"/>
                </a:lnTo>
                <a:lnTo>
                  <a:pt x="0" y="836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5"/>
          <p:cNvSpPr/>
          <p:nvPr/>
        </p:nvSpPr>
        <p:spPr>
          <a:xfrm>
            <a:off x="7638665" y="4725135"/>
            <a:ext cx="454745" cy="418365"/>
          </a:xfrm>
          <a:custGeom>
            <a:rect b="b" l="l" r="r" t="t"/>
            <a:pathLst>
              <a:path extrusionOk="0" h="836731" w="909490">
                <a:moveTo>
                  <a:pt x="0" y="0"/>
                </a:moveTo>
                <a:lnTo>
                  <a:pt x="909490" y="0"/>
                </a:lnTo>
                <a:lnTo>
                  <a:pt x="909490" y="836731"/>
                </a:lnTo>
                <a:lnTo>
                  <a:pt x="0" y="836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5"/>
          <p:cNvSpPr/>
          <p:nvPr/>
        </p:nvSpPr>
        <p:spPr>
          <a:xfrm>
            <a:off x="2762650" y="4505045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25"/>
          <p:cNvSpPr/>
          <p:nvPr/>
        </p:nvSpPr>
        <p:spPr>
          <a:xfrm>
            <a:off x="2762650" y="247213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25"/>
          <p:cNvSpPr/>
          <p:nvPr/>
        </p:nvSpPr>
        <p:spPr>
          <a:xfrm>
            <a:off x="7213955" y="247213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25"/>
          <p:cNvSpPr/>
          <p:nvPr/>
        </p:nvSpPr>
        <p:spPr>
          <a:xfrm>
            <a:off x="1526644" y="247213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25"/>
          <p:cNvSpPr/>
          <p:nvPr/>
        </p:nvSpPr>
        <p:spPr>
          <a:xfrm>
            <a:off x="1526644" y="4505045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25"/>
          <p:cNvSpPr/>
          <p:nvPr/>
        </p:nvSpPr>
        <p:spPr>
          <a:xfrm>
            <a:off x="7213955" y="4530380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1"/>
                </a:lnTo>
                <a:lnTo>
                  <a:pt x="0" y="779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25"/>
          <p:cNvSpPr/>
          <p:nvPr/>
        </p:nvSpPr>
        <p:spPr>
          <a:xfrm>
            <a:off x="5991840" y="4505045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25"/>
          <p:cNvSpPr/>
          <p:nvPr/>
        </p:nvSpPr>
        <p:spPr>
          <a:xfrm>
            <a:off x="5991840" y="247213"/>
            <a:ext cx="389511" cy="389511"/>
          </a:xfrm>
          <a:custGeom>
            <a:rect b="b" l="l" r="r" t="t"/>
            <a:pathLst>
              <a:path extrusionOk="0" h="779022" w="779022">
                <a:moveTo>
                  <a:pt x="0" y="0"/>
                </a:moveTo>
                <a:lnTo>
                  <a:pt x="779022" y="0"/>
                </a:lnTo>
                <a:lnTo>
                  <a:pt x="779022" y="779022"/>
                </a:lnTo>
                <a:lnTo>
                  <a:pt x="0" y="7790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5"/>
          <p:cNvSpPr/>
          <p:nvPr/>
        </p:nvSpPr>
        <p:spPr>
          <a:xfrm>
            <a:off x="4199373" y="767111"/>
            <a:ext cx="745254" cy="329775"/>
          </a:xfrm>
          <a:custGeom>
            <a:rect b="b" l="l" r="r" t="t"/>
            <a:pathLst>
              <a:path extrusionOk="0" h="659550" w="1490509">
                <a:moveTo>
                  <a:pt x="0" y="0"/>
                </a:moveTo>
                <a:lnTo>
                  <a:pt x="1490508" y="0"/>
                </a:lnTo>
                <a:lnTo>
                  <a:pt x="1490508" y="659550"/>
                </a:lnTo>
                <a:lnTo>
                  <a:pt x="0" y="659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5"/>
          <p:cNvSpPr/>
          <p:nvPr/>
        </p:nvSpPr>
        <p:spPr>
          <a:xfrm>
            <a:off x="4199373" y="4060902"/>
            <a:ext cx="745254" cy="329775"/>
          </a:xfrm>
          <a:custGeom>
            <a:rect b="b" l="l" r="r" t="t"/>
            <a:pathLst>
              <a:path extrusionOk="0" h="659550" w="1490509">
                <a:moveTo>
                  <a:pt x="0" y="0"/>
                </a:moveTo>
                <a:lnTo>
                  <a:pt x="1490508" y="0"/>
                </a:lnTo>
                <a:lnTo>
                  <a:pt x="1490508" y="659550"/>
                </a:lnTo>
                <a:lnTo>
                  <a:pt x="0" y="659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5"/>
          <p:cNvSpPr/>
          <p:nvPr/>
        </p:nvSpPr>
        <p:spPr>
          <a:xfrm>
            <a:off x="3183160" y="1182910"/>
            <a:ext cx="358346" cy="358346"/>
          </a:xfrm>
          <a:custGeom>
            <a:rect b="b" l="l" r="r" t="t"/>
            <a:pathLst>
              <a:path extrusionOk="0" h="716692" w="716692">
                <a:moveTo>
                  <a:pt x="0" y="0"/>
                </a:moveTo>
                <a:lnTo>
                  <a:pt x="716692" y="0"/>
                </a:lnTo>
                <a:lnTo>
                  <a:pt x="716692" y="716692"/>
                </a:lnTo>
                <a:lnTo>
                  <a:pt x="0" y="716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5"/>
          <p:cNvSpPr/>
          <p:nvPr/>
        </p:nvSpPr>
        <p:spPr>
          <a:xfrm>
            <a:off x="3183160" y="3576509"/>
            <a:ext cx="358346" cy="358346"/>
          </a:xfrm>
          <a:custGeom>
            <a:rect b="b" l="l" r="r" t="t"/>
            <a:pathLst>
              <a:path extrusionOk="0" h="716692" w="716692">
                <a:moveTo>
                  <a:pt x="0" y="0"/>
                </a:moveTo>
                <a:lnTo>
                  <a:pt x="716692" y="0"/>
                </a:lnTo>
                <a:lnTo>
                  <a:pt x="716692" y="716691"/>
                </a:lnTo>
                <a:lnTo>
                  <a:pt x="0" y="71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5"/>
          <p:cNvSpPr/>
          <p:nvPr/>
        </p:nvSpPr>
        <p:spPr>
          <a:xfrm>
            <a:off x="5585497" y="3576509"/>
            <a:ext cx="358346" cy="358346"/>
          </a:xfrm>
          <a:custGeom>
            <a:rect b="b" l="l" r="r" t="t"/>
            <a:pathLst>
              <a:path extrusionOk="0" h="716692" w="716692">
                <a:moveTo>
                  <a:pt x="0" y="0"/>
                </a:moveTo>
                <a:lnTo>
                  <a:pt x="716692" y="0"/>
                </a:lnTo>
                <a:lnTo>
                  <a:pt x="716692" y="716691"/>
                </a:lnTo>
                <a:lnTo>
                  <a:pt x="0" y="71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5"/>
          <p:cNvSpPr/>
          <p:nvPr/>
        </p:nvSpPr>
        <p:spPr>
          <a:xfrm>
            <a:off x="5602494" y="1182910"/>
            <a:ext cx="358346" cy="358346"/>
          </a:xfrm>
          <a:custGeom>
            <a:rect b="b" l="l" r="r" t="t"/>
            <a:pathLst>
              <a:path extrusionOk="0" h="716692" w="716692">
                <a:moveTo>
                  <a:pt x="0" y="0"/>
                </a:moveTo>
                <a:lnTo>
                  <a:pt x="716692" y="0"/>
                </a:lnTo>
                <a:lnTo>
                  <a:pt x="716692" y="716692"/>
                </a:lnTo>
                <a:lnTo>
                  <a:pt x="0" y="716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5"/>
          <p:cNvSpPr txBox="1"/>
          <p:nvPr/>
        </p:nvSpPr>
        <p:spPr>
          <a:xfrm>
            <a:off x="3184275" y="182500"/>
            <a:ext cx="283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7DC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6"/>
          <p:cNvSpPr/>
          <p:nvPr/>
        </p:nvSpPr>
        <p:spPr>
          <a:xfrm rot="507350">
            <a:off x="818330" y="1743847"/>
            <a:ext cx="1962245" cy="2057400"/>
          </a:xfrm>
          <a:custGeom>
            <a:rect b="b" l="l" r="r" t="t"/>
            <a:pathLst>
              <a:path extrusionOk="0" h="4114800" w="3924490">
                <a:moveTo>
                  <a:pt x="0" y="0"/>
                </a:moveTo>
                <a:lnTo>
                  <a:pt x="3924491" y="0"/>
                </a:lnTo>
                <a:lnTo>
                  <a:pt x="3924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6"/>
          <p:cNvSpPr/>
          <p:nvPr/>
        </p:nvSpPr>
        <p:spPr>
          <a:xfrm rot="1906950">
            <a:off x="-117249" y="947202"/>
            <a:ext cx="1213893" cy="2237592"/>
          </a:xfrm>
          <a:custGeom>
            <a:rect b="b" l="l" r="r" t="t"/>
            <a:pathLst>
              <a:path extrusionOk="0" h="4475184" w="2427787">
                <a:moveTo>
                  <a:pt x="0" y="0"/>
                </a:moveTo>
                <a:lnTo>
                  <a:pt x="2427787" y="0"/>
                </a:lnTo>
                <a:lnTo>
                  <a:pt x="2427787" y="4475183"/>
                </a:lnTo>
                <a:lnTo>
                  <a:pt x="0" y="4475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26"/>
          <p:cNvSpPr/>
          <p:nvPr/>
        </p:nvSpPr>
        <p:spPr>
          <a:xfrm rot="-726079">
            <a:off x="-648729" y="3234381"/>
            <a:ext cx="2112863" cy="2057400"/>
          </a:xfrm>
          <a:custGeom>
            <a:rect b="b" l="l" r="r" t="t"/>
            <a:pathLst>
              <a:path extrusionOk="0" h="4114800" w="4225725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6"/>
          <p:cNvSpPr/>
          <p:nvPr/>
        </p:nvSpPr>
        <p:spPr>
          <a:xfrm rot="111470">
            <a:off x="1538678" y="3404287"/>
            <a:ext cx="2174267" cy="2057400"/>
          </a:xfrm>
          <a:custGeom>
            <a:rect b="b" l="l" r="r" t="t"/>
            <a:pathLst>
              <a:path extrusionOk="0" h="4114800" w="4348534">
                <a:moveTo>
                  <a:pt x="0" y="0"/>
                </a:moveTo>
                <a:lnTo>
                  <a:pt x="4348533" y="0"/>
                </a:lnTo>
                <a:lnTo>
                  <a:pt x="4348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6"/>
          <p:cNvSpPr/>
          <p:nvPr/>
        </p:nvSpPr>
        <p:spPr>
          <a:xfrm>
            <a:off x="-458402" y="-889686"/>
            <a:ext cx="2104757" cy="2057400"/>
          </a:xfrm>
          <a:custGeom>
            <a:rect b="b" l="l" r="r" t="t"/>
            <a:pathLst>
              <a:path extrusionOk="0" h="4114800" w="4209514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6"/>
          <p:cNvSpPr/>
          <p:nvPr/>
        </p:nvSpPr>
        <p:spPr>
          <a:xfrm>
            <a:off x="7366601" y="-599302"/>
            <a:ext cx="2013680" cy="2057400"/>
          </a:xfrm>
          <a:custGeom>
            <a:rect b="b" l="l" r="r" t="t"/>
            <a:pathLst>
              <a:path extrusionOk="0" h="4114800" w="402736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6"/>
          <p:cNvSpPr/>
          <p:nvPr/>
        </p:nvSpPr>
        <p:spPr>
          <a:xfrm rot="-2120123">
            <a:off x="1337880" y="-365109"/>
            <a:ext cx="2174267" cy="2057400"/>
          </a:xfrm>
          <a:custGeom>
            <a:rect b="b" l="l" r="r" t="t"/>
            <a:pathLst>
              <a:path extrusionOk="0" h="4114800" w="4348534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6"/>
          <p:cNvSpPr/>
          <p:nvPr/>
        </p:nvSpPr>
        <p:spPr>
          <a:xfrm rot="-1151284">
            <a:off x="2821783" y="1330855"/>
            <a:ext cx="1442044" cy="2658146"/>
          </a:xfrm>
          <a:custGeom>
            <a:rect b="b" l="l" r="r" t="t"/>
            <a:pathLst>
              <a:path extrusionOk="0" h="5316291" w="2884088">
                <a:moveTo>
                  <a:pt x="0" y="0"/>
                </a:moveTo>
                <a:lnTo>
                  <a:pt x="2884088" y="0"/>
                </a:lnTo>
                <a:lnTo>
                  <a:pt x="2884088" y="5316291"/>
                </a:lnTo>
                <a:lnTo>
                  <a:pt x="0" y="5316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26"/>
          <p:cNvSpPr/>
          <p:nvPr/>
        </p:nvSpPr>
        <p:spPr>
          <a:xfrm rot="-1025115">
            <a:off x="3685186" y="3369582"/>
            <a:ext cx="2104757" cy="2057400"/>
          </a:xfrm>
          <a:custGeom>
            <a:rect b="b" l="l" r="r" t="t"/>
            <a:pathLst>
              <a:path extrusionOk="0" h="4114800" w="4209514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6"/>
          <p:cNvSpPr/>
          <p:nvPr/>
        </p:nvSpPr>
        <p:spPr>
          <a:xfrm rot="-1345883">
            <a:off x="5696761" y="3224632"/>
            <a:ext cx="1921097" cy="2057400"/>
          </a:xfrm>
          <a:custGeom>
            <a:rect b="b" l="l" r="r" t="t"/>
            <a:pathLst>
              <a:path extrusionOk="0" h="4114800" w="3842194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26"/>
          <p:cNvSpPr/>
          <p:nvPr/>
        </p:nvSpPr>
        <p:spPr>
          <a:xfrm rot="1424774">
            <a:off x="4506326" y="1412017"/>
            <a:ext cx="1645920" cy="2057400"/>
          </a:xfrm>
          <a:custGeom>
            <a:rect b="b" l="l" r="r" t="t"/>
            <a:pathLst>
              <a:path extrusionOk="0" h="4114800" w="329184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26"/>
          <p:cNvSpPr/>
          <p:nvPr/>
        </p:nvSpPr>
        <p:spPr>
          <a:xfrm>
            <a:off x="6133336" y="1396314"/>
            <a:ext cx="1360456" cy="2057400"/>
          </a:xfrm>
          <a:custGeom>
            <a:rect b="b" l="l" r="r" t="t"/>
            <a:pathLst>
              <a:path extrusionOk="0" h="4114800" w="2720912">
                <a:moveTo>
                  <a:pt x="0" y="0"/>
                </a:moveTo>
                <a:lnTo>
                  <a:pt x="2720912" y="0"/>
                </a:lnTo>
                <a:lnTo>
                  <a:pt x="2720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26"/>
          <p:cNvSpPr/>
          <p:nvPr/>
        </p:nvSpPr>
        <p:spPr>
          <a:xfrm rot="1461770">
            <a:off x="7409573" y="1300858"/>
            <a:ext cx="2173649" cy="2124742"/>
          </a:xfrm>
          <a:custGeom>
            <a:rect b="b" l="l" r="r" t="t"/>
            <a:pathLst>
              <a:path extrusionOk="0" h="4249484" w="4347298">
                <a:moveTo>
                  <a:pt x="0" y="0"/>
                </a:moveTo>
                <a:lnTo>
                  <a:pt x="4347299" y="0"/>
                </a:lnTo>
                <a:lnTo>
                  <a:pt x="4347299" y="4249485"/>
                </a:lnTo>
                <a:lnTo>
                  <a:pt x="0" y="4249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7" name="Google Shape;507;p26"/>
          <p:cNvSpPr/>
          <p:nvPr/>
        </p:nvSpPr>
        <p:spPr>
          <a:xfrm rot="-2615113">
            <a:off x="7550481" y="4435956"/>
            <a:ext cx="1645920" cy="2057400"/>
          </a:xfrm>
          <a:custGeom>
            <a:rect b="b" l="l" r="r" t="t"/>
            <a:pathLst>
              <a:path extrusionOk="0" h="4114800" w="329184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26"/>
          <p:cNvSpPr/>
          <p:nvPr/>
        </p:nvSpPr>
        <p:spPr>
          <a:xfrm>
            <a:off x="3481987" y="-25952"/>
            <a:ext cx="1894924" cy="1788335"/>
          </a:xfrm>
          <a:custGeom>
            <a:rect b="b" l="l" r="r" t="t"/>
            <a:pathLst>
              <a:path extrusionOk="0" h="3576669" w="3789848">
                <a:moveTo>
                  <a:pt x="0" y="0"/>
                </a:moveTo>
                <a:lnTo>
                  <a:pt x="3789848" y="0"/>
                </a:lnTo>
                <a:lnTo>
                  <a:pt x="3789848" y="3576669"/>
                </a:lnTo>
                <a:lnTo>
                  <a:pt x="0" y="3576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26"/>
          <p:cNvSpPr/>
          <p:nvPr/>
        </p:nvSpPr>
        <p:spPr>
          <a:xfrm>
            <a:off x="5261844" y="-599302"/>
            <a:ext cx="2104757" cy="2057400"/>
          </a:xfrm>
          <a:custGeom>
            <a:rect b="b" l="l" r="r" t="t"/>
            <a:pathLst>
              <a:path extrusionOk="0" h="4114800" w="4209514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26"/>
          <p:cNvSpPr/>
          <p:nvPr/>
        </p:nvSpPr>
        <p:spPr>
          <a:xfrm rot="-4451389">
            <a:off x="7909252" y="2982866"/>
            <a:ext cx="1116139" cy="2057400"/>
          </a:xfrm>
          <a:custGeom>
            <a:rect b="b" l="l" r="r" t="t"/>
            <a:pathLst>
              <a:path extrusionOk="0" h="4114800" w="2232279">
                <a:moveTo>
                  <a:pt x="0" y="0"/>
                </a:moveTo>
                <a:lnTo>
                  <a:pt x="2232279" y="0"/>
                </a:lnTo>
                <a:lnTo>
                  <a:pt x="2232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A8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/>
          <p:nvPr/>
        </p:nvSpPr>
        <p:spPr>
          <a:xfrm>
            <a:off x="3191959" y="841633"/>
            <a:ext cx="2760082" cy="306118"/>
          </a:xfrm>
          <a:custGeom>
            <a:rect b="b" l="l" r="r" t="t"/>
            <a:pathLst>
              <a:path extrusionOk="0" h="612236" w="5520163">
                <a:moveTo>
                  <a:pt x="0" y="0"/>
                </a:moveTo>
                <a:lnTo>
                  <a:pt x="5520164" y="0"/>
                </a:lnTo>
                <a:lnTo>
                  <a:pt x="5520164" y="612237"/>
                </a:lnTo>
                <a:lnTo>
                  <a:pt x="0" y="612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7"/>
          <p:cNvSpPr txBox="1"/>
          <p:nvPr/>
        </p:nvSpPr>
        <p:spPr>
          <a:xfrm>
            <a:off x="3285060" y="1239256"/>
            <a:ext cx="25740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300" u="none" cap="none" strike="noStrike">
                <a:solidFill>
                  <a:srgbClr val="2A1C49"/>
                </a:solidFill>
                <a:latin typeface="Maiden Orange"/>
                <a:ea typeface="Maiden Orange"/>
                <a:cs typeface="Maiden Orange"/>
                <a:sym typeface="Maiden Orange"/>
              </a:rPr>
              <a:t> Zoom Backgrounds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17" name="Google Shape;517;p27"/>
          <p:cNvSpPr txBox="1"/>
          <p:nvPr/>
        </p:nvSpPr>
        <p:spPr>
          <a:xfrm>
            <a:off x="1696400" y="1589726"/>
            <a:ext cx="57513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300" u="none" cap="none" strike="noStrike">
                <a:solidFill>
                  <a:srgbClr val="F15336"/>
                </a:solidFill>
                <a:latin typeface="Maiden Orange"/>
                <a:ea typeface="Maiden Orange"/>
                <a:cs typeface="Maiden Orange"/>
                <a:sym typeface="Maiden Orange"/>
              </a:rPr>
              <a:t>Resource Page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18" name="Google Shape;518;p27"/>
          <p:cNvSpPr txBox="1"/>
          <p:nvPr/>
        </p:nvSpPr>
        <p:spPr>
          <a:xfrm>
            <a:off x="2862150" y="2556025"/>
            <a:ext cx="3419700" cy="18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2A1C49"/>
                </a:solidFill>
                <a:latin typeface="Alata"/>
                <a:ea typeface="Alata"/>
                <a:cs typeface="Alata"/>
                <a:sym typeface="Alata"/>
              </a:rPr>
              <a:t>Use these design resources in your Canva Presentation.</a:t>
            </a:r>
            <a:endParaRPr sz="700"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2A1C49"/>
                </a:solidFill>
                <a:latin typeface="Alata"/>
                <a:ea typeface="Alata"/>
                <a:cs typeface="Alata"/>
                <a:sym typeface="Alata"/>
              </a:rPr>
              <a:t>This presentation template uses the following free fonts:</a:t>
            </a:r>
            <a:endParaRPr sz="700"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2A1C49"/>
              </a:solidFill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2A1C49"/>
              </a:solidFill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2A1C49"/>
              </a:solidFill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2A1C49"/>
              </a:solidFill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2A1C49"/>
                </a:solidFill>
                <a:latin typeface="Alata"/>
                <a:ea typeface="Alata"/>
                <a:cs typeface="Alata"/>
                <a:sym typeface="Alata"/>
              </a:rPr>
              <a:t>You can find these fonts online too. Happy designing! </a:t>
            </a:r>
            <a:endParaRPr sz="700"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15336"/>
                </a:solidFill>
                <a:latin typeface="Alata"/>
                <a:ea typeface="Alata"/>
                <a:cs typeface="Alata"/>
                <a:sym typeface="Alata"/>
              </a:rPr>
              <a:t>Don't forget to delete this page before presenting. </a:t>
            </a:r>
            <a:endParaRPr sz="700"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F15336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519" name="Google Shape;519;p27"/>
          <p:cNvSpPr/>
          <p:nvPr/>
        </p:nvSpPr>
        <p:spPr>
          <a:xfrm rot="1077003">
            <a:off x="6071728" y="2775423"/>
            <a:ext cx="1855897" cy="3382045"/>
          </a:xfrm>
          <a:custGeom>
            <a:rect b="b" l="l" r="r" t="t"/>
            <a:pathLst>
              <a:path extrusionOk="0" h="6764090" w="3711794">
                <a:moveTo>
                  <a:pt x="0" y="0"/>
                </a:moveTo>
                <a:lnTo>
                  <a:pt x="3711794" y="0"/>
                </a:lnTo>
                <a:lnTo>
                  <a:pt x="3711794" y="6764089"/>
                </a:lnTo>
                <a:lnTo>
                  <a:pt x="0" y="6764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7"/>
          <p:cNvSpPr/>
          <p:nvPr/>
        </p:nvSpPr>
        <p:spPr>
          <a:xfrm rot="241454">
            <a:off x="-167410" y="-515677"/>
            <a:ext cx="1364695" cy="2052173"/>
          </a:xfrm>
          <a:custGeom>
            <a:rect b="b" l="l" r="r" t="t"/>
            <a:pathLst>
              <a:path extrusionOk="0" h="4114800" w="2736342">
                <a:moveTo>
                  <a:pt x="0" y="0"/>
                </a:moveTo>
                <a:lnTo>
                  <a:pt x="2736342" y="0"/>
                </a:lnTo>
                <a:lnTo>
                  <a:pt x="2736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7"/>
          <p:cNvSpPr/>
          <p:nvPr/>
        </p:nvSpPr>
        <p:spPr>
          <a:xfrm rot="-3775914">
            <a:off x="8235717" y="4114800"/>
            <a:ext cx="905256" cy="2057400"/>
          </a:xfrm>
          <a:custGeom>
            <a:rect b="b" l="l" r="r" t="t"/>
            <a:pathLst>
              <a:path extrusionOk="0" h="4114800" w="1810512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7"/>
          <p:cNvSpPr/>
          <p:nvPr/>
        </p:nvSpPr>
        <p:spPr>
          <a:xfrm flipH="1">
            <a:off x="1356159" y="-400171"/>
            <a:ext cx="1310272" cy="1392054"/>
          </a:xfrm>
          <a:custGeom>
            <a:rect b="b" l="l" r="r" t="t"/>
            <a:pathLst>
              <a:path extrusionOk="0" h="2784109" w="2620543">
                <a:moveTo>
                  <a:pt x="2620543" y="0"/>
                </a:moveTo>
                <a:lnTo>
                  <a:pt x="0" y="0"/>
                </a:lnTo>
                <a:lnTo>
                  <a:pt x="0" y="2784109"/>
                </a:lnTo>
                <a:lnTo>
                  <a:pt x="2620543" y="2784109"/>
                </a:lnTo>
                <a:lnTo>
                  <a:pt x="2620543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7"/>
          <p:cNvSpPr/>
          <p:nvPr/>
        </p:nvSpPr>
        <p:spPr>
          <a:xfrm rot="-624829">
            <a:off x="1176979" y="1123187"/>
            <a:ext cx="1504572" cy="567976"/>
          </a:xfrm>
          <a:custGeom>
            <a:rect b="b" l="l" r="r" t="t"/>
            <a:pathLst>
              <a:path extrusionOk="0" h="1135951" w="3009143">
                <a:moveTo>
                  <a:pt x="0" y="0"/>
                </a:moveTo>
                <a:lnTo>
                  <a:pt x="3009143" y="0"/>
                </a:lnTo>
                <a:lnTo>
                  <a:pt x="3009143" y="1135951"/>
                </a:lnTo>
                <a:lnTo>
                  <a:pt x="0" y="1135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7"/>
          <p:cNvSpPr/>
          <p:nvPr/>
        </p:nvSpPr>
        <p:spPr>
          <a:xfrm>
            <a:off x="750829" y="1882894"/>
            <a:ext cx="1705772" cy="2057400"/>
          </a:xfrm>
          <a:custGeom>
            <a:rect b="b" l="l" r="r" t="t"/>
            <a:pathLst>
              <a:path extrusionOk="0" h="4114800" w="3411543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7"/>
          <p:cNvSpPr/>
          <p:nvPr/>
        </p:nvSpPr>
        <p:spPr>
          <a:xfrm rot="581402">
            <a:off x="7316318" y="854194"/>
            <a:ext cx="1507513" cy="2057400"/>
          </a:xfrm>
          <a:custGeom>
            <a:rect b="b" l="l" r="r" t="t"/>
            <a:pathLst>
              <a:path extrusionOk="0" h="4114800" w="3015026">
                <a:moveTo>
                  <a:pt x="0" y="0"/>
                </a:moveTo>
                <a:lnTo>
                  <a:pt x="3015026" y="0"/>
                </a:lnTo>
                <a:lnTo>
                  <a:pt x="3015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7"/>
          <p:cNvSpPr/>
          <p:nvPr/>
        </p:nvSpPr>
        <p:spPr>
          <a:xfrm rot="-2874056">
            <a:off x="6468986" y="170678"/>
            <a:ext cx="1647428" cy="1214978"/>
          </a:xfrm>
          <a:custGeom>
            <a:rect b="b" l="l" r="r" t="t"/>
            <a:pathLst>
              <a:path extrusionOk="0" h="2429956" w="3294855">
                <a:moveTo>
                  <a:pt x="0" y="0"/>
                </a:moveTo>
                <a:lnTo>
                  <a:pt x="3294855" y="0"/>
                </a:lnTo>
                <a:lnTo>
                  <a:pt x="3294855" y="2429956"/>
                </a:lnTo>
                <a:lnTo>
                  <a:pt x="0" y="2429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27"/>
          <p:cNvSpPr/>
          <p:nvPr/>
        </p:nvSpPr>
        <p:spPr>
          <a:xfrm rot="1477214">
            <a:off x="-612077" y="1829568"/>
            <a:ext cx="1224153" cy="2577164"/>
          </a:xfrm>
          <a:custGeom>
            <a:rect b="b" l="l" r="r" t="t"/>
            <a:pathLst>
              <a:path extrusionOk="0" h="5154327" w="2448305">
                <a:moveTo>
                  <a:pt x="0" y="0"/>
                </a:moveTo>
                <a:lnTo>
                  <a:pt x="2448306" y="0"/>
                </a:lnTo>
                <a:lnTo>
                  <a:pt x="2448306" y="5154327"/>
                </a:lnTo>
                <a:lnTo>
                  <a:pt x="0" y="5154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27"/>
          <p:cNvSpPr/>
          <p:nvPr/>
        </p:nvSpPr>
        <p:spPr>
          <a:xfrm rot="-1947458">
            <a:off x="8474175" y="-809170"/>
            <a:ext cx="868655" cy="3102340"/>
          </a:xfrm>
          <a:custGeom>
            <a:rect b="b" l="l" r="r" t="t"/>
            <a:pathLst>
              <a:path extrusionOk="0" h="6204679" w="1737310">
                <a:moveTo>
                  <a:pt x="0" y="0"/>
                </a:moveTo>
                <a:lnTo>
                  <a:pt x="1737310" y="0"/>
                </a:lnTo>
                <a:lnTo>
                  <a:pt x="1737310" y="6204678"/>
                </a:lnTo>
                <a:lnTo>
                  <a:pt x="0" y="6204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7"/>
          <p:cNvSpPr/>
          <p:nvPr/>
        </p:nvSpPr>
        <p:spPr>
          <a:xfrm rot="929631">
            <a:off x="8259436" y="3671339"/>
            <a:ext cx="1298133" cy="795107"/>
          </a:xfrm>
          <a:custGeom>
            <a:rect b="b" l="l" r="r" t="t"/>
            <a:pathLst>
              <a:path extrusionOk="0" h="1590214" w="2596267">
                <a:moveTo>
                  <a:pt x="0" y="0"/>
                </a:moveTo>
                <a:lnTo>
                  <a:pt x="2596267" y="0"/>
                </a:lnTo>
                <a:lnTo>
                  <a:pt x="2596267" y="1590214"/>
                </a:lnTo>
                <a:lnTo>
                  <a:pt x="0" y="1590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7"/>
          <p:cNvSpPr/>
          <p:nvPr/>
        </p:nvSpPr>
        <p:spPr>
          <a:xfrm rot="-325943">
            <a:off x="2973938" y="-131884"/>
            <a:ext cx="1202863" cy="781861"/>
          </a:xfrm>
          <a:custGeom>
            <a:rect b="b" l="l" r="r" t="t"/>
            <a:pathLst>
              <a:path extrusionOk="0" h="1563722" w="2405725">
                <a:moveTo>
                  <a:pt x="0" y="0"/>
                </a:moveTo>
                <a:lnTo>
                  <a:pt x="2405726" y="0"/>
                </a:lnTo>
                <a:lnTo>
                  <a:pt x="2405726" y="1563722"/>
                </a:lnTo>
                <a:lnTo>
                  <a:pt x="0" y="1563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27"/>
          <p:cNvSpPr/>
          <p:nvPr/>
        </p:nvSpPr>
        <p:spPr>
          <a:xfrm>
            <a:off x="4741348" y="-1215767"/>
            <a:ext cx="1885093" cy="2057400"/>
          </a:xfrm>
          <a:custGeom>
            <a:rect b="b" l="l" r="r" t="t"/>
            <a:pathLst>
              <a:path extrusionOk="0" h="4114800" w="3770186">
                <a:moveTo>
                  <a:pt x="0" y="0"/>
                </a:moveTo>
                <a:lnTo>
                  <a:pt x="3770186" y="0"/>
                </a:lnTo>
                <a:lnTo>
                  <a:pt x="37701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27"/>
          <p:cNvSpPr/>
          <p:nvPr/>
        </p:nvSpPr>
        <p:spPr>
          <a:xfrm>
            <a:off x="-444471" y="3697760"/>
            <a:ext cx="1715357" cy="2057400"/>
          </a:xfrm>
          <a:custGeom>
            <a:rect b="b" l="l" r="r" t="t"/>
            <a:pathLst>
              <a:path extrusionOk="0" h="4114800" w="3430714">
                <a:moveTo>
                  <a:pt x="0" y="0"/>
                </a:moveTo>
                <a:lnTo>
                  <a:pt x="3430714" y="0"/>
                </a:lnTo>
                <a:lnTo>
                  <a:pt x="3430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7"/>
          <p:cNvSpPr/>
          <p:nvPr/>
        </p:nvSpPr>
        <p:spPr>
          <a:xfrm rot="-4205009">
            <a:off x="8137257" y="2342010"/>
            <a:ext cx="1814328" cy="614603"/>
          </a:xfrm>
          <a:custGeom>
            <a:rect b="b" l="l" r="r" t="t"/>
            <a:pathLst>
              <a:path extrusionOk="0" h="1229207" w="3628655">
                <a:moveTo>
                  <a:pt x="0" y="0"/>
                </a:moveTo>
                <a:lnTo>
                  <a:pt x="3628655" y="0"/>
                </a:lnTo>
                <a:lnTo>
                  <a:pt x="3628655" y="1229207"/>
                </a:lnTo>
                <a:lnTo>
                  <a:pt x="0" y="122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7"/>
          <p:cNvSpPr/>
          <p:nvPr/>
        </p:nvSpPr>
        <p:spPr>
          <a:xfrm>
            <a:off x="1348067" y="4068892"/>
            <a:ext cx="1162397" cy="2852507"/>
          </a:xfrm>
          <a:custGeom>
            <a:rect b="b" l="l" r="r" t="t"/>
            <a:pathLst>
              <a:path extrusionOk="0" h="5705014" w="2324793">
                <a:moveTo>
                  <a:pt x="0" y="0"/>
                </a:moveTo>
                <a:lnTo>
                  <a:pt x="2324793" y="0"/>
                </a:lnTo>
                <a:lnTo>
                  <a:pt x="2324793" y="5705013"/>
                </a:lnTo>
                <a:lnTo>
                  <a:pt x="0" y="5705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7"/>
          <p:cNvSpPr/>
          <p:nvPr/>
        </p:nvSpPr>
        <p:spPr>
          <a:xfrm rot="-2700000">
            <a:off x="2694985" y="4113167"/>
            <a:ext cx="489291" cy="706556"/>
          </a:xfrm>
          <a:custGeom>
            <a:rect b="b" l="l" r="r" t="t"/>
            <a:pathLst>
              <a:path extrusionOk="0" h="1413113" w="978581">
                <a:moveTo>
                  <a:pt x="0" y="0"/>
                </a:moveTo>
                <a:lnTo>
                  <a:pt x="978581" y="0"/>
                </a:lnTo>
                <a:lnTo>
                  <a:pt x="978581" y="1413113"/>
                </a:lnTo>
                <a:lnTo>
                  <a:pt x="0" y="1413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27"/>
          <p:cNvSpPr/>
          <p:nvPr/>
        </p:nvSpPr>
        <p:spPr>
          <a:xfrm rot="2879786">
            <a:off x="3188669" y="4609502"/>
            <a:ext cx="489291" cy="706557"/>
          </a:xfrm>
          <a:custGeom>
            <a:rect b="b" l="l" r="r" t="t"/>
            <a:pathLst>
              <a:path extrusionOk="0" h="1413113" w="978581">
                <a:moveTo>
                  <a:pt x="0" y="0"/>
                </a:moveTo>
                <a:lnTo>
                  <a:pt x="978581" y="0"/>
                </a:lnTo>
                <a:lnTo>
                  <a:pt x="978581" y="1413114"/>
                </a:lnTo>
                <a:lnTo>
                  <a:pt x="0" y="141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27"/>
          <p:cNvSpPr/>
          <p:nvPr/>
        </p:nvSpPr>
        <p:spPr>
          <a:xfrm>
            <a:off x="4947794" y="4212110"/>
            <a:ext cx="1783929" cy="1346866"/>
          </a:xfrm>
          <a:custGeom>
            <a:rect b="b" l="l" r="r" t="t"/>
            <a:pathLst>
              <a:path extrusionOk="0" h="2693732" w="3567857">
                <a:moveTo>
                  <a:pt x="0" y="0"/>
                </a:moveTo>
                <a:lnTo>
                  <a:pt x="3567857" y="0"/>
                </a:lnTo>
                <a:lnTo>
                  <a:pt x="3567857" y="2693732"/>
                </a:lnTo>
                <a:lnTo>
                  <a:pt x="0" y="2693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27"/>
          <p:cNvSpPr/>
          <p:nvPr/>
        </p:nvSpPr>
        <p:spPr>
          <a:xfrm rot="-1128747">
            <a:off x="3885284" y="4413274"/>
            <a:ext cx="1066672" cy="1162585"/>
          </a:xfrm>
          <a:custGeom>
            <a:rect b="b" l="l" r="r" t="t"/>
            <a:pathLst>
              <a:path extrusionOk="0" h="2325170" w="2133344">
                <a:moveTo>
                  <a:pt x="0" y="0"/>
                </a:moveTo>
                <a:lnTo>
                  <a:pt x="2133344" y="0"/>
                </a:lnTo>
                <a:lnTo>
                  <a:pt x="2133344" y="2325170"/>
                </a:lnTo>
                <a:lnTo>
                  <a:pt x="0" y="232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9" name="Google Shape;539;p27"/>
          <p:cNvGrpSpPr/>
          <p:nvPr/>
        </p:nvGrpSpPr>
        <p:grpSpPr>
          <a:xfrm>
            <a:off x="3740082" y="3100291"/>
            <a:ext cx="1663856" cy="585000"/>
            <a:chOff x="0" y="-47625"/>
            <a:chExt cx="4436950" cy="1560000"/>
          </a:xfrm>
        </p:grpSpPr>
        <p:sp>
          <p:nvSpPr>
            <p:cNvPr id="540" name="Google Shape;540;p27"/>
            <p:cNvSpPr txBox="1"/>
            <p:nvPr/>
          </p:nvSpPr>
          <p:spPr>
            <a:xfrm>
              <a:off x="0" y="-47625"/>
              <a:ext cx="17949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ART NUVO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BATANGAS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COURGETE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</p:txBody>
        </p:sp>
        <p:sp>
          <p:nvSpPr>
            <p:cNvPr id="541" name="Google Shape;541;p27"/>
            <p:cNvSpPr txBox="1"/>
            <p:nvPr/>
          </p:nvSpPr>
          <p:spPr>
            <a:xfrm>
              <a:off x="2601250" y="-47625"/>
              <a:ext cx="18357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BLUEBERRY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BANGERS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2A1C49"/>
                  </a:solidFill>
                  <a:latin typeface="Alata"/>
                  <a:ea typeface="Alata"/>
                  <a:cs typeface="Alata"/>
                  <a:sym typeface="Alata"/>
                </a:rPr>
                <a:t>CALENDINE</a:t>
              </a:r>
              <a:endParaRPr sz="700">
                <a:latin typeface="Alata"/>
                <a:ea typeface="Alata"/>
                <a:cs typeface="Alata"/>
                <a:sym typeface="Alat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A8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8"/>
          <p:cNvSpPr/>
          <p:nvPr/>
        </p:nvSpPr>
        <p:spPr>
          <a:xfrm>
            <a:off x="3601550" y="855202"/>
            <a:ext cx="2048666" cy="512166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28"/>
          <p:cNvSpPr/>
          <p:nvPr/>
        </p:nvSpPr>
        <p:spPr>
          <a:xfrm rot="-1060450">
            <a:off x="5014" y="2655716"/>
            <a:ext cx="2960496" cy="3610360"/>
          </a:xfrm>
          <a:custGeom>
            <a:rect b="b" l="l" r="r" t="t"/>
            <a:pathLst>
              <a:path extrusionOk="0" h="7220721" w="5920991">
                <a:moveTo>
                  <a:pt x="0" y="0"/>
                </a:moveTo>
                <a:lnTo>
                  <a:pt x="5920991" y="0"/>
                </a:lnTo>
                <a:lnTo>
                  <a:pt x="5920991" y="7220720"/>
                </a:lnTo>
                <a:lnTo>
                  <a:pt x="0" y="722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28"/>
          <p:cNvSpPr/>
          <p:nvPr/>
        </p:nvSpPr>
        <p:spPr>
          <a:xfrm rot="-2460644">
            <a:off x="7091972" y="-851072"/>
            <a:ext cx="2981944" cy="3086100"/>
          </a:xfrm>
          <a:custGeom>
            <a:rect b="b" l="l" r="r" t="t"/>
            <a:pathLst>
              <a:path extrusionOk="0" h="6172200" w="5963888">
                <a:moveTo>
                  <a:pt x="0" y="0"/>
                </a:moveTo>
                <a:lnTo>
                  <a:pt x="5963888" y="0"/>
                </a:lnTo>
                <a:lnTo>
                  <a:pt x="596388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28"/>
          <p:cNvSpPr/>
          <p:nvPr/>
        </p:nvSpPr>
        <p:spPr>
          <a:xfrm rot="2622884">
            <a:off x="-326935" y="-219829"/>
            <a:ext cx="905256" cy="2057400"/>
          </a:xfrm>
          <a:custGeom>
            <a:rect b="b" l="l" r="r" t="t"/>
            <a:pathLst>
              <a:path extrusionOk="0" h="4114800" w="1810512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28"/>
          <p:cNvSpPr/>
          <p:nvPr/>
        </p:nvSpPr>
        <p:spPr>
          <a:xfrm rot="2622884">
            <a:off x="7187518" y="3734332"/>
            <a:ext cx="905256" cy="2057400"/>
          </a:xfrm>
          <a:custGeom>
            <a:rect b="b" l="l" r="r" t="t"/>
            <a:pathLst>
              <a:path extrusionOk="0" h="4114800" w="1810512">
                <a:moveTo>
                  <a:pt x="0" y="0"/>
                </a:moveTo>
                <a:lnTo>
                  <a:pt x="1810512" y="0"/>
                </a:lnTo>
                <a:lnTo>
                  <a:pt x="1810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28"/>
          <p:cNvSpPr txBox="1"/>
          <p:nvPr/>
        </p:nvSpPr>
        <p:spPr>
          <a:xfrm>
            <a:off x="1163750" y="1821858"/>
            <a:ext cx="6816488" cy="926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2A1C49"/>
                </a:solidFill>
                <a:latin typeface="Maiden Orange"/>
                <a:ea typeface="Maiden Orange"/>
                <a:cs typeface="Maiden Orange"/>
                <a:sym typeface="Maiden Orange"/>
              </a:rPr>
              <a:t>This presentation template is free for everyone to use thanks to the following: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52" name="Google Shape;552;p28"/>
          <p:cNvSpPr txBox="1"/>
          <p:nvPr/>
        </p:nvSpPr>
        <p:spPr>
          <a:xfrm>
            <a:off x="1456569" y="3150085"/>
            <a:ext cx="632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15336"/>
                </a:solidFill>
                <a:latin typeface="Alata"/>
                <a:ea typeface="Alata"/>
                <a:cs typeface="Alata"/>
                <a:sym typeface="Alata"/>
              </a:rPr>
              <a:t>SlidesCarnival for the presentation template</a:t>
            </a:r>
            <a:endParaRPr sz="700">
              <a:latin typeface="Alata"/>
              <a:ea typeface="Alata"/>
              <a:cs typeface="Alata"/>
              <a:sym typeface="Alata"/>
            </a:endParaRPr>
          </a:p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F15336"/>
                </a:solidFill>
                <a:latin typeface="Alata"/>
                <a:ea typeface="Alata"/>
                <a:cs typeface="Alata"/>
                <a:sym typeface="Alata"/>
              </a:rPr>
              <a:t>Pexels for the photos</a:t>
            </a:r>
            <a:endParaRPr sz="700"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553" name="Google Shape;553;p28"/>
          <p:cNvSpPr txBox="1"/>
          <p:nvPr/>
        </p:nvSpPr>
        <p:spPr>
          <a:xfrm>
            <a:off x="1456569" y="3834743"/>
            <a:ext cx="6325988" cy="463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500" u="none" cap="none" strike="noStrike">
                <a:solidFill>
                  <a:srgbClr val="2A1C49"/>
                </a:solidFill>
                <a:latin typeface="Maiden Orange"/>
                <a:ea typeface="Maiden Orange"/>
                <a:cs typeface="Maiden Orange"/>
                <a:sym typeface="Maiden Orange"/>
              </a:rPr>
              <a:t>Happy designing! 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  <p:sp>
        <p:nvSpPr>
          <p:cNvPr id="554" name="Google Shape;554;p28"/>
          <p:cNvSpPr/>
          <p:nvPr/>
        </p:nvSpPr>
        <p:spPr>
          <a:xfrm rot="6163301">
            <a:off x="1314765" y="152516"/>
            <a:ext cx="618369" cy="1405386"/>
          </a:xfrm>
          <a:custGeom>
            <a:rect b="b" l="l" r="r" t="t"/>
            <a:pathLst>
              <a:path extrusionOk="0" h="2810772" w="1236739">
                <a:moveTo>
                  <a:pt x="0" y="0"/>
                </a:moveTo>
                <a:lnTo>
                  <a:pt x="1236739" y="0"/>
                </a:lnTo>
                <a:lnTo>
                  <a:pt x="1236739" y="2810771"/>
                </a:lnTo>
                <a:lnTo>
                  <a:pt x="0" y="2810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28"/>
          <p:cNvSpPr/>
          <p:nvPr/>
        </p:nvSpPr>
        <p:spPr>
          <a:xfrm rot="6163301">
            <a:off x="8829218" y="4106678"/>
            <a:ext cx="618370" cy="1405386"/>
          </a:xfrm>
          <a:custGeom>
            <a:rect b="b" l="l" r="r" t="t"/>
            <a:pathLst>
              <a:path extrusionOk="0" h="2810772" w="1236739">
                <a:moveTo>
                  <a:pt x="0" y="0"/>
                </a:moveTo>
                <a:lnTo>
                  <a:pt x="1236740" y="0"/>
                </a:lnTo>
                <a:lnTo>
                  <a:pt x="1236740" y="2810772"/>
                </a:lnTo>
                <a:lnTo>
                  <a:pt x="0" y="2810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71" y="180825"/>
            <a:ext cx="4838701" cy="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3"/>
          <p:cNvSpPr/>
          <p:nvPr/>
        </p:nvSpPr>
        <p:spPr>
          <a:xfrm>
            <a:off x="5135533" y="161925"/>
            <a:ext cx="4008467" cy="2095625"/>
          </a:xfrm>
          <a:custGeom>
            <a:rect b="b" l="l" r="r" t="t"/>
            <a:pathLst>
              <a:path extrusionOk="0" h="4191250" w="8016934">
                <a:moveTo>
                  <a:pt x="0" y="0"/>
                </a:moveTo>
                <a:lnTo>
                  <a:pt x="8016934" y="0"/>
                </a:lnTo>
                <a:lnTo>
                  <a:pt x="8016934" y="4191250"/>
                </a:lnTo>
                <a:lnTo>
                  <a:pt x="0" y="4191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7231721" y="-1104900"/>
            <a:ext cx="2395808" cy="2057400"/>
          </a:xfrm>
          <a:custGeom>
            <a:rect b="b" l="l" r="r" t="t"/>
            <a:pathLst>
              <a:path extrusionOk="0" h="4114800" w="4791616">
                <a:moveTo>
                  <a:pt x="0" y="0"/>
                </a:moveTo>
                <a:lnTo>
                  <a:pt x="4791616" y="0"/>
                </a:lnTo>
                <a:lnTo>
                  <a:pt x="4791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3"/>
          <p:cNvSpPr/>
          <p:nvPr/>
        </p:nvSpPr>
        <p:spPr>
          <a:xfrm>
            <a:off x="-998660" y="850590"/>
            <a:ext cx="2395808" cy="2057400"/>
          </a:xfrm>
          <a:custGeom>
            <a:rect b="b" l="l" r="r" t="t"/>
            <a:pathLst>
              <a:path extrusionOk="0" h="4114800" w="4791616">
                <a:moveTo>
                  <a:pt x="0" y="0"/>
                </a:moveTo>
                <a:lnTo>
                  <a:pt x="4791616" y="0"/>
                </a:lnTo>
                <a:lnTo>
                  <a:pt x="4791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3"/>
          <p:cNvSpPr/>
          <p:nvPr/>
        </p:nvSpPr>
        <p:spPr>
          <a:xfrm rot="-387075">
            <a:off x="6687976" y="3676775"/>
            <a:ext cx="2579812" cy="2057400"/>
          </a:xfrm>
          <a:custGeom>
            <a:rect b="b" l="l" r="r" t="t"/>
            <a:pathLst>
              <a:path extrusionOk="0" h="4114800" w="5159624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3"/>
          <p:cNvSpPr/>
          <p:nvPr/>
        </p:nvSpPr>
        <p:spPr>
          <a:xfrm rot="2700000">
            <a:off x="4503083" y="1829752"/>
            <a:ext cx="1576978" cy="1815226"/>
          </a:xfrm>
          <a:custGeom>
            <a:rect b="b" l="l" r="r" t="t"/>
            <a:pathLst>
              <a:path extrusionOk="0" h="3630452" w="3153955">
                <a:moveTo>
                  <a:pt x="0" y="0"/>
                </a:moveTo>
                <a:lnTo>
                  <a:pt x="3153955" y="0"/>
                </a:lnTo>
                <a:lnTo>
                  <a:pt x="3153955" y="3630452"/>
                </a:lnTo>
                <a:lnTo>
                  <a:pt x="0" y="3630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3"/>
          <p:cNvSpPr/>
          <p:nvPr/>
        </p:nvSpPr>
        <p:spPr>
          <a:xfrm rot="-1374778">
            <a:off x="-311318" y="3209274"/>
            <a:ext cx="2002618" cy="2442217"/>
          </a:xfrm>
          <a:custGeom>
            <a:rect b="b" l="l" r="r" t="t"/>
            <a:pathLst>
              <a:path extrusionOk="0" h="4884434" w="4005236">
                <a:moveTo>
                  <a:pt x="0" y="0"/>
                </a:moveTo>
                <a:lnTo>
                  <a:pt x="4005236" y="0"/>
                </a:lnTo>
                <a:lnTo>
                  <a:pt x="4005236" y="4884433"/>
                </a:lnTo>
                <a:lnTo>
                  <a:pt x="0" y="4884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13"/>
          <p:cNvSpPr/>
          <p:nvPr/>
        </p:nvSpPr>
        <p:spPr>
          <a:xfrm>
            <a:off x="1497088" y="3600450"/>
            <a:ext cx="796775" cy="2057400"/>
          </a:xfrm>
          <a:custGeom>
            <a:rect b="b" l="l" r="r" t="t"/>
            <a:pathLst>
              <a:path extrusionOk="0" h="4114800" w="1593550">
                <a:moveTo>
                  <a:pt x="0" y="0"/>
                </a:moveTo>
                <a:lnTo>
                  <a:pt x="1593550" y="0"/>
                </a:lnTo>
                <a:lnTo>
                  <a:pt x="1593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3"/>
          <p:cNvSpPr/>
          <p:nvPr/>
        </p:nvSpPr>
        <p:spPr>
          <a:xfrm rot="1874386">
            <a:off x="5024155" y="3594416"/>
            <a:ext cx="1705772" cy="2057400"/>
          </a:xfrm>
          <a:custGeom>
            <a:rect b="b" l="l" r="r" t="t"/>
            <a:pathLst>
              <a:path extrusionOk="0" h="4114800" w="3411543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3"/>
          <p:cNvSpPr/>
          <p:nvPr/>
        </p:nvSpPr>
        <p:spPr>
          <a:xfrm rot="2232398">
            <a:off x="1025323" y="1841249"/>
            <a:ext cx="1494632" cy="1461003"/>
          </a:xfrm>
          <a:custGeom>
            <a:rect b="b" l="l" r="r" t="t"/>
            <a:pathLst>
              <a:path extrusionOk="0" h="2922005" w="2989263">
                <a:moveTo>
                  <a:pt x="0" y="0"/>
                </a:moveTo>
                <a:lnTo>
                  <a:pt x="2989263" y="0"/>
                </a:lnTo>
                <a:lnTo>
                  <a:pt x="2989263" y="2922004"/>
                </a:lnTo>
                <a:lnTo>
                  <a:pt x="0" y="2922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3"/>
          <p:cNvSpPr/>
          <p:nvPr/>
        </p:nvSpPr>
        <p:spPr>
          <a:xfrm rot="-1958277">
            <a:off x="5941496" y="1948446"/>
            <a:ext cx="1525782" cy="1711957"/>
          </a:xfrm>
          <a:custGeom>
            <a:rect b="b" l="l" r="r" t="t"/>
            <a:pathLst>
              <a:path extrusionOk="0" h="3423915" w="3051565">
                <a:moveTo>
                  <a:pt x="0" y="0"/>
                </a:moveTo>
                <a:lnTo>
                  <a:pt x="3051565" y="0"/>
                </a:lnTo>
                <a:lnTo>
                  <a:pt x="3051565" y="3423916"/>
                </a:lnTo>
                <a:lnTo>
                  <a:pt x="0" y="3423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3"/>
          <p:cNvSpPr/>
          <p:nvPr/>
        </p:nvSpPr>
        <p:spPr>
          <a:xfrm>
            <a:off x="2460107" y="4008127"/>
            <a:ext cx="2035475" cy="1618203"/>
          </a:xfrm>
          <a:custGeom>
            <a:rect b="b" l="l" r="r" t="t"/>
            <a:pathLst>
              <a:path extrusionOk="0" h="3236405" w="4070949">
                <a:moveTo>
                  <a:pt x="0" y="0"/>
                </a:moveTo>
                <a:lnTo>
                  <a:pt x="4070949" y="0"/>
                </a:lnTo>
                <a:lnTo>
                  <a:pt x="4070949" y="3236404"/>
                </a:lnTo>
                <a:lnTo>
                  <a:pt x="0" y="323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3"/>
          <p:cNvSpPr/>
          <p:nvPr/>
        </p:nvSpPr>
        <p:spPr>
          <a:xfrm rot="482944">
            <a:off x="3875607" y="931614"/>
            <a:ext cx="1647180" cy="1214796"/>
          </a:xfrm>
          <a:custGeom>
            <a:rect b="b" l="l" r="r" t="t"/>
            <a:pathLst>
              <a:path extrusionOk="0" h="2429956" w="3294855">
                <a:moveTo>
                  <a:pt x="0" y="0"/>
                </a:moveTo>
                <a:lnTo>
                  <a:pt x="3294855" y="0"/>
                </a:lnTo>
                <a:lnTo>
                  <a:pt x="3294855" y="2429955"/>
                </a:lnTo>
                <a:lnTo>
                  <a:pt x="0" y="2429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3"/>
          <p:cNvSpPr/>
          <p:nvPr/>
        </p:nvSpPr>
        <p:spPr>
          <a:xfrm>
            <a:off x="7323105" y="2333484"/>
            <a:ext cx="2213041" cy="1266966"/>
          </a:xfrm>
          <a:custGeom>
            <a:rect b="b" l="l" r="r" t="t"/>
            <a:pathLst>
              <a:path extrusionOk="0" h="2533932" w="4426083">
                <a:moveTo>
                  <a:pt x="0" y="0"/>
                </a:moveTo>
                <a:lnTo>
                  <a:pt x="4426082" y="0"/>
                </a:lnTo>
                <a:lnTo>
                  <a:pt x="4426082" y="2533932"/>
                </a:lnTo>
                <a:lnTo>
                  <a:pt x="0" y="2533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3"/>
          <p:cNvSpPr/>
          <p:nvPr/>
        </p:nvSpPr>
        <p:spPr>
          <a:xfrm>
            <a:off x="2460107" y="1879290"/>
            <a:ext cx="1987963" cy="2057400"/>
          </a:xfrm>
          <a:custGeom>
            <a:rect b="b" l="l" r="r" t="t"/>
            <a:pathLst>
              <a:path extrusionOk="0" h="4114800" w="3975926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3"/>
          <p:cNvSpPr/>
          <p:nvPr/>
        </p:nvSpPr>
        <p:spPr>
          <a:xfrm rot="-994514">
            <a:off x="3587443" y="3699980"/>
            <a:ext cx="2053743" cy="649730"/>
          </a:xfrm>
          <a:custGeom>
            <a:rect b="b" l="l" r="r" t="t"/>
            <a:pathLst>
              <a:path extrusionOk="0" h="1299459" w="4107487">
                <a:moveTo>
                  <a:pt x="0" y="0"/>
                </a:moveTo>
                <a:lnTo>
                  <a:pt x="4107486" y="0"/>
                </a:lnTo>
                <a:lnTo>
                  <a:pt x="4107486" y="1299460"/>
                </a:lnTo>
                <a:lnTo>
                  <a:pt x="0" y="1299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3"/>
          <p:cNvSpPr/>
          <p:nvPr/>
        </p:nvSpPr>
        <p:spPr>
          <a:xfrm rot="-710879">
            <a:off x="1479921" y="812507"/>
            <a:ext cx="2271363" cy="1041988"/>
          </a:xfrm>
          <a:custGeom>
            <a:rect b="b" l="l" r="r" t="t"/>
            <a:pathLst>
              <a:path extrusionOk="0" h="2083975" w="4542725">
                <a:moveTo>
                  <a:pt x="0" y="0"/>
                </a:moveTo>
                <a:lnTo>
                  <a:pt x="4542724" y="0"/>
                </a:lnTo>
                <a:lnTo>
                  <a:pt x="4542724" y="2083975"/>
                </a:lnTo>
                <a:lnTo>
                  <a:pt x="0" y="2083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9628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03300" cy="52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/>
          <p:nvPr/>
        </p:nvSpPr>
        <p:spPr>
          <a:xfrm>
            <a:off x="5825429" y="-29438"/>
            <a:ext cx="2480237" cy="1552590"/>
          </a:xfrm>
          <a:custGeom>
            <a:rect b="b" l="l" r="r" t="t"/>
            <a:pathLst>
              <a:path extrusionOk="0" h="3105179" w="4960474">
                <a:moveTo>
                  <a:pt x="0" y="0"/>
                </a:moveTo>
                <a:lnTo>
                  <a:pt x="4960474" y="0"/>
                </a:lnTo>
                <a:lnTo>
                  <a:pt x="4960474" y="3105179"/>
                </a:lnTo>
                <a:lnTo>
                  <a:pt x="0" y="3105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4"/>
          <p:cNvSpPr txBox="1"/>
          <p:nvPr/>
        </p:nvSpPr>
        <p:spPr>
          <a:xfrm>
            <a:off x="6542575" y="185450"/>
            <a:ext cx="97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700" u="none" cap="none" strike="noStrike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6119325" y="607750"/>
            <a:ext cx="194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200" u="none" cap="none" strike="noStrike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HEADING</a:t>
            </a:r>
            <a:endParaRPr sz="700">
              <a:latin typeface="Sriracha"/>
              <a:ea typeface="Sriracha"/>
              <a:cs typeface="Sriracha"/>
              <a:sym typeface="Srirach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DF64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/>
          <p:nvPr/>
        </p:nvSpPr>
        <p:spPr>
          <a:xfrm rot="1966292">
            <a:off x="1035667" y="923925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5"/>
          <p:cNvSpPr/>
          <p:nvPr/>
        </p:nvSpPr>
        <p:spPr>
          <a:xfrm rot="1966292">
            <a:off x="4319496" y="-47625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5"/>
          <p:cNvSpPr/>
          <p:nvPr/>
        </p:nvSpPr>
        <p:spPr>
          <a:xfrm rot="1966292">
            <a:off x="1997692" y="-1146673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5"/>
          <p:cNvSpPr/>
          <p:nvPr/>
        </p:nvSpPr>
        <p:spPr>
          <a:xfrm rot="1966292">
            <a:off x="5281521" y="-2118223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5"/>
          <p:cNvSpPr/>
          <p:nvPr/>
        </p:nvSpPr>
        <p:spPr>
          <a:xfrm rot="1966292">
            <a:off x="3479060" y="2177769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5"/>
          <p:cNvSpPr/>
          <p:nvPr/>
        </p:nvSpPr>
        <p:spPr>
          <a:xfrm rot="1966292">
            <a:off x="2474345" y="4241021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7" y="0"/>
                </a:lnTo>
                <a:lnTo>
                  <a:pt x="2873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5"/>
          <p:cNvSpPr/>
          <p:nvPr/>
        </p:nvSpPr>
        <p:spPr>
          <a:xfrm rot="1232490">
            <a:off x="5916551" y="3393147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5"/>
          <p:cNvSpPr/>
          <p:nvPr/>
        </p:nvSpPr>
        <p:spPr>
          <a:xfrm rot="1966292">
            <a:off x="6762889" y="1339352"/>
            <a:ext cx="1436848" cy="2057400"/>
          </a:xfrm>
          <a:custGeom>
            <a:rect b="b" l="l" r="r" t="t"/>
            <a:pathLst>
              <a:path extrusionOk="0" h="4114800" w="2873696">
                <a:moveTo>
                  <a:pt x="0" y="0"/>
                </a:moveTo>
                <a:lnTo>
                  <a:pt x="2873696" y="0"/>
                </a:lnTo>
                <a:lnTo>
                  <a:pt x="28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5"/>
          <p:cNvSpPr/>
          <p:nvPr/>
        </p:nvSpPr>
        <p:spPr>
          <a:xfrm rot="-68047">
            <a:off x="1818560" y="2571750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5"/>
          <p:cNvSpPr/>
          <p:nvPr/>
        </p:nvSpPr>
        <p:spPr>
          <a:xfrm rot="-68047">
            <a:off x="5102389" y="1600200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5"/>
          <p:cNvSpPr/>
          <p:nvPr/>
        </p:nvSpPr>
        <p:spPr>
          <a:xfrm rot="-68047">
            <a:off x="181005" y="3812396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5"/>
          <p:cNvSpPr/>
          <p:nvPr/>
        </p:nvSpPr>
        <p:spPr>
          <a:xfrm rot="-68047">
            <a:off x="2736344" y="558302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5"/>
          <p:cNvSpPr/>
          <p:nvPr/>
        </p:nvSpPr>
        <p:spPr>
          <a:xfrm rot="-68047">
            <a:off x="3433563" y="-1556248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5"/>
          <p:cNvSpPr/>
          <p:nvPr/>
        </p:nvSpPr>
        <p:spPr>
          <a:xfrm rot="-68047">
            <a:off x="6064414" y="-470398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5"/>
          <p:cNvSpPr/>
          <p:nvPr/>
        </p:nvSpPr>
        <p:spPr>
          <a:xfrm rot="-68047">
            <a:off x="4405171" y="3749177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1" y="0"/>
                </a:lnTo>
                <a:lnTo>
                  <a:pt x="27079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5"/>
          <p:cNvSpPr/>
          <p:nvPr/>
        </p:nvSpPr>
        <p:spPr>
          <a:xfrm rot="-68047">
            <a:off x="-976283" y="903381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5"/>
          <p:cNvSpPr/>
          <p:nvPr/>
        </p:nvSpPr>
        <p:spPr>
          <a:xfrm rot="-68047">
            <a:off x="7501541" y="3164149"/>
            <a:ext cx="1353981" cy="2057400"/>
          </a:xfrm>
          <a:custGeom>
            <a:rect b="b" l="l" r="r" t="t"/>
            <a:pathLst>
              <a:path extrusionOk="0" h="4114800" w="2707961">
                <a:moveTo>
                  <a:pt x="0" y="0"/>
                </a:moveTo>
                <a:lnTo>
                  <a:pt x="2707962" y="0"/>
                </a:lnTo>
                <a:lnTo>
                  <a:pt x="2707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5"/>
          <p:cNvSpPr/>
          <p:nvPr/>
        </p:nvSpPr>
        <p:spPr>
          <a:xfrm>
            <a:off x="-665702" y="-472552"/>
            <a:ext cx="3580696" cy="9330802"/>
          </a:xfrm>
          <a:custGeom>
            <a:rect b="b" l="l" r="r" t="t"/>
            <a:pathLst>
              <a:path extrusionOk="0" h="18661604" w="7161391">
                <a:moveTo>
                  <a:pt x="0" y="0"/>
                </a:moveTo>
                <a:lnTo>
                  <a:pt x="7161390" y="0"/>
                </a:lnTo>
                <a:lnTo>
                  <a:pt x="7161390" y="18661604"/>
                </a:lnTo>
                <a:lnTo>
                  <a:pt x="0" y="18661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5"/>
          <p:cNvSpPr/>
          <p:nvPr/>
        </p:nvSpPr>
        <p:spPr>
          <a:xfrm>
            <a:off x="5082161" y="-388826"/>
            <a:ext cx="4831176" cy="7190588"/>
          </a:xfrm>
          <a:custGeom>
            <a:rect b="b" l="l" r="r" t="t"/>
            <a:pathLst>
              <a:path extrusionOk="0" h="14381177" w="9662353">
                <a:moveTo>
                  <a:pt x="0" y="0"/>
                </a:moveTo>
                <a:lnTo>
                  <a:pt x="9662353" y="0"/>
                </a:lnTo>
                <a:lnTo>
                  <a:pt x="9662353" y="14381177"/>
                </a:lnTo>
                <a:lnTo>
                  <a:pt x="0" y="14381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CD5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5247"/>
            <a:ext cx="91440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6"/>
          <p:cNvSpPr/>
          <p:nvPr/>
        </p:nvSpPr>
        <p:spPr>
          <a:xfrm>
            <a:off x="-129346" y="2435315"/>
            <a:ext cx="2913133" cy="2057400"/>
          </a:xfrm>
          <a:custGeom>
            <a:rect b="b" l="l" r="r" t="t"/>
            <a:pathLst>
              <a:path extrusionOk="0" h="4114800" w="5826265">
                <a:moveTo>
                  <a:pt x="0" y="0"/>
                </a:moveTo>
                <a:lnTo>
                  <a:pt x="5826266" y="0"/>
                </a:lnTo>
                <a:lnTo>
                  <a:pt x="58262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6"/>
          <p:cNvSpPr txBox="1"/>
          <p:nvPr/>
        </p:nvSpPr>
        <p:spPr>
          <a:xfrm>
            <a:off x="448701" y="2857825"/>
            <a:ext cx="14295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Add a</a:t>
            </a:r>
            <a:endParaRPr sz="700"/>
          </a:p>
          <a:p>
            <a:pPr indent="0" lvl="0" marL="0" marR="0" rtl="0" algn="ctr">
              <a:lnSpc>
                <a:spcPct val="6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heading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2B1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2477671" y="-50258"/>
            <a:ext cx="4188659" cy="5244018"/>
          </a:xfrm>
          <a:custGeom>
            <a:rect b="b" l="l" r="r" t="t"/>
            <a:pathLst>
              <a:path extrusionOk="0" h="10488035" w="8377318">
                <a:moveTo>
                  <a:pt x="0" y="0"/>
                </a:moveTo>
                <a:lnTo>
                  <a:pt x="8377318" y="0"/>
                </a:lnTo>
                <a:lnTo>
                  <a:pt x="8377318" y="10488034"/>
                </a:lnTo>
                <a:lnTo>
                  <a:pt x="0" y="10488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7"/>
          <p:cNvSpPr/>
          <p:nvPr/>
        </p:nvSpPr>
        <p:spPr>
          <a:xfrm>
            <a:off x="6666330" y="-838200"/>
            <a:ext cx="4485913" cy="4114800"/>
          </a:xfrm>
          <a:custGeom>
            <a:rect b="b" l="l" r="r" t="t"/>
            <a:pathLst>
              <a:path extrusionOk="0" h="8229600" w="8971827">
                <a:moveTo>
                  <a:pt x="0" y="0"/>
                </a:moveTo>
                <a:lnTo>
                  <a:pt x="8971826" y="0"/>
                </a:lnTo>
                <a:lnTo>
                  <a:pt x="89718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7"/>
          <p:cNvSpPr/>
          <p:nvPr/>
        </p:nvSpPr>
        <p:spPr>
          <a:xfrm>
            <a:off x="-414096" y="2905125"/>
            <a:ext cx="3533292" cy="4114800"/>
          </a:xfrm>
          <a:custGeom>
            <a:rect b="b" l="l" r="r" t="t"/>
            <a:pathLst>
              <a:path extrusionOk="0" h="8229600" w="7066584">
                <a:moveTo>
                  <a:pt x="0" y="0"/>
                </a:moveTo>
                <a:lnTo>
                  <a:pt x="7066584" y="0"/>
                </a:lnTo>
                <a:lnTo>
                  <a:pt x="70665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7"/>
          <p:cNvSpPr/>
          <p:nvPr/>
        </p:nvSpPr>
        <p:spPr>
          <a:xfrm>
            <a:off x="6158079" y="3352955"/>
            <a:ext cx="3207885" cy="2993329"/>
          </a:xfrm>
          <a:custGeom>
            <a:rect b="b" l="l" r="r" t="t"/>
            <a:pathLst>
              <a:path extrusionOk="0" h="5986657" w="6415770">
                <a:moveTo>
                  <a:pt x="0" y="0"/>
                </a:moveTo>
                <a:lnTo>
                  <a:pt x="6415771" y="0"/>
                </a:lnTo>
                <a:lnTo>
                  <a:pt x="6415771" y="5986657"/>
                </a:lnTo>
                <a:lnTo>
                  <a:pt x="0" y="598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7"/>
          <p:cNvSpPr/>
          <p:nvPr/>
        </p:nvSpPr>
        <p:spPr>
          <a:xfrm>
            <a:off x="-1814465" y="-1209675"/>
            <a:ext cx="4292136" cy="4114800"/>
          </a:xfrm>
          <a:custGeom>
            <a:rect b="b" l="l" r="r" t="t"/>
            <a:pathLst>
              <a:path extrusionOk="0" h="8229600" w="8584272">
                <a:moveTo>
                  <a:pt x="0" y="0"/>
                </a:moveTo>
                <a:lnTo>
                  <a:pt x="8584272" y="0"/>
                </a:lnTo>
                <a:lnTo>
                  <a:pt x="85842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/>
          <p:nvPr/>
        </p:nvSpPr>
        <p:spPr>
          <a:xfrm rot="5400000">
            <a:off x="6115270" y="-1006856"/>
            <a:ext cx="3657600" cy="2013712"/>
          </a:xfrm>
          <a:custGeom>
            <a:rect b="b" l="l" r="r" t="t"/>
            <a:pathLst>
              <a:path extrusionOk="0" h="4027424" w="7315200">
                <a:moveTo>
                  <a:pt x="0" y="0"/>
                </a:moveTo>
                <a:lnTo>
                  <a:pt x="7315200" y="0"/>
                </a:lnTo>
                <a:lnTo>
                  <a:pt x="7315200" y="4027424"/>
                </a:lnTo>
                <a:lnTo>
                  <a:pt x="0" y="4027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8"/>
          <p:cNvSpPr txBox="1"/>
          <p:nvPr/>
        </p:nvSpPr>
        <p:spPr>
          <a:xfrm>
            <a:off x="7486601" y="185443"/>
            <a:ext cx="90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700" u="none" cap="none" strike="noStrike">
                <a:solidFill>
                  <a:srgbClr val="F2E8DE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7074151" y="646357"/>
            <a:ext cx="17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200" u="none" cap="none" strike="noStrike">
                <a:solidFill>
                  <a:srgbClr val="F2E8DE"/>
                </a:solidFill>
                <a:latin typeface="Sriracha"/>
                <a:ea typeface="Sriracha"/>
                <a:cs typeface="Sriracha"/>
                <a:sym typeface="Sriracha"/>
              </a:rPr>
              <a:t>HEADING</a:t>
            </a:r>
            <a:endParaRPr sz="700">
              <a:latin typeface="Sriracha"/>
              <a:ea typeface="Sriracha"/>
              <a:cs typeface="Sriracha"/>
              <a:sym typeface="Srirach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CF9D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/>
          <p:nvPr/>
        </p:nvSpPr>
        <p:spPr>
          <a:xfrm>
            <a:off x="3608880" y="-605481"/>
            <a:ext cx="1926241" cy="2057400"/>
          </a:xfrm>
          <a:custGeom>
            <a:rect b="b" l="l" r="r" t="t"/>
            <a:pathLst>
              <a:path extrusionOk="0" h="4114800" w="3852482">
                <a:moveTo>
                  <a:pt x="0" y="0"/>
                </a:moveTo>
                <a:lnTo>
                  <a:pt x="3852482" y="0"/>
                </a:lnTo>
                <a:lnTo>
                  <a:pt x="3852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9"/>
          <p:cNvSpPr/>
          <p:nvPr/>
        </p:nvSpPr>
        <p:spPr>
          <a:xfrm>
            <a:off x="4006971" y="3086100"/>
            <a:ext cx="1238181" cy="2057400"/>
          </a:xfrm>
          <a:custGeom>
            <a:rect b="b" l="l" r="r" t="t"/>
            <a:pathLst>
              <a:path extrusionOk="0" h="4114800" w="2476361">
                <a:moveTo>
                  <a:pt x="0" y="0"/>
                </a:moveTo>
                <a:lnTo>
                  <a:pt x="2476361" y="0"/>
                </a:lnTo>
                <a:lnTo>
                  <a:pt x="24763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9"/>
          <p:cNvSpPr/>
          <p:nvPr/>
        </p:nvSpPr>
        <p:spPr>
          <a:xfrm>
            <a:off x="2103702" y="1004094"/>
            <a:ext cx="4936597" cy="2671934"/>
          </a:xfrm>
          <a:custGeom>
            <a:rect b="b" l="l" r="r" t="t"/>
            <a:pathLst>
              <a:path extrusionOk="0" h="5343867" w="9873195">
                <a:moveTo>
                  <a:pt x="0" y="0"/>
                </a:moveTo>
                <a:lnTo>
                  <a:pt x="9873194" y="0"/>
                </a:lnTo>
                <a:lnTo>
                  <a:pt x="9873194" y="5343867"/>
                </a:lnTo>
                <a:lnTo>
                  <a:pt x="0" y="5343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9"/>
          <p:cNvSpPr/>
          <p:nvPr/>
        </p:nvSpPr>
        <p:spPr>
          <a:xfrm>
            <a:off x="-1790436" y="3676027"/>
            <a:ext cx="3657600" cy="1802200"/>
          </a:xfrm>
          <a:custGeom>
            <a:rect b="b" l="l" r="r" t="t"/>
            <a:pathLst>
              <a:path extrusionOk="0" h="3604399" w="7315200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9"/>
          <p:cNvSpPr/>
          <p:nvPr/>
        </p:nvSpPr>
        <p:spPr>
          <a:xfrm>
            <a:off x="7315200" y="3676027"/>
            <a:ext cx="3657600" cy="1802200"/>
          </a:xfrm>
          <a:custGeom>
            <a:rect b="b" l="l" r="r" t="t"/>
            <a:pathLst>
              <a:path extrusionOk="0" h="3604399" w="7315200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9"/>
          <p:cNvSpPr/>
          <p:nvPr/>
        </p:nvSpPr>
        <p:spPr>
          <a:xfrm>
            <a:off x="1786040" y="2620130"/>
            <a:ext cx="1766359" cy="2523370"/>
          </a:xfrm>
          <a:custGeom>
            <a:rect b="b" l="l" r="r" t="t"/>
            <a:pathLst>
              <a:path extrusionOk="0" h="5046740" w="3532718">
                <a:moveTo>
                  <a:pt x="0" y="0"/>
                </a:moveTo>
                <a:lnTo>
                  <a:pt x="3532718" y="0"/>
                </a:lnTo>
                <a:lnTo>
                  <a:pt x="3532718" y="5046740"/>
                </a:lnTo>
                <a:lnTo>
                  <a:pt x="0" y="5046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9"/>
          <p:cNvSpPr/>
          <p:nvPr/>
        </p:nvSpPr>
        <p:spPr>
          <a:xfrm>
            <a:off x="5624358" y="2620130"/>
            <a:ext cx="1766359" cy="2523370"/>
          </a:xfrm>
          <a:custGeom>
            <a:rect b="b" l="l" r="r" t="t"/>
            <a:pathLst>
              <a:path extrusionOk="0" h="5046740" w="3532718">
                <a:moveTo>
                  <a:pt x="0" y="0"/>
                </a:moveTo>
                <a:lnTo>
                  <a:pt x="3532718" y="0"/>
                </a:lnTo>
                <a:lnTo>
                  <a:pt x="3532718" y="5046740"/>
                </a:lnTo>
                <a:lnTo>
                  <a:pt x="0" y="5046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9"/>
          <p:cNvSpPr/>
          <p:nvPr/>
        </p:nvSpPr>
        <p:spPr>
          <a:xfrm rot="1219138">
            <a:off x="3438320" y="3560183"/>
            <a:ext cx="671767" cy="742284"/>
          </a:xfrm>
          <a:custGeom>
            <a:rect b="b" l="l" r="r" t="t"/>
            <a:pathLst>
              <a:path extrusionOk="0" h="1484567" w="1343533">
                <a:moveTo>
                  <a:pt x="0" y="0"/>
                </a:moveTo>
                <a:lnTo>
                  <a:pt x="1343534" y="0"/>
                </a:lnTo>
                <a:lnTo>
                  <a:pt x="1343534" y="1484567"/>
                </a:lnTo>
                <a:lnTo>
                  <a:pt x="0" y="1484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9"/>
          <p:cNvSpPr/>
          <p:nvPr/>
        </p:nvSpPr>
        <p:spPr>
          <a:xfrm rot="-1218000">
            <a:off x="5097917" y="3560183"/>
            <a:ext cx="671766" cy="742284"/>
          </a:xfrm>
          <a:custGeom>
            <a:rect b="b" l="l" r="r" t="t"/>
            <a:pathLst>
              <a:path extrusionOk="0" h="1484567" w="1343533">
                <a:moveTo>
                  <a:pt x="0" y="0"/>
                </a:moveTo>
                <a:lnTo>
                  <a:pt x="1343533" y="0"/>
                </a:lnTo>
                <a:lnTo>
                  <a:pt x="1343533" y="1484567"/>
                </a:lnTo>
                <a:lnTo>
                  <a:pt x="0" y="1484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9"/>
          <p:cNvSpPr/>
          <p:nvPr/>
        </p:nvSpPr>
        <p:spPr>
          <a:xfrm rot="7658246">
            <a:off x="2328977" y="-637961"/>
            <a:ext cx="967260" cy="1846797"/>
          </a:xfrm>
          <a:custGeom>
            <a:rect b="b" l="l" r="r" t="t"/>
            <a:pathLst>
              <a:path extrusionOk="0" h="3693595" w="1934520">
                <a:moveTo>
                  <a:pt x="0" y="0"/>
                </a:moveTo>
                <a:lnTo>
                  <a:pt x="1934520" y="0"/>
                </a:lnTo>
                <a:lnTo>
                  <a:pt x="1934520" y="3693595"/>
                </a:lnTo>
                <a:lnTo>
                  <a:pt x="0" y="3693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9"/>
          <p:cNvSpPr/>
          <p:nvPr/>
        </p:nvSpPr>
        <p:spPr>
          <a:xfrm flipH="1" rot="-7655999">
            <a:off x="5838223" y="-637961"/>
            <a:ext cx="967260" cy="1846797"/>
          </a:xfrm>
          <a:custGeom>
            <a:rect b="b" l="l" r="r" t="t"/>
            <a:pathLst>
              <a:path extrusionOk="0" h="3693595" w="1934520">
                <a:moveTo>
                  <a:pt x="1934520" y="0"/>
                </a:moveTo>
                <a:lnTo>
                  <a:pt x="0" y="0"/>
                </a:lnTo>
                <a:lnTo>
                  <a:pt x="0" y="3693595"/>
                </a:lnTo>
                <a:lnTo>
                  <a:pt x="1934520" y="3693595"/>
                </a:lnTo>
                <a:lnTo>
                  <a:pt x="193452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9"/>
          <p:cNvSpPr/>
          <p:nvPr/>
        </p:nvSpPr>
        <p:spPr>
          <a:xfrm>
            <a:off x="6808272" y="1100371"/>
            <a:ext cx="1921097" cy="2057400"/>
          </a:xfrm>
          <a:custGeom>
            <a:rect b="b" l="l" r="r" t="t"/>
            <a:pathLst>
              <a:path extrusionOk="0" h="4114800" w="3842194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2" name="Google Shape;222;p19"/>
          <p:cNvGrpSpPr/>
          <p:nvPr/>
        </p:nvGrpSpPr>
        <p:grpSpPr>
          <a:xfrm>
            <a:off x="1333359" y="-510028"/>
            <a:ext cx="6477283" cy="795466"/>
            <a:chOff x="0" y="0"/>
            <a:chExt cx="17272754" cy="2121243"/>
          </a:xfrm>
        </p:grpSpPr>
        <p:sp>
          <p:nvSpPr>
            <p:cNvPr id="223" name="Google Shape;223;p19"/>
            <p:cNvSpPr/>
            <p:nvPr/>
          </p:nvSpPr>
          <p:spPr>
            <a:xfrm>
              <a:off x="15280330" y="0"/>
              <a:ext cx="1992424" cy="2121243"/>
            </a:xfrm>
            <a:custGeom>
              <a:rect b="b" l="l" r="r" t="t"/>
              <a:pathLst>
                <a:path extrusionOk="0" h="2121243" w="1992424">
                  <a:moveTo>
                    <a:pt x="0" y="0"/>
                  </a:moveTo>
                  <a:lnTo>
                    <a:pt x="1992424" y="0"/>
                  </a:lnTo>
                  <a:lnTo>
                    <a:pt x="1992424" y="2121243"/>
                  </a:lnTo>
                  <a:lnTo>
                    <a:pt x="0" y="21212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73699" l="-157115" r="0" t="-84932"/>
              </a:stretch>
            </a:blipFill>
            <a:ln>
              <a:noFill/>
            </a:ln>
          </p:spPr>
        </p:sp>
        <p:sp>
          <p:nvSpPr>
            <p:cNvPr id="224" name="Google Shape;224;p19"/>
            <p:cNvSpPr/>
            <p:nvPr/>
          </p:nvSpPr>
          <p:spPr>
            <a:xfrm>
              <a:off x="0" y="0"/>
              <a:ext cx="1992424" cy="2121243"/>
            </a:xfrm>
            <a:custGeom>
              <a:rect b="b" l="l" r="r" t="t"/>
              <a:pathLst>
                <a:path extrusionOk="0" h="2121243" w="1992424">
                  <a:moveTo>
                    <a:pt x="0" y="0"/>
                  </a:moveTo>
                  <a:lnTo>
                    <a:pt x="1992424" y="0"/>
                  </a:lnTo>
                  <a:lnTo>
                    <a:pt x="1992424" y="2121243"/>
                  </a:lnTo>
                  <a:lnTo>
                    <a:pt x="0" y="21212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-73699" l="-157115" r="0" t="-84932"/>
              </a:stretch>
            </a:blipFill>
            <a:ln>
              <a:noFill/>
            </a:ln>
          </p:spPr>
        </p:sp>
      </p:grpSp>
      <p:sp>
        <p:nvSpPr>
          <p:cNvPr id="225" name="Google Shape;225;p19"/>
          <p:cNvSpPr/>
          <p:nvPr/>
        </p:nvSpPr>
        <p:spPr>
          <a:xfrm flipH="1">
            <a:off x="449533" y="1100371"/>
            <a:ext cx="1921098" cy="2057400"/>
          </a:xfrm>
          <a:custGeom>
            <a:rect b="b" l="l" r="r" t="t"/>
            <a:pathLst>
              <a:path extrusionOk="0" h="4114800" w="3842195">
                <a:moveTo>
                  <a:pt x="3842194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4" y="4114800"/>
                </a:lnTo>
                <a:lnTo>
                  <a:pt x="3842194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9"/>
          <p:cNvSpPr/>
          <p:nvPr/>
        </p:nvSpPr>
        <p:spPr>
          <a:xfrm rot="2422506">
            <a:off x="147654" y="2830942"/>
            <a:ext cx="733392" cy="979489"/>
          </a:xfrm>
          <a:custGeom>
            <a:rect b="b" l="l" r="r" t="t"/>
            <a:pathLst>
              <a:path extrusionOk="0" h="1958977" w="1466784">
                <a:moveTo>
                  <a:pt x="0" y="0"/>
                </a:moveTo>
                <a:lnTo>
                  <a:pt x="1466784" y="0"/>
                </a:lnTo>
                <a:lnTo>
                  <a:pt x="1466784" y="1958977"/>
                </a:lnTo>
                <a:lnTo>
                  <a:pt x="0" y="195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9"/>
          <p:cNvSpPr/>
          <p:nvPr/>
        </p:nvSpPr>
        <p:spPr>
          <a:xfrm rot="-2424000">
            <a:off x="8180638" y="2830942"/>
            <a:ext cx="733392" cy="979489"/>
          </a:xfrm>
          <a:custGeom>
            <a:rect b="b" l="l" r="r" t="t"/>
            <a:pathLst>
              <a:path extrusionOk="0" h="1958977" w="1466784">
                <a:moveTo>
                  <a:pt x="0" y="0"/>
                </a:moveTo>
                <a:lnTo>
                  <a:pt x="1466784" y="0"/>
                </a:lnTo>
                <a:lnTo>
                  <a:pt x="1466784" y="1958977"/>
                </a:lnTo>
                <a:lnTo>
                  <a:pt x="0" y="195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9"/>
          <p:cNvSpPr/>
          <p:nvPr/>
        </p:nvSpPr>
        <p:spPr>
          <a:xfrm>
            <a:off x="8729369" y="1311361"/>
            <a:ext cx="650887" cy="2057400"/>
          </a:xfrm>
          <a:custGeom>
            <a:rect b="b" l="l" r="r" t="t"/>
            <a:pathLst>
              <a:path extrusionOk="0" h="4114800" w="1301773">
                <a:moveTo>
                  <a:pt x="0" y="0"/>
                </a:moveTo>
                <a:lnTo>
                  <a:pt x="1301773" y="0"/>
                </a:lnTo>
                <a:lnTo>
                  <a:pt x="1301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9"/>
          <p:cNvSpPr/>
          <p:nvPr/>
        </p:nvSpPr>
        <p:spPr>
          <a:xfrm flipH="1">
            <a:off x="-291841" y="1311361"/>
            <a:ext cx="650887" cy="2057400"/>
          </a:xfrm>
          <a:custGeom>
            <a:rect b="b" l="l" r="r" t="t"/>
            <a:pathLst>
              <a:path extrusionOk="0" h="4114800" w="1301773">
                <a:moveTo>
                  <a:pt x="1301773" y="0"/>
                </a:moveTo>
                <a:lnTo>
                  <a:pt x="0" y="0"/>
                </a:lnTo>
                <a:lnTo>
                  <a:pt x="0" y="4114800"/>
                </a:lnTo>
                <a:lnTo>
                  <a:pt x="1301773" y="4114800"/>
                </a:lnTo>
                <a:lnTo>
                  <a:pt x="1301773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0" name="Google Shape;230;p19"/>
          <p:cNvGrpSpPr/>
          <p:nvPr/>
        </p:nvGrpSpPr>
        <p:grpSpPr>
          <a:xfrm>
            <a:off x="3123112" y="4717192"/>
            <a:ext cx="2897777" cy="2057400"/>
            <a:chOff x="0" y="0"/>
            <a:chExt cx="7727404" cy="5486400"/>
          </a:xfrm>
        </p:grpSpPr>
        <p:sp>
          <p:nvSpPr>
            <p:cNvPr id="231" name="Google Shape;231;p19"/>
            <p:cNvSpPr/>
            <p:nvPr/>
          </p:nvSpPr>
          <p:spPr>
            <a:xfrm>
              <a:off x="0" y="0"/>
              <a:ext cx="3301815" cy="5486400"/>
            </a:xfrm>
            <a:custGeom>
              <a:rect b="b" l="l" r="r" t="t"/>
              <a:pathLst>
                <a:path extrusionOk="0" h="5486400" w="3301815">
                  <a:moveTo>
                    <a:pt x="0" y="0"/>
                  </a:moveTo>
                  <a:lnTo>
                    <a:pt x="3301815" y="0"/>
                  </a:lnTo>
                  <a:lnTo>
                    <a:pt x="330181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" name="Google Shape;232;p19"/>
            <p:cNvSpPr/>
            <p:nvPr/>
          </p:nvSpPr>
          <p:spPr>
            <a:xfrm>
              <a:off x="4425589" y="0"/>
              <a:ext cx="3301815" cy="5486400"/>
            </a:xfrm>
            <a:custGeom>
              <a:rect b="b" l="l" r="r" t="t"/>
              <a:pathLst>
                <a:path extrusionOk="0" h="5486400" w="3301815">
                  <a:moveTo>
                    <a:pt x="0" y="0"/>
                  </a:moveTo>
                  <a:lnTo>
                    <a:pt x="3301815" y="0"/>
                  </a:lnTo>
                  <a:lnTo>
                    <a:pt x="330181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3" name="Google Shape;233;p19"/>
          <p:cNvSpPr/>
          <p:nvPr/>
        </p:nvSpPr>
        <p:spPr>
          <a:xfrm rot="1186278">
            <a:off x="936446" y="149286"/>
            <a:ext cx="1579018" cy="1184263"/>
          </a:xfrm>
          <a:custGeom>
            <a:rect b="b" l="l" r="r" t="t"/>
            <a:pathLst>
              <a:path extrusionOk="0" h="2368526" w="3158035">
                <a:moveTo>
                  <a:pt x="0" y="0"/>
                </a:moveTo>
                <a:lnTo>
                  <a:pt x="3158035" y="0"/>
                </a:lnTo>
                <a:lnTo>
                  <a:pt x="3158035" y="2368526"/>
                </a:lnTo>
                <a:lnTo>
                  <a:pt x="0" y="236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9"/>
          <p:cNvSpPr/>
          <p:nvPr/>
        </p:nvSpPr>
        <p:spPr>
          <a:xfrm flipH="1" rot="-1188000">
            <a:off x="6647152" y="149286"/>
            <a:ext cx="1579018" cy="1184263"/>
          </a:xfrm>
          <a:custGeom>
            <a:rect b="b" l="l" r="r" t="t"/>
            <a:pathLst>
              <a:path extrusionOk="0" h="2368526" w="3158035">
                <a:moveTo>
                  <a:pt x="3158035" y="0"/>
                </a:moveTo>
                <a:lnTo>
                  <a:pt x="0" y="0"/>
                </a:lnTo>
                <a:lnTo>
                  <a:pt x="0" y="2368526"/>
                </a:lnTo>
                <a:lnTo>
                  <a:pt x="3158035" y="2368526"/>
                </a:lnTo>
                <a:lnTo>
                  <a:pt x="3158035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9"/>
          <p:cNvSpPr/>
          <p:nvPr/>
        </p:nvSpPr>
        <p:spPr>
          <a:xfrm rot="4080035">
            <a:off x="-177753" y="-463435"/>
            <a:ext cx="1117594" cy="2257764"/>
          </a:xfrm>
          <a:custGeom>
            <a:rect b="b" l="l" r="r" t="t"/>
            <a:pathLst>
              <a:path extrusionOk="0" h="4515529" w="2235187">
                <a:moveTo>
                  <a:pt x="0" y="0"/>
                </a:moveTo>
                <a:lnTo>
                  <a:pt x="2235186" y="0"/>
                </a:lnTo>
                <a:lnTo>
                  <a:pt x="2235186" y="4515529"/>
                </a:lnTo>
                <a:lnTo>
                  <a:pt x="0" y="4515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9"/>
          <p:cNvSpPr/>
          <p:nvPr/>
        </p:nvSpPr>
        <p:spPr>
          <a:xfrm flipH="1" rot="-3991832">
            <a:off x="8196957" y="-442262"/>
            <a:ext cx="1117593" cy="2257765"/>
          </a:xfrm>
          <a:custGeom>
            <a:rect b="b" l="l" r="r" t="t"/>
            <a:pathLst>
              <a:path extrusionOk="0" h="4515529" w="2235187">
                <a:moveTo>
                  <a:pt x="2235186" y="0"/>
                </a:moveTo>
                <a:lnTo>
                  <a:pt x="0" y="0"/>
                </a:lnTo>
                <a:lnTo>
                  <a:pt x="0" y="4515529"/>
                </a:lnTo>
                <a:lnTo>
                  <a:pt x="2235186" y="4515529"/>
                </a:lnTo>
                <a:lnTo>
                  <a:pt x="2235186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9"/>
          <p:cNvSpPr/>
          <p:nvPr/>
        </p:nvSpPr>
        <p:spPr>
          <a:xfrm>
            <a:off x="143979" y="-1805514"/>
            <a:ext cx="1933956" cy="2057400"/>
          </a:xfrm>
          <a:custGeom>
            <a:rect b="b" l="l" r="r" t="t"/>
            <a:pathLst>
              <a:path extrusionOk="0" h="4114800" w="3867912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9"/>
          <p:cNvSpPr/>
          <p:nvPr/>
        </p:nvSpPr>
        <p:spPr>
          <a:xfrm flipH="1">
            <a:off x="7063883" y="-1805514"/>
            <a:ext cx="1933956" cy="2057400"/>
          </a:xfrm>
          <a:custGeom>
            <a:rect b="b" l="l" r="r" t="t"/>
            <a:pathLst>
              <a:path extrusionOk="0" h="4114800" w="3867912">
                <a:moveTo>
                  <a:pt x="3867912" y="0"/>
                </a:moveTo>
                <a:lnTo>
                  <a:pt x="0" y="0"/>
                </a:lnTo>
                <a:lnTo>
                  <a:pt x="0" y="4114800"/>
                </a:lnTo>
                <a:lnTo>
                  <a:pt x="3867912" y="4114800"/>
                </a:lnTo>
                <a:lnTo>
                  <a:pt x="3867912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4572000" y="-171450"/>
            <a:ext cx="6972300" cy="6972300"/>
          </a:xfrm>
          <a:custGeom>
            <a:rect b="b" l="l" r="r" t="t"/>
            <a:pathLst>
              <a:path extrusionOk="0" h="13944600" w="13944600">
                <a:moveTo>
                  <a:pt x="0" y="0"/>
                </a:moveTo>
                <a:lnTo>
                  <a:pt x="13944600" y="0"/>
                </a:lnTo>
                <a:lnTo>
                  <a:pt x="13944600" y="13944600"/>
                </a:lnTo>
                <a:lnTo>
                  <a:pt x="0" y="13944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20"/>
          <p:cNvSpPr/>
          <p:nvPr/>
        </p:nvSpPr>
        <p:spPr>
          <a:xfrm flipH="1">
            <a:off x="-2400300" y="-95250"/>
            <a:ext cx="6972300" cy="6972300"/>
          </a:xfrm>
          <a:custGeom>
            <a:rect b="b" l="l" r="r" t="t"/>
            <a:pathLst>
              <a:path extrusionOk="0" h="13944600" w="13944600">
                <a:moveTo>
                  <a:pt x="13944600" y="0"/>
                </a:moveTo>
                <a:lnTo>
                  <a:pt x="0" y="0"/>
                </a:lnTo>
                <a:lnTo>
                  <a:pt x="0" y="13944600"/>
                </a:lnTo>
                <a:lnTo>
                  <a:pt x="13944600" y="13944600"/>
                </a:lnTo>
                <a:lnTo>
                  <a:pt x="139446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0"/>
          <p:cNvSpPr/>
          <p:nvPr/>
        </p:nvSpPr>
        <p:spPr>
          <a:xfrm>
            <a:off x="6668543" y="977265"/>
            <a:ext cx="8115300" cy="3651885"/>
          </a:xfrm>
          <a:custGeom>
            <a:rect b="b" l="l" r="r" t="t"/>
            <a:pathLst>
              <a:path extrusionOk="0" h="7303770" w="16230600">
                <a:moveTo>
                  <a:pt x="0" y="0"/>
                </a:moveTo>
                <a:lnTo>
                  <a:pt x="16230600" y="0"/>
                </a:lnTo>
                <a:lnTo>
                  <a:pt x="16230600" y="7303770"/>
                </a:lnTo>
                <a:lnTo>
                  <a:pt x="0" y="7303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0"/>
          <p:cNvSpPr/>
          <p:nvPr/>
        </p:nvSpPr>
        <p:spPr>
          <a:xfrm>
            <a:off x="-1446757" y="977265"/>
            <a:ext cx="8115300" cy="3651885"/>
          </a:xfrm>
          <a:custGeom>
            <a:rect b="b" l="l" r="r" t="t"/>
            <a:pathLst>
              <a:path extrusionOk="0" h="7303770" w="16230600">
                <a:moveTo>
                  <a:pt x="0" y="0"/>
                </a:moveTo>
                <a:lnTo>
                  <a:pt x="16230600" y="0"/>
                </a:lnTo>
                <a:lnTo>
                  <a:pt x="16230600" y="7303770"/>
                </a:lnTo>
                <a:lnTo>
                  <a:pt x="0" y="7303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0"/>
          <p:cNvSpPr/>
          <p:nvPr/>
        </p:nvSpPr>
        <p:spPr>
          <a:xfrm>
            <a:off x="-189458" y="1769977"/>
            <a:ext cx="4845276" cy="3373523"/>
          </a:xfrm>
          <a:custGeom>
            <a:rect b="b" l="l" r="r" t="t"/>
            <a:pathLst>
              <a:path extrusionOk="0" h="6747046" w="9690551">
                <a:moveTo>
                  <a:pt x="0" y="0"/>
                </a:moveTo>
                <a:lnTo>
                  <a:pt x="9690551" y="0"/>
                </a:lnTo>
                <a:lnTo>
                  <a:pt x="9690551" y="6747046"/>
                </a:lnTo>
                <a:lnTo>
                  <a:pt x="0" y="6747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20"/>
          <p:cNvSpPr/>
          <p:nvPr/>
        </p:nvSpPr>
        <p:spPr>
          <a:xfrm flipH="1">
            <a:off x="4488182" y="1769977"/>
            <a:ext cx="4845276" cy="3373523"/>
          </a:xfrm>
          <a:custGeom>
            <a:rect b="b" l="l" r="r" t="t"/>
            <a:pathLst>
              <a:path extrusionOk="0" h="6747046" w="9690551">
                <a:moveTo>
                  <a:pt x="9690551" y="0"/>
                </a:moveTo>
                <a:lnTo>
                  <a:pt x="0" y="0"/>
                </a:lnTo>
                <a:lnTo>
                  <a:pt x="0" y="6747046"/>
                </a:lnTo>
                <a:lnTo>
                  <a:pt x="9690551" y="6747046"/>
                </a:lnTo>
                <a:lnTo>
                  <a:pt x="969055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0"/>
          <p:cNvSpPr/>
          <p:nvPr/>
        </p:nvSpPr>
        <p:spPr>
          <a:xfrm>
            <a:off x="0" y="-514350"/>
            <a:ext cx="1617631" cy="2057400"/>
          </a:xfrm>
          <a:custGeom>
            <a:rect b="b" l="l" r="r" t="t"/>
            <a:pathLst>
              <a:path extrusionOk="0" h="4114800" w="3235262">
                <a:moveTo>
                  <a:pt x="0" y="0"/>
                </a:moveTo>
                <a:lnTo>
                  <a:pt x="3235262" y="0"/>
                </a:lnTo>
                <a:lnTo>
                  <a:pt x="3235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21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0"/>
          <p:cNvSpPr/>
          <p:nvPr/>
        </p:nvSpPr>
        <p:spPr>
          <a:xfrm flipH="1">
            <a:off x="7664806" y="-616210"/>
            <a:ext cx="1617631" cy="2057400"/>
          </a:xfrm>
          <a:custGeom>
            <a:rect b="b" l="l" r="r" t="t"/>
            <a:pathLst>
              <a:path extrusionOk="0" h="4114800" w="3235262">
                <a:moveTo>
                  <a:pt x="3235261" y="0"/>
                </a:moveTo>
                <a:lnTo>
                  <a:pt x="0" y="0"/>
                </a:lnTo>
                <a:lnTo>
                  <a:pt x="0" y="4114800"/>
                </a:lnTo>
                <a:lnTo>
                  <a:pt x="3235261" y="4114800"/>
                </a:lnTo>
                <a:lnTo>
                  <a:pt x="3235261" y="0"/>
                </a:lnTo>
                <a:close/>
              </a:path>
            </a:pathLst>
          </a:custGeom>
          <a:blipFill rotWithShape="1">
            <a:blip r:embed="rId6">
              <a:alphaModFix amt="21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20"/>
          <p:cNvSpPr/>
          <p:nvPr/>
        </p:nvSpPr>
        <p:spPr>
          <a:xfrm rot="-8402117">
            <a:off x="1530019" y="-2070726"/>
            <a:ext cx="5916326" cy="4543048"/>
          </a:xfrm>
          <a:custGeom>
            <a:rect b="b" l="l" r="r" t="t"/>
            <a:pathLst>
              <a:path extrusionOk="0" h="9086096" w="11832651">
                <a:moveTo>
                  <a:pt x="0" y="0"/>
                </a:moveTo>
                <a:lnTo>
                  <a:pt x="11832651" y="0"/>
                </a:lnTo>
                <a:lnTo>
                  <a:pt x="11832651" y="9086096"/>
                </a:lnTo>
                <a:lnTo>
                  <a:pt x="0" y="9086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4298" l="0" r="0" t="-14298"/>
            </a:stretch>
          </a:blipFill>
          <a:ln>
            <a:noFill/>
          </a:ln>
        </p:spPr>
      </p:sp>
      <p:sp>
        <p:nvSpPr>
          <p:cNvPr id="252" name="Google Shape;252;p20"/>
          <p:cNvSpPr txBox="1"/>
          <p:nvPr/>
        </p:nvSpPr>
        <p:spPr>
          <a:xfrm>
            <a:off x="2849538" y="433388"/>
            <a:ext cx="344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200" u="none" cap="none" strike="noStrike">
                <a:solidFill>
                  <a:srgbClr val="B1DC55"/>
                </a:solidFill>
                <a:latin typeface="Maiden Orange"/>
                <a:ea typeface="Maiden Orange"/>
                <a:cs typeface="Maiden Orange"/>
                <a:sym typeface="Maiden Orange"/>
              </a:rPr>
              <a:t>Add a heading</a:t>
            </a:r>
            <a:endParaRPr sz="700">
              <a:latin typeface="Maiden Orange"/>
              <a:ea typeface="Maiden Orange"/>
              <a:cs typeface="Maiden Orange"/>
              <a:sym typeface="Maiden Oran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D7DC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