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Cabin Sketch"/>
      <p:bold r:id="rId28"/>
    </p:embeddedFont>
    <p:embeddedFont>
      <p:font typeface="Lato"/>
      <p:regular r:id="rId29"/>
      <p:bold r:id="rId30"/>
      <p:italic r:id="rId31"/>
      <p:boldItalic r:id="rId32"/>
    </p:embeddedFont>
    <p:embeddedFont>
      <p:font typeface="Grand Hotel"/>
      <p:regular r:id="rId33"/>
    </p:embeddedFont>
    <p:embeddedFont>
      <p:font typeface="Ale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658256-12BD-46A2-B8A6-8AF2475473BE}">
  <a:tblStyle styleId="{86658256-12BD-46A2-B8A6-8AF2475473B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CabinSketch-bold.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5.xml"/><Relationship Id="rId33" Type="http://schemas.openxmlformats.org/officeDocument/2006/relationships/font" Target="fonts/GrandHotel-regular.fntdata"/><Relationship Id="rId10" Type="http://schemas.openxmlformats.org/officeDocument/2006/relationships/slide" Target="slides/slide4.xml"/><Relationship Id="rId32" Type="http://schemas.openxmlformats.org/officeDocument/2006/relationships/font" Target="fonts/Lato-boldItalic.fntdata"/><Relationship Id="rId13" Type="http://schemas.openxmlformats.org/officeDocument/2006/relationships/slide" Target="slides/slide7.xml"/><Relationship Id="rId35" Type="http://schemas.openxmlformats.org/officeDocument/2006/relationships/font" Target="fonts/Aleo-bold.fntdata"/><Relationship Id="rId12" Type="http://schemas.openxmlformats.org/officeDocument/2006/relationships/slide" Target="slides/slide6.xml"/><Relationship Id="rId34" Type="http://schemas.openxmlformats.org/officeDocument/2006/relationships/font" Target="fonts/Aleo-regular.fntdata"/><Relationship Id="rId15" Type="http://schemas.openxmlformats.org/officeDocument/2006/relationships/slide" Target="slides/slide9.xml"/><Relationship Id="rId37" Type="http://schemas.openxmlformats.org/officeDocument/2006/relationships/font" Target="fonts/Aleo-boldItalic.fntdata"/><Relationship Id="rId14" Type="http://schemas.openxmlformats.org/officeDocument/2006/relationships/slide" Target="slides/slide8.xml"/><Relationship Id="rId36" Type="http://schemas.openxmlformats.org/officeDocument/2006/relationships/font" Target="fonts/Ale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med">
        <p14:flip dir="l"/>
      </p:transition>
    </mc:Choice>
    <mc:Fallback>
      <p:transition spd="med">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5.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1.png"/><Relationship Id="rId11" Type="http://schemas.openxmlformats.org/officeDocument/2006/relationships/image" Target="../media/image49.png"/><Relationship Id="rId10" Type="http://schemas.openxmlformats.org/officeDocument/2006/relationships/image" Target="../media/image45.png"/><Relationship Id="rId12" Type="http://schemas.openxmlformats.org/officeDocument/2006/relationships/image" Target="../media/image41.png"/><Relationship Id="rId9" Type="http://schemas.openxmlformats.org/officeDocument/2006/relationships/image" Target="../media/image66.png"/><Relationship Id="rId5" Type="http://schemas.openxmlformats.org/officeDocument/2006/relationships/image" Target="../media/image39.png"/><Relationship Id="rId6" Type="http://schemas.openxmlformats.org/officeDocument/2006/relationships/image" Target="../media/image47.png"/><Relationship Id="rId7" Type="http://schemas.openxmlformats.org/officeDocument/2006/relationships/image" Target="../media/image46.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68.jp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37.png"/><Relationship Id="rId6"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44.png"/><Relationship Id="rId6" Type="http://schemas.openxmlformats.org/officeDocument/2006/relationships/image" Target="../media/image64.png"/><Relationship Id="rId7" Type="http://schemas.openxmlformats.org/officeDocument/2006/relationships/image" Target="../media/image71.png"/><Relationship Id="rId8"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42.png"/><Relationship Id="rId5" Type="http://schemas.openxmlformats.org/officeDocument/2006/relationships/image" Target="../media/image3.png"/><Relationship Id="rId6" Type="http://schemas.openxmlformats.org/officeDocument/2006/relationships/image" Target="../media/image52.png"/><Relationship Id="rId7"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51.png"/><Relationship Id="rId9" Type="http://schemas.openxmlformats.org/officeDocument/2006/relationships/image" Target="../media/image20.png"/><Relationship Id="rId5" Type="http://schemas.openxmlformats.org/officeDocument/2006/relationships/image" Target="../media/image50.png"/><Relationship Id="rId6" Type="http://schemas.openxmlformats.org/officeDocument/2006/relationships/image" Target="../media/image67.png"/><Relationship Id="rId7" Type="http://schemas.openxmlformats.org/officeDocument/2006/relationships/image" Target="../media/image57.png"/><Relationship Id="rId8"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62.png"/><Relationship Id="rId10" Type="http://schemas.openxmlformats.org/officeDocument/2006/relationships/image" Target="../media/image32.png"/><Relationship Id="rId9" Type="http://schemas.openxmlformats.org/officeDocument/2006/relationships/image" Target="../media/image37.png"/><Relationship Id="rId5" Type="http://schemas.openxmlformats.org/officeDocument/2006/relationships/image" Target="../media/image74.png"/><Relationship Id="rId6" Type="http://schemas.openxmlformats.org/officeDocument/2006/relationships/image" Target="../media/image53.png"/><Relationship Id="rId7" Type="http://schemas.openxmlformats.org/officeDocument/2006/relationships/image" Target="../media/image65.png"/><Relationship Id="rId8"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61.png"/><Relationship Id="rId11" Type="http://schemas.openxmlformats.org/officeDocument/2006/relationships/image" Target="../media/image73.png"/><Relationship Id="rId10" Type="http://schemas.openxmlformats.org/officeDocument/2006/relationships/image" Target="../media/image78.png"/><Relationship Id="rId9" Type="http://schemas.openxmlformats.org/officeDocument/2006/relationships/image" Target="../media/image100.png"/><Relationship Id="rId5" Type="http://schemas.openxmlformats.org/officeDocument/2006/relationships/image" Target="../media/image58.png"/><Relationship Id="rId6" Type="http://schemas.openxmlformats.org/officeDocument/2006/relationships/image" Target="../media/image69.png"/><Relationship Id="rId7" Type="http://schemas.openxmlformats.org/officeDocument/2006/relationships/image" Target="../media/image75.png"/><Relationship Id="rId8"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12.png"/></Relationships>
</file>

<file path=ppt/slides/_rels/slide20.xml.rels><?xml version="1.0" encoding="UTF-8" standalone="yes"?><Relationships xmlns="http://schemas.openxmlformats.org/package/2006/relationships"><Relationship Id="rId20" Type="http://schemas.openxmlformats.org/officeDocument/2006/relationships/image" Target="../media/image32.png"/><Relationship Id="rId22" Type="http://schemas.openxmlformats.org/officeDocument/2006/relationships/image" Target="../media/image3.png"/><Relationship Id="rId21" Type="http://schemas.openxmlformats.org/officeDocument/2006/relationships/image" Target="../media/image42.png"/><Relationship Id="rId24" Type="http://schemas.openxmlformats.org/officeDocument/2006/relationships/image" Target="../media/image48.png"/><Relationship Id="rId23"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84.png"/><Relationship Id="rId9" Type="http://schemas.openxmlformats.org/officeDocument/2006/relationships/image" Target="../media/image19.png"/><Relationship Id="rId26" Type="http://schemas.openxmlformats.org/officeDocument/2006/relationships/image" Target="../media/image91.png"/><Relationship Id="rId25" Type="http://schemas.openxmlformats.org/officeDocument/2006/relationships/image" Target="../media/image60.png"/><Relationship Id="rId28" Type="http://schemas.openxmlformats.org/officeDocument/2006/relationships/image" Target="../media/image18.png"/><Relationship Id="rId27" Type="http://schemas.openxmlformats.org/officeDocument/2006/relationships/image" Target="../media/image94.png"/><Relationship Id="rId5" Type="http://schemas.openxmlformats.org/officeDocument/2006/relationships/image" Target="../media/image100.png"/><Relationship Id="rId6" Type="http://schemas.openxmlformats.org/officeDocument/2006/relationships/image" Target="../media/image70.png"/><Relationship Id="rId29" Type="http://schemas.openxmlformats.org/officeDocument/2006/relationships/image" Target="../media/image20.png"/><Relationship Id="rId7" Type="http://schemas.openxmlformats.org/officeDocument/2006/relationships/image" Target="../media/image9.png"/><Relationship Id="rId8" Type="http://schemas.openxmlformats.org/officeDocument/2006/relationships/image" Target="../media/image28.png"/><Relationship Id="rId11" Type="http://schemas.openxmlformats.org/officeDocument/2006/relationships/image" Target="../media/image93.png"/><Relationship Id="rId10" Type="http://schemas.openxmlformats.org/officeDocument/2006/relationships/image" Target="../media/image11.png"/><Relationship Id="rId13" Type="http://schemas.openxmlformats.org/officeDocument/2006/relationships/image" Target="../media/image6.png"/><Relationship Id="rId12" Type="http://schemas.openxmlformats.org/officeDocument/2006/relationships/image" Target="../media/image87.png"/><Relationship Id="rId15" Type="http://schemas.openxmlformats.org/officeDocument/2006/relationships/image" Target="../media/image74.png"/><Relationship Id="rId14" Type="http://schemas.openxmlformats.org/officeDocument/2006/relationships/image" Target="../media/image97.png"/><Relationship Id="rId17" Type="http://schemas.openxmlformats.org/officeDocument/2006/relationships/image" Target="../media/image65.png"/><Relationship Id="rId16" Type="http://schemas.openxmlformats.org/officeDocument/2006/relationships/image" Target="../media/image53.png"/><Relationship Id="rId19" Type="http://schemas.openxmlformats.org/officeDocument/2006/relationships/image" Target="../media/image37.png"/><Relationship Id="rId18" Type="http://schemas.openxmlformats.org/officeDocument/2006/relationships/image" Target="../media/image9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92.png"/><Relationship Id="rId5"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3.png"/><Relationship Id="rId7"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40.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0.png"/><Relationship Id="rId8"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8.png"/><Relationship Id="rId5" Type="http://schemas.openxmlformats.org/officeDocument/2006/relationships/image" Target="../media/image17.png"/><Relationship Id="rId6" Type="http://schemas.openxmlformats.org/officeDocument/2006/relationships/image" Target="../media/image37.png"/><Relationship Id="rId7" Type="http://schemas.openxmlformats.org/officeDocument/2006/relationships/image" Target="../media/image32.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43.png"/><Relationship Id="rId6" Type="http://schemas.openxmlformats.org/officeDocument/2006/relationships/image" Target="../media/image20.png"/><Relationship Id="rId7"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29.png"/><Relationship Id="rId7"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83" name="Shape 83"/>
        <p:cNvGrpSpPr/>
        <p:nvPr/>
      </p:nvGrpSpPr>
      <p:grpSpPr>
        <a:xfrm>
          <a:off x="0" y="0"/>
          <a:ext cx="0" cy="0"/>
          <a:chOff x="0" y="0"/>
          <a:chExt cx="0" cy="0"/>
        </a:xfrm>
      </p:grpSpPr>
      <p:grpSp>
        <p:nvGrpSpPr>
          <p:cNvPr id="84" name="Google Shape;84;p13"/>
          <p:cNvGrpSpPr/>
          <p:nvPr/>
        </p:nvGrpSpPr>
        <p:grpSpPr>
          <a:xfrm>
            <a:off x="-168088" y="-100275"/>
            <a:ext cx="20936258" cy="10487550"/>
            <a:chOff x="0" y="0"/>
            <a:chExt cx="27915010" cy="13983400"/>
          </a:xfrm>
        </p:grpSpPr>
        <p:sp>
          <p:nvSpPr>
            <p:cNvPr id="85" name="Google Shape;85;p13"/>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3"/>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7" name="Google Shape;87;p13"/>
          <p:cNvSpPr/>
          <p:nvPr/>
        </p:nvSpPr>
        <p:spPr>
          <a:xfrm>
            <a:off x="-2031713" y="-500745"/>
            <a:ext cx="6672503" cy="6564075"/>
          </a:xfrm>
          <a:custGeom>
            <a:rect b="b" l="l" r="r" t="t"/>
            <a:pathLst>
              <a:path extrusionOk="0" h="6564075" w="6672503">
                <a:moveTo>
                  <a:pt x="0" y="0"/>
                </a:moveTo>
                <a:lnTo>
                  <a:pt x="6672503" y="0"/>
                </a:lnTo>
                <a:lnTo>
                  <a:pt x="6672503" y="6564076"/>
                </a:lnTo>
                <a:lnTo>
                  <a:pt x="0" y="65640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88" name="Google Shape;88;p13"/>
          <p:cNvCxnSpPr/>
          <p:nvPr/>
        </p:nvCxnSpPr>
        <p:spPr>
          <a:xfrm rot="10800000">
            <a:off x="489269" y="9782927"/>
            <a:ext cx="17309462" cy="0"/>
          </a:xfrm>
          <a:prstGeom prst="straightConnector1">
            <a:avLst/>
          </a:prstGeom>
          <a:noFill/>
          <a:ln cap="rnd" cmpd="sng" w="76200">
            <a:solidFill>
              <a:srgbClr val="000000"/>
            </a:solidFill>
            <a:prstDash val="dot"/>
            <a:round/>
            <a:headEnd len="sm" w="sm" type="none"/>
            <a:tailEnd len="sm" w="sm" type="none"/>
          </a:ln>
        </p:spPr>
      </p:cxnSp>
      <p:sp>
        <p:nvSpPr>
          <p:cNvPr id="89" name="Google Shape;89;p13"/>
          <p:cNvSpPr txBox="1"/>
          <p:nvPr/>
        </p:nvSpPr>
        <p:spPr>
          <a:xfrm>
            <a:off x="27838" y="4285590"/>
            <a:ext cx="18232325" cy="5233344"/>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lang="en-US" sz="24561">
                <a:solidFill>
                  <a:srgbClr val="000000"/>
                </a:solidFill>
                <a:latin typeface="Cabin Sketch"/>
                <a:ea typeface="Cabin Sketch"/>
                <a:cs typeface="Cabin Sketch"/>
                <a:sym typeface="Cabin Sketch"/>
              </a:rPr>
              <a:t>HALLOWEEN</a:t>
            </a:r>
            <a:endParaRPr/>
          </a:p>
        </p:txBody>
      </p:sp>
      <p:grpSp>
        <p:nvGrpSpPr>
          <p:cNvPr id="90" name="Google Shape;90;p13"/>
          <p:cNvGrpSpPr/>
          <p:nvPr/>
        </p:nvGrpSpPr>
        <p:grpSpPr>
          <a:xfrm>
            <a:off x="4322107" y="7443816"/>
            <a:ext cx="9643787" cy="1814484"/>
            <a:chOff x="0" y="-57150"/>
            <a:chExt cx="2539927" cy="477889"/>
          </a:xfrm>
        </p:grpSpPr>
        <p:sp>
          <p:nvSpPr>
            <p:cNvPr id="91" name="Google Shape;91;p13"/>
            <p:cNvSpPr/>
            <p:nvPr/>
          </p:nvSpPr>
          <p:spPr>
            <a:xfrm>
              <a:off x="0" y="0"/>
              <a:ext cx="2539927" cy="420739"/>
            </a:xfrm>
            <a:custGeom>
              <a:rect b="b" l="l" r="r" t="t"/>
              <a:pathLst>
                <a:path extrusionOk="0" h="420739" w="2539927">
                  <a:moveTo>
                    <a:pt x="2539927" y="0"/>
                  </a:moveTo>
                  <a:lnTo>
                    <a:pt x="0" y="0"/>
                  </a:lnTo>
                  <a:lnTo>
                    <a:pt x="101600" y="210369"/>
                  </a:lnTo>
                  <a:lnTo>
                    <a:pt x="0" y="420739"/>
                  </a:lnTo>
                  <a:lnTo>
                    <a:pt x="2539927" y="420739"/>
                  </a:lnTo>
                  <a:lnTo>
                    <a:pt x="2438327" y="210369"/>
                  </a:lnTo>
                  <a:lnTo>
                    <a:pt x="2539927" y="0"/>
                  </a:lnTo>
                  <a:close/>
                </a:path>
              </a:pathLst>
            </a:custGeom>
            <a:solidFill>
              <a:srgbClr val="D2AA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3"/>
            <p:cNvSpPr txBox="1"/>
            <p:nvPr/>
          </p:nvSpPr>
          <p:spPr>
            <a:xfrm>
              <a:off x="88900" y="-57150"/>
              <a:ext cx="635000"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3" name="Google Shape;93;p13"/>
          <p:cNvSpPr txBox="1"/>
          <p:nvPr/>
        </p:nvSpPr>
        <p:spPr>
          <a:xfrm>
            <a:off x="4812240" y="1193528"/>
            <a:ext cx="8493704" cy="3040816"/>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lang="en-US" sz="24561">
                <a:solidFill>
                  <a:srgbClr val="000000"/>
                </a:solidFill>
                <a:latin typeface="Cabin Sketch"/>
                <a:ea typeface="Cabin Sketch"/>
                <a:cs typeface="Cabin Sketch"/>
                <a:sym typeface="Cabin Sketch"/>
              </a:rPr>
              <a:t>CUTE</a:t>
            </a:r>
            <a:endParaRPr/>
          </a:p>
        </p:txBody>
      </p:sp>
      <p:cxnSp>
        <p:nvCxnSpPr>
          <p:cNvPr id="94" name="Google Shape;94;p13"/>
          <p:cNvCxnSpPr/>
          <p:nvPr/>
        </p:nvCxnSpPr>
        <p:spPr>
          <a:xfrm rot="10800000">
            <a:off x="489269" y="498203"/>
            <a:ext cx="17309462" cy="0"/>
          </a:xfrm>
          <a:prstGeom prst="straightConnector1">
            <a:avLst/>
          </a:prstGeom>
          <a:noFill/>
          <a:ln cap="rnd" cmpd="sng" w="76200">
            <a:solidFill>
              <a:srgbClr val="000000"/>
            </a:solidFill>
            <a:prstDash val="dot"/>
            <a:round/>
            <a:headEnd len="sm" w="sm" type="none"/>
            <a:tailEnd len="sm" w="sm" type="none"/>
          </a:ln>
        </p:spPr>
      </p:cxnSp>
      <p:sp>
        <p:nvSpPr>
          <p:cNvPr id="95" name="Google Shape;95;p13"/>
          <p:cNvSpPr/>
          <p:nvPr/>
        </p:nvSpPr>
        <p:spPr>
          <a:xfrm>
            <a:off x="13475760" y="728348"/>
            <a:ext cx="5167724" cy="4114800"/>
          </a:xfrm>
          <a:custGeom>
            <a:rect b="b" l="l" r="r" t="t"/>
            <a:pathLst>
              <a:path extrusionOk="0" h="4114800" w="5167724">
                <a:moveTo>
                  <a:pt x="0" y="0"/>
                </a:moveTo>
                <a:lnTo>
                  <a:pt x="5167723" y="0"/>
                </a:lnTo>
                <a:lnTo>
                  <a:pt x="5167723"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3"/>
          <p:cNvSpPr/>
          <p:nvPr/>
        </p:nvSpPr>
        <p:spPr>
          <a:xfrm rot="2815125">
            <a:off x="-1467161" y="105411"/>
            <a:ext cx="4889797" cy="4559736"/>
          </a:xfrm>
          <a:custGeom>
            <a:rect b="b" l="l" r="r" t="t"/>
            <a:pathLst>
              <a:path extrusionOk="0" h="4559736" w="4889797">
                <a:moveTo>
                  <a:pt x="0" y="0"/>
                </a:moveTo>
                <a:lnTo>
                  <a:pt x="4889797" y="0"/>
                </a:lnTo>
                <a:lnTo>
                  <a:pt x="4889797" y="4559735"/>
                </a:lnTo>
                <a:lnTo>
                  <a:pt x="0" y="45597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3"/>
          <p:cNvSpPr txBox="1"/>
          <p:nvPr/>
        </p:nvSpPr>
        <p:spPr>
          <a:xfrm>
            <a:off x="4812240" y="7773753"/>
            <a:ext cx="8663519"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A577AE"/>
                </a:solidFill>
                <a:latin typeface="Grand Hotel"/>
                <a:ea typeface="Grand Hotel"/>
                <a:cs typeface="Grand Hotel"/>
                <a:sym typeface="Grand Hotel"/>
              </a:rPr>
              <a:t>Marketing Presentation</a:t>
            </a:r>
            <a:endParaRPr/>
          </a:p>
        </p:txBody>
      </p:sp>
      <p:sp>
        <p:nvSpPr>
          <p:cNvPr id="98" name="Google Shape;98;p13"/>
          <p:cNvSpPr/>
          <p:nvPr/>
        </p:nvSpPr>
        <p:spPr>
          <a:xfrm>
            <a:off x="15672434" y="8195256"/>
            <a:ext cx="4252593" cy="4183489"/>
          </a:xfrm>
          <a:custGeom>
            <a:rect b="b" l="l" r="r" t="t"/>
            <a:pathLst>
              <a:path extrusionOk="0" h="4183489" w="4252593">
                <a:moveTo>
                  <a:pt x="0" y="0"/>
                </a:moveTo>
                <a:lnTo>
                  <a:pt x="4252594" y="0"/>
                </a:lnTo>
                <a:lnTo>
                  <a:pt x="4252594" y="4183488"/>
                </a:lnTo>
                <a:lnTo>
                  <a:pt x="0" y="418348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278" name="Shape 278"/>
        <p:cNvGrpSpPr/>
        <p:nvPr/>
      </p:nvGrpSpPr>
      <p:grpSpPr>
        <a:xfrm>
          <a:off x="0" y="0"/>
          <a:ext cx="0" cy="0"/>
          <a:chOff x="0" y="0"/>
          <a:chExt cx="0" cy="0"/>
        </a:xfrm>
      </p:grpSpPr>
      <p:grpSp>
        <p:nvGrpSpPr>
          <p:cNvPr id="279" name="Google Shape;279;p22"/>
          <p:cNvGrpSpPr/>
          <p:nvPr/>
        </p:nvGrpSpPr>
        <p:grpSpPr>
          <a:xfrm>
            <a:off x="-168088" y="-100275"/>
            <a:ext cx="20936258" cy="10487550"/>
            <a:chOff x="0" y="0"/>
            <a:chExt cx="27915010" cy="13983400"/>
          </a:xfrm>
        </p:grpSpPr>
        <p:sp>
          <p:nvSpPr>
            <p:cNvPr id="280" name="Google Shape;280;p22"/>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22"/>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2" name="Google Shape;282;p22"/>
          <p:cNvGrpSpPr/>
          <p:nvPr/>
        </p:nvGrpSpPr>
        <p:grpSpPr>
          <a:xfrm>
            <a:off x="1604965" y="76118"/>
            <a:ext cx="4512217" cy="4328589"/>
            <a:chOff x="0" y="-57150"/>
            <a:chExt cx="1588700" cy="1524047"/>
          </a:xfrm>
        </p:grpSpPr>
        <p:sp>
          <p:nvSpPr>
            <p:cNvPr id="283" name="Google Shape;283;p22"/>
            <p:cNvSpPr/>
            <p:nvPr/>
          </p:nvSpPr>
          <p:spPr>
            <a:xfrm>
              <a:off x="0" y="0"/>
              <a:ext cx="1588700" cy="1466897"/>
            </a:xfrm>
            <a:custGeom>
              <a:rect b="b" l="l" r="r" t="t"/>
              <a:pathLst>
                <a:path extrusionOk="0" h="1466897" w="1588700">
                  <a:moveTo>
                    <a:pt x="25737" y="0"/>
                  </a:moveTo>
                  <a:lnTo>
                    <a:pt x="1562964" y="0"/>
                  </a:lnTo>
                  <a:cubicBezTo>
                    <a:pt x="1569790" y="0"/>
                    <a:pt x="1576336" y="2712"/>
                    <a:pt x="1581162" y="7538"/>
                  </a:cubicBezTo>
                  <a:cubicBezTo>
                    <a:pt x="1585989" y="12365"/>
                    <a:pt x="1588700" y="18911"/>
                    <a:pt x="1588700" y="25737"/>
                  </a:cubicBezTo>
                  <a:lnTo>
                    <a:pt x="1588700" y="1441161"/>
                  </a:lnTo>
                  <a:cubicBezTo>
                    <a:pt x="1588700" y="1447986"/>
                    <a:pt x="1585989" y="1454533"/>
                    <a:pt x="1581162" y="1459359"/>
                  </a:cubicBezTo>
                  <a:cubicBezTo>
                    <a:pt x="1576336" y="1464186"/>
                    <a:pt x="1569790" y="1466897"/>
                    <a:pt x="1562964" y="1466897"/>
                  </a:cubicBezTo>
                  <a:lnTo>
                    <a:pt x="25737" y="1466897"/>
                  </a:lnTo>
                  <a:cubicBezTo>
                    <a:pt x="18911" y="1466897"/>
                    <a:pt x="12365" y="1464186"/>
                    <a:pt x="7538" y="1459359"/>
                  </a:cubicBezTo>
                  <a:cubicBezTo>
                    <a:pt x="2712" y="1454533"/>
                    <a:pt x="0" y="1447986"/>
                    <a:pt x="0" y="1441161"/>
                  </a:cubicBezTo>
                  <a:lnTo>
                    <a:pt x="0" y="25737"/>
                  </a:lnTo>
                  <a:cubicBezTo>
                    <a:pt x="0" y="18911"/>
                    <a:pt x="2712" y="12365"/>
                    <a:pt x="7538" y="7538"/>
                  </a:cubicBezTo>
                  <a:cubicBezTo>
                    <a:pt x="12365" y="2712"/>
                    <a:pt x="18911" y="0"/>
                    <a:pt x="25737"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5" name="Google Shape;285;p22"/>
          <p:cNvGrpSpPr/>
          <p:nvPr/>
        </p:nvGrpSpPr>
        <p:grpSpPr>
          <a:xfrm>
            <a:off x="6807649" y="76118"/>
            <a:ext cx="4512217" cy="4328589"/>
            <a:chOff x="0" y="-57150"/>
            <a:chExt cx="1588700" cy="1524047"/>
          </a:xfrm>
        </p:grpSpPr>
        <p:sp>
          <p:nvSpPr>
            <p:cNvPr id="286" name="Google Shape;286;p22"/>
            <p:cNvSpPr/>
            <p:nvPr/>
          </p:nvSpPr>
          <p:spPr>
            <a:xfrm>
              <a:off x="0" y="0"/>
              <a:ext cx="1588700" cy="1466897"/>
            </a:xfrm>
            <a:custGeom>
              <a:rect b="b" l="l" r="r" t="t"/>
              <a:pathLst>
                <a:path extrusionOk="0" h="1466897" w="1588700">
                  <a:moveTo>
                    <a:pt x="25737" y="0"/>
                  </a:moveTo>
                  <a:lnTo>
                    <a:pt x="1562964" y="0"/>
                  </a:lnTo>
                  <a:cubicBezTo>
                    <a:pt x="1569790" y="0"/>
                    <a:pt x="1576336" y="2712"/>
                    <a:pt x="1581162" y="7538"/>
                  </a:cubicBezTo>
                  <a:cubicBezTo>
                    <a:pt x="1585989" y="12365"/>
                    <a:pt x="1588700" y="18911"/>
                    <a:pt x="1588700" y="25737"/>
                  </a:cubicBezTo>
                  <a:lnTo>
                    <a:pt x="1588700" y="1441161"/>
                  </a:lnTo>
                  <a:cubicBezTo>
                    <a:pt x="1588700" y="1447986"/>
                    <a:pt x="1585989" y="1454533"/>
                    <a:pt x="1581162" y="1459359"/>
                  </a:cubicBezTo>
                  <a:cubicBezTo>
                    <a:pt x="1576336" y="1464186"/>
                    <a:pt x="1569790" y="1466897"/>
                    <a:pt x="1562964" y="1466897"/>
                  </a:cubicBezTo>
                  <a:lnTo>
                    <a:pt x="25737" y="1466897"/>
                  </a:lnTo>
                  <a:cubicBezTo>
                    <a:pt x="18911" y="1466897"/>
                    <a:pt x="12365" y="1464186"/>
                    <a:pt x="7538" y="1459359"/>
                  </a:cubicBezTo>
                  <a:cubicBezTo>
                    <a:pt x="2712" y="1454533"/>
                    <a:pt x="0" y="1447986"/>
                    <a:pt x="0" y="1441161"/>
                  </a:cubicBezTo>
                  <a:lnTo>
                    <a:pt x="0" y="25737"/>
                  </a:lnTo>
                  <a:cubicBezTo>
                    <a:pt x="0" y="18911"/>
                    <a:pt x="2712" y="12365"/>
                    <a:pt x="7538" y="7538"/>
                  </a:cubicBezTo>
                  <a:cubicBezTo>
                    <a:pt x="12365" y="2712"/>
                    <a:pt x="18911" y="0"/>
                    <a:pt x="25737"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8" name="Google Shape;288;p22"/>
          <p:cNvGrpSpPr/>
          <p:nvPr/>
        </p:nvGrpSpPr>
        <p:grpSpPr>
          <a:xfrm>
            <a:off x="12010332" y="76118"/>
            <a:ext cx="4512217" cy="4328589"/>
            <a:chOff x="0" y="-57150"/>
            <a:chExt cx="1588700" cy="1524047"/>
          </a:xfrm>
        </p:grpSpPr>
        <p:sp>
          <p:nvSpPr>
            <p:cNvPr id="289" name="Google Shape;289;p22"/>
            <p:cNvSpPr/>
            <p:nvPr/>
          </p:nvSpPr>
          <p:spPr>
            <a:xfrm>
              <a:off x="0" y="0"/>
              <a:ext cx="1588700" cy="1466897"/>
            </a:xfrm>
            <a:custGeom>
              <a:rect b="b" l="l" r="r" t="t"/>
              <a:pathLst>
                <a:path extrusionOk="0" h="1466897" w="1588700">
                  <a:moveTo>
                    <a:pt x="25737" y="0"/>
                  </a:moveTo>
                  <a:lnTo>
                    <a:pt x="1562964" y="0"/>
                  </a:lnTo>
                  <a:cubicBezTo>
                    <a:pt x="1569790" y="0"/>
                    <a:pt x="1576336" y="2712"/>
                    <a:pt x="1581162" y="7538"/>
                  </a:cubicBezTo>
                  <a:cubicBezTo>
                    <a:pt x="1585989" y="12365"/>
                    <a:pt x="1588700" y="18911"/>
                    <a:pt x="1588700" y="25737"/>
                  </a:cubicBezTo>
                  <a:lnTo>
                    <a:pt x="1588700" y="1441161"/>
                  </a:lnTo>
                  <a:cubicBezTo>
                    <a:pt x="1588700" y="1447986"/>
                    <a:pt x="1585989" y="1454533"/>
                    <a:pt x="1581162" y="1459359"/>
                  </a:cubicBezTo>
                  <a:cubicBezTo>
                    <a:pt x="1576336" y="1464186"/>
                    <a:pt x="1569790" y="1466897"/>
                    <a:pt x="1562964" y="1466897"/>
                  </a:cubicBezTo>
                  <a:lnTo>
                    <a:pt x="25737" y="1466897"/>
                  </a:lnTo>
                  <a:cubicBezTo>
                    <a:pt x="18911" y="1466897"/>
                    <a:pt x="12365" y="1464186"/>
                    <a:pt x="7538" y="1459359"/>
                  </a:cubicBezTo>
                  <a:cubicBezTo>
                    <a:pt x="2712" y="1454533"/>
                    <a:pt x="0" y="1447986"/>
                    <a:pt x="0" y="1441161"/>
                  </a:cubicBezTo>
                  <a:lnTo>
                    <a:pt x="0" y="25737"/>
                  </a:lnTo>
                  <a:cubicBezTo>
                    <a:pt x="0" y="18911"/>
                    <a:pt x="2712" y="12365"/>
                    <a:pt x="7538" y="7538"/>
                  </a:cubicBezTo>
                  <a:cubicBezTo>
                    <a:pt x="12365" y="2712"/>
                    <a:pt x="18911" y="0"/>
                    <a:pt x="25737"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1" name="Google Shape;291;p22"/>
          <p:cNvGrpSpPr/>
          <p:nvPr/>
        </p:nvGrpSpPr>
        <p:grpSpPr>
          <a:xfrm>
            <a:off x="17368835" y="76118"/>
            <a:ext cx="4512217" cy="4328589"/>
            <a:chOff x="0" y="-57150"/>
            <a:chExt cx="1588700" cy="1524047"/>
          </a:xfrm>
        </p:grpSpPr>
        <p:sp>
          <p:nvSpPr>
            <p:cNvPr id="292" name="Google Shape;292;p22"/>
            <p:cNvSpPr/>
            <p:nvPr/>
          </p:nvSpPr>
          <p:spPr>
            <a:xfrm>
              <a:off x="0" y="0"/>
              <a:ext cx="1588700" cy="1466897"/>
            </a:xfrm>
            <a:custGeom>
              <a:rect b="b" l="l" r="r" t="t"/>
              <a:pathLst>
                <a:path extrusionOk="0" h="1466897" w="1588700">
                  <a:moveTo>
                    <a:pt x="25737" y="0"/>
                  </a:moveTo>
                  <a:lnTo>
                    <a:pt x="1562964" y="0"/>
                  </a:lnTo>
                  <a:cubicBezTo>
                    <a:pt x="1569790" y="0"/>
                    <a:pt x="1576336" y="2712"/>
                    <a:pt x="1581162" y="7538"/>
                  </a:cubicBezTo>
                  <a:cubicBezTo>
                    <a:pt x="1585989" y="12365"/>
                    <a:pt x="1588700" y="18911"/>
                    <a:pt x="1588700" y="25737"/>
                  </a:cubicBezTo>
                  <a:lnTo>
                    <a:pt x="1588700" y="1441161"/>
                  </a:lnTo>
                  <a:cubicBezTo>
                    <a:pt x="1588700" y="1447986"/>
                    <a:pt x="1585989" y="1454533"/>
                    <a:pt x="1581162" y="1459359"/>
                  </a:cubicBezTo>
                  <a:cubicBezTo>
                    <a:pt x="1576336" y="1464186"/>
                    <a:pt x="1569790" y="1466897"/>
                    <a:pt x="1562964" y="1466897"/>
                  </a:cubicBezTo>
                  <a:lnTo>
                    <a:pt x="25737" y="1466897"/>
                  </a:lnTo>
                  <a:cubicBezTo>
                    <a:pt x="18911" y="1466897"/>
                    <a:pt x="12365" y="1464186"/>
                    <a:pt x="7538" y="1459359"/>
                  </a:cubicBezTo>
                  <a:cubicBezTo>
                    <a:pt x="2712" y="1454533"/>
                    <a:pt x="0" y="1447986"/>
                    <a:pt x="0" y="1441161"/>
                  </a:cubicBezTo>
                  <a:lnTo>
                    <a:pt x="0" y="25737"/>
                  </a:lnTo>
                  <a:cubicBezTo>
                    <a:pt x="0" y="18911"/>
                    <a:pt x="2712" y="12365"/>
                    <a:pt x="7538" y="7538"/>
                  </a:cubicBezTo>
                  <a:cubicBezTo>
                    <a:pt x="12365" y="2712"/>
                    <a:pt x="18911" y="0"/>
                    <a:pt x="25737"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4" name="Google Shape;294;p22"/>
          <p:cNvGrpSpPr/>
          <p:nvPr/>
        </p:nvGrpSpPr>
        <p:grpSpPr>
          <a:xfrm>
            <a:off x="-994043" y="5764166"/>
            <a:ext cx="4512217" cy="4328589"/>
            <a:chOff x="0" y="-57150"/>
            <a:chExt cx="1588700" cy="1524047"/>
          </a:xfrm>
        </p:grpSpPr>
        <p:sp>
          <p:nvSpPr>
            <p:cNvPr id="295" name="Google Shape;295;p22"/>
            <p:cNvSpPr/>
            <p:nvPr/>
          </p:nvSpPr>
          <p:spPr>
            <a:xfrm>
              <a:off x="0" y="0"/>
              <a:ext cx="1588700" cy="1466897"/>
            </a:xfrm>
            <a:custGeom>
              <a:rect b="b" l="l" r="r" t="t"/>
              <a:pathLst>
                <a:path extrusionOk="0" h="1466897" w="1588700">
                  <a:moveTo>
                    <a:pt x="25737" y="0"/>
                  </a:moveTo>
                  <a:lnTo>
                    <a:pt x="1562964" y="0"/>
                  </a:lnTo>
                  <a:cubicBezTo>
                    <a:pt x="1569790" y="0"/>
                    <a:pt x="1576336" y="2712"/>
                    <a:pt x="1581162" y="7538"/>
                  </a:cubicBezTo>
                  <a:cubicBezTo>
                    <a:pt x="1585989" y="12365"/>
                    <a:pt x="1588700" y="18911"/>
                    <a:pt x="1588700" y="25737"/>
                  </a:cubicBezTo>
                  <a:lnTo>
                    <a:pt x="1588700" y="1441161"/>
                  </a:lnTo>
                  <a:cubicBezTo>
                    <a:pt x="1588700" y="1447986"/>
                    <a:pt x="1585989" y="1454533"/>
                    <a:pt x="1581162" y="1459359"/>
                  </a:cubicBezTo>
                  <a:cubicBezTo>
                    <a:pt x="1576336" y="1464186"/>
                    <a:pt x="1569790" y="1466897"/>
                    <a:pt x="1562964" y="1466897"/>
                  </a:cubicBezTo>
                  <a:lnTo>
                    <a:pt x="25737" y="1466897"/>
                  </a:lnTo>
                  <a:cubicBezTo>
                    <a:pt x="18911" y="1466897"/>
                    <a:pt x="12365" y="1464186"/>
                    <a:pt x="7538" y="1459359"/>
                  </a:cubicBezTo>
                  <a:cubicBezTo>
                    <a:pt x="2712" y="1454533"/>
                    <a:pt x="0" y="1447986"/>
                    <a:pt x="0" y="1441161"/>
                  </a:cubicBezTo>
                  <a:lnTo>
                    <a:pt x="0" y="25737"/>
                  </a:lnTo>
                  <a:cubicBezTo>
                    <a:pt x="0" y="18911"/>
                    <a:pt x="2712" y="12365"/>
                    <a:pt x="7538" y="7538"/>
                  </a:cubicBezTo>
                  <a:cubicBezTo>
                    <a:pt x="12365" y="2712"/>
                    <a:pt x="18911" y="0"/>
                    <a:pt x="25737"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7" name="Google Shape;297;p22"/>
          <p:cNvGrpSpPr/>
          <p:nvPr/>
        </p:nvGrpSpPr>
        <p:grpSpPr>
          <a:xfrm>
            <a:off x="4208640" y="5764166"/>
            <a:ext cx="4512217" cy="4328589"/>
            <a:chOff x="0" y="-57150"/>
            <a:chExt cx="1588700" cy="1524047"/>
          </a:xfrm>
        </p:grpSpPr>
        <p:sp>
          <p:nvSpPr>
            <p:cNvPr id="298" name="Google Shape;298;p22"/>
            <p:cNvSpPr/>
            <p:nvPr/>
          </p:nvSpPr>
          <p:spPr>
            <a:xfrm>
              <a:off x="0" y="0"/>
              <a:ext cx="1588700" cy="1466897"/>
            </a:xfrm>
            <a:custGeom>
              <a:rect b="b" l="l" r="r" t="t"/>
              <a:pathLst>
                <a:path extrusionOk="0" h="1466897" w="1588700">
                  <a:moveTo>
                    <a:pt x="25737" y="0"/>
                  </a:moveTo>
                  <a:lnTo>
                    <a:pt x="1562964" y="0"/>
                  </a:lnTo>
                  <a:cubicBezTo>
                    <a:pt x="1569790" y="0"/>
                    <a:pt x="1576336" y="2712"/>
                    <a:pt x="1581162" y="7538"/>
                  </a:cubicBezTo>
                  <a:cubicBezTo>
                    <a:pt x="1585989" y="12365"/>
                    <a:pt x="1588700" y="18911"/>
                    <a:pt x="1588700" y="25737"/>
                  </a:cubicBezTo>
                  <a:lnTo>
                    <a:pt x="1588700" y="1441161"/>
                  </a:lnTo>
                  <a:cubicBezTo>
                    <a:pt x="1588700" y="1447986"/>
                    <a:pt x="1585989" y="1454533"/>
                    <a:pt x="1581162" y="1459359"/>
                  </a:cubicBezTo>
                  <a:cubicBezTo>
                    <a:pt x="1576336" y="1464186"/>
                    <a:pt x="1569790" y="1466897"/>
                    <a:pt x="1562964" y="1466897"/>
                  </a:cubicBezTo>
                  <a:lnTo>
                    <a:pt x="25737" y="1466897"/>
                  </a:lnTo>
                  <a:cubicBezTo>
                    <a:pt x="18911" y="1466897"/>
                    <a:pt x="12365" y="1464186"/>
                    <a:pt x="7538" y="1459359"/>
                  </a:cubicBezTo>
                  <a:cubicBezTo>
                    <a:pt x="2712" y="1454533"/>
                    <a:pt x="0" y="1447986"/>
                    <a:pt x="0" y="1441161"/>
                  </a:cubicBezTo>
                  <a:lnTo>
                    <a:pt x="0" y="25737"/>
                  </a:lnTo>
                  <a:cubicBezTo>
                    <a:pt x="0" y="18911"/>
                    <a:pt x="2712" y="12365"/>
                    <a:pt x="7538" y="7538"/>
                  </a:cubicBezTo>
                  <a:cubicBezTo>
                    <a:pt x="12365" y="2712"/>
                    <a:pt x="18911" y="0"/>
                    <a:pt x="25737"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0" name="Google Shape;300;p22"/>
          <p:cNvGrpSpPr/>
          <p:nvPr/>
        </p:nvGrpSpPr>
        <p:grpSpPr>
          <a:xfrm>
            <a:off x="9411324" y="5764166"/>
            <a:ext cx="4512217" cy="4328589"/>
            <a:chOff x="0" y="-57150"/>
            <a:chExt cx="1588700" cy="1524047"/>
          </a:xfrm>
        </p:grpSpPr>
        <p:sp>
          <p:nvSpPr>
            <p:cNvPr id="301" name="Google Shape;301;p22"/>
            <p:cNvSpPr/>
            <p:nvPr/>
          </p:nvSpPr>
          <p:spPr>
            <a:xfrm>
              <a:off x="0" y="0"/>
              <a:ext cx="1588700" cy="1466897"/>
            </a:xfrm>
            <a:custGeom>
              <a:rect b="b" l="l" r="r" t="t"/>
              <a:pathLst>
                <a:path extrusionOk="0" h="1466897" w="1588700">
                  <a:moveTo>
                    <a:pt x="25737" y="0"/>
                  </a:moveTo>
                  <a:lnTo>
                    <a:pt x="1562964" y="0"/>
                  </a:lnTo>
                  <a:cubicBezTo>
                    <a:pt x="1569790" y="0"/>
                    <a:pt x="1576336" y="2712"/>
                    <a:pt x="1581162" y="7538"/>
                  </a:cubicBezTo>
                  <a:cubicBezTo>
                    <a:pt x="1585989" y="12365"/>
                    <a:pt x="1588700" y="18911"/>
                    <a:pt x="1588700" y="25737"/>
                  </a:cubicBezTo>
                  <a:lnTo>
                    <a:pt x="1588700" y="1441161"/>
                  </a:lnTo>
                  <a:cubicBezTo>
                    <a:pt x="1588700" y="1447986"/>
                    <a:pt x="1585989" y="1454533"/>
                    <a:pt x="1581162" y="1459359"/>
                  </a:cubicBezTo>
                  <a:cubicBezTo>
                    <a:pt x="1576336" y="1464186"/>
                    <a:pt x="1569790" y="1466897"/>
                    <a:pt x="1562964" y="1466897"/>
                  </a:cubicBezTo>
                  <a:lnTo>
                    <a:pt x="25737" y="1466897"/>
                  </a:lnTo>
                  <a:cubicBezTo>
                    <a:pt x="18911" y="1466897"/>
                    <a:pt x="12365" y="1464186"/>
                    <a:pt x="7538" y="1459359"/>
                  </a:cubicBezTo>
                  <a:cubicBezTo>
                    <a:pt x="2712" y="1454533"/>
                    <a:pt x="0" y="1447986"/>
                    <a:pt x="0" y="1441161"/>
                  </a:cubicBezTo>
                  <a:lnTo>
                    <a:pt x="0" y="25737"/>
                  </a:lnTo>
                  <a:cubicBezTo>
                    <a:pt x="0" y="18911"/>
                    <a:pt x="2712" y="12365"/>
                    <a:pt x="7538" y="7538"/>
                  </a:cubicBezTo>
                  <a:cubicBezTo>
                    <a:pt x="12365" y="2712"/>
                    <a:pt x="18911" y="0"/>
                    <a:pt x="25737"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3" name="Google Shape;303;p22"/>
          <p:cNvGrpSpPr/>
          <p:nvPr/>
        </p:nvGrpSpPr>
        <p:grpSpPr>
          <a:xfrm>
            <a:off x="14769826" y="5764166"/>
            <a:ext cx="4512217" cy="4328589"/>
            <a:chOff x="0" y="-57150"/>
            <a:chExt cx="1588700" cy="1524047"/>
          </a:xfrm>
        </p:grpSpPr>
        <p:sp>
          <p:nvSpPr>
            <p:cNvPr id="304" name="Google Shape;304;p22"/>
            <p:cNvSpPr/>
            <p:nvPr/>
          </p:nvSpPr>
          <p:spPr>
            <a:xfrm>
              <a:off x="0" y="0"/>
              <a:ext cx="1588700" cy="1466897"/>
            </a:xfrm>
            <a:custGeom>
              <a:rect b="b" l="l" r="r" t="t"/>
              <a:pathLst>
                <a:path extrusionOk="0" h="1466897" w="1588700">
                  <a:moveTo>
                    <a:pt x="25737" y="0"/>
                  </a:moveTo>
                  <a:lnTo>
                    <a:pt x="1562964" y="0"/>
                  </a:lnTo>
                  <a:cubicBezTo>
                    <a:pt x="1569790" y="0"/>
                    <a:pt x="1576336" y="2712"/>
                    <a:pt x="1581162" y="7538"/>
                  </a:cubicBezTo>
                  <a:cubicBezTo>
                    <a:pt x="1585989" y="12365"/>
                    <a:pt x="1588700" y="18911"/>
                    <a:pt x="1588700" y="25737"/>
                  </a:cubicBezTo>
                  <a:lnTo>
                    <a:pt x="1588700" y="1441161"/>
                  </a:lnTo>
                  <a:cubicBezTo>
                    <a:pt x="1588700" y="1447986"/>
                    <a:pt x="1585989" y="1454533"/>
                    <a:pt x="1581162" y="1459359"/>
                  </a:cubicBezTo>
                  <a:cubicBezTo>
                    <a:pt x="1576336" y="1464186"/>
                    <a:pt x="1569790" y="1466897"/>
                    <a:pt x="1562964" y="1466897"/>
                  </a:cubicBezTo>
                  <a:lnTo>
                    <a:pt x="25737" y="1466897"/>
                  </a:lnTo>
                  <a:cubicBezTo>
                    <a:pt x="18911" y="1466897"/>
                    <a:pt x="12365" y="1464186"/>
                    <a:pt x="7538" y="1459359"/>
                  </a:cubicBezTo>
                  <a:cubicBezTo>
                    <a:pt x="2712" y="1454533"/>
                    <a:pt x="0" y="1447986"/>
                    <a:pt x="0" y="1441161"/>
                  </a:cubicBezTo>
                  <a:lnTo>
                    <a:pt x="0" y="25737"/>
                  </a:lnTo>
                  <a:cubicBezTo>
                    <a:pt x="0" y="18911"/>
                    <a:pt x="2712" y="12365"/>
                    <a:pt x="7538" y="7538"/>
                  </a:cubicBezTo>
                  <a:cubicBezTo>
                    <a:pt x="12365" y="2712"/>
                    <a:pt x="18911" y="0"/>
                    <a:pt x="25737"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6" name="Google Shape;306;p22"/>
          <p:cNvGrpSpPr/>
          <p:nvPr/>
        </p:nvGrpSpPr>
        <p:grpSpPr>
          <a:xfrm>
            <a:off x="-3593051" y="76118"/>
            <a:ext cx="4512217" cy="4328589"/>
            <a:chOff x="0" y="-57150"/>
            <a:chExt cx="1588700" cy="1524047"/>
          </a:xfrm>
        </p:grpSpPr>
        <p:sp>
          <p:nvSpPr>
            <p:cNvPr id="307" name="Google Shape;307;p22"/>
            <p:cNvSpPr/>
            <p:nvPr/>
          </p:nvSpPr>
          <p:spPr>
            <a:xfrm>
              <a:off x="0" y="0"/>
              <a:ext cx="1588700" cy="1466897"/>
            </a:xfrm>
            <a:custGeom>
              <a:rect b="b" l="l" r="r" t="t"/>
              <a:pathLst>
                <a:path extrusionOk="0" h="1466897" w="1588700">
                  <a:moveTo>
                    <a:pt x="25737" y="0"/>
                  </a:moveTo>
                  <a:lnTo>
                    <a:pt x="1562964" y="0"/>
                  </a:lnTo>
                  <a:cubicBezTo>
                    <a:pt x="1569790" y="0"/>
                    <a:pt x="1576336" y="2712"/>
                    <a:pt x="1581162" y="7538"/>
                  </a:cubicBezTo>
                  <a:cubicBezTo>
                    <a:pt x="1585989" y="12365"/>
                    <a:pt x="1588700" y="18911"/>
                    <a:pt x="1588700" y="25737"/>
                  </a:cubicBezTo>
                  <a:lnTo>
                    <a:pt x="1588700" y="1441161"/>
                  </a:lnTo>
                  <a:cubicBezTo>
                    <a:pt x="1588700" y="1447986"/>
                    <a:pt x="1585989" y="1454533"/>
                    <a:pt x="1581162" y="1459359"/>
                  </a:cubicBezTo>
                  <a:cubicBezTo>
                    <a:pt x="1576336" y="1464186"/>
                    <a:pt x="1569790" y="1466897"/>
                    <a:pt x="1562964" y="1466897"/>
                  </a:cubicBezTo>
                  <a:lnTo>
                    <a:pt x="25737" y="1466897"/>
                  </a:lnTo>
                  <a:cubicBezTo>
                    <a:pt x="18911" y="1466897"/>
                    <a:pt x="12365" y="1464186"/>
                    <a:pt x="7538" y="1459359"/>
                  </a:cubicBezTo>
                  <a:cubicBezTo>
                    <a:pt x="2712" y="1454533"/>
                    <a:pt x="0" y="1447986"/>
                    <a:pt x="0" y="1441161"/>
                  </a:cubicBezTo>
                  <a:lnTo>
                    <a:pt x="0" y="25737"/>
                  </a:lnTo>
                  <a:cubicBezTo>
                    <a:pt x="0" y="18911"/>
                    <a:pt x="2712" y="12365"/>
                    <a:pt x="7538" y="7538"/>
                  </a:cubicBezTo>
                  <a:cubicBezTo>
                    <a:pt x="12365" y="2712"/>
                    <a:pt x="18911" y="0"/>
                    <a:pt x="25737"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9" name="Google Shape;309;p22"/>
          <p:cNvSpPr txBox="1"/>
          <p:nvPr/>
        </p:nvSpPr>
        <p:spPr>
          <a:xfrm>
            <a:off x="-1336943" y="4495800"/>
            <a:ext cx="7953000" cy="13854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1" lang="en-US" sz="9000" u="none" strike="noStrike">
                <a:solidFill>
                  <a:srgbClr val="000000"/>
                </a:solidFill>
                <a:latin typeface="Cabin Sketch"/>
                <a:ea typeface="Cabin Sketch"/>
                <a:cs typeface="Cabin Sketch"/>
                <a:sym typeface="Cabin Sketch"/>
              </a:rPr>
              <a:t>GALLERY IMAGE</a:t>
            </a:r>
            <a:endParaRPr/>
          </a:p>
        </p:txBody>
      </p:sp>
      <p:sp>
        <p:nvSpPr>
          <p:cNvPr id="310" name="Google Shape;310;p22"/>
          <p:cNvSpPr txBox="1"/>
          <p:nvPr/>
        </p:nvSpPr>
        <p:spPr>
          <a:xfrm>
            <a:off x="7125197" y="4517895"/>
            <a:ext cx="7953000" cy="13854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1" lang="en-US" sz="9000" u="none" strike="noStrike">
                <a:solidFill>
                  <a:srgbClr val="000000"/>
                </a:solidFill>
                <a:latin typeface="Cabin Sketch"/>
                <a:ea typeface="Cabin Sketch"/>
                <a:cs typeface="Cabin Sketch"/>
                <a:sym typeface="Cabin Sketch"/>
              </a:rPr>
              <a:t>GALLERY IMAGE</a:t>
            </a:r>
            <a:endParaRPr/>
          </a:p>
        </p:txBody>
      </p:sp>
      <p:sp>
        <p:nvSpPr>
          <p:cNvPr id="311" name="Google Shape;311;p22"/>
          <p:cNvSpPr txBox="1"/>
          <p:nvPr/>
        </p:nvSpPr>
        <p:spPr>
          <a:xfrm>
            <a:off x="15587338" y="4539991"/>
            <a:ext cx="7953000" cy="13854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1" lang="en-US" sz="9000" u="none" strike="noStrike">
                <a:solidFill>
                  <a:srgbClr val="000000"/>
                </a:solidFill>
                <a:latin typeface="Cabin Sketch"/>
                <a:ea typeface="Cabin Sketch"/>
                <a:cs typeface="Cabin Sketch"/>
                <a:sym typeface="Cabin Sketch"/>
              </a:rPr>
              <a:t>GALLERY IMAGE</a:t>
            </a:r>
            <a:endParaRPr/>
          </a:p>
        </p:txBody>
      </p:sp>
      <p:pic>
        <p:nvPicPr>
          <p:cNvPr id="312" name="Google Shape;312;p22"/>
          <p:cNvPicPr preferRelativeResize="0"/>
          <p:nvPr/>
        </p:nvPicPr>
        <p:blipFill>
          <a:blip r:embed="rId4">
            <a:alphaModFix/>
          </a:blip>
          <a:stretch>
            <a:fillRect/>
          </a:stretch>
        </p:blipFill>
        <p:spPr>
          <a:xfrm>
            <a:off x="-466975" y="6274800"/>
            <a:ext cx="3457450" cy="3457450"/>
          </a:xfrm>
          <a:prstGeom prst="rect">
            <a:avLst/>
          </a:prstGeom>
          <a:noFill/>
          <a:ln>
            <a:noFill/>
          </a:ln>
        </p:spPr>
      </p:pic>
      <p:pic>
        <p:nvPicPr>
          <p:cNvPr id="313" name="Google Shape;313;p22"/>
          <p:cNvPicPr preferRelativeResize="0"/>
          <p:nvPr/>
        </p:nvPicPr>
        <p:blipFill>
          <a:blip r:embed="rId5">
            <a:alphaModFix/>
          </a:blip>
          <a:stretch>
            <a:fillRect/>
          </a:stretch>
        </p:blipFill>
        <p:spPr>
          <a:xfrm>
            <a:off x="-3070650" y="592838"/>
            <a:ext cx="3457500" cy="3457500"/>
          </a:xfrm>
          <a:prstGeom prst="roundRect">
            <a:avLst>
              <a:gd fmla="val 10016" name="adj"/>
            </a:avLst>
          </a:prstGeom>
          <a:noFill/>
          <a:ln>
            <a:noFill/>
          </a:ln>
        </p:spPr>
      </p:pic>
      <p:pic>
        <p:nvPicPr>
          <p:cNvPr id="314" name="Google Shape;314;p22"/>
          <p:cNvPicPr preferRelativeResize="0"/>
          <p:nvPr/>
        </p:nvPicPr>
        <p:blipFill>
          <a:blip r:embed="rId6">
            <a:alphaModFix/>
          </a:blip>
          <a:stretch>
            <a:fillRect/>
          </a:stretch>
        </p:blipFill>
        <p:spPr>
          <a:xfrm>
            <a:off x="2134675" y="592838"/>
            <a:ext cx="3457450" cy="3457450"/>
          </a:xfrm>
          <a:prstGeom prst="rect">
            <a:avLst/>
          </a:prstGeom>
          <a:noFill/>
          <a:ln>
            <a:noFill/>
          </a:ln>
        </p:spPr>
      </p:pic>
      <p:pic>
        <p:nvPicPr>
          <p:cNvPr id="315" name="Google Shape;315;p22"/>
          <p:cNvPicPr preferRelativeResize="0"/>
          <p:nvPr/>
        </p:nvPicPr>
        <p:blipFill>
          <a:blip r:embed="rId7">
            <a:alphaModFix/>
          </a:blip>
          <a:stretch>
            <a:fillRect/>
          </a:stretch>
        </p:blipFill>
        <p:spPr>
          <a:xfrm>
            <a:off x="7335025" y="592813"/>
            <a:ext cx="3457475" cy="3457475"/>
          </a:xfrm>
          <a:prstGeom prst="rect">
            <a:avLst/>
          </a:prstGeom>
          <a:noFill/>
          <a:ln>
            <a:noFill/>
          </a:ln>
        </p:spPr>
      </p:pic>
      <p:pic>
        <p:nvPicPr>
          <p:cNvPr id="316" name="Google Shape;316;p22"/>
          <p:cNvPicPr preferRelativeResize="0"/>
          <p:nvPr/>
        </p:nvPicPr>
        <p:blipFill>
          <a:blip r:embed="rId8">
            <a:alphaModFix/>
          </a:blip>
          <a:stretch>
            <a:fillRect/>
          </a:stretch>
        </p:blipFill>
        <p:spPr>
          <a:xfrm>
            <a:off x="12535400" y="592850"/>
            <a:ext cx="3457450" cy="3457424"/>
          </a:xfrm>
          <a:prstGeom prst="rect">
            <a:avLst/>
          </a:prstGeom>
          <a:noFill/>
          <a:ln>
            <a:noFill/>
          </a:ln>
        </p:spPr>
      </p:pic>
      <p:pic>
        <p:nvPicPr>
          <p:cNvPr id="317" name="Google Shape;317;p22"/>
          <p:cNvPicPr preferRelativeResize="0"/>
          <p:nvPr/>
        </p:nvPicPr>
        <p:blipFill>
          <a:blip r:embed="rId9">
            <a:alphaModFix/>
          </a:blip>
          <a:stretch>
            <a:fillRect/>
          </a:stretch>
        </p:blipFill>
        <p:spPr>
          <a:xfrm>
            <a:off x="17896201" y="592838"/>
            <a:ext cx="3457475" cy="3457447"/>
          </a:xfrm>
          <a:prstGeom prst="rect">
            <a:avLst/>
          </a:prstGeom>
          <a:noFill/>
          <a:ln>
            <a:noFill/>
          </a:ln>
        </p:spPr>
      </p:pic>
      <p:pic>
        <p:nvPicPr>
          <p:cNvPr id="318" name="Google Shape;318;p22"/>
          <p:cNvPicPr preferRelativeResize="0"/>
          <p:nvPr/>
        </p:nvPicPr>
        <p:blipFill>
          <a:blip r:embed="rId10">
            <a:alphaModFix/>
          </a:blip>
          <a:stretch>
            <a:fillRect/>
          </a:stretch>
        </p:blipFill>
        <p:spPr>
          <a:xfrm>
            <a:off x="4712125" y="6274788"/>
            <a:ext cx="3505238" cy="3505238"/>
          </a:xfrm>
          <a:prstGeom prst="rect">
            <a:avLst/>
          </a:prstGeom>
          <a:noFill/>
          <a:ln>
            <a:noFill/>
          </a:ln>
        </p:spPr>
      </p:pic>
      <p:pic>
        <p:nvPicPr>
          <p:cNvPr id="319" name="Google Shape;319;p22"/>
          <p:cNvPicPr preferRelativeResize="0"/>
          <p:nvPr/>
        </p:nvPicPr>
        <p:blipFill>
          <a:blip r:embed="rId11">
            <a:alphaModFix/>
          </a:blip>
          <a:stretch>
            <a:fillRect/>
          </a:stretch>
        </p:blipFill>
        <p:spPr>
          <a:xfrm>
            <a:off x="9914813" y="6253992"/>
            <a:ext cx="3505250" cy="3499079"/>
          </a:xfrm>
          <a:prstGeom prst="rect">
            <a:avLst/>
          </a:prstGeom>
          <a:noFill/>
          <a:ln>
            <a:noFill/>
          </a:ln>
        </p:spPr>
      </p:pic>
      <p:pic>
        <p:nvPicPr>
          <p:cNvPr id="320" name="Google Shape;320;p22"/>
          <p:cNvPicPr preferRelativeResize="0"/>
          <p:nvPr/>
        </p:nvPicPr>
        <p:blipFill>
          <a:blip r:embed="rId12">
            <a:alphaModFix/>
          </a:blip>
          <a:stretch>
            <a:fillRect/>
          </a:stretch>
        </p:blipFill>
        <p:spPr>
          <a:xfrm>
            <a:off x="15247100" y="6227813"/>
            <a:ext cx="3557651" cy="3551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324" name="Shape 324"/>
        <p:cNvGrpSpPr/>
        <p:nvPr/>
      </p:nvGrpSpPr>
      <p:grpSpPr>
        <a:xfrm>
          <a:off x="0" y="0"/>
          <a:ext cx="0" cy="0"/>
          <a:chOff x="0" y="0"/>
          <a:chExt cx="0" cy="0"/>
        </a:xfrm>
      </p:grpSpPr>
      <p:grpSp>
        <p:nvGrpSpPr>
          <p:cNvPr id="325" name="Google Shape;325;p23"/>
          <p:cNvGrpSpPr/>
          <p:nvPr/>
        </p:nvGrpSpPr>
        <p:grpSpPr>
          <a:xfrm>
            <a:off x="-168088" y="-100275"/>
            <a:ext cx="20936258" cy="10487550"/>
            <a:chOff x="0" y="0"/>
            <a:chExt cx="27915010" cy="13983400"/>
          </a:xfrm>
        </p:grpSpPr>
        <p:sp>
          <p:nvSpPr>
            <p:cNvPr id="326" name="Google Shape;326;p23"/>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23"/>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28" name="Google Shape;328;p23"/>
          <p:cNvPicPr preferRelativeResize="0"/>
          <p:nvPr/>
        </p:nvPicPr>
        <p:blipFill rotWithShape="1">
          <a:blip r:embed="rId4">
            <a:alphaModFix/>
          </a:blip>
          <a:srcRect b="42727" l="0" r="0" t="14806"/>
          <a:stretch/>
        </p:blipFill>
        <p:spPr>
          <a:xfrm>
            <a:off x="0" y="0"/>
            <a:ext cx="18288000" cy="5177291"/>
          </a:xfrm>
          <a:prstGeom prst="rect">
            <a:avLst/>
          </a:prstGeom>
          <a:noFill/>
          <a:ln>
            <a:noFill/>
          </a:ln>
        </p:spPr>
      </p:pic>
      <p:sp>
        <p:nvSpPr>
          <p:cNvPr id="329" name="Google Shape;329;p23"/>
          <p:cNvSpPr txBox="1"/>
          <p:nvPr/>
        </p:nvSpPr>
        <p:spPr>
          <a:xfrm>
            <a:off x="1397996" y="8898983"/>
            <a:ext cx="35388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00">
                <a:solidFill>
                  <a:srgbClr val="000000"/>
                </a:solidFill>
                <a:latin typeface="Aleo"/>
                <a:ea typeface="Aleo"/>
                <a:cs typeface="Aleo"/>
                <a:sym typeface="Aleo"/>
              </a:rPr>
              <a:t>Elaborate on the featured statistic.</a:t>
            </a:r>
            <a:endParaRPr/>
          </a:p>
        </p:txBody>
      </p:sp>
      <p:sp>
        <p:nvSpPr>
          <p:cNvPr id="330" name="Google Shape;330;p23"/>
          <p:cNvSpPr txBox="1"/>
          <p:nvPr/>
        </p:nvSpPr>
        <p:spPr>
          <a:xfrm>
            <a:off x="13352700" y="8898983"/>
            <a:ext cx="35388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00">
                <a:solidFill>
                  <a:srgbClr val="000000"/>
                </a:solidFill>
                <a:latin typeface="Aleo"/>
                <a:ea typeface="Aleo"/>
                <a:cs typeface="Aleo"/>
                <a:sym typeface="Aleo"/>
              </a:rPr>
              <a:t>Elaborate on the featured statistic.</a:t>
            </a:r>
            <a:endParaRPr/>
          </a:p>
        </p:txBody>
      </p:sp>
      <p:sp>
        <p:nvSpPr>
          <p:cNvPr id="331" name="Google Shape;331;p23"/>
          <p:cNvSpPr txBox="1"/>
          <p:nvPr/>
        </p:nvSpPr>
        <p:spPr>
          <a:xfrm>
            <a:off x="7375348" y="8898983"/>
            <a:ext cx="35388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00">
                <a:solidFill>
                  <a:srgbClr val="000000"/>
                </a:solidFill>
                <a:latin typeface="Aleo"/>
                <a:ea typeface="Aleo"/>
                <a:cs typeface="Aleo"/>
                <a:sym typeface="Aleo"/>
              </a:rPr>
              <a:t>Elaborate on the featured statistic.</a:t>
            </a:r>
            <a:endParaRPr/>
          </a:p>
        </p:txBody>
      </p:sp>
      <p:sp>
        <p:nvSpPr>
          <p:cNvPr id="332" name="Google Shape;332;p23"/>
          <p:cNvSpPr txBox="1"/>
          <p:nvPr/>
        </p:nvSpPr>
        <p:spPr>
          <a:xfrm>
            <a:off x="1073330" y="5872215"/>
            <a:ext cx="4188211" cy="1788920"/>
          </a:xfrm>
          <a:prstGeom prst="rect">
            <a:avLst/>
          </a:prstGeom>
          <a:noFill/>
          <a:ln>
            <a:noFill/>
          </a:ln>
        </p:spPr>
        <p:txBody>
          <a:bodyPr anchorCtr="0" anchor="t" bIns="0" lIns="0" spcFirstLastPara="1" rIns="0" wrap="square" tIns="0">
            <a:spAutoFit/>
          </a:bodyPr>
          <a:lstStyle/>
          <a:p>
            <a:pPr indent="0" lvl="0" marL="0" marR="0" rtl="0" algn="ctr">
              <a:lnSpc>
                <a:spcPct val="104998"/>
              </a:lnSpc>
              <a:spcBef>
                <a:spcPts val="0"/>
              </a:spcBef>
              <a:spcAft>
                <a:spcPts val="0"/>
              </a:spcAft>
              <a:buNone/>
            </a:pPr>
            <a:r>
              <a:rPr b="1" lang="en-US" sz="12863">
                <a:solidFill>
                  <a:srgbClr val="A577AE"/>
                </a:solidFill>
                <a:latin typeface="Cabin Sketch"/>
                <a:ea typeface="Cabin Sketch"/>
                <a:cs typeface="Cabin Sketch"/>
                <a:sym typeface="Cabin Sketch"/>
              </a:rPr>
              <a:t>43%</a:t>
            </a:r>
            <a:endParaRPr/>
          </a:p>
        </p:txBody>
      </p:sp>
      <p:sp>
        <p:nvSpPr>
          <p:cNvPr id="333" name="Google Shape;333;p23"/>
          <p:cNvSpPr txBox="1"/>
          <p:nvPr/>
        </p:nvSpPr>
        <p:spPr>
          <a:xfrm>
            <a:off x="1232060" y="7956008"/>
            <a:ext cx="3870752"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a:solidFill>
                  <a:srgbClr val="000000"/>
                </a:solidFill>
                <a:latin typeface="Grand Hotel"/>
                <a:ea typeface="Grand Hotel"/>
                <a:cs typeface="Grand Hotel"/>
                <a:sym typeface="Grand Hotel"/>
              </a:rPr>
              <a:t>Engagement</a:t>
            </a:r>
            <a:endParaRPr/>
          </a:p>
        </p:txBody>
      </p:sp>
      <p:sp>
        <p:nvSpPr>
          <p:cNvPr id="334" name="Google Shape;334;p23"/>
          <p:cNvSpPr txBox="1"/>
          <p:nvPr/>
        </p:nvSpPr>
        <p:spPr>
          <a:xfrm>
            <a:off x="7209412" y="7956008"/>
            <a:ext cx="3870752"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a:solidFill>
                  <a:srgbClr val="000000"/>
                </a:solidFill>
                <a:latin typeface="Grand Hotel"/>
                <a:ea typeface="Grand Hotel"/>
                <a:cs typeface="Grand Hotel"/>
                <a:sym typeface="Grand Hotel"/>
              </a:rPr>
              <a:t>Reach</a:t>
            </a:r>
            <a:endParaRPr/>
          </a:p>
        </p:txBody>
      </p:sp>
      <p:sp>
        <p:nvSpPr>
          <p:cNvPr id="335" name="Google Shape;335;p23"/>
          <p:cNvSpPr txBox="1"/>
          <p:nvPr/>
        </p:nvSpPr>
        <p:spPr>
          <a:xfrm>
            <a:off x="13185188" y="7956008"/>
            <a:ext cx="3870752"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a:solidFill>
                  <a:srgbClr val="000000"/>
                </a:solidFill>
                <a:latin typeface="Grand Hotel"/>
                <a:ea typeface="Grand Hotel"/>
                <a:cs typeface="Grand Hotel"/>
                <a:sym typeface="Grand Hotel"/>
              </a:rPr>
              <a:t>Conversions</a:t>
            </a:r>
            <a:endParaRPr/>
          </a:p>
        </p:txBody>
      </p:sp>
      <p:sp>
        <p:nvSpPr>
          <p:cNvPr id="336" name="Google Shape;336;p23"/>
          <p:cNvSpPr txBox="1"/>
          <p:nvPr/>
        </p:nvSpPr>
        <p:spPr>
          <a:xfrm>
            <a:off x="7050682" y="5872215"/>
            <a:ext cx="4188211" cy="1788920"/>
          </a:xfrm>
          <a:prstGeom prst="rect">
            <a:avLst/>
          </a:prstGeom>
          <a:noFill/>
          <a:ln>
            <a:noFill/>
          </a:ln>
        </p:spPr>
        <p:txBody>
          <a:bodyPr anchorCtr="0" anchor="t" bIns="0" lIns="0" spcFirstLastPara="1" rIns="0" wrap="square" tIns="0">
            <a:spAutoFit/>
          </a:bodyPr>
          <a:lstStyle/>
          <a:p>
            <a:pPr indent="0" lvl="0" marL="0" marR="0" rtl="0" algn="ctr">
              <a:lnSpc>
                <a:spcPct val="104998"/>
              </a:lnSpc>
              <a:spcBef>
                <a:spcPts val="0"/>
              </a:spcBef>
              <a:spcAft>
                <a:spcPts val="0"/>
              </a:spcAft>
              <a:buNone/>
            </a:pPr>
            <a:r>
              <a:rPr b="1" lang="en-US" sz="12863">
                <a:solidFill>
                  <a:srgbClr val="A577AE"/>
                </a:solidFill>
                <a:latin typeface="Cabin Sketch"/>
                <a:ea typeface="Cabin Sketch"/>
                <a:cs typeface="Cabin Sketch"/>
                <a:sym typeface="Cabin Sketch"/>
              </a:rPr>
              <a:t>15.3K</a:t>
            </a:r>
            <a:endParaRPr/>
          </a:p>
        </p:txBody>
      </p:sp>
      <p:sp>
        <p:nvSpPr>
          <p:cNvPr id="337" name="Google Shape;337;p23"/>
          <p:cNvSpPr txBox="1"/>
          <p:nvPr/>
        </p:nvSpPr>
        <p:spPr>
          <a:xfrm>
            <a:off x="13026459" y="5872215"/>
            <a:ext cx="4188211" cy="1788920"/>
          </a:xfrm>
          <a:prstGeom prst="rect">
            <a:avLst/>
          </a:prstGeom>
          <a:noFill/>
          <a:ln>
            <a:noFill/>
          </a:ln>
        </p:spPr>
        <p:txBody>
          <a:bodyPr anchorCtr="0" anchor="t" bIns="0" lIns="0" spcFirstLastPara="1" rIns="0" wrap="square" tIns="0">
            <a:spAutoFit/>
          </a:bodyPr>
          <a:lstStyle/>
          <a:p>
            <a:pPr indent="0" lvl="0" marL="0" marR="0" rtl="0" algn="ctr">
              <a:lnSpc>
                <a:spcPct val="104998"/>
              </a:lnSpc>
              <a:spcBef>
                <a:spcPts val="0"/>
              </a:spcBef>
              <a:spcAft>
                <a:spcPts val="0"/>
              </a:spcAft>
              <a:buNone/>
            </a:pPr>
            <a:r>
              <a:rPr b="1" lang="en-US" sz="12863">
                <a:solidFill>
                  <a:srgbClr val="A577AE"/>
                </a:solidFill>
                <a:latin typeface="Cabin Sketch"/>
                <a:ea typeface="Cabin Sketch"/>
                <a:cs typeface="Cabin Sketch"/>
                <a:sym typeface="Cabin Sketch"/>
              </a:rPr>
              <a:t>10-15</a:t>
            </a:r>
            <a:endParaRPr/>
          </a:p>
        </p:txBody>
      </p:sp>
      <p:cxnSp>
        <p:nvCxnSpPr>
          <p:cNvPr id="338" name="Google Shape;338;p23"/>
          <p:cNvCxnSpPr/>
          <p:nvPr/>
        </p:nvCxnSpPr>
        <p:spPr>
          <a:xfrm>
            <a:off x="12069090" y="5443991"/>
            <a:ext cx="0" cy="3119360"/>
          </a:xfrm>
          <a:prstGeom prst="straightConnector1">
            <a:avLst/>
          </a:prstGeom>
          <a:noFill/>
          <a:ln cap="rnd" cmpd="sng" w="76200">
            <a:solidFill>
              <a:srgbClr val="000000"/>
            </a:solidFill>
            <a:prstDash val="dot"/>
            <a:round/>
            <a:headEnd len="sm" w="sm" type="none"/>
            <a:tailEnd len="sm" w="sm" type="none"/>
          </a:ln>
        </p:spPr>
      </p:cxnSp>
      <p:cxnSp>
        <p:nvCxnSpPr>
          <p:cNvPr id="339" name="Google Shape;339;p23"/>
          <p:cNvCxnSpPr/>
          <p:nvPr/>
        </p:nvCxnSpPr>
        <p:spPr>
          <a:xfrm>
            <a:off x="5862816" y="5443991"/>
            <a:ext cx="0" cy="3119360"/>
          </a:xfrm>
          <a:prstGeom prst="straightConnector1">
            <a:avLst/>
          </a:prstGeom>
          <a:noFill/>
          <a:ln cap="rnd" cmpd="sng" w="76200">
            <a:solidFill>
              <a:srgbClr val="000000"/>
            </a:solidFill>
            <a:prstDash val="dot"/>
            <a:round/>
            <a:headEnd len="sm" w="sm" type="none"/>
            <a:tailEnd len="sm" w="sm" type="none"/>
          </a:ln>
        </p:spPr>
      </p:cxnSp>
      <p:sp>
        <p:nvSpPr>
          <p:cNvPr id="340" name="Google Shape;340;p23"/>
          <p:cNvSpPr/>
          <p:nvPr/>
        </p:nvSpPr>
        <p:spPr>
          <a:xfrm rot="6640851">
            <a:off x="-2736723" y="373478"/>
            <a:ext cx="5748983" cy="4306511"/>
          </a:xfrm>
          <a:custGeom>
            <a:rect b="b" l="l" r="r" t="t"/>
            <a:pathLst>
              <a:path extrusionOk="0" h="4306511" w="5748983">
                <a:moveTo>
                  <a:pt x="0" y="0"/>
                </a:moveTo>
                <a:lnTo>
                  <a:pt x="5748984" y="0"/>
                </a:lnTo>
                <a:lnTo>
                  <a:pt x="5748984" y="4306511"/>
                </a:lnTo>
                <a:lnTo>
                  <a:pt x="0" y="4306511"/>
                </a:lnTo>
                <a:lnTo>
                  <a:pt x="0" y="0"/>
                </a:lnTo>
                <a:close/>
              </a:path>
            </a:pathLst>
          </a:custGeom>
          <a:blipFill rotWithShape="1">
            <a:blip r:embed="rId5">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23"/>
          <p:cNvSpPr/>
          <p:nvPr/>
        </p:nvSpPr>
        <p:spPr>
          <a:xfrm rot="6640851">
            <a:off x="16499935" y="8467591"/>
            <a:ext cx="3576131" cy="2678847"/>
          </a:xfrm>
          <a:custGeom>
            <a:rect b="b" l="l" r="r" t="t"/>
            <a:pathLst>
              <a:path extrusionOk="0" h="2678847" w="3576131">
                <a:moveTo>
                  <a:pt x="0" y="0"/>
                </a:moveTo>
                <a:lnTo>
                  <a:pt x="3576130" y="0"/>
                </a:lnTo>
                <a:lnTo>
                  <a:pt x="3576130" y="2678847"/>
                </a:lnTo>
                <a:lnTo>
                  <a:pt x="0" y="2678847"/>
                </a:lnTo>
                <a:lnTo>
                  <a:pt x="0" y="0"/>
                </a:lnTo>
                <a:close/>
              </a:path>
            </a:pathLst>
          </a:custGeom>
          <a:blipFill rotWithShape="1">
            <a:blip r:embed="rId5">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345" name="Shape 345"/>
        <p:cNvGrpSpPr/>
        <p:nvPr/>
      </p:nvGrpSpPr>
      <p:grpSpPr>
        <a:xfrm>
          <a:off x="0" y="0"/>
          <a:ext cx="0" cy="0"/>
          <a:chOff x="0" y="0"/>
          <a:chExt cx="0" cy="0"/>
        </a:xfrm>
      </p:grpSpPr>
      <p:grpSp>
        <p:nvGrpSpPr>
          <p:cNvPr id="346" name="Google Shape;346;p24"/>
          <p:cNvGrpSpPr/>
          <p:nvPr/>
        </p:nvGrpSpPr>
        <p:grpSpPr>
          <a:xfrm>
            <a:off x="-168088" y="-100275"/>
            <a:ext cx="20936258" cy="10487550"/>
            <a:chOff x="0" y="0"/>
            <a:chExt cx="27915010" cy="13983400"/>
          </a:xfrm>
        </p:grpSpPr>
        <p:sp>
          <p:nvSpPr>
            <p:cNvPr id="347" name="Google Shape;347;p24"/>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24"/>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9" name="Google Shape;349;p24"/>
          <p:cNvSpPr/>
          <p:nvPr/>
        </p:nvSpPr>
        <p:spPr>
          <a:xfrm>
            <a:off x="-1635092" y="611409"/>
            <a:ext cx="4220415" cy="3161475"/>
          </a:xfrm>
          <a:custGeom>
            <a:rect b="b" l="l" r="r" t="t"/>
            <a:pathLst>
              <a:path extrusionOk="0" h="3161475" w="4220415">
                <a:moveTo>
                  <a:pt x="0" y="0"/>
                </a:moveTo>
                <a:lnTo>
                  <a:pt x="4220415" y="0"/>
                </a:lnTo>
                <a:lnTo>
                  <a:pt x="4220415" y="3161474"/>
                </a:lnTo>
                <a:lnTo>
                  <a:pt x="0" y="3161474"/>
                </a:lnTo>
                <a:lnTo>
                  <a:pt x="0" y="0"/>
                </a:lnTo>
                <a:close/>
              </a:path>
            </a:pathLst>
          </a:custGeom>
          <a:blipFill rotWithShape="1">
            <a:blip r:embed="rId4">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24"/>
          <p:cNvSpPr/>
          <p:nvPr/>
        </p:nvSpPr>
        <p:spPr>
          <a:xfrm rot="1418965">
            <a:off x="15777424" y="9420472"/>
            <a:ext cx="2414724" cy="983451"/>
          </a:xfrm>
          <a:custGeom>
            <a:rect b="b" l="l" r="r" t="t"/>
            <a:pathLst>
              <a:path extrusionOk="0" h="983451" w="2414724">
                <a:moveTo>
                  <a:pt x="0" y="0"/>
                </a:moveTo>
                <a:lnTo>
                  <a:pt x="2414723" y="0"/>
                </a:lnTo>
                <a:lnTo>
                  <a:pt x="2414723" y="983451"/>
                </a:lnTo>
                <a:lnTo>
                  <a:pt x="0" y="98345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24"/>
          <p:cNvSpPr txBox="1"/>
          <p:nvPr/>
        </p:nvSpPr>
        <p:spPr>
          <a:xfrm>
            <a:off x="890224" y="1143000"/>
            <a:ext cx="16507551" cy="12573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1" lang="en-US" sz="9000" u="none" strike="noStrike">
                <a:solidFill>
                  <a:srgbClr val="000000"/>
                </a:solidFill>
                <a:latin typeface="Cabin Sketch"/>
                <a:ea typeface="Cabin Sketch"/>
                <a:cs typeface="Cabin Sketch"/>
                <a:sym typeface="Cabin Sketch"/>
              </a:rPr>
              <a:t>POSTING SCHEDULE</a:t>
            </a:r>
            <a:endParaRPr/>
          </a:p>
        </p:txBody>
      </p:sp>
      <p:graphicFrame>
        <p:nvGraphicFramePr>
          <p:cNvPr id="352" name="Google Shape;352;p24"/>
          <p:cNvGraphicFramePr/>
          <p:nvPr/>
        </p:nvGraphicFramePr>
        <p:xfrm>
          <a:off x="1219200" y="3542375"/>
          <a:ext cx="3000000" cy="3000000"/>
        </p:xfrm>
        <a:graphic>
          <a:graphicData uri="http://schemas.openxmlformats.org/drawingml/2006/table">
            <a:tbl>
              <a:tblPr>
                <a:noFill/>
                <a:tableStyleId>{86658256-12BD-46A2-B8A6-8AF2475473BE}</a:tableStyleId>
              </a:tblPr>
              <a:tblGrid>
                <a:gridCol w="2295175"/>
                <a:gridCol w="2295175"/>
                <a:gridCol w="2295175"/>
                <a:gridCol w="2295175"/>
                <a:gridCol w="2295175"/>
                <a:gridCol w="2295175"/>
                <a:gridCol w="2295175"/>
              </a:tblGrid>
              <a:tr h="783250">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D1ED"/>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D1ED"/>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D1ED"/>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D1ED"/>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D1ED"/>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D1ED"/>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D1ED"/>
                    </a:solidFill>
                  </a:tcPr>
                </a:tc>
              </a:tr>
              <a:tr h="4874800">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FFFF"/>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FFFF"/>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FFFF"/>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FFFF"/>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FFFF"/>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FFFF"/>
                    </a:solidFill>
                  </a:tcPr>
                </a:tc>
                <a:tc>
                  <a:txBody>
                    <a:bodyPr/>
                    <a:lstStyle/>
                    <a:p>
                      <a:pPr indent="0" lvl="0" marL="0" marR="0" rtl="0" algn="ctr">
                        <a:lnSpc>
                          <a:spcPct val="188909"/>
                        </a:lnSpc>
                        <a:spcBef>
                          <a:spcPts val="0"/>
                        </a:spcBef>
                        <a:spcAft>
                          <a:spcPts val="0"/>
                        </a:spcAft>
                        <a:buNone/>
                      </a:pPr>
                      <a:r>
                        <a:t/>
                      </a:r>
                      <a:endParaRPr sz="1100" u="none" cap="none" strike="noStrike"/>
                    </a:p>
                  </a:txBody>
                  <a:tcPr marT="188575" marB="188575" marR="188575" marL="188575" anchor="ctr">
                    <a:lnL cap="flat" cmpd="sng" w="9525">
                      <a:solidFill>
                        <a:srgbClr val="FFD699"/>
                      </a:solidFill>
                      <a:prstDash val="solid"/>
                      <a:round/>
                      <a:headEnd len="sm" w="sm" type="none"/>
                      <a:tailEnd len="sm" w="sm" type="none"/>
                    </a:lnL>
                    <a:lnR cap="flat" cmpd="sng" w="9525">
                      <a:solidFill>
                        <a:srgbClr val="FFD699"/>
                      </a:solidFill>
                      <a:prstDash val="solid"/>
                      <a:round/>
                      <a:headEnd len="sm" w="sm" type="none"/>
                      <a:tailEnd len="sm" w="sm" type="none"/>
                    </a:lnR>
                    <a:lnT cap="flat" cmpd="sng" w="9525">
                      <a:solidFill>
                        <a:srgbClr val="FFD699"/>
                      </a:solidFill>
                      <a:prstDash val="solid"/>
                      <a:round/>
                      <a:headEnd len="sm" w="sm" type="none"/>
                      <a:tailEnd len="sm" w="sm" type="none"/>
                    </a:lnT>
                    <a:lnB cap="flat" cmpd="sng" w="9525">
                      <a:solidFill>
                        <a:srgbClr val="FFD699"/>
                      </a:solidFill>
                      <a:prstDash val="solid"/>
                      <a:round/>
                      <a:headEnd len="sm" w="sm" type="none"/>
                      <a:tailEnd len="sm" w="sm" type="none"/>
                    </a:lnB>
                    <a:solidFill>
                      <a:srgbClr val="FFFFFF"/>
                    </a:solidFill>
                  </a:tcPr>
                </a:tc>
              </a:tr>
            </a:tbl>
          </a:graphicData>
        </a:graphic>
      </p:graphicFrame>
      <p:sp>
        <p:nvSpPr>
          <p:cNvPr id="353" name="Google Shape;353;p24"/>
          <p:cNvSpPr txBox="1"/>
          <p:nvPr/>
        </p:nvSpPr>
        <p:spPr>
          <a:xfrm>
            <a:off x="1280150" y="3502197"/>
            <a:ext cx="2104800" cy="6927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lang="en-US" sz="4500">
                <a:solidFill>
                  <a:srgbClr val="000000"/>
                </a:solidFill>
                <a:latin typeface="Grand Hotel"/>
                <a:ea typeface="Grand Hotel"/>
                <a:cs typeface="Grand Hotel"/>
                <a:sym typeface="Grand Hotel"/>
              </a:rPr>
              <a:t>Sunday</a:t>
            </a:r>
            <a:endParaRPr/>
          </a:p>
        </p:txBody>
      </p:sp>
      <p:sp>
        <p:nvSpPr>
          <p:cNvPr id="354" name="Google Shape;354;p24"/>
          <p:cNvSpPr txBox="1"/>
          <p:nvPr/>
        </p:nvSpPr>
        <p:spPr>
          <a:xfrm>
            <a:off x="3575360" y="3502197"/>
            <a:ext cx="2104800" cy="6927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lang="en-US" sz="4500" u="none" strike="noStrike">
                <a:solidFill>
                  <a:srgbClr val="000000"/>
                </a:solidFill>
                <a:latin typeface="Grand Hotel"/>
                <a:ea typeface="Grand Hotel"/>
                <a:cs typeface="Grand Hotel"/>
                <a:sym typeface="Grand Hotel"/>
              </a:rPr>
              <a:t>Monday</a:t>
            </a:r>
            <a:endParaRPr/>
          </a:p>
        </p:txBody>
      </p:sp>
      <p:sp>
        <p:nvSpPr>
          <p:cNvPr id="355" name="Google Shape;355;p24"/>
          <p:cNvSpPr txBox="1"/>
          <p:nvPr/>
        </p:nvSpPr>
        <p:spPr>
          <a:xfrm>
            <a:off x="5860780" y="3502197"/>
            <a:ext cx="2104800" cy="6927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lang="en-US" sz="4500" u="none" strike="noStrike">
                <a:solidFill>
                  <a:srgbClr val="000000"/>
                </a:solidFill>
                <a:latin typeface="Grand Hotel"/>
                <a:ea typeface="Grand Hotel"/>
                <a:cs typeface="Grand Hotel"/>
                <a:sym typeface="Grand Hotel"/>
              </a:rPr>
              <a:t>Tuesday</a:t>
            </a:r>
            <a:endParaRPr/>
          </a:p>
        </p:txBody>
      </p:sp>
      <p:sp>
        <p:nvSpPr>
          <p:cNvPr id="356" name="Google Shape;356;p24"/>
          <p:cNvSpPr txBox="1"/>
          <p:nvPr/>
        </p:nvSpPr>
        <p:spPr>
          <a:xfrm>
            <a:off x="8079790" y="3502197"/>
            <a:ext cx="2104710" cy="7715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lang="en-US" sz="4500" u="none" strike="noStrike">
                <a:solidFill>
                  <a:srgbClr val="000000"/>
                </a:solidFill>
                <a:latin typeface="Grand Hotel"/>
                <a:ea typeface="Grand Hotel"/>
                <a:cs typeface="Grand Hotel"/>
                <a:sym typeface="Grand Hotel"/>
              </a:rPr>
              <a:t>Wednesday</a:t>
            </a:r>
            <a:endParaRPr/>
          </a:p>
        </p:txBody>
      </p:sp>
      <p:sp>
        <p:nvSpPr>
          <p:cNvPr id="357" name="Google Shape;357;p24"/>
          <p:cNvSpPr txBox="1"/>
          <p:nvPr/>
        </p:nvSpPr>
        <p:spPr>
          <a:xfrm>
            <a:off x="10443641" y="3502197"/>
            <a:ext cx="2104710" cy="7715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lang="en-US" sz="4500" u="none" strike="noStrike">
                <a:solidFill>
                  <a:srgbClr val="000000"/>
                </a:solidFill>
                <a:latin typeface="Grand Hotel"/>
                <a:ea typeface="Grand Hotel"/>
                <a:cs typeface="Grand Hotel"/>
                <a:sym typeface="Grand Hotel"/>
              </a:rPr>
              <a:t>Thursday</a:t>
            </a:r>
            <a:endParaRPr/>
          </a:p>
        </p:txBody>
      </p:sp>
      <p:sp>
        <p:nvSpPr>
          <p:cNvPr id="358" name="Google Shape;358;p24"/>
          <p:cNvSpPr txBox="1"/>
          <p:nvPr/>
        </p:nvSpPr>
        <p:spPr>
          <a:xfrm>
            <a:off x="12738851" y="3502197"/>
            <a:ext cx="2104800" cy="6927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lang="en-US" sz="4500" u="none" strike="noStrike">
                <a:solidFill>
                  <a:srgbClr val="000000"/>
                </a:solidFill>
                <a:latin typeface="Grand Hotel"/>
                <a:ea typeface="Grand Hotel"/>
                <a:cs typeface="Grand Hotel"/>
                <a:sym typeface="Grand Hotel"/>
              </a:rPr>
              <a:t>Friday</a:t>
            </a:r>
            <a:endParaRPr/>
          </a:p>
        </p:txBody>
      </p:sp>
      <p:sp>
        <p:nvSpPr>
          <p:cNvPr id="359" name="Google Shape;359;p24"/>
          <p:cNvSpPr txBox="1"/>
          <p:nvPr/>
        </p:nvSpPr>
        <p:spPr>
          <a:xfrm>
            <a:off x="15068962" y="3502197"/>
            <a:ext cx="2104800" cy="6927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lang="en-US" sz="4500" u="none" strike="noStrike">
                <a:solidFill>
                  <a:srgbClr val="000000"/>
                </a:solidFill>
                <a:latin typeface="Grand Hotel"/>
                <a:ea typeface="Grand Hotel"/>
                <a:cs typeface="Grand Hotel"/>
                <a:sym typeface="Grand Hotel"/>
              </a:rPr>
              <a:t>Saturday</a:t>
            </a:r>
            <a:endParaRPr/>
          </a:p>
        </p:txBody>
      </p:sp>
      <p:sp>
        <p:nvSpPr>
          <p:cNvPr id="360" name="Google Shape;360;p24"/>
          <p:cNvSpPr/>
          <p:nvPr/>
        </p:nvSpPr>
        <p:spPr>
          <a:xfrm rot="2090856">
            <a:off x="16503410" y="545743"/>
            <a:ext cx="1788731" cy="965915"/>
          </a:xfrm>
          <a:custGeom>
            <a:rect b="b" l="l" r="r" t="t"/>
            <a:pathLst>
              <a:path extrusionOk="0" h="965915" w="1788731">
                <a:moveTo>
                  <a:pt x="0" y="0"/>
                </a:moveTo>
                <a:lnTo>
                  <a:pt x="1788731" y="0"/>
                </a:lnTo>
                <a:lnTo>
                  <a:pt x="1788731" y="965914"/>
                </a:lnTo>
                <a:lnTo>
                  <a:pt x="0" y="96591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24"/>
          <p:cNvSpPr/>
          <p:nvPr/>
        </p:nvSpPr>
        <p:spPr>
          <a:xfrm rot="-315240">
            <a:off x="15480997" y="1530596"/>
            <a:ext cx="1131530" cy="611026"/>
          </a:xfrm>
          <a:custGeom>
            <a:rect b="b" l="l" r="r" t="t"/>
            <a:pathLst>
              <a:path extrusionOk="0" h="611026" w="1131530">
                <a:moveTo>
                  <a:pt x="0" y="0"/>
                </a:moveTo>
                <a:lnTo>
                  <a:pt x="1131530" y="0"/>
                </a:lnTo>
                <a:lnTo>
                  <a:pt x="1131530" y="611026"/>
                </a:lnTo>
                <a:lnTo>
                  <a:pt x="0" y="61102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24"/>
          <p:cNvSpPr txBox="1"/>
          <p:nvPr/>
        </p:nvSpPr>
        <p:spPr>
          <a:xfrm>
            <a:off x="1137275" y="4696462"/>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63" name="Google Shape;363;p24"/>
          <p:cNvSpPr txBox="1"/>
          <p:nvPr/>
        </p:nvSpPr>
        <p:spPr>
          <a:xfrm>
            <a:off x="1154996" y="5706287"/>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64" name="Google Shape;364;p24"/>
          <p:cNvSpPr txBox="1"/>
          <p:nvPr/>
        </p:nvSpPr>
        <p:spPr>
          <a:xfrm>
            <a:off x="1172718" y="6714662"/>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65" name="Google Shape;365;p24"/>
          <p:cNvSpPr txBox="1"/>
          <p:nvPr/>
        </p:nvSpPr>
        <p:spPr>
          <a:xfrm>
            <a:off x="3462761" y="4696462"/>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66" name="Google Shape;366;p24"/>
          <p:cNvSpPr txBox="1"/>
          <p:nvPr/>
        </p:nvSpPr>
        <p:spPr>
          <a:xfrm>
            <a:off x="3480483" y="5706287"/>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67" name="Google Shape;367;p24"/>
          <p:cNvSpPr txBox="1"/>
          <p:nvPr/>
        </p:nvSpPr>
        <p:spPr>
          <a:xfrm>
            <a:off x="3498204" y="6714662"/>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68" name="Google Shape;368;p24"/>
          <p:cNvSpPr txBox="1"/>
          <p:nvPr/>
        </p:nvSpPr>
        <p:spPr>
          <a:xfrm>
            <a:off x="5834171" y="4697911"/>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69" name="Google Shape;369;p24"/>
          <p:cNvSpPr txBox="1"/>
          <p:nvPr/>
        </p:nvSpPr>
        <p:spPr>
          <a:xfrm>
            <a:off x="5851893" y="5707736"/>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70" name="Google Shape;370;p24"/>
          <p:cNvSpPr txBox="1"/>
          <p:nvPr/>
        </p:nvSpPr>
        <p:spPr>
          <a:xfrm>
            <a:off x="5869614" y="6716111"/>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71" name="Google Shape;371;p24"/>
          <p:cNvSpPr txBox="1"/>
          <p:nvPr/>
        </p:nvSpPr>
        <p:spPr>
          <a:xfrm>
            <a:off x="8196056" y="4698635"/>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72" name="Google Shape;372;p24"/>
          <p:cNvSpPr txBox="1"/>
          <p:nvPr/>
        </p:nvSpPr>
        <p:spPr>
          <a:xfrm>
            <a:off x="8213777" y="5708460"/>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73" name="Google Shape;373;p24"/>
          <p:cNvSpPr txBox="1"/>
          <p:nvPr/>
        </p:nvSpPr>
        <p:spPr>
          <a:xfrm>
            <a:off x="8231499" y="6716836"/>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74" name="Google Shape;374;p24"/>
          <p:cNvSpPr txBox="1"/>
          <p:nvPr/>
        </p:nvSpPr>
        <p:spPr>
          <a:xfrm>
            <a:off x="10548416" y="4696462"/>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75" name="Google Shape;375;p24"/>
          <p:cNvSpPr txBox="1"/>
          <p:nvPr/>
        </p:nvSpPr>
        <p:spPr>
          <a:xfrm>
            <a:off x="10566137" y="5706287"/>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76" name="Google Shape;376;p24"/>
          <p:cNvSpPr txBox="1"/>
          <p:nvPr/>
        </p:nvSpPr>
        <p:spPr>
          <a:xfrm>
            <a:off x="10583859" y="6714662"/>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77" name="Google Shape;377;p24"/>
          <p:cNvSpPr txBox="1"/>
          <p:nvPr/>
        </p:nvSpPr>
        <p:spPr>
          <a:xfrm>
            <a:off x="12900776" y="4700084"/>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78" name="Google Shape;378;p24"/>
          <p:cNvSpPr txBox="1"/>
          <p:nvPr/>
        </p:nvSpPr>
        <p:spPr>
          <a:xfrm>
            <a:off x="12918497" y="5709909"/>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79" name="Google Shape;379;p24"/>
          <p:cNvSpPr txBox="1"/>
          <p:nvPr/>
        </p:nvSpPr>
        <p:spPr>
          <a:xfrm>
            <a:off x="12936219" y="6718285"/>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80" name="Google Shape;380;p24"/>
          <p:cNvSpPr txBox="1"/>
          <p:nvPr/>
        </p:nvSpPr>
        <p:spPr>
          <a:xfrm>
            <a:off x="15230887" y="4696462"/>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81" name="Google Shape;381;p24"/>
          <p:cNvSpPr txBox="1"/>
          <p:nvPr/>
        </p:nvSpPr>
        <p:spPr>
          <a:xfrm>
            <a:off x="15248608" y="5706287"/>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
        <p:nvSpPr>
          <p:cNvPr id="382" name="Google Shape;382;p24"/>
          <p:cNvSpPr txBox="1"/>
          <p:nvPr/>
        </p:nvSpPr>
        <p:spPr>
          <a:xfrm>
            <a:off x="15266330" y="6714662"/>
            <a:ext cx="1897800" cy="761100"/>
          </a:xfrm>
          <a:prstGeom prst="rect">
            <a:avLst/>
          </a:prstGeom>
          <a:noFill/>
          <a:ln>
            <a:noFill/>
          </a:ln>
        </p:spPr>
        <p:txBody>
          <a:bodyPr anchorCtr="0" anchor="t" bIns="0" lIns="0" spcFirstLastPara="1" rIns="0" wrap="square" tIns="0">
            <a:spAutoFit/>
          </a:bodyPr>
          <a:lstStyle/>
          <a:p>
            <a:pPr indent="-248302" lvl="1" marL="496605"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Add a brief here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386" name="Shape 386"/>
        <p:cNvGrpSpPr/>
        <p:nvPr/>
      </p:nvGrpSpPr>
      <p:grpSpPr>
        <a:xfrm>
          <a:off x="0" y="0"/>
          <a:ext cx="0" cy="0"/>
          <a:chOff x="0" y="0"/>
          <a:chExt cx="0" cy="0"/>
        </a:xfrm>
      </p:grpSpPr>
      <p:grpSp>
        <p:nvGrpSpPr>
          <p:cNvPr id="387" name="Google Shape;387;p25"/>
          <p:cNvGrpSpPr/>
          <p:nvPr/>
        </p:nvGrpSpPr>
        <p:grpSpPr>
          <a:xfrm>
            <a:off x="-168088" y="-100275"/>
            <a:ext cx="20936258" cy="10487550"/>
            <a:chOff x="0" y="0"/>
            <a:chExt cx="27915010" cy="13983400"/>
          </a:xfrm>
        </p:grpSpPr>
        <p:sp>
          <p:nvSpPr>
            <p:cNvPr id="388" name="Google Shape;388;p25"/>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25"/>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0" name="Google Shape;390;p25"/>
          <p:cNvGrpSpPr/>
          <p:nvPr/>
        </p:nvGrpSpPr>
        <p:grpSpPr>
          <a:xfrm>
            <a:off x="1478440" y="6404939"/>
            <a:ext cx="3579222" cy="3303085"/>
            <a:chOff x="0" y="-57150"/>
            <a:chExt cx="942676" cy="869950"/>
          </a:xfrm>
        </p:grpSpPr>
        <p:sp>
          <p:nvSpPr>
            <p:cNvPr id="391" name="Google Shape;391;p25"/>
            <p:cNvSpPr/>
            <p:nvPr/>
          </p:nvSpPr>
          <p:spPr>
            <a:xfrm>
              <a:off x="0" y="0"/>
              <a:ext cx="942676" cy="240769"/>
            </a:xfrm>
            <a:custGeom>
              <a:rect b="b" l="l" r="r" t="t"/>
              <a:pathLst>
                <a:path extrusionOk="0" h="240769" w="942676">
                  <a:moveTo>
                    <a:pt x="32445" y="0"/>
                  </a:moveTo>
                  <a:lnTo>
                    <a:pt x="910230" y="0"/>
                  </a:lnTo>
                  <a:cubicBezTo>
                    <a:pt x="928149" y="0"/>
                    <a:pt x="942676" y="14526"/>
                    <a:pt x="942676" y="32445"/>
                  </a:cubicBezTo>
                  <a:lnTo>
                    <a:pt x="942676" y="208323"/>
                  </a:lnTo>
                  <a:cubicBezTo>
                    <a:pt x="942676" y="226242"/>
                    <a:pt x="928149" y="240769"/>
                    <a:pt x="910230" y="240769"/>
                  </a:cubicBezTo>
                  <a:lnTo>
                    <a:pt x="32445" y="240769"/>
                  </a:lnTo>
                  <a:cubicBezTo>
                    <a:pt x="23840" y="240769"/>
                    <a:pt x="15588" y="237350"/>
                    <a:pt x="9503" y="231266"/>
                  </a:cubicBezTo>
                  <a:cubicBezTo>
                    <a:pt x="3418" y="225181"/>
                    <a:pt x="0" y="216928"/>
                    <a:pt x="0" y="208323"/>
                  </a:cubicBezTo>
                  <a:lnTo>
                    <a:pt x="0" y="32445"/>
                  </a:lnTo>
                  <a:cubicBezTo>
                    <a:pt x="0" y="23840"/>
                    <a:pt x="3418" y="15588"/>
                    <a:pt x="9503" y="9503"/>
                  </a:cubicBezTo>
                  <a:cubicBezTo>
                    <a:pt x="15588" y="3418"/>
                    <a:pt x="23840" y="0"/>
                    <a:pt x="32445"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3" name="Google Shape;393;p25"/>
          <p:cNvGrpSpPr/>
          <p:nvPr/>
        </p:nvGrpSpPr>
        <p:grpSpPr>
          <a:xfrm>
            <a:off x="7356105" y="6404939"/>
            <a:ext cx="3579222" cy="3303085"/>
            <a:chOff x="0" y="-57150"/>
            <a:chExt cx="942676" cy="869950"/>
          </a:xfrm>
        </p:grpSpPr>
        <p:sp>
          <p:nvSpPr>
            <p:cNvPr id="394" name="Google Shape;394;p25"/>
            <p:cNvSpPr/>
            <p:nvPr/>
          </p:nvSpPr>
          <p:spPr>
            <a:xfrm>
              <a:off x="0" y="0"/>
              <a:ext cx="942676" cy="240769"/>
            </a:xfrm>
            <a:custGeom>
              <a:rect b="b" l="l" r="r" t="t"/>
              <a:pathLst>
                <a:path extrusionOk="0" h="240769" w="942676">
                  <a:moveTo>
                    <a:pt x="32445" y="0"/>
                  </a:moveTo>
                  <a:lnTo>
                    <a:pt x="910230" y="0"/>
                  </a:lnTo>
                  <a:cubicBezTo>
                    <a:pt x="928149" y="0"/>
                    <a:pt x="942676" y="14526"/>
                    <a:pt x="942676" y="32445"/>
                  </a:cubicBezTo>
                  <a:lnTo>
                    <a:pt x="942676" y="208323"/>
                  </a:lnTo>
                  <a:cubicBezTo>
                    <a:pt x="942676" y="226242"/>
                    <a:pt x="928149" y="240769"/>
                    <a:pt x="910230" y="240769"/>
                  </a:cubicBezTo>
                  <a:lnTo>
                    <a:pt x="32445" y="240769"/>
                  </a:lnTo>
                  <a:cubicBezTo>
                    <a:pt x="23840" y="240769"/>
                    <a:pt x="15588" y="237350"/>
                    <a:pt x="9503" y="231266"/>
                  </a:cubicBezTo>
                  <a:cubicBezTo>
                    <a:pt x="3418" y="225181"/>
                    <a:pt x="0" y="216928"/>
                    <a:pt x="0" y="208323"/>
                  </a:cubicBezTo>
                  <a:lnTo>
                    <a:pt x="0" y="32445"/>
                  </a:lnTo>
                  <a:cubicBezTo>
                    <a:pt x="0" y="23840"/>
                    <a:pt x="3418" y="15588"/>
                    <a:pt x="9503" y="9503"/>
                  </a:cubicBezTo>
                  <a:cubicBezTo>
                    <a:pt x="15588" y="3418"/>
                    <a:pt x="23840" y="0"/>
                    <a:pt x="32445"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6" name="Google Shape;396;p25"/>
          <p:cNvGrpSpPr/>
          <p:nvPr/>
        </p:nvGrpSpPr>
        <p:grpSpPr>
          <a:xfrm>
            <a:off x="13233769" y="6404939"/>
            <a:ext cx="3579222" cy="3303085"/>
            <a:chOff x="0" y="-57150"/>
            <a:chExt cx="942676" cy="869950"/>
          </a:xfrm>
        </p:grpSpPr>
        <p:sp>
          <p:nvSpPr>
            <p:cNvPr id="397" name="Google Shape;397;p25"/>
            <p:cNvSpPr/>
            <p:nvPr/>
          </p:nvSpPr>
          <p:spPr>
            <a:xfrm>
              <a:off x="0" y="0"/>
              <a:ext cx="942676" cy="240769"/>
            </a:xfrm>
            <a:custGeom>
              <a:rect b="b" l="l" r="r" t="t"/>
              <a:pathLst>
                <a:path extrusionOk="0" h="240769" w="942676">
                  <a:moveTo>
                    <a:pt x="32445" y="0"/>
                  </a:moveTo>
                  <a:lnTo>
                    <a:pt x="910230" y="0"/>
                  </a:lnTo>
                  <a:cubicBezTo>
                    <a:pt x="928149" y="0"/>
                    <a:pt x="942676" y="14526"/>
                    <a:pt x="942676" y="32445"/>
                  </a:cubicBezTo>
                  <a:lnTo>
                    <a:pt x="942676" y="208323"/>
                  </a:lnTo>
                  <a:cubicBezTo>
                    <a:pt x="942676" y="226242"/>
                    <a:pt x="928149" y="240769"/>
                    <a:pt x="910230" y="240769"/>
                  </a:cubicBezTo>
                  <a:lnTo>
                    <a:pt x="32445" y="240769"/>
                  </a:lnTo>
                  <a:cubicBezTo>
                    <a:pt x="23840" y="240769"/>
                    <a:pt x="15588" y="237350"/>
                    <a:pt x="9503" y="231266"/>
                  </a:cubicBezTo>
                  <a:cubicBezTo>
                    <a:pt x="3418" y="225181"/>
                    <a:pt x="0" y="216928"/>
                    <a:pt x="0" y="208323"/>
                  </a:cubicBezTo>
                  <a:lnTo>
                    <a:pt x="0" y="32445"/>
                  </a:lnTo>
                  <a:cubicBezTo>
                    <a:pt x="0" y="23840"/>
                    <a:pt x="3418" y="15588"/>
                    <a:pt x="9503" y="9503"/>
                  </a:cubicBezTo>
                  <a:cubicBezTo>
                    <a:pt x="15588" y="3418"/>
                    <a:pt x="23840" y="0"/>
                    <a:pt x="32445"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9" name="Google Shape;399;p25"/>
          <p:cNvGrpSpPr/>
          <p:nvPr/>
        </p:nvGrpSpPr>
        <p:grpSpPr>
          <a:xfrm>
            <a:off x="7323802" y="2580539"/>
            <a:ext cx="3643828" cy="3643828"/>
            <a:chOff x="0" y="0"/>
            <a:chExt cx="812800" cy="812800"/>
          </a:xfrm>
        </p:grpSpPr>
        <p:sp>
          <p:nvSpPr>
            <p:cNvPr id="400" name="Google Shape;40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577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2" name="Google Shape;402;p25"/>
          <p:cNvGrpSpPr/>
          <p:nvPr/>
        </p:nvGrpSpPr>
        <p:grpSpPr>
          <a:xfrm>
            <a:off x="1442706" y="2580539"/>
            <a:ext cx="3643828" cy="3643828"/>
            <a:chOff x="0" y="0"/>
            <a:chExt cx="812800" cy="812800"/>
          </a:xfrm>
        </p:grpSpPr>
        <p:sp>
          <p:nvSpPr>
            <p:cNvPr id="403" name="Google Shape;40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8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5" name="Google Shape;405;p25"/>
          <p:cNvGrpSpPr/>
          <p:nvPr/>
        </p:nvGrpSpPr>
        <p:grpSpPr>
          <a:xfrm>
            <a:off x="13201466" y="2580539"/>
            <a:ext cx="3643828" cy="3643828"/>
            <a:chOff x="0" y="0"/>
            <a:chExt cx="812800" cy="812800"/>
          </a:xfrm>
        </p:grpSpPr>
        <p:sp>
          <p:nvSpPr>
            <p:cNvPr id="406" name="Google Shape;40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BBD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8" name="Google Shape;408;p25"/>
          <p:cNvSpPr txBox="1"/>
          <p:nvPr/>
        </p:nvSpPr>
        <p:spPr>
          <a:xfrm>
            <a:off x="7492679" y="6688490"/>
            <a:ext cx="3306074"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Client name</a:t>
            </a:r>
            <a:endParaRPr/>
          </a:p>
        </p:txBody>
      </p:sp>
      <p:sp>
        <p:nvSpPr>
          <p:cNvPr id="409" name="Google Shape;409;p25"/>
          <p:cNvSpPr txBox="1"/>
          <p:nvPr/>
        </p:nvSpPr>
        <p:spPr>
          <a:xfrm>
            <a:off x="7492679" y="7775241"/>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410" name="Google Shape;410;p25"/>
          <p:cNvSpPr txBox="1"/>
          <p:nvPr/>
        </p:nvSpPr>
        <p:spPr>
          <a:xfrm>
            <a:off x="1615014" y="6688490"/>
            <a:ext cx="3306074"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Client name</a:t>
            </a:r>
            <a:endParaRPr/>
          </a:p>
        </p:txBody>
      </p:sp>
      <p:sp>
        <p:nvSpPr>
          <p:cNvPr id="411" name="Google Shape;411;p25"/>
          <p:cNvSpPr txBox="1"/>
          <p:nvPr/>
        </p:nvSpPr>
        <p:spPr>
          <a:xfrm>
            <a:off x="1615014" y="7775241"/>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412" name="Google Shape;412;p25"/>
          <p:cNvSpPr txBox="1"/>
          <p:nvPr/>
        </p:nvSpPr>
        <p:spPr>
          <a:xfrm>
            <a:off x="13370343" y="6688490"/>
            <a:ext cx="3306074"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Client name</a:t>
            </a:r>
            <a:endParaRPr/>
          </a:p>
        </p:txBody>
      </p:sp>
      <p:sp>
        <p:nvSpPr>
          <p:cNvPr id="413" name="Google Shape;413;p25"/>
          <p:cNvSpPr txBox="1"/>
          <p:nvPr/>
        </p:nvSpPr>
        <p:spPr>
          <a:xfrm>
            <a:off x="13370343" y="7775241"/>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414" name="Google Shape;414;p25"/>
          <p:cNvSpPr txBox="1"/>
          <p:nvPr/>
        </p:nvSpPr>
        <p:spPr>
          <a:xfrm>
            <a:off x="891940" y="923189"/>
            <a:ext cx="16507551" cy="12573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1" lang="en-US" sz="9000">
                <a:solidFill>
                  <a:srgbClr val="000000"/>
                </a:solidFill>
                <a:latin typeface="Cabin Sketch"/>
                <a:ea typeface="Cabin Sketch"/>
                <a:cs typeface="Cabin Sketch"/>
                <a:sym typeface="Cabin Sketch"/>
              </a:rPr>
              <a:t>TESTIMONIALS</a:t>
            </a:r>
            <a:endParaRPr/>
          </a:p>
        </p:txBody>
      </p:sp>
      <p:sp>
        <p:nvSpPr>
          <p:cNvPr id="415" name="Google Shape;415;p25"/>
          <p:cNvSpPr/>
          <p:nvPr/>
        </p:nvSpPr>
        <p:spPr>
          <a:xfrm>
            <a:off x="14577366" y="-2811285"/>
            <a:ext cx="6190804" cy="6090203"/>
          </a:xfrm>
          <a:custGeom>
            <a:rect b="b" l="l" r="r" t="t"/>
            <a:pathLst>
              <a:path extrusionOk="0" h="6090203" w="6190804">
                <a:moveTo>
                  <a:pt x="0" y="0"/>
                </a:moveTo>
                <a:lnTo>
                  <a:pt x="6190804" y="0"/>
                </a:lnTo>
                <a:lnTo>
                  <a:pt x="6190804" y="6090203"/>
                </a:lnTo>
                <a:lnTo>
                  <a:pt x="0" y="609020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25"/>
          <p:cNvSpPr/>
          <p:nvPr/>
        </p:nvSpPr>
        <p:spPr>
          <a:xfrm>
            <a:off x="-2926184" y="7079015"/>
            <a:ext cx="6190804" cy="6090203"/>
          </a:xfrm>
          <a:custGeom>
            <a:rect b="b" l="l" r="r" t="t"/>
            <a:pathLst>
              <a:path extrusionOk="0" h="6090203" w="6190804">
                <a:moveTo>
                  <a:pt x="0" y="0"/>
                </a:moveTo>
                <a:lnTo>
                  <a:pt x="6190804" y="0"/>
                </a:lnTo>
                <a:lnTo>
                  <a:pt x="6190804" y="6090203"/>
                </a:lnTo>
                <a:lnTo>
                  <a:pt x="0" y="609020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25"/>
          <p:cNvSpPr/>
          <p:nvPr/>
        </p:nvSpPr>
        <p:spPr>
          <a:xfrm>
            <a:off x="-2838927" y="-2811285"/>
            <a:ext cx="6190804" cy="6090203"/>
          </a:xfrm>
          <a:custGeom>
            <a:rect b="b" l="l" r="r" t="t"/>
            <a:pathLst>
              <a:path extrusionOk="0" h="6090203" w="6190804">
                <a:moveTo>
                  <a:pt x="0" y="0"/>
                </a:moveTo>
                <a:lnTo>
                  <a:pt x="6190804" y="0"/>
                </a:lnTo>
                <a:lnTo>
                  <a:pt x="6190804" y="6090203"/>
                </a:lnTo>
                <a:lnTo>
                  <a:pt x="0" y="609020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25"/>
          <p:cNvSpPr/>
          <p:nvPr/>
        </p:nvSpPr>
        <p:spPr>
          <a:xfrm>
            <a:off x="15735066" y="6736115"/>
            <a:ext cx="6190804" cy="6090203"/>
          </a:xfrm>
          <a:custGeom>
            <a:rect b="b" l="l" r="r" t="t"/>
            <a:pathLst>
              <a:path extrusionOk="0" h="6090203" w="6190804">
                <a:moveTo>
                  <a:pt x="0" y="0"/>
                </a:moveTo>
                <a:lnTo>
                  <a:pt x="6190804" y="0"/>
                </a:lnTo>
                <a:lnTo>
                  <a:pt x="6190804" y="6090203"/>
                </a:lnTo>
                <a:lnTo>
                  <a:pt x="0" y="609020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25"/>
          <p:cNvSpPr/>
          <p:nvPr/>
        </p:nvSpPr>
        <p:spPr>
          <a:xfrm rot="2815125">
            <a:off x="-184401" y="8014689"/>
            <a:ext cx="2726554" cy="2542511"/>
          </a:xfrm>
          <a:custGeom>
            <a:rect b="b" l="l" r="r" t="t"/>
            <a:pathLst>
              <a:path extrusionOk="0" h="2542511" w="2726554">
                <a:moveTo>
                  <a:pt x="0" y="0"/>
                </a:moveTo>
                <a:lnTo>
                  <a:pt x="2726554" y="0"/>
                </a:lnTo>
                <a:lnTo>
                  <a:pt x="2726554" y="2542511"/>
                </a:lnTo>
                <a:lnTo>
                  <a:pt x="0" y="254251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20" name="Google Shape;420;p25"/>
          <p:cNvPicPr preferRelativeResize="0"/>
          <p:nvPr/>
        </p:nvPicPr>
        <p:blipFill>
          <a:blip r:embed="rId6">
            <a:alphaModFix/>
          </a:blip>
          <a:stretch>
            <a:fillRect/>
          </a:stretch>
        </p:blipFill>
        <p:spPr>
          <a:xfrm>
            <a:off x="1774325" y="2956062"/>
            <a:ext cx="2956800" cy="2956800"/>
          </a:xfrm>
          <a:prstGeom prst="ellipse">
            <a:avLst/>
          </a:prstGeom>
          <a:noFill/>
          <a:ln>
            <a:noFill/>
          </a:ln>
        </p:spPr>
      </p:pic>
      <p:pic>
        <p:nvPicPr>
          <p:cNvPr id="421" name="Google Shape;421;p25"/>
          <p:cNvPicPr preferRelativeResize="0"/>
          <p:nvPr/>
        </p:nvPicPr>
        <p:blipFill>
          <a:blip r:embed="rId7">
            <a:alphaModFix/>
          </a:blip>
          <a:stretch>
            <a:fillRect/>
          </a:stretch>
        </p:blipFill>
        <p:spPr>
          <a:xfrm>
            <a:off x="7680925" y="2919263"/>
            <a:ext cx="2926200" cy="2926200"/>
          </a:xfrm>
          <a:prstGeom prst="ellipse">
            <a:avLst/>
          </a:prstGeom>
          <a:noFill/>
          <a:ln>
            <a:noFill/>
          </a:ln>
        </p:spPr>
      </p:pic>
      <p:pic>
        <p:nvPicPr>
          <p:cNvPr id="422" name="Google Shape;422;p25"/>
          <p:cNvPicPr preferRelativeResize="0"/>
          <p:nvPr/>
        </p:nvPicPr>
        <p:blipFill>
          <a:blip r:embed="rId8">
            <a:alphaModFix/>
          </a:blip>
          <a:stretch>
            <a:fillRect/>
          </a:stretch>
        </p:blipFill>
        <p:spPr>
          <a:xfrm>
            <a:off x="13592275" y="2919275"/>
            <a:ext cx="2956800" cy="29568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426" name="Shape 426"/>
        <p:cNvGrpSpPr/>
        <p:nvPr/>
      </p:nvGrpSpPr>
      <p:grpSpPr>
        <a:xfrm>
          <a:off x="0" y="0"/>
          <a:ext cx="0" cy="0"/>
          <a:chOff x="0" y="0"/>
          <a:chExt cx="0" cy="0"/>
        </a:xfrm>
      </p:grpSpPr>
      <p:grpSp>
        <p:nvGrpSpPr>
          <p:cNvPr id="427" name="Google Shape;427;p26"/>
          <p:cNvGrpSpPr/>
          <p:nvPr/>
        </p:nvGrpSpPr>
        <p:grpSpPr>
          <a:xfrm>
            <a:off x="-666737" y="-100275"/>
            <a:ext cx="20936258" cy="10487550"/>
            <a:chOff x="0" y="0"/>
            <a:chExt cx="27915010" cy="13983400"/>
          </a:xfrm>
        </p:grpSpPr>
        <p:sp>
          <p:nvSpPr>
            <p:cNvPr id="428" name="Google Shape;428;p26"/>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26"/>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0" name="Google Shape;430;p26"/>
          <p:cNvSpPr/>
          <p:nvPr/>
        </p:nvSpPr>
        <p:spPr>
          <a:xfrm rot="3469286">
            <a:off x="9674194" y="5812719"/>
            <a:ext cx="4186554" cy="4717244"/>
          </a:xfrm>
          <a:custGeom>
            <a:rect b="b" l="l" r="r" t="t"/>
            <a:pathLst>
              <a:path extrusionOk="0" h="4717244" w="4186554">
                <a:moveTo>
                  <a:pt x="0" y="0"/>
                </a:moveTo>
                <a:lnTo>
                  <a:pt x="4186555" y="0"/>
                </a:lnTo>
                <a:lnTo>
                  <a:pt x="4186555" y="4717244"/>
                </a:lnTo>
                <a:lnTo>
                  <a:pt x="0" y="471724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26"/>
          <p:cNvSpPr/>
          <p:nvPr/>
        </p:nvSpPr>
        <p:spPr>
          <a:xfrm rot="-2700000">
            <a:off x="5589459" y="5032264"/>
            <a:ext cx="5727835" cy="5634758"/>
          </a:xfrm>
          <a:custGeom>
            <a:rect b="b" l="l" r="r" t="t"/>
            <a:pathLst>
              <a:path extrusionOk="0" h="5634758" w="5727835">
                <a:moveTo>
                  <a:pt x="0" y="0"/>
                </a:moveTo>
                <a:lnTo>
                  <a:pt x="5727835" y="0"/>
                </a:lnTo>
                <a:lnTo>
                  <a:pt x="5727835" y="5634758"/>
                </a:lnTo>
                <a:lnTo>
                  <a:pt x="0" y="56347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26"/>
          <p:cNvSpPr/>
          <p:nvPr/>
        </p:nvSpPr>
        <p:spPr>
          <a:xfrm>
            <a:off x="3865361" y="-672991"/>
            <a:ext cx="7902110" cy="7773701"/>
          </a:xfrm>
          <a:custGeom>
            <a:rect b="b" l="l" r="r" t="t"/>
            <a:pathLst>
              <a:path extrusionOk="0" h="7773701" w="7902110">
                <a:moveTo>
                  <a:pt x="0" y="0"/>
                </a:moveTo>
                <a:lnTo>
                  <a:pt x="7902110" y="0"/>
                </a:lnTo>
                <a:lnTo>
                  <a:pt x="7902110" y="7773701"/>
                </a:lnTo>
                <a:lnTo>
                  <a:pt x="0" y="777370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26"/>
          <p:cNvSpPr/>
          <p:nvPr/>
        </p:nvSpPr>
        <p:spPr>
          <a:xfrm>
            <a:off x="10320270" y="3205734"/>
            <a:ext cx="4819659" cy="4741339"/>
          </a:xfrm>
          <a:custGeom>
            <a:rect b="b" l="l" r="r" t="t"/>
            <a:pathLst>
              <a:path extrusionOk="0" h="4741339" w="4819659">
                <a:moveTo>
                  <a:pt x="0" y="0"/>
                </a:moveTo>
                <a:lnTo>
                  <a:pt x="4819658" y="0"/>
                </a:lnTo>
                <a:lnTo>
                  <a:pt x="4819658" y="4741340"/>
                </a:lnTo>
                <a:lnTo>
                  <a:pt x="0" y="47413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26"/>
          <p:cNvSpPr/>
          <p:nvPr/>
        </p:nvSpPr>
        <p:spPr>
          <a:xfrm rot="-2555173">
            <a:off x="3178550" y="3626205"/>
            <a:ext cx="4485290" cy="4081614"/>
          </a:xfrm>
          <a:custGeom>
            <a:rect b="b" l="l" r="r" t="t"/>
            <a:pathLst>
              <a:path extrusionOk="0" h="4081614" w="4485290">
                <a:moveTo>
                  <a:pt x="0" y="0"/>
                </a:moveTo>
                <a:lnTo>
                  <a:pt x="4485290" y="0"/>
                </a:lnTo>
                <a:lnTo>
                  <a:pt x="4485290" y="4081615"/>
                </a:lnTo>
                <a:lnTo>
                  <a:pt x="0" y="408161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26"/>
          <p:cNvSpPr/>
          <p:nvPr/>
        </p:nvSpPr>
        <p:spPr>
          <a:xfrm rot="2787377">
            <a:off x="8828329" y="431440"/>
            <a:ext cx="5878286" cy="4114800"/>
          </a:xfrm>
          <a:custGeom>
            <a:rect b="b" l="l" r="r" t="t"/>
            <a:pathLst>
              <a:path extrusionOk="0" h="4114800" w="5878286">
                <a:moveTo>
                  <a:pt x="0" y="0"/>
                </a:moveTo>
                <a:lnTo>
                  <a:pt x="5878285" y="0"/>
                </a:lnTo>
                <a:lnTo>
                  <a:pt x="5878285"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36" name="Google Shape;436;p26"/>
          <p:cNvGrpSpPr/>
          <p:nvPr/>
        </p:nvGrpSpPr>
        <p:grpSpPr>
          <a:xfrm>
            <a:off x="5810337" y="2028613"/>
            <a:ext cx="7203277" cy="7095581"/>
            <a:chOff x="0" y="0"/>
            <a:chExt cx="812800" cy="812800"/>
          </a:xfrm>
        </p:grpSpPr>
        <p:sp>
          <p:nvSpPr>
            <p:cNvPr id="437" name="Google Shape;43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BBD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26"/>
            <p:cNvSpPr txBox="1"/>
            <p:nvPr/>
          </p:nvSpPr>
          <p:spPr>
            <a:xfrm>
              <a:off x="76200" y="19050"/>
              <a:ext cx="660400" cy="717550"/>
            </a:xfrm>
            <a:prstGeom prst="rect">
              <a:avLst/>
            </a:prstGeom>
            <a:noFill/>
            <a:ln>
              <a:noFill/>
            </a:ln>
          </p:spPr>
          <p:txBody>
            <a:bodyPr anchorCtr="0" anchor="ctr" bIns="56275" lIns="56275" spcFirstLastPara="1" rIns="56275" wrap="square" tIns="56275">
              <a:noAutofit/>
            </a:bodyPr>
            <a:lstStyle/>
            <a:p>
              <a:pPr indent="0" lvl="0" marL="0" marR="0" rtl="0" algn="ctr">
                <a:lnSpc>
                  <a:spcPct val="1788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9" name="Google Shape;439;p26"/>
          <p:cNvSpPr txBox="1"/>
          <p:nvPr/>
        </p:nvSpPr>
        <p:spPr>
          <a:xfrm>
            <a:off x="6628429" y="2155277"/>
            <a:ext cx="6041100" cy="4604100"/>
          </a:xfrm>
          <a:prstGeom prst="rect">
            <a:avLst/>
          </a:prstGeom>
          <a:noFill/>
          <a:ln>
            <a:noFill/>
          </a:ln>
        </p:spPr>
        <p:txBody>
          <a:bodyPr anchorCtr="0" anchor="t" bIns="0" lIns="0" spcFirstLastPara="1" rIns="0" wrap="square" tIns="0">
            <a:spAutoFit/>
          </a:bodyPr>
          <a:lstStyle/>
          <a:p>
            <a:pPr indent="0" lvl="0" marL="0" marR="0" rtl="0" algn="ctr">
              <a:lnSpc>
                <a:spcPct val="105005"/>
              </a:lnSpc>
              <a:spcBef>
                <a:spcPts val="0"/>
              </a:spcBef>
              <a:spcAft>
                <a:spcPts val="0"/>
              </a:spcAft>
              <a:buNone/>
            </a:pPr>
            <a:r>
              <a:rPr b="1" lang="en-US" sz="29910">
                <a:solidFill>
                  <a:srgbClr val="000000"/>
                </a:solidFill>
                <a:latin typeface="Cabin Sketch"/>
                <a:ea typeface="Cabin Sketch"/>
                <a:cs typeface="Cabin Sketch"/>
                <a:sym typeface="Cabin Sketch"/>
              </a:rPr>
              <a:t>03.</a:t>
            </a:r>
            <a:endParaRPr/>
          </a:p>
        </p:txBody>
      </p:sp>
      <p:cxnSp>
        <p:nvCxnSpPr>
          <p:cNvPr id="440" name="Google Shape;440;p26"/>
          <p:cNvCxnSpPr/>
          <p:nvPr/>
        </p:nvCxnSpPr>
        <p:spPr>
          <a:xfrm>
            <a:off x="7947545" y="6460742"/>
            <a:ext cx="3119360" cy="0"/>
          </a:xfrm>
          <a:prstGeom prst="straightConnector1">
            <a:avLst/>
          </a:prstGeom>
          <a:noFill/>
          <a:ln cap="rnd" cmpd="sng" w="76200">
            <a:solidFill>
              <a:srgbClr val="A577AE"/>
            </a:solidFill>
            <a:prstDash val="dot"/>
            <a:round/>
            <a:headEnd len="sm" w="sm" type="none"/>
            <a:tailEnd len="sm" w="sm" type="none"/>
          </a:ln>
        </p:spPr>
      </p:cxnSp>
      <p:sp>
        <p:nvSpPr>
          <p:cNvPr id="441" name="Google Shape;441;p26"/>
          <p:cNvSpPr txBox="1"/>
          <p:nvPr/>
        </p:nvSpPr>
        <p:spPr>
          <a:xfrm>
            <a:off x="6523713" y="6589322"/>
            <a:ext cx="5776500" cy="196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6395">
                <a:solidFill>
                  <a:srgbClr val="000000"/>
                </a:solidFill>
                <a:latin typeface="Cabin Sketch"/>
                <a:ea typeface="Cabin Sketch"/>
                <a:cs typeface="Cabin Sketch"/>
                <a:sym typeface="Cabin Sketch"/>
              </a:rPr>
              <a:t>TIMING &amp; CONCLUSION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445" name="Shape 445"/>
        <p:cNvGrpSpPr/>
        <p:nvPr/>
      </p:nvGrpSpPr>
      <p:grpSpPr>
        <a:xfrm>
          <a:off x="0" y="0"/>
          <a:ext cx="0" cy="0"/>
          <a:chOff x="0" y="0"/>
          <a:chExt cx="0" cy="0"/>
        </a:xfrm>
      </p:grpSpPr>
      <p:grpSp>
        <p:nvGrpSpPr>
          <p:cNvPr id="446" name="Google Shape;446;p27"/>
          <p:cNvGrpSpPr/>
          <p:nvPr/>
        </p:nvGrpSpPr>
        <p:grpSpPr>
          <a:xfrm>
            <a:off x="-168088" y="-100275"/>
            <a:ext cx="20936258" cy="10487550"/>
            <a:chOff x="0" y="0"/>
            <a:chExt cx="27915010" cy="13983400"/>
          </a:xfrm>
        </p:grpSpPr>
        <p:sp>
          <p:nvSpPr>
            <p:cNvPr id="447" name="Google Shape;447;p27"/>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27"/>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9" name="Google Shape;449;p27"/>
          <p:cNvSpPr/>
          <p:nvPr/>
        </p:nvSpPr>
        <p:spPr>
          <a:xfrm>
            <a:off x="5863614" y="5807721"/>
            <a:ext cx="4056988" cy="3686788"/>
          </a:xfrm>
          <a:custGeom>
            <a:rect b="b" l="l" r="r" t="t"/>
            <a:pathLst>
              <a:path extrusionOk="0" h="3686788" w="4056988">
                <a:moveTo>
                  <a:pt x="0" y="0"/>
                </a:moveTo>
                <a:lnTo>
                  <a:pt x="4056988" y="0"/>
                </a:lnTo>
                <a:lnTo>
                  <a:pt x="4056988" y="3686788"/>
                </a:lnTo>
                <a:lnTo>
                  <a:pt x="0" y="36867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27"/>
          <p:cNvSpPr/>
          <p:nvPr/>
        </p:nvSpPr>
        <p:spPr>
          <a:xfrm>
            <a:off x="500587" y="725153"/>
            <a:ext cx="4616022" cy="3352386"/>
          </a:xfrm>
          <a:custGeom>
            <a:rect b="b" l="l" r="r" t="t"/>
            <a:pathLst>
              <a:path extrusionOk="0" h="3352386" w="4616022">
                <a:moveTo>
                  <a:pt x="0" y="0"/>
                </a:moveTo>
                <a:lnTo>
                  <a:pt x="4616022" y="0"/>
                </a:lnTo>
                <a:lnTo>
                  <a:pt x="4616022" y="3352386"/>
                </a:lnTo>
                <a:lnTo>
                  <a:pt x="0" y="33523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27"/>
          <p:cNvSpPr/>
          <p:nvPr/>
        </p:nvSpPr>
        <p:spPr>
          <a:xfrm>
            <a:off x="784631" y="5681572"/>
            <a:ext cx="4047934" cy="4114800"/>
          </a:xfrm>
          <a:custGeom>
            <a:rect b="b" l="l" r="r" t="t"/>
            <a:pathLst>
              <a:path extrusionOk="0" h="4114800" w="4047934">
                <a:moveTo>
                  <a:pt x="0" y="0"/>
                </a:moveTo>
                <a:lnTo>
                  <a:pt x="4047934" y="0"/>
                </a:lnTo>
                <a:lnTo>
                  <a:pt x="4047934"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27"/>
          <p:cNvSpPr/>
          <p:nvPr/>
        </p:nvSpPr>
        <p:spPr>
          <a:xfrm>
            <a:off x="5863614" y="343946"/>
            <a:ext cx="3507867" cy="4114800"/>
          </a:xfrm>
          <a:custGeom>
            <a:rect b="b" l="l" r="r" t="t"/>
            <a:pathLst>
              <a:path extrusionOk="0" h="4114800" w="3507867">
                <a:moveTo>
                  <a:pt x="0" y="0"/>
                </a:moveTo>
                <a:lnTo>
                  <a:pt x="3507867" y="0"/>
                </a:lnTo>
                <a:lnTo>
                  <a:pt x="3507867"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27"/>
          <p:cNvSpPr txBox="1"/>
          <p:nvPr/>
        </p:nvSpPr>
        <p:spPr>
          <a:xfrm>
            <a:off x="11176341" y="3007680"/>
            <a:ext cx="6202800" cy="2770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US" sz="9000" u="none" cap="none" strike="noStrike">
                <a:solidFill>
                  <a:srgbClr val="000000"/>
                </a:solidFill>
                <a:latin typeface="Cabin Sketch"/>
                <a:ea typeface="Cabin Sketch"/>
                <a:cs typeface="Cabin Sketch"/>
                <a:sym typeface="Cabin Sketch"/>
              </a:rPr>
              <a:t>OUR</a:t>
            </a:r>
            <a:endParaRPr/>
          </a:p>
          <a:p>
            <a:pPr indent="0" lvl="1" marL="0" marR="0" rtl="0" algn="l">
              <a:lnSpc>
                <a:spcPct val="100000"/>
              </a:lnSpc>
              <a:spcBef>
                <a:spcPts val="0"/>
              </a:spcBef>
              <a:spcAft>
                <a:spcPts val="0"/>
              </a:spcAft>
              <a:buNone/>
            </a:pPr>
            <a:r>
              <a:rPr b="1" i="0" lang="en-US" sz="9000" u="none" cap="none" strike="noStrike">
                <a:solidFill>
                  <a:srgbClr val="000000"/>
                </a:solidFill>
                <a:latin typeface="Cabin Sketch"/>
                <a:ea typeface="Cabin Sketch"/>
                <a:cs typeface="Cabin Sketch"/>
                <a:sym typeface="Cabin Sketch"/>
              </a:rPr>
              <a:t>HISTORY</a:t>
            </a:r>
            <a:endParaRPr/>
          </a:p>
        </p:txBody>
      </p:sp>
      <p:sp>
        <p:nvSpPr>
          <p:cNvPr id="454" name="Google Shape;454;p27"/>
          <p:cNvSpPr txBox="1"/>
          <p:nvPr/>
        </p:nvSpPr>
        <p:spPr>
          <a:xfrm>
            <a:off x="11176341" y="6116457"/>
            <a:ext cx="6202800" cy="157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00">
                <a:solidFill>
                  <a:srgbClr val="000000"/>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455" name="Google Shape;455;p27"/>
          <p:cNvSpPr/>
          <p:nvPr/>
        </p:nvSpPr>
        <p:spPr>
          <a:xfrm>
            <a:off x="10977438" y="9210590"/>
            <a:ext cx="6804890" cy="2152820"/>
          </a:xfrm>
          <a:custGeom>
            <a:rect b="b" l="l" r="r" t="t"/>
            <a:pathLst>
              <a:path extrusionOk="0" h="2152820" w="6804890">
                <a:moveTo>
                  <a:pt x="0" y="0"/>
                </a:moveTo>
                <a:lnTo>
                  <a:pt x="6804889" y="0"/>
                </a:lnTo>
                <a:lnTo>
                  <a:pt x="6804889" y="2152820"/>
                </a:lnTo>
                <a:lnTo>
                  <a:pt x="0" y="2152820"/>
                </a:lnTo>
                <a:lnTo>
                  <a:pt x="0" y="0"/>
                </a:lnTo>
                <a:close/>
              </a:path>
            </a:pathLst>
          </a:custGeom>
          <a:blipFill rotWithShape="1">
            <a:blip r:embed="rId8">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7"/>
          <p:cNvSpPr/>
          <p:nvPr/>
        </p:nvSpPr>
        <p:spPr>
          <a:xfrm>
            <a:off x="14669358" y="-1822005"/>
            <a:ext cx="4864576" cy="3644010"/>
          </a:xfrm>
          <a:custGeom>
            <a:rect b="b" l="l" r="r" t="t"/>
            <a:pathLst>
              <a:path extrusionOk="0" h="3644010" w="4864576">
                <a:moveTo>
                  <a:pt x="0" y="0"/>
                </a:moveTo>
                <a:lnTo>
                  <a:pt x="4864575" y="0"/>
                </a:lnTo>
                <a:lnTo>
                  <a:pt x="4864575" y="3644010"/>
                </a:lnTo>
                <a:lnTo>
                  <a:pt x="0" y="3644010"/>
                </a:lnTo>
                <a:lnTo>
                  <a:pt x="0" y="0"/>
                </a:lnTo>
                <a:close/>
              </a:path>
            </a:pathLst>
          </a:custGeom>
          <a:blipFill rotWithShape="1">
            <a:blip r:embed="rId9">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57" name="Google Shape;457;p27"/>
          <p:cNvGrpSpPr/>
          <p:nvPr/>
        </p:nvGrpSpPr>
        <p:grpSpPr>
          <a:xfrm>
            <a:off x="424387" y="81684"/>
            <a:ext cx="4886777" cy="4891412"/>
            <a:chOff x="0" y="-57150"/>
            <a:chExt cx="1287052" cy="1288273"/>
          </a:xfrm>
        </p:grpSpPr>
        <p:sp>
          <p:nvSpPr>
            <p:cNvPr id="458" name="Google Shape;458;p27"/>
            <p:cNvSpPr/>
            <p:nvPr/>
          </p:nvSpPr>
          <p:spPr>
            <a:xfrm>
              <a:off x="0" y="0"/>
              <a:ext cx="1287052" cy="1231123"/>
            </a:xfrm>
            <a:custGeom>
              <a:rect b="b" l="l" r="r" t="t"/>
              <a:pathLst>
                <a:path extrusionOk="0" h="1231123" w="1287052">
                  <a:moveTo>
                    <a:pt x="23764" y="0"/>
                  </a:moveTo>
                  <a:lnTo>
                    <a:pt x="1263288" y="0"/>
                  </a:lnTo>
                  <a:cubicBezTo>
                    <a:pt x="1276413" y="0"/>
                    <a:pt x="1287052" y="10639"/>
                    <a:pt x="1287052" y="23764"/>
                  </a:cubicBezTo>
                  <a:lnTo>
                    <a:pt x="1287052" y="1207359"/>
                  </a:lnTo>
                  <a:cubicBezTo>
                    <a:pt x="1287052" y="1213662"/>
                    <a:pt x="1284549" y="1219706"/>
                    <a:pt x="1280092" y="1224163"/>
                  </a:cubicBezTo>
                  <a:cubicBezTo>
                    <a:pt x="1275636" y="1228620"/>
                    <a:pt x="1269591" y="1231123"/>
                    <a:pt x="1263288" y="1231123"/>
                  </a:cubicBezTo>
                  <a:lnTo>
                    <a:pt x="23764" y="1231123"/>
                  </a:lnTo>
                  <a:cubicBezTo>
                    <a:pt x="17461" y="1231123"/>
                    <a:pt x="11417" y="1228620"/>
                    <a:pt x="6960" y="1224163"/>
                  </a:cubicBezTo>
                  <a:cubicBezTo>
                    <a:pt x="2504" y="1219706"/>
                    <a:pt x="0" y="1213662"/>
                    <a:pt x="0" y="1207359"/>
                  </a:cubicBezTo>
                  <a:lnTo>
                    <a:pt x="0" y="23764"/>
                  </a:lnTo>
                  <a:cubicBezTo>
                    <a:pt x="0" y="17461"/>
                    <a:pt x="2504" y="11417"/>
                    <a:pt x="6960" y="6960"/>
                  </a:cubicBezTo>
                  <a:cubicBezTo>
                    <a:pt x="11417" y="2504"/>
                    <a:pt x="17461" y="0"/>
                    <a:pt x="23764"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2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0" name="Google Shape;460;p27"/>
          <p:cNvGrpSpPr/>
          <p:nvPr/>
        </p:nvGrpSpPr>
        <p:grpSpPr>
          <a:xfrm>
            <a:off x="5713616" y="81684"/>
            <a:ext cx="4886777" cy="4891412"/>
            <a:chOff x="0" y="-57150"/>
            <a:chExt cx="1287052" cy="1288273"/>
          </a:xfrm>
        </p:grpSpPr>
        <p:sp>
          <p:nvSpPr>
            <p:cNvPr id="461" name="Google Shape;461;p27"/>
            <p:cNvSpPr/>
            <p:nvPr/>
          </p:nvSpPr>
          <p:spPr>
            <a:xfrm>
              <a:off x="0" y="0"/>
              <a:ext cx="1287052" cy="1231123"/>
            </a:xfrm>
            <a:custGeom>
              <a:rect b="b" l="l" r="r" t="t"/>
              <a:pathLst>
                <a:path extrusionOk="0" h="1231123" w="1287052">
                  <a:moveTo>
                    <a:pt x="23764" y="0"/>
                  </a:moveTo>
                  <a:lnTo>
                    <a:pt x="1263288" y="0"/>
                  </a:lnTo>
                  <a:cubicBezTo>
                    <a:pt x="1276413" y="0"/>
                    <a:pt x="1287052" y="10639"/>
                    <a:pt x="1287052" y="23764"/>
                  </a:cubicBezTo>
                  <a:lnTo>
                    <a:pt x="1287052" y="1207359"/>
                  </a:lnTo>
                  <a:cubicBezTo>
                    <a:pt x="1287052" y="1213662"/>
                    <a:pt x="1284549" y="1219706"/>
                    <a:pt x="1280092" y="1224163"/>
                  </a:cubicBezTo>
                  <a:cubicBezTo>
                    <a:pt x="1275636" y="1228620"/>
                    <a:pt x="1269591" y="1231123"/>
                    <a:pt x="1263288" y="1231123"/>
                  </a:cubicBezTo>
                  <a:lnTo>
                    <a:pt x="23764" y="1231123"/>
                  </a:lnTo>
                  <a:cubicBezTo>
                    <a:pt x="17461" y="1231123"/>
                    <a:pt x="11417" y="1228620"/>
                    <a:pt x="6960" y="1224163"/>
                  </a:cubicBezTo>
                  <a:cubicBezTo>
                    <a:pt x="2504" y="1219706"/>
                    <a:pt x="0" y="1213662"/>
                    <a:pt x="0" y="1207359"/>
                  </a:cubicBezTo>
                  <a:lnTo>
                    <a:pt x="0" y="23764"/>
                  </a:lnTo>
                  <a:cubicBezTo>
                    <a:pt x="0" y="17461"/>
                    <a:pt x="2504" y="11417"/>
                    <a:pt x="6960" y="6960"/>
                  </a:cubicBezTo>
                  <a:cubicBezTo>
                    <a:pt x="11417" y="2504"/>
                    <a:pt x="17461" y="0"/>
                    <a:pt x="23764"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2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3" name="Google Shape;463;p27"/>
          <p:cNvGrpSpPr/>
          <p:nvPr/>
        </p:nvGrpSpPr>
        <p:grpSpPr>
          <a:xfrm>
            <a:off x="401382" y="5096913"/>
            <a:ext cx="4886777" cy="4891412"/>
            <a:chOff x="0" y="-57150"/>
            <a:chExt cx="1287052" cy="1288273"/>
          </a:xfrm>
        </p:grpSpPr>
        <p:sp>
          <p:nvSpPr>
            <p:cNvPr id="464" name="Google Shape;464;p27"/>
            <p:cNvSpPr/>
            <p:nvPr/>
          </p:nvSpPr>
          <p:spPr>
            <a:xfrm>
              <a:off x="0" y="0"/>
              <a:ext cx="1287052" cy="1231123"/>
            </a:xfrm>
            <a:custGeom>
              <a:rect b="b" l="l" r="r" t="t"/>
              <a:pathLst>
                <a:path extrusionOk="0" h="1231123" w="1287052">
                  <a:moveTo>
                    <a:pt x="23764" y="0"/>
                  </a:moveTo>
                  <a:lnTo>
                    <a:pt x="1263288" y="0"/>
                  </a:lnTo>
                  <a:cubicBezTo>
                    <a:pt x="1276413" y="0"/>
                    <a:pt x="1287052" y="10639"/>
                    <a:pt x="1287052" y="23764"/>
                  </a:cubicBezTo>
                  <a:lnTo>
                    <a:pt x="1287052" y="1207359"/>
                  </a:lnTo>
                  <a:cubicBezTo>
                    <a:pt x="1287052" y="1213662"/>
                    <a:pt x="1284549" y="1219706"/>
                    <a:pt x="1280092" y="1224163"/>
                  </a:cubicBezTo>
                  <a:cubicBezTo>
                    <a:pt x="1275636" y="1228620"/>
                    <a:pt x="1269591" y="1231123"/>
                    <a:pt x="1263288" y="1231123"/>
                  </a:cubicBezTo>
                  <a:lnTo>
                    <a:pt x="23764" y="1231123"/>
                  </a:lnTo>
                  <a:cubicBezTo>
                    <a:pt x="17461" y="1231123"/>
                    <a:pt x="11417" y="1228620"/>
                    <a:pt x="6960" y="1224163"/>
                  </a:cubicBezTo>
                  <a:cubicBezTo>
                    <a:pt x="2504" y="1219706"/>
                    <a:pt x="0" y="1213662"/>
                    <a:pt x="0" y="1207359"/>
                  </a:cubicBezTo>
                  <a:lnTo>
                    <a:pt x="0" y="23764"/>
                  </a:lnTo>
                  <a:cubicBezTo>
                    <a:pt x="0" y="17461"/>
                    <a:pt x="2504" y="11417"/>
                    <a:pt x="6960" y="6960"/>
                  </a:cubicBezTo>
                  <a:cubicBezTo>
                    <a:pt x="11417" y="2504"/>
                    <a:pt x="17461" y="0"/>
                    <a:pt x="23764"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2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6" name="Google Shape;466;p27"/>
          <p:cNvGrpSpPr/>
          <p:nvPr/>
        </p:nvGrpSpPr>
        <p:grpSpPr>
          <a:xfrm>
            <a:off x="5690611" y="5096913"/>
            <a:ext cx="4886777" cy="4891412"/>
            <a:chOff x="0" y="-57150"/>
            <a:chExt cx="1287052" cy="1288273"/>
          </a:xfrm>
        </p:grpSpPr>
        <p:sp>
          <p:nvSpPr>
            <p:cNvPr id="467" name="Google Shape;467;p27"/>
            <p:cNvSpPr/>
            <p:nvPr/>
          </p:nvSpPr>
          <p:spPr>
            <a:xfrm>
              <a:off x="0" y="0"/>
              <a:ext cx="1287052" cy="1231123"/>
            </a:xfrm>
            <a:custGeom>
              <a:rect b="b" l="l" r="r" t="t"/>
              <a:pathLst>
                <a:path extrusionOk="0" h="1231123" w="1287052">
                  <a:moveTo>
                    <a:pt x="23764" y="0"/>
                  </a:moveTo>
                  <a:lnTo>
                    <a:pt x="1263288" y="0"/>
                  </a:lnTo>
                  <a:cubicBezTo>
                    <a:pt x="1276413" y="0"/>
                    <a:pt x="1287052" y="10639"/>
                    <a:pt x="1287052" y="23764"/>
                  </a:cubicBezTo>
                  <a:lnTo>
                    <a:pt x="1287052" y="1207359"/>
                  </a:lnTo>
                  <a:cubicBezTo>
                    <a:pt x="1287052" y="1213662"/>
                    <a:pt x="1284549" y="1219706"/>
                    <a:pt x="1280092" y="1224163"/>
                  </a:cubicBezTo>
                  <a:cubicBezTo>
                    <a:pt x="1275636" y="1228620"/>
                    <a:pt x="1269591" y="1231123"/>
                    <a:pt x="1263288" y="1231123"/>
                  </a:cubicBezTo>
                  <a:lnTo>
                    <a:pt x="23764" y="1231123"/>
                  </a:lnTo>
                  <a:cubicBezTo>
                    <a:pt x="17461" y="1231123"/>
                    <a:pt x="11417" y="1228620"/>
                    <a:pt x="6960" y="1224163"/>
                  </a:cubicBezTo>
                  <a:cubicBezTo>
                    <a:pt x="2504" y="1219706"/>
                    <a:pt x="0" y="1213662"/>
                    <a:pt x="0" y="1207359"/>
                  </a:cubicBezTo>
                  <a:lnTo>
                    <a:pt x="0" y="23764"/>
                  </a:lnTo>
                  <a:cubicBezTo>
                    <a:pt x="0" y="17461"/>
                    <a:pt x="2504" y="11417"/>
                    <a:pt x="6960" y="6960"/>
                  </a:cubicBezTo>
                  <a:cubicBezTo>
                    <a:pt x="11417" y="2504"/>
                    <a:pt x="17461" y="0"/>
                    <a:pt x="23764"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2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472" name="Shape 472"/>
        <p:cNvGrpSpPr/>
        <p:nvPr/>
      </p:nvGrpSpPr>
      <p:grpSpPr>
        <a:xfrm>
          <a:off x="0" y="0"/>
          <a:ext cx="0" cy="0"/>
          <a:chOff x="0" y="0"/>
          <a:chExt cx="0" cy="0"/>
        </a:xfrm>
      </p:grpSpPr>
      <p:grpSp>
        <p:nvGrpSpPr>
          <p:cNvPr id="473" name="Google Shape;473;p28"/>
          <p:cNvGrpSpPr/>
          <p:nvPr/>
        </p:nvGrpSpPr>
        <p:grpSpPr>
          <a:xfrm>
            <a:off x="-168088" y="-100275"/>
            <a:ext cx="20936258" cy="10487550"/>
            <a:chOff x="0" y="0"/>
            <a:chExt cx="27915010" cy="13983400"/>
          </a:xfrm>
        </p:grpSpPr>
        <p:sp>
          <p:nvSpPr>
            <p:cNvPr id="474" name="Google Shape;474;p28"/>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28"/>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6" name="Google Shape;476;p28"/>
          <p:cNvGrpSpPr/>
          <p:nvPr/>
        </p:nvGrpSpPr>
        <p:grpSpPr>
          <a:xfrm>
            <a:off x="1904486" y="2918752"/>
            <a:ext cx="14479028" cy="5786616"/>
            <a:chOff x="0" y="-57150"/>
            <a:chExt cx="3813407" cy="1524047"/>
          </a:xfrm>
        </p:grpSpPr>
        <p:sp>
          <p:nvSpPr>
            <p:cNvPr id="477" name="Google Shape;477;p28"/>
            <p:cNvSpPr/>
            <p:nvPr/>
          </p:nvSpPr>
          <p:spPr>
            <a:xfrm>
              <a:off x="0" y="0"/>
              <a:ext cx="3813407" cy="1466897"/>
            </a:xfrm>
            <a:custGeom>
              <a:rect b="b" l="l" r="r" t="t"/>
              <a:pathLst>
                <a:path extrusionOk="0" h="1466897" w="3813407">
                  <a:moveTo>
                    <a:pt x="8020" y="0"/>
                  </a:moveTo>
                  <a:lnTo>
                    <a:pt x="3805386" y="0"/>
                  </a:lnTo>
                  <a:cubicBezTo>
                    <a:pt x="3809816" y="0"/>
                    <a:pt x="3813407" y="3591"/>
                    <a:pt x="3813407" y="8020"/>
                  </a:cubicBezTo>
                  <a:lnTo>
                    <a:pt x="3813407" y="1458877"/>
                  </a:lnTo>
                  <a:cubicBezTo>
                    <a:pt x="3813407" y="1461004"/>
                    <a:pt x="3812562" y="1463044"/>
                    <a:pt x="3811058" y="1464548"/>
                  </a:cubicBezTo>
                  <a:cubicBezTo>
                    <a:pt x="3809554" y="1466052"/>
                    <a:pt x="3807513" y="1466897"/>
                    <a:pt x="3805386" y="1466897"/>
                  </a:cubicBezTo>
                  <a:lnTo>
                    <a:pt x="8020" y="1466897"/>
                  </a:lnTo>
                  <a:cubicBezTo>
                    <a:pt x="3591" y="1466897"/>
                    <a:pt x="0" y="1463306"/>
                    <a:pt x="0" y="1458877"/>
                  </a:cubicBezTo>
                  <a:lnTo>
                    <a:pt x="0" y="8020"/>
                  </a:lnTo>
                  <a:cubicBezTo>
                    <a:pt x="0" y="3591"/>
                    <a:pt x="3591" y="0"/>
                    <a:pt x="8020"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9" name="Google Shape;479;p28"/>
          <p:cNvSpPr/>
          <p:nvPr/>
        </p:nvSpPr>
        <p:spPr>
          <a:xfrm flipH="1" rot="520808">
            <a:off x="15143690" y="8727261"/>
            <a:ext cx="2935178" cy="3601446"/>
          </a:xfrm>
          <a:custGeom>
            <a:rect b="b" l="l" r="r" t="t"/>
            <a:pathLst>
              <a:path extrusionOk="0" h="3601446" w="2935178">
                <a:moveTo>
                  <a:pt x="2935178" y="0"/>
                </a:moveTo>
                <a:lnTo>
                  <a:pt x="0" y="0"/>
                </a:lnTo>
                <a:lnTo>
                  <a:pt x="0" y="3601446"/>
                </a:lnTo>
                <a:lnTo>
                  <a:pt x="2935178" y="3601446"/>
                </a:lnTo>
                <a:lnTo>
                  <a:pt x="2935178"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28"/>
          <p:cNvSpPr/>
          <p:nvPr/>
        </p:nvSpPr>
        <p:spPr>
          <a:xfrm rot="-889888">
            <a:off x="14982351" y="7970840"/>
            <a:ext cx="1784654" cy="963713"/>
          </a:xfrm>
          <a:custGeom>
            <a:rect b="b" l="l" r="r" t="t"/>
            <a:pathLst>
              <a:path extrusionOk="0" h="963713" w="1784654">
                <a:moveTo>
                  <a:pt x="0" y="0"/>
                </a:moveTo>
                <a:lnTo>
                  <a:pt x="1784654" y="0"/>
                </a:lnTo>
                <a:lnTo>
                  <a:pt x="1784654" y="963713"/>
                </a:lnTo>
                <a:lnTo>
                  <a:pt x="0" y="9637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28"/>
          <p:cNvSpPr/>
          <p:nvPr/>
        </p:nvSpPr>
        <p:spPr>
          <a:xfrm rot="-1694412">
            <a:off x="16751991" y="6244645"/>
            <a:ext cx="1850511" cy="3027668"/>
          </a:xfrm>
          <a:custGeom>
            <a:rect b="b" l="l" r="r" t="t"/>
            <a:pathLst>
              <a:path extrusionOk="0" h="3027668" w="1850511">
                <a:moveTo>
                  <a:pt x="0" y="0"/>
                </a:moveTo>
                <a:lnTo>
                  <a:pt x="1850511" y="0"/>
                </a:lnTo>
                <a:lnTo>
                  <a:pt x="1850511" y="3027668"/>
                </a:lnTo>
                <a:lnTo>
                  <a:pt x="0" y="302766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28"/>
          <p:cNvSpPr txBox="1"/>
          <p:nvPr/>
        </p:nvSpPr>
        <p:spPr>
          <a:xfrm>
            <a:off x="1028700" y="1143000"/>
            <a:ext cx="16230600" cy="1257300"/>
          </a:xfrm>
          <a:prstGeom prst="rect">
            <a:avLst/>
          </a:prstGeom>
          <a:noFill/>
          <a:ln>
            <a:noFill/>
          </a:ln>
        </p:spPr>
        <p:txBody>
          <a:bodyPr anchorCtr="0" anchor="t" bIns="0" lIns="0" spcFirstLastPara="1" rIns="0" wrap="square" tIns="0">
            <a:spAutoFit/>
          </a:bodyPr>
          <a:lstStyle/>
          <a:p>
            <a:pPr indent="0" lvl="1" marL="0" marR="0" rtl="0" algn="ctr">
              <a:lnSpc>
                <a:spcPct val="104999"/>
              </a:lnSpc>
              <a:spcBef>
                <a:spcPts val="0"/>
              </a:spcBef>
              <a:spcAft>
                <a:spcPts val="0"/>
              </a:spcAft>
              <a:buNone/>
            </a:pPr>
            <a:r>
              <a:rPr b="1" i="0" lang="en-US" sz="9000" u="none" cap="none" strike="noStrike">
                <a:solidFill>
                  <a:srgbClr val="000000"/>
                </a:solidFill>
                <a:latin typeface="Cabin Sketch"/>
                <a:ea typeface="Cabin Sketch"/>
                <a:cs typeface="Cabin Sketch"/>
                <a:sym typeface="Cabin Sketch"/>
              </a:rPr>
              <a:t>HALLOWEEN EVENTS</a:t>
            </a:r>
            <a:endParaRPr/>
          </a:p>
        </p:txBody>
      </p:sp>
      <p:sp>
        <p:nvSpPr>
          <p:cNvPr id="483" name="Google Shape;483;p28"/>
          <p:cNvSpPr txBox="1"/>
          <p:nvPr/>
        </p:nvSpPr>
        <p:spPr>
          <a:xfrm>
            <a:off x="12396854" y="6592926"/>
            <a:ext cx="3364925"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Add a main point</a:t>
            </a:r>
            <a:endParaRPr/>
          </a:p>
        </p:txBody>
      </p:sp>
      <p:sp>
        <p:nvSpPr>
          <p:cNvPr id="484" name="Google Shape;484;p28"/>
          <p:cNvSpPr txBox="1"/>
          <p:nvPr/>
        </p:nvSpPr>
        <p:spPr>
          <a:xfrm>
            <a:off x="12396854" y="7393026"/>
            <a:ext cx="33648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485" name="Google Shape;485;p28"/>
          <p:cNvSpPr/>
          <p:nvPr/>
        </p:nvSpPr>
        <p:spPr>
          <a:xfrm rot="1027697">
            <a:off x="-274808" y="1762196"/>
            <a:ext cx="941561" cy="2989082"/>
          </a:xfrm>
          <a:custGeom>
            <a:rect b="b" l="l" r="r" t="t"/>
            <a:pathLst>
              <a:path extrusionOk="0" h="2989082" w="941561">
                <a:moveTo>
                  <a:pt x="0" y="0"/>
                </a:moveTo>
                <a:lnTo>
                  <a:pt x="941561" y="0"/>
                </a:lnTo>
                <a:lnTo>
                  <a:pt x="941561" y="2989082"/>
                </a:lnTo>
                <a:lnTo>
                  <a:pt x="0" y="298908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28"/>
          <p:cNvSpPr/>
          <p:nvPr/>
        </p:nvSpPr>
        <p:spPr>
          <a:xfrm rot="-662371">
            <a:off x="637847" y="2591794"/>
            <a:ext cx="2538357" cy="3114549"/>
          </a:xfrm>
          <a:custGeom>
            <a:rect b="b" l="l" r="r" t="t"/>
            <a:pathLst>
              <a:path extrusionOk="0" h="3114549" w="2538357">
                <a:moveTo>
                  <a:pt x="0" y="0"/>
                </a:moveTo>
                <a:lnTo>
                  <a:pt x="2538357" y="0"/>
                </a:lnTo>
                <a:lnTo>
                  <a:pt x="2538357" y="3114549"/>
                </a:lnTo>
                <a:lnTo>
                  <a:pt x="0" y="31145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28"/>
          <p:cNvSpPr/>
          <p:nvPr/>
        </p:nvSpPr>
        <p:spPr>
          <a:xfrm rot="318669">
            <a:off x="19273" y="-1993784"/>
            <a:ext cx="3373140" cy="4574634"/>
          </a:xfrm>
          <a:custGeom>
            <a:rect b="b" l="l" r="r" t="t"/>
            <a:pathLst>
              <a:path extrusionOk="0" h="4574634" w="3373140">
                <a:moveTo>
                  <a:pt x="0" y="0"/>
                </a:moveTo>
                <a:lnTo>
                  <a:pt x="3373139" y="0"/>
                </a:lnTo>
                <a:lnTo>
                  <a:pt x="3373139" y="4574634"/>
                </a:lnTo>
                <a:lnTo>
                  <a:pt x="0" y="457463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88" name="Google Shape;488;p28"/>
          <p:cNvCxnSpPr/>
          <p:nvPr/>
        </p:nvCxnSpPr>
        <p:spPr>
          <a:xfrm>
            <a:off x="4812626" y="5832198"/>
            <a:ext cx="9870580" cy="0"/>
          </a:xfrm>
          <a:prstGeom prst="straightConnector1">
            <a:avLst/>
          </a:prstGeom>
          <a:noFill/>
          <a:ln cap="flat" cmpd="sng" w="47625">
            <a:solidFill>
              <a:srgbClr val="000000"/>
            </a:solidFill>
            <a:prstDash val="solid"/>
            <a:round/>
            <a:headEnd len="sm" w="sm" type="none"/>
            <a:tailEnd len="sm" w="sm" type="none"/>
          </a:ln>
        </p:spPr>
      </p:cxnSp>
      <p:grpSp>
        <p:nvGrpSpPr>
          <p:cNvPr id="489" name="Google Shape;489;p28"/>
          <p:cNvGrpSpPr/>
          <p:nvPr/>
        </p:nvGrpSpPr>
        <p:grpSpPr>
          <a:xfrm rot="-44963">
            <a:off x="3604743" y="5228256"/>
            <a:ext cx="1207882" cy="1207882"/>
            <a:chOff x="0" y="0"/>
            <a:chExt cx="812800" cy="812800"/>
          </a:xfrm>
        </p:grpSpPr>
        <p:sp>
          <p:nvSpPr>
            <p:cNvPr id="490" name="Google Shape;49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577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2" name="Google Shape;492;p28"/>
          <p:cNvGrpSpPr/>
          <p:nvPr/>
        </p:nvGrpSpPr>
        <p:grpSpPr>
          <a:xfrm>
            <a:off x="8540059" y="5270079"/>
            <a:ext cx="1207882" cy="1207882"/>
            <a:chOff x="0" y="0"/>
            <a:chExt cx="812800" cy="812800"/>
          </a:xfrm>
        </p:grpSpPr>
        <p:sp>
          <p:nvSpPr>
            <p:cNvPr id="493" name="Google Shape;49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577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5" name="Google Shape;495;p28"/>
          <p:cNvGrpSpPr/>
          <p:nvPr/>
        </p:nvGrpSpPr>
        <p:grpSpPr>
          <a:xfrm rot="-44963">
            <a:off x="13475375" y="5236155"/>
            <a:ext cx="1207882" cy="1207882"/>
            <a:chOff x="0" y="0"/>
            <a:chExt cx="812800" cy="812800"/>
          </a:xfrm>
        </p:grpSpPr>
        <p:sp>
          <p:nvSpPr>
            <p:cNvPr id="496" name="Google Shape;49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577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8" name="Google Shape;498;p28"/>
          <p:cNvSpPr txBox="1"/>
          <p:nvPr/>
        </p:nvSpPr>
        <p:spPr>
          <a:xfrm>
            <a:off x="3120307" y="4177643"/>
            <a:ext cx="2177700"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a:solidFill>
                  <a:srgbClr val="000000"/>
                </a:solidFill>
                <a:latin typeface="Grand Hotel"/>
                <a:ea typeface="Grand Hotel"/>
                <a:cs typeface="Grand Hotel"/>
                <a:sym typeface="Grand Hotel"/>
              </a:rPr>
              <a:t>2025</a:t>
            </a:r>
            <a:endParaRPr/>
          </a:p>
        </p:txBody>
      </p:sp>
      <p:sp>
        <p:nvSpPr>
          <p:cNvPr id="499" name="Google Shape;499;p28"/>
          <p:cNvSpPr txBox="1"/>
          <p:nvPr/>
        </p:nvSpPr>
        <p:spPr>
          <a:xfrm>
            <a:off x="8055150" y="4177643"/>
            <a:ext cx="2177700"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a:solidFill>
                  <a:srgbClr val="000000"/>
                </a:solidFill>
                <a:latin typeface="Grand Hotel"/>
                <a:ea typeface="Grand Hotel"/>
                <a:cs typeface="Grand Hotel"/>
                <a:sym typeface="Grand Hotel"/>
              </a:rPr>
              <a:t>2035</a:t>
            </a:r>
            <a:endParaRPr/>
          </a:p>
        </p:txBody>
      </p:sp>
      <p:sp>
        <p:nvSpPr>
          <p:cNvPr id="500" name="Google Shape;500;p28"/>
          <p:cNvSpPr txBox="1"/>
          <p:nvPr/>
        </p:nvSpPr>
        <p:spPr>
          <a:xfrm>
            <a:off x="12910715" y="4177643"/>
            <a:ext cx="2177700" cy="692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a:solidFill>
                  <a:srgbClr val="000000"/>
                </a:solidFill>
                <a:latin typeface="Grand Hotel"/>
                <a:ea typeface="Grand Hotel"/>
                <a:cs typeface="Grand Hotel"/>
                <a:sym typeface="Grand Hotel"/>
              </a:rPr>
              <a:t>2045</a:t>
            </a:r>
            <a:endParaRPr/>
          </a:p>
        </p:txBody>
      </p:sp>
      <p:sp>
        <p:nvSpPr>
          <p:cNvPr id="501" name="Google Shape;501;p28"/>
          <p:cNvSpPr txBox="1"/>
          <p:nvPr/>
        </p:nvSpPr>
        <p:spPr>
          <a:xfrm>
            <a:off x="7461538" y="6592926"/>
            <a:ext cx="3364925"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Add a main point</a:t>
            </a:r>
            <a:endParaRPr/>
          </a:p>
        </p:txBody>
      </p:sp>
      <p:sp>
        <p:nvSpPr>
          <p:cNvPr id="502" name="Google Shape;502;p28"/>
          <p:cNvSpPr txBox="1"/>
          <p:nvPr/>
        </p:nvSpPr>
        <p:spPr>
          <a:xfrm>
            <a:off x="7461538" y="7393026"/>
            <a:ext cx="33648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503" name="Google Shape;503;p28"/>
          <p:cNvSpPr txBox="1"/>
          <p:nvPr/>
        </p:nvSpPr>
        <p:spPr>
          <a:xfrm>
            <a:off x="2526221" y="6592926"/>
            <a:ext cx="3364925"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Add a main point</a:t>
            </a:r>
            <a:endParaRPr/>
          </a:p>
        </p:txBody>
      </p:sp>
      <p:sp>
        <p:nvSpPr>
          <p:cNvPr id="504" name="Google Shape;504;p28"/>
          <p:cNvSpPr txBox="1"/>
          <p:nvPr/>
        </p:nvSpPr>
        <p:spPr>
          <a:xfrm>
            <a:off x="2526221" y="7393026"/>
            <a:ext cx="33648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505" name="Google Shape;505;p28"/>
          <p:cNvSpPr/>
          <p:nvPr/>
        </p:nvSpPr>
        <p:spPr>
          <a:xfrm rot="-967446">
            <a:off x="-2278444" y="9078675"/>
            <a:ext cx="4220712" cy="1718981"/>
          </a:xfrm>
          <a:custGeom>
            <a:rect b="b" l="l" r="r" t="t"/>
            <a:pathLst>
              <a:path extrusionOk="0" h="1718981" w="4220712">
                <a:moveTo>
                  <a:pt x="0" y="0"/>
                </a:moveTo>
                <a:lnTo>
                  <a:pt x="4220712" y="0"/>
                </a:lnTo>
                <a:lnTo>
                  <a:pt x="4220712" y="1718981"/>
                </a:lnTo>
                <a:lnTo>
                  <a:pt x="0" y="171898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28"/>
          <p:cNvSpPr/>
          <p:nvPr/>
        </p:nvSpPr>
        <p:spPr>
          <a:xfrm>
            <a:off x="16388161" y="-342900"/>
            <a:ext cx="2820508" cy="4114800"/>
          </a:xfrm>
          <a:custGeom>
            <a:rect b="b" l="l" r="r" t="t"/>
            <a:pathLst>
              <a:path extrusionOk="0" h="4114800" w="2820508">
                <a:moveTo>
                  <a:pt x="0" y="0"/>
                </a:moveTo>
                <a:lnTo>
                  <a:pt x="2820509" y="0"/>
                </a:lnTo>
                <a:lnTo>
                  <a:pt x="2820509" y="4114800"/>
                </a:lnTo>
                <a:lnTo>
                  <a:pt x="0" y="411480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510" name="Shape 510"/>
        <p:cNvGrpSpPr/>
        <p:nvPr/>
      </p:nvGrpSpPr>
      <p:grpSpPr>
        <a:xfrm>
          <a:off x="0" y="0"/>
          <a:ext cx="0" cy="0"/>
          <a:chOff x="0" y="0"/>
          <a:chExt cx="0" cy="0"/>
        </a:xfrm>
      </p:grpSpPr>
      <p:pic>
        <p:nvPicPr>
          <p:cNvPr id="511" name="Google Shape;511;p29"/>
          <p:cNvPicPr preferRelativeResize="0"/>
          <p:nvPr/>
        </p:nvPicPr>
        <p:blipFill rotWithShape="1">
          <a:blip r:embed="rId3">
            <a:alphaModFix/>
          </a:blip>
          <a:srcRect b="11905" l="21605" r="9768" t="30154"/>
          <a:stretch/>
        </p:blipFill>
        <p:spPr>
          <a:xfrm>
            <a:off x="0" y="0"/>
            <a:ext cx="18288000" cy="10287000"/>
          </a:xfrm>
          <a:prstGeom prst="rect">
            <a:avLst/>
          </a:prstGeom>
          <a:noFill/>
          <a:ln>
            <a:noFill/>
          </a:ln>
        </p:spPr>
      </p:pic>
      <p:grpSp>
        <p:nvGrpSpPr>
          <p:cNvPr id="512" name="Google Shape;512;p29"/>
          <p:cNvGrpSpPr/>
          <p:nvPr/>
        </p:nvGrpSpPr>
        <p:grpSpPr>
          <a:xfrm>
            <a:off x="4708239" y="8927125"/>
            <a:ext cx="8384855" cy="3303085"/>
            <a:chOff x="0" y="-57150"/>
            <a:chExt cx="2208357" cy="869950"/>
          </a:xfrm>
        </p:grpSpPr>
        <p:sp>
          <p:nvSpPr>
            <p:cNvPr id="513" name="Google Shape;513;p29"/>
            <p:cNvSpPr/>
            <p:nvPr/>
          </p:nvSpPr>
          <p:spPr>
            <a:xfrm>
              <a:off x="0" y="0"/>
              <a:ext cx="2208357" cy="240769"/>
            </a:xfrm>
            <a:custGeom>
              <a:rect b="b" l="l" r="r" t="t"/>
              <a:pathLst>
                <a:path extrusionOk="0" h="240769" w="2208357">
                  <a:moveTo>
                    <a:pt x="13850" y="0"/>
                  </a:moveTo>
                  <a:lnTo>
                    <a:pt x="2194507" y="0"/>
                  </a:lnTo>
                  <a:cubicBezTo>
                    <a:pt x="2198180" y="0"/>
                    <a:pt x="2201703" y="1459"/>
                    <a:pt x="2204300" y="4057"/>
                  </a:cubicBezTo>
                  <a:cubicBezTo>
                    <a:pt x="2206898" y="6654"/>
                    <a:pt x="2208357" y="10177"/>
                    <a:pt x="2208357" y="13850"/>
                  </a:cubicBezTo>
                  <a:lnTo>
                    <a:pt x="2208357" y="226919"/>
                  </a:lnTo>
                  <a:cubicBezTo>
                    <a:pt x="2208357" y="234568"/>
                    <a:pt x="2202156" y="240769"/>
                    <a:pt x="2194507" y="240769"/>
                  </a:cubicBezTo>
                  <a:lnTo>
                    <a:pt x="13850" y="240769"/>
                  </a:lnTo>
                  <a:cubicBezTo>
                    <a:pt x="10177" y="240769"/>
                    <a:pt x="6654" y="239309"/>
                    <a:pt x="4057" y="236712"/>
                  </a:cubicBezTo>
                  <a:cubicBezTo>
                    <a:pt x="1459" y="234115"/>
                    <a:pt x="0" y="230592"/>
                    <a:pt x="0" y="226919"/>
                  </a:cubicBezTo>
                  <a:lnTo>
                    <a:pt x="0" y="13850"/>
                  </a:lnTo>
                  <a:cubicBezTo>
                    <a:pt x="0" y="6201"/>
                    <a:pt x="6201" y="0"/>
                    <a:pt x="13850"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5" name="Google Shape;515;p29"/>
          <p:cNvSpPr txBox="1"/>
          <p:nvPr/>
        </p:nvSpPr>
        <p:spPr>
          <a:xfrm>
            <a:off x="5470764" y="9248775"/>
            <a:ext cx="6859803"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4500">
                <a:solidFill>
                  <a:srgbClr val="000000"/>
                </a:solidFill>
                <a:latin typeface="Grand Hotel"/>
                <a:ea typeface="Grand Hotel"/>
                <a:cs typeface="Grand Hotel"/>
                <a:sym typeface="Grand Hotel"/>
              </a:rPr>
              <a:t>A picture is worth a thousand words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519" name="Shape 519"/>
        <p:cNvGrpSpPr/>
        <p:nvPr/>
      </p:nvGrpSpPr>
      <p:grpSpPr>
        <a:xfrm>
          <a:off x="0" y="0"/>
          <a:ext cx="0" cy="0"/>
          <a:chOff x="0" y="0"/>
          <a:chExt cx="0" cy="0"/>
        </a:xfrm>
      </p:grpSpPr>
      <p:grpSp>
        <p:nvGrpSpPr>
          <p:cNvPr id="520" name="Google Shape;520;p30"/>
          <p:cNvGrpSpPr/>
          <p:nvPr/>
        </p:nvGrpSpPr>
        <p:grpSpPr>
          <a:xfrm>
            <a:off x="-168088" y="-100275"/>
            <a:ext cx="20936258" cy="10487550"/>
            <a:chOff x="0" y="0"/>
            <a:chExt cx="27915010" cy="13983400"/>
          </a:xfrm>
        </p:grpSpPr>
        <p:sp>
          <p:nvSpPr>
            <p:cNvPr id="521" name="Google Shape;521;p30"/>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30"/>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3" name="Google Shape;523;p30"/>
          <p:cNvGrpSpPr/>
          <p:nvPr/>
        </p:nvGrpSpPr>
        <p:grpSpPr>
          <a:xfrm>
            <a:off x="1231959" y="2547636"/>
            <a:ext cx="15825481" cy="4328589"/>
            <a:chOff x="0" y="-57150"/>
            <a:chExt cx="5571972" cy="1524047"/>
          </a:xfrm>
        </p:grpSpPr>
        <p:sp>
          <p:nvSpPr>
            <p:cNvPr id="524" name="Google Shape;524;p30"/>
            <p:cNvSpPr/>
            <p:nvPr/>
          </p:nvSpPr>
          <p:spPr>
            <a:xfrm>
              <a:off x="0" y="0"/>
              <a:ext cx="5571972" cy="1466897"/>
            </a:xfrm>
            <a:custGeom>
              <a:rect b="b" l="l" r="r" t="t"/>
              <a:pathLst>
                <a:path extrusionOk="0" h="1466897" w="5571972">
                  <a:moveTo>
                    <a:pt x="7338" y="0"/>
                  </a:moveTo>
                  <a:lnTo>
                    <a:pt x="5564634" y="0"/>
                  </a:lnTo>
                  <a:cubicBezTo>
                    <a:pt x="5566580" y="0"/>
                    <a:pt x="5568446" y="773"/>
                    <a:pt x="5569822" y="2149"/>
                  </a:cubicBezTo>
                  <a:cubicBezTo>
                    <a:pt x="5571198" y="3525"/>
                    <a:pt x="5571972" y="5392"/>
                    <a:pt x="5571972" y="7338"/>
                  </a:cubicBezTo>
                  <a:lnTo>
                    <a:pt x="5571972" y="1459559"/>
                  </a:lnTo>
                  <a:cubicBezTo>
                    <a:pt x="5571972" y="1461505"/>
                    <a:pt x="5571198" y="1463372"/>
                    <a:pt x="5569822" y="1464748"/>
                  </a:cubicBezTo>
                  <a:cubicBezTo>
                    <a:pt x="5568446" y="1466124"/>
                    <a:pt x="5566580" y="1466897"/>
                    <a:pt x="5564634" y="1466897"/>
                  </a:cubicBezTo>
                  <a:lnTo>
                    <a:pt x="7338" y="1466897"/>
                  </a:lnTo>
                  <a:cubicBezTo>
                    <a:pt x="5392" y="1466897"/>
                    <a:pt x="3525" y="1466124"/>
                    <a:pt x="2149" y="1464748"/>
                  </a:cubicBezTo>
                  <a:cubicBezTo>
                    <a:pt x="773" y="1463372"/>
                    <a:pt x="0" y="1461505"/>
                    <a:pt x="0" y="1459559"/>
                  </a:cubicBezTo>
                  <a:lnTo>
                    <a:pt x="0" y="7338"/>
                  </a:lnTo>
                  <a:cubicBezTo>
                    <a:pt x="0" y="5392"/>
                    <a:pt x="773" y="3525"/>
                    <a:pt x="2149" y="2149"/>
                  </a:cubicBezTo>
                  <a:cubicBezTo>
                    <a:pt x="3525" y="773"/>
                    <a:pt x="5392" y="0"/>
                    <a:pt x="7338"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6" name="Google Shape;526;p30"/>
          <p:cNvGrpSpPr/>
          <p:nvPr/>
        </p:nvGrpSpPr>
        <p:grpSpPr>
          <a:xfrm>
            <a:off x="1813502" y="3033048"/>
            <a:ext cx="14624625" cy="3303091"/>
            <a:chOff x="0" y="-57150"/>
            <a:chExt cx="3851753" cy="869950"/>
          </a:xfrm>
        </p:grpSpPr>
        <p:sp>
          <p:nvSpPr>
            <p:cNvPr id="527" name="Google Shape;527;p30"/>
            <p:cNvSpPr/>
            <p:nvPr/>
          </p:nvSpPr>
          <p:spPr>
            <a:xfrm>
              <a:off x="0" y="0"/>
              <a:ext cx="3851753" cy="812800"/>
            </a:xfrm>
            <a:custGeom>
              <a:rect b="b" l="l" r="r" t="t"/>
              <a:pathLst>
                <a:path extrusionOk="0" h="812800" w="3851753">
                  <a:moveTo>
                    <a:pt x="26998" y="0"/>
                  </a:moveTo>
                  <a:lnTo>
                    <a:pt x="3824755" y="0"/>
                  </a:lnTo>
                  <a:cubicBezTo>
                    <a:pt x="3831915" y="0"/>
                    <a:pt x="3838783" y="2844"/>
                    <a:pt x="3843846" y="7908"/>
                  </a:cubicBezTo>
                  <a:cubicBezTo>
                    <a:pt x="3848909" y="12971"/>
                    <a:pt x="3851753" y="19838"/>
                    <a:pt x="3851753" y="26998"/>
                  </a:cubicBezTo>
                  <a:lnTo>
                    <a:pt x="3851753" y="785802"/>
                  </a:lnTo>
                  <a:cubicBezTo>
                    <a:pt x="3851753" y="792962"/>
                    <a:pt x="3848909" y="799829"/>
                    <a:pt x="3843846" y="804892"/>
                  </a:cubicBezTo>
                  <a:cubicBezTo>
                    <a:pt x="3838783" y="809956"/>
                    <a:pt x="3831915" y="812800"/>
                    <a:pt x="3824755" y="812800"/>
                  </a:cubicBezTo>
                  <a:lnTo>
                    <a:pt x="26998" y="812800"/>
                  </a:lnTo>
                  <a:cubicBezTo>
                    <a:pt x="19838" y="812800"/>
                    <a:pt x="12971" y="809956"/>
                    <a:pt x="7908" y="804892"/>
                  </a:cubicBezTo>
                  <a:cubicBezTo>
                    <a:pt x="2844" y="799829"/>
                    <a:pt x="0" y="792962"/>
                    <a:pt x="0" y="785802"/>
                  </a:cubicBezTo>
                  <a:lnTo>
                    <a:pt x="0" y="26998"/>
                  </a:lnTo>
                  <a:cubicBezTo>
                    <a:pt x="0" y="19838"/>
                    <a:pt x="2844" y="12971"/>
                    <a:pt x="7908" y="7908"/>
                  </a:cubicBezTo>
                  <a:cubicBezTo>
                    <a:pt x="12971" y="2844"/>
                    <a:pt x="19838" y="0"/>
                    <a:pt x="26998" y="0"/>
                  </a:cubicBezTo>
                  <a:close/>
                </a:path>
              </a:pathLst>
            </a:custGeom>
            <a:solidFill>
              <a:srgbClr val="FEFC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29" name="Google Shape;529;p30"/>
          <p:cNvSpPr txBox="1"/>
          <p:nvPr/>
        </p:nvSpPr>
        <p:spPr>
          <a:xfrm>
            <a:off x="4288048" y="3326664"/>
            <a:ext cx="97119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000000"/>
                </a:solidFill>
                <a:latin typeface="Grand Hotel"/>
                <a:ea typeface="Grand Hotel"/>
                <a:cs typeface="Grand Hotel"/>
                <a:sym typeface="Grand Hotel"/>
              </a:rPr>
              <a:t>Write an original statement or inspiring quote</a:t>
            </a:r>
            <a:endParaRPr/>
          </a:p>
        </p:txBody>
      </p:sp>
      <p:sp>
        <p:nvSpPr>
          <p:cNvPr id="530" name="Google Shape;530;p30"/>
          <p:cNvSpPr/>
          <p:nvPr/>
        </p:nvSpPr>
        <p:spPr>
          <a:xfrm>
            <a:off x="14467595" y="2709953"/>
            <a:ext cx="5583410" cy="9403638"/>
          </a:xfrm>
          <a:custGeom>
            <a:rect b="b" l="l" r="r" t="t"/>
            <a:pathLst>
              <a:path extrusionOk="0" h="9403638" w="5583410">
                <a:moveTo>
                  <a:pt x="0" y="0"/>
                </a:moveTo>
                <a:lnTo>
                  <a:pt x="5583410" y="0"/>
                </a:lnTo>
                <a:lnTo>
                  <a:pt x="5583410" y="9403638"/>
                </a:lnTo>
                <a:lnTo>
                  <a:pt x="0" y="94036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30"/>
          <p:cNvSpPr txBox="1"/>
          <p:nvPr/>
        </p:nvSpPr>
        <p:spPr>
          <a:xfrm>
            <a:off x="5157046" y="7354622"/>
            <a:ext cx="7527025"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300">
                <a:solidFill>
                  <a:srgbClr val="000000"/>
                </a:solidFill>
                <a:latin typeface="Aleo"/>
                <a:ea typeface="Aleo"/>
                <a:cs typeface="Aleo"/>
                <a:sym typeface="Aleo"/>
              </a:rPr>
              <a:t>— Include a credit, citation, or supporting message</a:t>
            </a:r>
            <a:endParaRPr/>
          </a:p>
        </p:txBody>
      </p:sp>
      <p:sp>
        <p:nvSpPr>
          <p:cNvPr id="532" name="Google Shape;532;p30"/>
          <p:cNvSpPr/>
          <p:nvPr/>
        </p:nvSpPr>
        <p:spPr>
          <a:xfrm flipH="1">
            <a:off x="-1763005" y="2709953"/>
            <a:ext cx="5583410" cy="9403638"/>
          </a:xfrm>
          <a:custGeom>
            <a:rect b="b" l="l" r="r" t="t"/>
            <a:pathLst>
              <a:path extrusionOk="0" h="9403638" w="5583410">
                <a:moveTo>
                  <a:pt x="5583410" y="0"/>
                </a:moveTo>
                <a:lnTo>
                  <a:pt x="0" y="0"/>
                </a:lnTo>
                <a:lnTo>
                  <a:pt x="0" y="9403638"/>
                </a:lnTo>
                <a:lnTo>
                  <a:pt x="5583410" y="9403638"/>
                </a:lnTo>
                <a:lnTo>
                  <a:pt x="558341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536" name="Shape 536"/>
        <p:cNvGrpSpPr/>
        <p:nvPr/>
      </p:nvGrpSpPr>
      <p:grpSpPr>
        <a:xfrm>
          <a:off x="0" y="0"/>
          <a:ext cx="0" cy="0"/>
          <a:chOff x="0" y="0"/>
          <a:chExt cx="0" cy="0"/>
        </a:xfrm>
      </p:grpSpPr>
      <p:grpSp>
        <p:nvGrpSpPr>
          <p:cNvPr id="537" name="Google Shape;537;p31"/>
          <p:cNvGrpSpPr/>
          <p:nvPr/>
        </p:nvGrpSpPr>
        <p:grpSpPr>
          <a:xfrm>
            <a:off x="-168088" y="-100275"/>
            <a:ext cx="20936258" cy="10487550"/>
            <a:chOff x="0" y="0"/>
            <a:chExt cx="27915010" cy="13983400"/>
          </a:xfrm>
        </p:grpSpPr>
        <p:sp>
          <p:nvSpPr>
            <p:cNvPr id="538" name="Google Shape;538;p31"/>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31"/>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0" name="Google Shape;540;p31"/>
          <p:cNvSpPr/>
          <p:nvPr/>
        </p:nvSpPr>
        <p:spPr>
          <a:xfrm>
            <a:off x="15394614" y="7328034"/>
            <a:ext cx="578572" cy="826531"/>
          </a:xfrm>
          <a:custGeom>
            <a:rect b="b" l="l" r="r" t="t"/>
            <a:pathLst>
              <a:path extrusionOk="0" h="826531" w="578572">
                <a:moveTo>
                  <a:pt x="0" y="0"/>
                </a:moveTo>
                <a:lnTo>
                  <a:pt x="578571" y="0"/>
                </a:lnTo>
                <a:lnTo>
                  <a:pt x="578571" y="826531"/>
                </a:lnTo>
                <a:lnTo>
                  <a:pt x="0" y="82653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31"/>
          <p:cNvSpPr/>
          <p:nvPr/>
        </p:nvSpPr>
        <p:spPr>
          <a:xfrm>
            <a:off x="12220611" y="7323295"/>
            <a:ext cx="836010" cy="836010"/>
          </a:xfrm>
          <a:custGeom>
            <a:rect b="b" l="l" r="r" t="t"/>
            <a:pathLst>
              <a:path extrusionOk="0" h="836010" w="836010">
                <a:moveTo>
                  <a:pt x="0" y="0"/>
                </a:moveTo>
                <a:lnTo>
                  <a:pt x="836010" y="0"/>
                </a:lnTo>
                <a:lnTo>
                  <a:pt x="836010" y="836010"/>
                </a:lnTo>
                <a:lnTo>
                  <a:pt x="0" y="83601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31"/>
          <p:cNvSpPr/>
          <p:nvPr/>
        </p:nvSpPr>
        <p:spPr>
          <a:xfrm>
            <a:off x="8598878" y="7403287"/>
            <a:ext cx="983309" cy="676025"/>
          </a:xfrm>
          <a:custGeom>
            <a:rect b="b" l="l" r="r" t="t"/>
            <a:pathLst>
              <a:path extrusionOk="0" h="676025" w="983309">
                <a:moveTo>
                  <a:pt x="0" y="0"/>
                </a:moveTo>
                <a:lnTo>
                  <a:pt x="983308" y="0"/>
                </a:lnTo>
                <a:lnTo>
                  <a:pt x="983308" y="676025"/>
                </a:lnTo>
                <a:lnTo>
                  <a:pt x="0" y="676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31"/>
          <p:cNvSpPr/>
          <p:nvPr/>
        </p:nvSpPr>
        <p:spPr>
          <a:xfrm>
            <a:off x="1982767" y="7362164"/>
            <a:ext cx="758272" cy="758272"/>
          </a:xfrm>
          <a:custGeom>
            <a:rect b="b" l="l" r="r" t="t"/>
            <a:pathLst>
              <a:path extrusionOk="0" h="758272" w="758272">
                <a:moveTo>
                  <a:pt x="0" y="0"/>
                </a:moveTo>
                <a:lnTo>
                  <a:pt x="758272" y="0"/>
                </a:lnTo>
                <a:lnTo>
                  <a:pt x="758272" y="758272"/>
                </a:lnTo>
                <a:lnTo>
                  <a:pt x="0" y="75827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31"/>
          <p:cNvSpPr/>
          <p:nvPr/>
        </p:nvSpPr>
        <p:spPr>
          <a:xfrm>
            <a:off x="5120833" y="7362164"/>
            <a:ext cx="842525" cy="758272"/>
          </a:xfrm>
          <a:custGeom>
            <a:rect b="b" l="l" r="r" t="t"/>
            <a:pathLst>
              <a:path extrusionOk="0" h="758272" w="842525">
                <a:moveTo>
                  <a:pt x="0" y="0"/>
                </a:moveTo>
                <a:lnTo>
                  <a:pt x="842525" y="0"/>
                </a:lnTo>
                <a:lnTo>
                  <a:pt x="842525" y="758272"/>
                </a:lnTo>
                <a:lnTo>
                  <a:pt x="0" y="75827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31"/>
          <p:cNvSpPr txBox="1"/>
          <p:nvPr/>
        </p:nvSpPr>
        <p:spPr>
          <a:xfrm>
            <a:off x="14236755" y="8635841"/>
            <a:ext cx="2894289"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300" u="none">
                <a:solidFill>
                  <a:srgbClr val="000000"/>
                </a:solidFill>
                <a:latin typeface="Aleo"/>
                <a:ea typeface="Aleo"/>
                <a:cs typeface="Aleo"/>
                <a:sym typeface="Aleo"/>
              </a:rPr>
              <a:t>123 Anywhere St., Any City,ST 12345</a:t>
            </a:r>
            <a:endParaRPr/>
          </a:p>
        </p:txBody>
      </p:sp>
      <p:sp>
        <p:nvSpPr>
          <p:cNvPr id="546" name="Google Shape;546;p31"/>
          <p:cNvSpPr txBox="1"/>
          <p:nvPr/>
        </p:nvSpPr>
        <p:spPr>
          <a:xfrm>
            <a:off x="11572863" y="8666321"/>
            <a:ext cx="2164756"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300" u="none">
                <a:solidFill>
                  <a:srgbClr val="000000"/>
                </a:solidFill>
                <a:latin typeface="Aleo"/>
                <a:ea typeface="Aleo"/>
                <a:cs typeface="Aleo"/>
                <a:sym typeface="Aleo"/>
              </a:rPr>
              <a:t>123-456-7890</a:t>
            </a:r>
            <a:endParaRPr/>
          </a:p>
        </p:txBody>
      </p:sp>
      <p:sp>
        <p:nvSpPr>
          <p:cNvPr id="547" name="Google Shape;547;p31"/>
          <p:cNvSpPr txBox="1"/>
          <p:nvPr/>
        </p:nvSpPr>
        <p:spPr>
          <a:xfrm>
            <a:off x="7264470" y="8666321"/>
            <a:ext cx="3809257"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300" u="none">
                <a:solidFill>
                  <a:srgbClr val="000000"/>
                </a:solidFill>
                <a:latin typeface="Aleo"/>
                <a:ea typeface="Aleo"/>
                <a:cs typeface="Aleo"/>
                <a:sym typeface="Aleo"/>
              </a:rPr>
              <a:t>hello@reallygreatsite.com</a:t>
            </a:r>
            <a:endParaRPr/>
          </a:p>
        </p:txBody>
      </p:sp>
      <p:sp>
        <p:nvSpPr>
          <p:cNvPr id="548" name="Google Shape;548;p31"/>
          <p:cNvSpPr txBox="1"/>
          <p:nvPr/>
        </p:nvSpPr>
        <p:spPr>
          <a:xfrm>
            <a:off x="904085" y="8666321"/>
            <a:ext cx="2915637"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300" u="none">
                <a:solidFill>
                  <a:srgbClr val="000000"/>
                </a:solidFill>
                <a:latin typeface="Aleo"/>
                <a:ea typeface="Aleo"/>
                <a:cs typeface="Aleo"/>
                <a:sym typeface="Aleo"/>
              </a:rPr>
              <a:t>reallygreatsite.com</a:t>
            </a:r>
            <a:endParaRPr/>
          </a:p>
        </p:txBody>
      </p:sp>
      <p:sp>
        <p:nvSpPr>
          <p:cNvPr id="549" name="Google Shape;549;p31"/>
          <p:cNvSpPr txBox="1"/>
          <p:nvPr/>
        </p:nvSpPr>
        <p:spPr>
          <a:xfrm>
            <a:off x="4318857" y="8666321"/>
            <a:ext cx="2446477"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300" u="none">
                <a:solidFill>
                  <a:srgbClr val="000000"/>
                </a:solidFill>
                <a:latin typeface="Aleo"/>
                <a:ea typeface="Aleo"/>
                <a:cs typeface="Aleo"/>
                <a:sym typeface="Aleo"/>
              </a:rPr>
              <a:t>@reallygreatsite</a:t>
            </a:r>
            <a:endParaRPr/>
          </a:p>
        </p:txBody>
      </p:sp>
      <p:sp>
        <p:nvSpPr>
          <p:cNvPr id="550" name="Google Shape;550;p31"/>
          <p:cNvSpPr/>
          <p:nvPr/>
        </p:nvSpPr>
        <p:spPr>
          <a:xfrm>
            <a:off x="5089626" y="673488"/>
            <a:ext cx="7855876" cy="6284701"/>
          </a:xfrm>
          <a:custGeom>
            <a:rect b="b" l="l" r="r" t="t"/>
            <a:pathLst>
              <a:path extrusionOk="0" h="6284701" w="7855876">
                <a:moveTo>
                  <a:pt x="0" y="0"/>
                </a:moveTo>
                <a:lnTo>
                  <a:pt x="7855877" y="0"/>
                </a:lnTo>
                <a:lnTo>
                  <a:pt x="7855877" y="6284701"/>
                </a:lnTo>
                <a:lnTo>
                  <a:pt x="0" y="628470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p31"/>
          <p:cNvSpPr/>
          <p:nvPr/>
        </p:nvSpPr>
        <p:spPr>
          <a:xfrm>
            <a:off x="-3688553" y="673488"/>
            <a:ext cx="7855876" cy="6284701"/>
          </a:xfrm>
          <a:custGeom>
            <a:rect b="b" l="l" r="r" t="t"/>
            <a:pathLst>
              <a:path extrusionOk="0" h="6284701" w="7855876">
                <a:moveTo>
                  <a:pt x="0" y="0"/>
                </a:moveTo>
                <a:lnTo>
                  <a:pt x="7855876" y="0"/>
                </a:lnTo>
                <a:lnTo>
                  <a:pt x="7855876" y="6284701"/>
                </a:lnTo>
                <a:lnTo>
                  <a:pt x="0" y="628470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31"/>
          <p:cNvSpPr/>
          <p:nvPr/>
        </p:nvSpPr>
        <p:spPr>
          <a:xfrm>
            <a:off x="13586085" y="673488"/>
            <a:ext cx="7855876" cy="6284701"/>
          </a:xfrm>
          <a:custGeom>
            <a:rect b="b" l="l" r="r" t="t"/>
            <a:pathLst>
              <a:path extrusionOk="0" h="6284701" w="7855876">
                <a:moveTo>
                  <a:pt x="0" y="0"/>
                </a:moveTo>
                <a:lnTo>
                  <a:pt x="7855876" y="0"/>
                </a:lnTo>
                <a:lnTo>
                  <a:pt x="7855876" y="6284701"/>
                </a:lnTo>
                <a:lnTo>
                  <a:pt x="0" y="628470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102" name="Shape 102"/>
        <p:cNvGrpSpPr/>
        <p:nvPr/>
      </p:nvGrpSpPr>
      <p:grpSpPr>
        <a:xfrm>
          <a:off x="0" y="0"/>
          <a:ext cx="0" cy="0"/>
          <a:chOff x="0" y="0"/>
          <a:chExt cx="0" cy="0"/>
        </a:xfrm>
      </p:grpSpPr>
      <p:grpSp>
        <p:nvGrpSpPr>
          <p:cNvPr id="103" name="Google Shape;103;p14"/>
          <p:cNvGrpSpPr/>
          <p:nvPr/>
        </p:nvGrpSpPr>
        <p:grpSpPr>
          <a:xfrm>
            <a:off x="-168088" y="-100275"/>
            <a:ext cx="20936258" cy="10487550"/>
            <a:chOff x="0" y="0"/>
            <a:chExt cx="27915010" cy="13983400"/>
          </a:xfrm>
        </p:grpSpPr>
        <p:sp>
          <p:nvSpPr>
            <p:cNvPr id="104" name="Google Shape;104;p14"/>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4"/>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06" name="Google Shape;106;p14"/>
          <p:cNvCxnSpPr/>
          <p:nvPr/>
        </p:nvCxnSpPr>
        <p:spPr>
          <a:xfrm>
            <a:off x="12440129" y="4512436"/>
            <a:ext cx="0" cy="4468524"/>
          </a:xfrm>
          <a:prstGeom prst="straightConnector1">
            <a:avLst/>
          </a:prstGeom>
          <a:noFill/>
          <a:ln cap="rnd" cmpd="sng" w="76200">
            <a:solidFill>
              <a:srgbClr val="000000"/>
            </a:solidFill>
            <a:prstDash val="dot"/>
            <a:round/>
            <a:headEnd len="sm" w="sm" type="none"/>
            <a:tailEnd len="sm" w="sm" type="none"/>
          </a:ln>
        </p:spPr>
      </p:cxnSp>
      <p:cxnSp>
        <p:nvCxnSpPr>
          <p:cNvPr id="107" name="Google Shape;107;p14"/>
          <p:cNvCxnSpPr/>
          <p:nvPr/>
        </p:nvCxnSpPr>
        <p:spPr>
          <a:xfrm>
            <a:off x="6804838" y="4512436"/>
            <a:ext cx="0" cy="4468524"/>
          </a:xfrm>
          <a:prstGeom prst="straightConnector1">
            <a:avLst/>
          </a:prstGeom>
          <a:noFill/>
          <a:ln cap="rnd" cmpd="sng" w="76200">
            <a:solidFill>
              <a:srgbClr val="000000"/>
            </a:solidFill>
            <a:prstDash val="dot"/>
            <a:round/>
            <a:headEnd len="sm" w="sm" type="none"/>
            <a:tailEnd len="sm" w="sm" type="none"/>
          </a:ln>
        </p:spPr>
      </p:cxnSp>
      <p:sp>
        <p:nvSpPr>
          <p:cNvPr id="108" name="Google Shape;108;p14"/>
          <p:cNvSpPr/>
          <p:nvPr/>
        </p:nvSpPr>
        <p:spPr>
          <a:xfrm rot="2076303">
            <a:off x="15752339" y="2685727"/>
            <a:ext cx="2489812" cy="937075"/>
          </a:xfrm>
          <a:custGeom>
            <a:rect b="b" l="l" r="r" t="t"/>
            <a:pathLst>
              <a:path extrusionOk="0" h="937075" w="2489812">
                <a:moveTo>
                  <a:pt x="0" y="0"/>
                </a:moveTo>
                <a:lnTo>
                  <a:pt x="2489812" y="0"/>
                </a:lnTo>
                <a:lnTo>
                  <a:pt x="2489812" y="937074"/>
                </a:lnTo>
                <a:lnTo>
                  <a:pt x="0" y="9370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14"/>
          <p:cNvSpPr/>
          <p:nvPr/>
        </p:nvSpPr>
        <p:spPr>
          <a:xfrm rot="-1771019">
            <a:off x="299779" y="1460848"/>
            <a:ext cx="3128064" cy="723365"/>
          </a:xfrm>
          <a:custGeom>
            <a:rect b="b" l="l" r="r" t="t"/>
            <a:pathLst>
              <a:path extrusionOk="0" h="723365" w="3128064">
                <a:moveTo>
                  <a:pt x="0" y="0"/>
                </a:moveTo>
                <a:lnTo>
                  <a:pt x="3128064" y="0"/>
                </a:lnTo>
                <a:lnTo>
                  <a:pt x="3128064" y="723365"/>
                </a:lnTo>
                <a:lnTo>
                  <a:pt x="0" y="72336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14"/>
          <p:cNvSpPr/>
          <p:nvPr/>
        </p:nvSpPr>
        <p:spPr>
          <a:xfrm>
            <a:off x="13522509" y="7420443"/>
            <a:ext cx="3602767" cy="3314546"/>
          </a:xfrm>
          <a:custGeom>
            <a:rect b="b" l="l" r="r" t="t"/>
            <a:pathLst>
              <a:path extrusionOk="0" h="3314546" w="3602767">
                <a:moveTo>
                  <a:pt x="0" y="0"/>
                </a:moveTo>
                <a:lnTo>
                  <a:pt x="3602767" y="0"/>
                </a:lnTo>
                <a:lnTo>
                  <a:pt x="3602767" y="3314546"/>
                </a:lnTo>
                <a:lnTo>
                  <a:pt x="0" y="33145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14"/>
          <p:cNvSpPr txBox="1"/>
          <p:nvPr/>
        </p:nvSpPr>
        <p:spPr>
          <a:xfrm>
            <a:off x="3558372" y="650955"/>
            <a:ext cx="113343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a:solidFill>
                  <a:srgbClr val="000000"/>
                </a:solidFill>
                <a:latin typeface="Cabin Sketch"/>
                <a:ea typeface="Cabin Sketch"/>
                <a:cs typeface="Cabin Sketch"/>
                <a:sym typeface="Cabin Sketch"/>
              </a:rPr>
              <a:t>HOW TO USE THIS PRESENTATION</a:t>
            </a:r>
            <a:endParaRPr/>
          </a:p>
        </p:txBody>
      </p:sp>
      <p:sp>
        <p:nvSpPr>
          <p:cNvPr id="112" name="Google Shape;112;p14"/>
          <p:cNvSpPr txBox="1"/>
          <p:nvPr/>
        </p:nvSpPr>
        <p:spPr>
          <a:xfrm>
            <a:off x="1332846" y="4718508"/>
            <a:ext cx="5064600" cy="4832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Click on the "Google Slides" button below this presentation preview. Make sure to sign in to your Google account. Click on "Make a copy." Start editing your presentation.</a:t>
            </a:r>
            <a:endParaRPr/>
          </a:p>
          <a:p>
            <a:pPr indent="0" lvl="0" marL="0" marR="0" rtl="0" algn="ctr">
              <a:lnSpc>
                <a:spcPct val="115000"/>
              </a:lnSpc>
              <a:spcBef>
                <a:spcPts val="0"/>
              </a:spcBef>
              <a:spcAft>
                <a:spcPts val="0"/>
              </a:spcAft>
              <a:buNone/>
            </a:pPr>
            <a:r>
              <a:rPr lang="en-US" sz="2300" u="sng">
                <a:solidFill>
                  <a:srgbClr val="000000"/>
                </a:solidFill>
                <a:latin typeface="Aleo"/>
                <a:ea typeface="Aleo"/>
                <a:cs typeface="Aleo"/>
                <a:sym typeface="Aleo"/>
              </a:rPr>
              <a:t>Alternative:</a:t>
            </a:r>
            <a:r>
              <a:rPr lang="en-US" sz="2300">
                <a:solidFill>
                  <a:srgbClr val="000000"/>
                </a:solidFill>
                <a:latin typeface="Aleo"/>
                <a:ea typeface="Aleo"/>
                <a:cs typeface="Aleo"/>
                <a:sym typeface="Ale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3" name="Google Shape;113;p14"/>
          <p:cNvSpPr txBox="1"/>
          <p:nvPr/>
        </p:nvSpPr>
        <p:spPr>
          <a:xfrm>
            <a:off x="2319664" y="3513488"/>
            <a:ext cx="3090953"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a:solidFill>
                  <a:srgbClr val="000000"/>
                </a:solidFill>
                <a:latin typeface="Grand Hotel"/>
                <a:ea typeface="Grand Hotel"/>
                <a:cs typeface="Grand Hotel"/>
                <a:sym typeface="Grand Hotel"/>
              </a:rPr>
              <a:t>Google Slides</a:t>
            </a:r>
            <a:endParaRPr/>
          </a:p>
        </p:txBody>
      </p:sp>
      <p:sp>
        <p:nvSpPr>
          <p:cNvPr id="114" name="Google Shape;114;p14"/>
          <p:cNvSpPr txBox="1"/>
          <p:nvPr/>
        </p:nvSpPr>
        <p:spPr>
          <a:xfrm>
            <a:off x="7206013" y="4718508"/>
            <a:ext cx="4814400" cy="401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Click on the "PowerPoint" button below this presentation preview. Start editing your presentation.</a:t>
            </a:r>
            <a:endParaRPr/>
          </a:p>
          <a:p>
            <a:pPr indent="0" lvl="0" marL="0" marR="0" rtl="0" algn="ctr">
              <a:lnSpc>
                <a:spcPct val="115000"/>
              </a:lnSpc>
              <a:spcBef>
                <a:spcPts val="0"/>
              </a:spcBef>
              <a:spcAft>
                <a:spcPts val="0"/>
              </a:spcAft>
              <a:buNone/>
            </a:pPr>
            <a:r>
              <a:rPr lang="en-US" sz="2300" u="sng">
                <a:solidFill>
                  <a:srgbClr val="000000"/>
                </a:solidFill>
                <a:latin typeface="Aleo"/>
                <a:ea typeface="Aleo"/>
                <a:cs typeface="Aleo"/>
                <a:sym typeface="Aleo"/>
              </a:rPr>
              <a:t>Alternative:</a:t>
            </a:r>
            <a:r>
              <a:rPr lang="en-US" sz="2300">
                <a:solidFill>
                  <a:srgbClr val="000000"/>
                </a:solidFill>
                <a:latin typeface="Aleo"/>
                <a:ea typeface="Aleo"/>
                <a:cs typeface="Aleo"/>
                <a:sym typeface="Aleo"/>
              </a:rPr>
              <a:t> From Canva template file, Click on the "Share" button on the top right corner in Canva and click on "More" at the bottom of the menu. Enter "PowerPoint" in the search bar and click on the PowerPoint icon to download.</a:t>
            </a:r>
            <a:endParaRPr/>
          </a:p>
        </p:txBody>
      </p:sp>
      <p:sp>
        <p:nvSpPr>
          <p:cNvPr id="115" name="Google Shape;115;p14"/>
          <p:cNvSpPr txBox="1"/>
          <p:nvPr/>
        </p:nvSpPr>
        <p:spPr>
          <a:xfrm>
            <a:off x="8002907" y="3513488"/>
            <a:ext cx="3220722"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a:solidFill>
                  <a:srgbClr val="000000"/>
                </a:solidFill>
                <a:latin typeface="Grand Hotel"/>
                <a:ea typeface="Grand Hotel"/>
                <a:cs typeface="Grand Hotel"/>
                <a:sym typeface="Grand Hotel"/>
              </a:rPr>
              <a:t>PowerPoint</a:t>
            </a:r>
            <a:endParaRPr/>
          </a:p>
        </p:txBody>
      </p:sp>
      <p:sp>
        <p:nvSpPr>
          <p:cNvPr id="116" name="Google Shape;116;p14"/>
          <p:cNvSpPr txBox="1"/>
          <p:nvPr/>
        </p:nvSpPr>
        <p:spPr>
          <a:xfrm>
            <a:off x="12830148" y="4718508"/>
            <a:ext cx="4125000" cy="1982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Click on the "Canva" button under this presentation preview. Start editing your presentation. You need to sign in to your Canva account.</a:t>
            </a:r>
            <a:endParaRPr/>
          </a:p>
        </p:txBody>
      </p:sp>
      <p:sp>
        <p:nvSpPr>
          <p:cNvPr id="117" name="Google Shape;117;p14"/>
          <p:cNvSpPr txBox="1"/>
          <p:nvPr/>
        </p:nvSpPr>
        <p:spPr>
          <a:xfrm>
            <a:off x="13360151" y="3513488"/>
            <a:ext cx="3065000"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a:solidFill>
                  <a:srgbClr val="000000"/>
                </a:solidFill>
                <a:latin typeface="Grand Hotel"/>
                <a:ea typeface="Grand Hotel"/>
                <a:cs typeface="Grand Hotel"/>
                <a:sym typeface="Grand Hotel"/>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556" name="Shape 556"/>
        <p:cNvGrpSpPr/>
        <p:nvPr/>
      </p:nvGrpSpPr>
      <p:grpSpPr>
        <a:xfrm>
          <a:off x="0" y="0"/>
          <a:ext cx="0" cy="0"/>
          <a:chOff x="0" y="0"/>
          <a:chExt cx="0" cy="0"/>
        </a:xfrm>
      </p:grpSpPr>
      <p:grpSp>
        <p:nvGrpSpPr>
          <p:cNvPr id="557" name="Google Shape;557;p32"/>
          <p:cNvGrpSpPr/>
          <p:nvPr/>
        </p:nvGrpSpPr>
        <p:grpSpPr>
          <a:xfrm>
            <a:off x="-168088" y="-100275"/>
            <a:ext cx="20936258" cy="10487550"/>
            <a:chOff x="0" y="0"/>
            <a:chExt cx="27915010" cy="13983400"/>
          </a:xfrm>
        </p:grpSpPr>
        <p:sp>
          <p:nvSpPr>
            <p:cNvPr id="558" name="Google Shape;558;p32"/>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32"/>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0" name="Google Shape;560;p32"/>
          <p:cNvSpPr/>
          <p:nvPr/>
        </p:nvSpPr>
        <p:spPr>
          <a:xfrm>
            <a:off x="7257883" y="268658"/>
            <a:ext cx="10854912" cy="9749685"/>
          </a:xfrm>
          <a:custGeom>
            <a:rect b="b" l="l" r="r" t="t"/>
            <a:pathLst>
              <a:path extrusionOk="0" h="9749685" w="10854912">
                <a:moveTo>
                  <a:pt x="0" y="0"/>
                </a:moveTo>
                <a:lnTo>
                  <a:pt x="10854912" y="0"/>
                </a:lnTo>
                <a:lnTo>
                  <a:pt x="10854912" y="9749684"/>
                </a:lnTo>
                <a:lnTo>
                  <a:pt x="0" y="974968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32"/>
          <p:cNvSpPr txBox="1"/>
          <p:nvPr/>
        </p:nvSpPr>
        <p:spPr>
          <a:xfrm>
            <a:off x="1028700" y="889576"/>
            <a:ext cx="5733900" cy="2770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US" sz="9000" u="none" cap="none" strike="noStrike">
                <a:solidFill>
                  <a:srgbClr val="000000"/>
                </a:solidFill>
                <a:latin typeface="Cabin Sketch"/>
                <a:ea typeface="Cabin Sketch"/>
                <a:cs typeface="Cabin Sketch"/>
                <a:sym typeface="Cabin Sketch"/>
              </a:rPr>
              <a:t>RESOURCE </a:t>
            </a:r>
            <a:endParaRPr/>
          </a:p>
          <a:p>
            <a:pPr indent="0" lvl="1" marL="0" marR="0" rtl="0" algn="l">
              <a:lnSpc>
                <a:spcPct val="100000"/>
              </a:lnSpc>
              <a:spcBef>
                <a:spcPts val="0"/>
              </a:spcBef>
              <a:spcAft>
                <a:spcPts val="0"/>
              </a:spcAft>
              <a:buNone/>
            </a:pPr>
            <a:r>
              <a:rPr b="1" i="0" lang="en-US" sz="9000" u="none" cap="none" strike="noStrike">
                <a:solidFill>
                  <a:srgbClr val="000000"/>
                </a:solidFill>
                <a:latin typeface="Cabin Sketch"/>
                <a:ea typeface="Cabin Sketch"/>
                <a:cs typeface="Cabin Sketch"/>
                <a:sym typeface="Cabin Sketch"/>
              </a:rPr>
              <a:t>PAGE</a:t>
            </a:r>
            <a:endParaRPr/>
          </a:p>
        </p:txBody>
      </p:sp>
      <p:sp>
        <p:nvSpPr>
          <p:cNvPr id="562" name="Google Shape;562;p32"/>
          <p:cNvSpPr txBox="1"/>
          <p:nvPr/>
        </p:nvSpPr>
        <p:spPr>
          <a:xfrm>
            <a:off x="1028700" y="3686810"/>
            <a:ext cx="5059200" cy="531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000000"/>
                </a:solidFill>
                <a:latin typeface="Aleo"/>
                <a:ea typeface="Aleo"/>
                <a:cs typeface="Aleo"/>
                <a:sym typeface="Aleo"/>
              </a:rPr>
              <a:t>Use these design resources in your Canva Presentation.</a:t>
            </a:r>
            <a:endParaRPr/>
          </a:p>
          <a:p>
            <a:pPr indent="0" lvl="0" marL="0" marR="0" rtl="0" algn="l">
              <a:lnSpc>
                <a:spcPct val="100000"/>
              </a:lnSpc>
              <a:spcBef>
                <a:spcPts val="0"/>
              </a:spcBef>
              <a:spcAft>
                <a:spcPts val="0"/>
              </a:spcAft>
              <a:buNone/>
            </a:pPr>
            <a:r>
              <a:t/>
            </a:r>
            <a:endParaRPr sz="2300">
              <a:solidFill>
                <a:srgbClr val="000000"/>
              </a:solidFill>
              <a:latin typeface="Aleo"/>
              <a:ea typeface="Aleo"/>
              <a:cs typeface="Aleo"/>
              <a:sym typeface="Aleo"/>
            </a:endParaRPr>
          </a:p>
          <a:p>
            <a:pPr indent="0" lvl="0" marL="0" marR="0" rtl="0" algn="l">
              <a:lnSpc>
                <a:spcPct val="100000"/>
              </a:lnSpc>
              <a:spcBef>
                <a:spcPts val="0"/>
              </a:spcBef>
              <a:spcAft>
                <a:spcPts val="0"/>
              </a:spcAft>
              <a:buNone/>
            </a:pPr>
            <a:r>
              <a:t/>
            </a:r>
            <a:endParaRPr sz="2300">
              <a:solidFill>
                <a:srgbClr val="000000"/>
              </a:solidFill>
              <a:latin typeface="Aleo"/>
              <a:ea typeface="Aleo"/>
              <a:cs typeface="Aleo"/>
              <a:sym typeface="Aleo"/>
            </a:endParaRPr>
          </a:p>
          <a:p>
            <a:pPr indent="0" lvl="0" marL="0" marR="0" rtl="0" algn="l">
              <a:lnSpc>
                <a:spcPct val="100000"/>
              </a:lnSpc>
              <a:spcBef>
                <a:spcPts val="0"/>
              </a:spcBef>
              <a:spcAft>
                <a:spcPts val="0"/>
              </a:spcAft>
              <a:buNone/>
            </a:pPr>
            <a:r>
              <a:t/>
            </a:r>
            <a:endParaRPr sz="2300">
              <a:solidFill>
                <a:srgbClr val="000000"/>
              </a:solidFill>
              <a:latin typeface="Aleo"/>
              <a:ea typeface="Aleo"/>
              <a:cs typeface="Aleo"/>
              <a:sym typeface="Aleo"/>
            </a:endParaRPr>
          </a:p>
          <a:p>
            <a:pPr indent="0" lvl="0" marL="0" marR="0" rtl="0" algn="l">
              <a:lnSpc>
                <a:spcPct val="100000"/>
              </a:lnSpc>
              <a:spcBef>
                <a:spcPts val="0"/>
              </a:spcBef>
              <a:spcAft>
                <a:spcPts val="0"/>
              </a:spcAft>
              <a:buNone/>
            </a:pPr>
            <a:r>
              <a:t/>
            </a:r>
            <a:endParaRPr sz="2300">
              <a:solidFill>
                <a:srgbClr val="000000"/>
              </a:solidFill>
              <a:latin typeface="Aleo"/>
              <a:ea typeface="Aleo"/>
              <a:cs typeface="Aleo"/>
              <a:sym typeface="Aleo"/>
            </a:endParaRPr>
          </a:p>
          <a:p>
            <a:pPr indent="0" lvl="0" marL="0" marR="0" rtl="0" algn="l">
              <a:lnSpc>
                <a:spcPct val="100000"/>
              </a:lnSpc>
              <a:spcBef>
                <a:spcPts val="0"/>
              </a:spcBef>
              <a:spcAft>
                <a:spcPts val="0"/>
              </a:spcAft>
              <a:buNone/>
            </a:pPr>
            <a:r>
              <a:t/>
            </a:r>
            <a:endParaRPr sz="2300">
              <a:solidFill>
                <a:srgbClr val="000000"/>
              </a:solidFill>
              <a:latin typeface="Aleo"/>
              <a:ea typeface="Aleo"/>
              <a:cs typeface="Aleo"/>
              <a:sym typeface="Aleo"/>
            </a:endParaRPr>
          </a:p>
          <a:p>
            <a:pPr indent="0" lvl="0" marL="0" marR="0" rtl="0" algn="l">
              <a:lnSpc>
                <a:spcPct val="100000"/>
              </a:lnSpc>
              <a:spcBef>
                <a:spcPts val="0"/>
              </a:spcBef>
              <a:spcAft>
                <a:spcPts val="0"/>
              </a:spcAft>
              <a:buNone/>
            </a:pPr>
            <a:r>
              <a:t/>
            </a:r>
            <a:endParaRPr sz="2300">
              <a:solidFill>
                <a:srgbClr val="000000"/>
              </a:solidFill>
              <a:latin typeface="Aleo"/>
              <a:ea typeface="Aleo"/>
              <a:cs typeface="Aleo"/>
              <a:sym typeface="Aleo"/>
            </a:endParaRPr>
          </a:p>
          <a:p>
            <a:pPr indent="0" lvl="0" marL="0" marR="0" rtl="0" algn="l">
              <a:lnSpc>
                <a:spcPct val="100000"/>
              </a:lnSpc>
              <a:spcBef>
                <a:spcPts val="0"/>
              </a:spcBef>
              <a:spcAft>
                <a:spcPts val="0"/>
              </a:spcAft>
              <a:buNone/>
            </a:pPr>
            <a:r>
              <a:t/>
            </a:r>
            <a:endParaRPr sz="2300">
              <a:solidFill>
                <a:srgbClr val="000000"/>
              </a:solidFill>
              <a:latin typeface="Aleo"/>
              <a:ea typeface="Aleo"/>
              <a:cs typeface="Aleo"/>
              <a:sym typeface="Aleo"/>
            </a:endParaRPr>
          </a:p>
          <a:p>
            <a:pPr indent="0" lvl="0" marL="0" marR="0" rtl="0" algn="l">
              <a:lnSpc>
                <a:spcPct val="100000"/>
              </a:lnSpc>
              <a:spcBef>
                <a:spcPts val="0"/>
              </a:spcBef>
              <a:spcAft>
                <a:spcPts val="0"/>
              </a:spcAft>
              <a:buNone/>
            </a:pPr>
            <a:r>
              <a:t/>
            </a:r>
            <a:endParaRPr sz="2300">
              <a:solidFill>
                <a:srgbClr val="000000"/>
              </a:solidFill>
              <a:latin typeface="Aleo"/>
              <a:ea typeface="Aleo"/>
              <a:cs typeface="Aleo"/>
              <a:sym typeface="Aleo"/>
            </a:endParaRPr>
          </a:p>
          <a:p>
            <a:pPr indent="0" lvl="0" marL="0" marR="0" rtl="0" algn="l">
              <a:lnSpc>
                <a:spcPct val="100000"/>
              </a:lnSpc>
              <a:spcBef>
                <a:spcPts val="0"/>
              </a:spcBef>
              <a:spcAft>
                <a:spcPts val="0"/>
              </a:spcAft>
              <a:buNone/>
            </a:pPr>
            <a:r>
              <a:rPr lang="en-US" sz="2300">
                <a:solidFill>
                  <a:srgbClr val="000000"/>
                </a:solidFill>
                <a:latin typeface="Aleo"/>
                <a:ea typeface="Aleo"/>
                <a:cs typeface="Aleo"/>
                <a:sym typeface="Aleo"/>
              </a:rPr>
              <a:t>You can find these fonts online too. Happy designing! </a:t>
            </a:r>
            <a:endParaRPr/>
          </a:p>
          <a:p>
            <a:pPr indent="0" lvl="0" marL="0" marR="0" rtl="0" algn="l">
              <a:lnSpc>
                <a:spcPct val="100000"/>
              </a:lnSpc>
              <a:spcBef>
                <a:spcPts val="0"/>
              </a:spcBef>
              <a:spcAft>
                <a:spcPts val="0"/>
              </a:spcAft>
              <a:buNone/>
            </a:pPr>
            <a:r>
              <a:t/>
            </a:r>
            <a:endParaRPr sz="2300">
              <a:solidFill>
                <a:srgbClr val="000000"/>
              </a:solidFill>
              <a:latin typeface="Aleo"/>
              <a:ea typeface="Aleo"/>
              <a:cs typeface="Aleo"/>
              <a:sym typeface="Aleo"/>
            </a:endParaRPr>
          </a:p>
          <a:p>
            <a:pPr indent="0" lvl="0" marL="0" marR="0" rtl="0" algn="l">
              <a:lnSpc>
                <a:spcPct val="100000"/>
              </a:lnSpc>
              <a:spcBef>
                <a:spcPts val="0"/>
              </a:spcBef>
              <a:spcAft>
                <a:spcPts val="0"/>
              </a:spcAft>
              <a:buNone/>
            </a:pPr>
            <a:r>
              <a:rPr lang="en-US" sz="2300">
                <a:solidFill>
                  <a:srgbClr val="000000"/>
                </a:solidFill>
                <a:latin typeface="Aleo"/>
                <a:ea typeface="Aleo"/>
                <a:cs typeface="Aleo"/>
                <a:sym typeface="Aleo"/>
              </a:rPr>
              <a:t>Don't forget to delete this page before presenting. </a:t>
            </a:r>
            <a:endParaRPr/>
          </a:p>
        </p:txBody>
      </p:sp>
      <p:sp>
        <p:nvSpPr>
          <p:cNvPr id="563" name="Google Shape;563;p32"/>
          <p:cNvSpPr txBox="1"/>
          <p:nvPr/>
        </p:nvSpPr>
        <p:spPr>
          <a:xfrm>
            <a:off x="1028700" y="4694491"/>
            <a:ext cx="46767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000000"/>
                </a:solidFill>
                <a:latin typeface="Aleo"/>
                <a:ea typeface="Aleo"/>
                <a:cs typeface="Aleo"/>
                <a:sym typeface="Aleo"/>
              </a:rPr>
              <a:t>This presentation template uses the following free fonts:</a:t>
            </a:r>
            <a:endParaRPr/>
          </a:p>
        </p:txBody>
      </p:sp>
      <p:sp>
        <p:nvSpPr>
          <p:cNvPr id="564" name="Google Shape;564;p32"/>
          <p:cNvSpPr txBox="1"/>
          <p:nvPr/>
        </p:nvSpPr>
        <p:spPr>
          <a:xfrm>
            <a:off x="1106675" y="5810950"/>
            <a:ext cx="5059200" cy="1062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2300">
                <a:solidFill>
                  <a:srgbClr val="000000"/>
                </a:solidFill>
                <a:latin typeface="Aleo"/>
                <a:ea typeface="Aleo"/>
                <a:cs typeface="Aleo"/>
                <a:sym typeface="Aleo"/>
              </a:rPr>
              <a:t>Titles: Cabin Sketch</a:t>
            </a:r>
            <a:endParaRPr/>
          </a:p>
          <a:p>
            <a:pPr indent="0" lvl="0" marL="0" marR="0" rtl="0" algn="just">
              <a:lnSpc>
                <a:spcPct val="100000"/>
              </a:lnSpc>
              <a:spcBef>
                <a:spcPts val="0"/>
              </a:spcBef>
              <a:spcAft>
                <a:spcPts val="0"/>
              </a:spcAft>
              <a:buNone/>
            </a:pPr>
            <a:r>
              <a:rPr lang="en-US" sz="2300">
                <a:solidFill>
                  <a:srgbClr val="000000"/>
                </a:solidFill>
                <a:latin typeface="Aleo"/>
                <a:ea typeface="Aleo"/>
                <a:cs typeface="Aleo"/>
                <a:sym typeface="Aleo"/>
              </a:rPr>
              <a:t>Headers: Grand Hotel</a:t>
            </a:r>
            <a:endParaRPr/>
          </a:p>
          <a:p>
            <a:pPr indent="0" lvl="0" marL="0" marR="0" rtl="0" algn="just">
              <a:lnSpc>
                <a:spcPct val="100000"/>
              </a:lnSpc>
              <a:spcBef>
                <a:spcPts val="0"/>
              </a:spcBef>
              <a:spcAft>
                <a:spcPts val="0"/>
              </a:spcAft>
              <a:buNone/>
            </a:pPr>
            <a:r>
              <a:rPr lang="en-US" sz="2300">
                <a:solidFill>
                  <a:srgbClr val="000000"/>
                </a:solidFill>
                <a:latin typeface="Aleo"/>
                <a:ea typeface="Aleo"/>
                <a:cs typeface="Aleo"/>
                <a:sym typeface="Aleo"/>
              </a:rPr>
              <a:t>Body Copy: Aleo</a:t>
            </a:r>
            <a:endParaRPr sz="2300">
              <a:solidFill>
                <a:srgbClr val="000000"/>
              </a:solidFill>
              <a:latin typeface="Aleo"/>
              <a:ea typeface="Aleo"/>
              <a:cs typeface="Aleo"/>
              <a:sym typeface="Aleo"/>
            </a:endParaRPr>
          </a:p>
        </p:txBody>
      </p:sp>
      <p:sp>
        <p:nvSpPr>
          <p:cNvPr id="565" name="Google Shape;565;p32"/>
          <p:cNvSpPr/>
          <p:nvPr/>
        </p:nvSpPr>
        <p:spPr>
          <a:xfrm>
            <a:off x="8386652" y="8046543"/>
            <a:ext cx="1514696" cy="1211757"/>
          </a:xfrm>
          <a:custGeom>
            <a:rect b="b" l="l" r="r" t="t"/>
            <a:pathLst>
              <a:path extrusionOk="0" h="1211757" w="1514696">
                <a:moveTo>
                  <a:pt x="0" y="0"/>
                </a:moveTo>
                <a:lnTo>
                  <a:pt x="1514696" y="0"/>
                </a:lnTo>
                <a:lnTo>
                  <a:pt x="1514696" y="1211757"/>
                </a:lnTo>
                <a:lnTo>
                  <a:pt x="0" y="121175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32"/>
          <p:cNvSpPr/>
          <p:nvPr/>
        </p:nvSpPr>
        <p:spPr>
          <a:xfrm>
            <a:off x="8424768" y="3126625"/>
            <a:ext cx="1489468" cy="850859"/>
          </a:xfrm>
          <a:custGeom>
            <a:rect b="b" l="l" r="r" t="t"/>
            <a:pathLst>
              <a:path extrusionOk="0" h="850859" w="1489468">
                <a:moveTo>
                  <a:pt x="0" y="0"/>
                </a:moveTo>
                <a:lnTo>
                  <a:pt x="1489468" y="0"/>
                </a:lnTo>
                <a:lnTo>
                  <a:pt x="1489468" y="850859"/>
                </a:lnTo>
                <a:lnTo>
                  <a:pt x="0" y="85085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32"/>
          <p:cNvSpPr/>
          <p:nvPr/>
        </p:nvSpPr>
        <p:spPr>
          <a:xfrm>
            <a:off x="8319470" y="4198750"/>
            <a:ext cx="1505104" cy="1384696"/>
          </a:xfrm>
          <a:custGeom>
            <a:rect b="b" l="l" r="r" t="t"/>
            <a:pathLst>
              <a:path extrusionOk="0" h="1384696" w="1505104">
                <a:moveTo>
                  <a:pt x="0" y="0"/>
                </a:moveTo>
                <a:lnTo>
                  <a:pt x="1505104" y="0"/>
                </a:lnTo>
                <a:lnTo>
                  <a:pt x="1505104" y="1384696"/>
                </a:lnTo>
                <a:lnTo>
                  <a:pt x="0" y="138469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32"/>
          <p:cNvSpPr/>
          <p:nvPr/>
        </p:nvSpPr>
        <p:spPr>
          <a:xfrm>
            <a:off x="8377927" y="5804712"/>
            <a:ext cx="1536310" cy="2076094"/>
          </a:xfrm>
          <a:custGeom>
            <a:rect b="b" l="l" r="r" t="t"/>
            <a:pathLst>
              <a:path extrusionOk="0" h="2076094" w="1536310">
                <a:moveTo>
                  <a:pt x="0" y="0"/>
                </a:moveTo>
                <a:lnTo>
                  <a:pt x="1536309" y="0"/>
                </a:lnTo>
                <a:lnTo>
                  <a:pt x="1536309" y="2076094"/>
                </a:lnTo>
                <a:lnTo>
                  <a:pt x="0" y="207609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32"/>
          <p:cNvSpPr/>
          <p:nvPr/>
        </p:nvSpPr>
        <p:spPr>
          <a:xfrm>
            <a:off x="10346529" y="5714451"/>
            <a:ext cx="1053618" cy="2076094"/>
          </a:xfrm>
          <a:custGeom>
            <a:rect b="b" l="l" r="r" t="t"/>
            <a:pathLst>
              <a:path extrusionOk="0" h="2076094" w="1053618">
                <a:moveTo>
                  <a:pt x="0" y="0"/>
                </a:moveTo>
                <a:lnTo>
                  <a:pt x="1053617" y="0"/>
                </a:lnTo>
                <a:lnTo>
                  <a:pt x="1053617" y="2076094"/>
                </a:lnTo>
                <a:lnTo>
                  <a:pt x="0" y="207609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32"/>
          <p:cNvSpPr/>
          <p:nvPr/>
        </p:nvSpPr>
        <p:spPr>
          <a:xfrm>
            <a:off x="10052377" y="7880806"/>
            <a:ext cx="1641920" cy="1202707"/>
          </a:xfrm>
          <a:custGeom>
            <a:rect b="b" l="l" r="r" t="t"/>
            <a:pathLst>
              <a:path extrusionOk="0" h="1202707" w="1641920">
                <a:moveTo>
                  <a:pt x="0" y="0"/>
                </a:moveTo>
                <a:lnTo>
                  <a:pt x="1641921" y="0"/>
                </a:lnTo>
                <a:lnTo>
                  <a:pt x="1641921" y="1202707"/>
                </a:lnTo>
                <a:lnTo>
                  <a:pt x="0" y="120270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32"/>
          <p:cNvSpPr/>
          <p:nvPr/>
        </p:nvSpPr>
        <p:spPr>
          <a:xfrm>
            <a:off x="12033811" y="6311722"/>
            <a:ext cx="1682871" cy="1478823"/>
          </a:xfrm>
          <a:custGeom>
            <a:rect b="b" l="l" r="r" t="t"/>
            <a:pathLst>
              <a:path extrusionOk="0" h="1478823" w="1682871">
                <a:moveTo>
                  <a:pt x="0" y="0"/>
                </a:moveTo>
                <a:lnTo>
                  <a:pt x="1682871" y="0"/>
                </a:lnTo>
                <a:lnTo>
                  <a:pt x="1682871" y="1478823"/>
                </a:lnTo>
                <a:lnTo>
                  <a:pt x="0" y="1478823"/>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32"/>
          <p:cNvSpPr/>
          <p:nvPr/>
        </p:nvSpPr>
        <p:spPr>
          <a:xfrm>
            <a:off x="10265862" y="3138079"/>
            <a:ext cx="1214950" cy="2121342"/>
          </a:xfrm>
          <a:custGeom>
            <a:rect b="b" l="l" r="r" t="t"/>
            <a:pathLst>
              <a:path extrusionOk="0" h="2121342" w="1214950">
                <a:moveTo>
                  <a:pt x="0" y="0"/>
                </a:moveTo>
                <a:lnTo>
                  <a:pt x="1214951" y="0"/>
                </a:lnTo>
                <a:lnTo>
                  <a:pt x="1214951" y="2121342"/>
                </a:lnTo>
                <a:lnTo>
                  <a:pt x="0" y="2121342"/>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32"/>
          <p:cNvSpPr/>
          <p:nvPr/>
        </p:nvSpPr>
        <p:spPr>
          <a:xfrm>
            <a:off x="10169937" y="2509268"/>
            <a:ext cx="1230209" cy="463006"/>
          </a:xfrm>
          <a:custGeom>
            <a:rect b="b" l="l" r="r" t="t"/>
            <a:pathLst>
              <a:path extrusionOk="0" h="463006" w="1230209">
                <a:moveTo>
                  <a:pt x="0" y="0"/>
                </a:moveTo>
                <a:lnTo>
                  <a:pt x="1230209" y="0"/>
                </a:lnTo>
                <a:lnTo>
                  <a:pt x="1230209" y="463006"/>
                </a:lnTo>
                <a:lnTo>
                  <a:pt x="0" y="463006"/>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32"/>
          <p:cNvSpPr/>
          <p:nvPr/>
        </p:nvSpPr>
        <p:spPr>
          <a:xfrm>
            <a:off x="12090955" y="8482160"/>
            <a:ext cx="1960756" cy="453425"/>
          </a:xfrm>
          <a:custGeom>
            <a:rect b="b" l="l" r="r" t="t"/>
            <a:pathLst>
              <a:path extrusionOk="0" h="453425" w="1960756">
                <a:moveTo>
                  <a:pt x="0" y="0"/>
                </a:moveTo>
                <a:lnTo>
                  <a:pt x="1960756" y="0"/>
                </a:lnTo>
                <a:lnTo>
                  <a:pt x="1960756" y="453425"/>
                </a:lnTo>
                <a:lnTo>
                  <a:pt x="0" y="453425"/>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32"/>
          <p:cNvSpPr/>
          <p:nvPr/>
        </p:nvSpPr>
        <p:spPr>
          <a:xfrm rot="-889888">
            <a:off x="12184700" y="5511514"/>
            <a:ext cx="1114022" cy="601572"/>
          </a:xfrm>
          <a:custGeom>
            <a:rect b="b" l="l" r="r" t="t"/>
            <a:pathLst>
              <a:path extrusionOk="0" h="601572" w="1114022">
                <a:moveTo>
                  <a:pt x="0" y="0"/>
                </a:moveTo>
                <a:lnTo>
                  <a:pt x="1114022" y="0"/>
                </a:lnTo>
                <a:lnTo>
                  <a:pt x="1114022" y="601571"/>
                </a:lnTo>
                <a:lnTo>
                  <a:pt x="0" y="601571"/>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32"/>
          <p:cNvSpPr/>
          <p:nvPr/>
        </p:nvSpPr>
        <p:spPr>
          <a:xfrm rot="93777">
            <a:off x="14597092" y="1107877"/>
            <a:ext cx="989957" cy="1619695"/>
          </a:xfrm>
          <a:custGeom>
            <a:rect b="b" l="l" r="r" t="t"/>
            <a:pathLst>
              <a:path extrusionOk="0" h="1619695" w="989957">
                <a:moveTo>
                  <a:pt x="0" y="0"/>
                </a:moveTo>
                <a:lnTo>
                  <a:pt x="989957" y="0"/>
                </a:lnTo>
                <a:lnTo>
                  <a:pt x="989957" y="1619694"/>
                </a:lnTo>
                <a:lnTo>
                  <a:pt x="0" y="1619694"/>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7" name="Google Shape;577;p32"/>
          <p:cNvSpPr/>
          <p:nvPr/>
        </p:nvSpPr>
        <p:spPr>
          <a:xfrm>
            <a:off x="15999549" y="1028700"/>
            <a:ext cx="503702" cy="1599053"/>
          </a:xfrm>
          <a:custGeom>
            <a:rect b="b" l="l" r="r" t="t"/>
            <a:pathLst>
              <a:path extrusionOk="0" h="1599053" w="503702">
                <a:moveTo>
                  <a:pt x="0" y="0"/>
                </a:moveTo>
                <a:lnTo>
                  <a:pt x="503702" y="0"/>
                </a:lnTo>
                <a:lnTo>
                  <a:pt x="503702" y="1599053"/>
                </a:lnTo>
                <a:lnTo>
                  <a:pt x="0" y="1599053"/>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8" name="Google Shape;578;p32"/>
          <p:cNvSpPr/>
          <p:nvPr/>
        </p:nvSpPr>
        <p:spPr>
          <a:xfrm rot="318669">
            <a:off x="12776186" y="1138139"/>
            <a:ext cx="1498605" cy="2032400"/>
          </a:xfrm>
          <a:custGeom>
            <a:rect b="b" l="l" r="r" t="t"/>
            <a:pathLst>
              <a:path extrusionOk="0" h="2032400" w="1498605">
                <a:moveTo>
                  <a:pt x="0" y="0"/>
                </a:moveTo>
                <a:lnTo>
                  <a:pt x="1498604" y="0"/>
                </a:lnTo>
                <a:lnTo>
                  <a:pt x="1498604" y="2032400"/>
                </a:lnTo>
                <a:lnTo>
                  <a:pt x="0" y="2032400"/>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32"/>
          <p:cNvSpPr/>
          <p:nvPr/>
        </p:nvSpPr>
        <p:spPr>
          <a:xfrm>
            <a:off x="9365387" y="1550985"/>
            <a:ext cx="1800950" cy="733478"/>
          </a:xfrm>
          <a:custGeom>
            <a:rect b="b" l="l" r="r" t="t"/>
            <a:pathLst>
              <a:path extrusionOk="0" h="733478" w="1800950">
                <a:moveTo>
                  <a:pt x="0" y="0"/>
                </a:moveTo>
                <a:lnTo>
                  <a:pt x="1800951" y="0"/>
                </a:lnTo>
                <a:lnTo>
                  <a:pt x="1800951" y="733478"/>
                </a:lnTo>
                <a:lnTo>
                  <a:pt x="0" y="733478"/>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32"/>
          <p:cNvSpPr/>
          <p:nvPr/>
        </p:nvSpPr>
        <p:spPr>
          <a:xfrm>
            <a:off x="11991486" y="3908750"/>
            <a:ext cx="1047413" cy="1528056"/>
          </a:xfrm>
          <a:custGeom>
            <a:rect b="b" l="l" r="r" t="t"/>
            <a:pathLst>
              <a:path extrusionOk="0" h="1528056" w="1047413">
                <a:moveTo>
                  <a:pt x="0" y="0"/>
                </a:moveTo>
                <a:lnTo>
                  <a:pt x="1047413" y="0"/>
                </a:lnTo>
                <a:lnTo>
                  <a:pt x="1047413" y="1528056"/>
                </a:lnTo>
                <a:lnTo>
                  <a:pt x="0" y="1528056"/>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32"/>
          <p:cNvSpPr/>
          <p:nvPr/>
        </p:nvSpPr>
        <p:spPr>
          <a:xfrm rot="3469286">
            <a:off x="15320008" y="2495013"/>
            <a:ext cx="1359082" cy="1531361"/>
          </a:xfrm>
          <a:custGeom>
            <a:rect b="b" l="l" r="r" t="t"/>
            <a:pathLst>
              <a:path extrusionOk="0" h="1531361" w="1359082">
                <a:moveTo>
                  <a:pt x="0" y="0"/>
                </a:moveTo>
                <a:lnTo>
                  <a:pt x="1359083" y="0"/>
                </a:lnTo>
                <a:lnTo>
                  <a:pt x="1359083" y="1531361"/>
                </a:lnTo>
                <a:lnTo>
                  <a:pt x="0" y="1531361"/>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32"/>
          <p:cNvSpPr/>
          <p:nvPr/>
        </p:nvSpPr>
        <p:spPr>
          <a:xfrm>
            <a:off x="13147688" y="3033009"/>
            <a:ext cx="2565264" cy="2523579"/>
          </a:xfrm>
          <a:custGeom>
            <a:rect b="b" l="l" r="r" t="t"/>
            <a:pathLst>
              <a:path extrusionOk="0" h="2523579" w="2565264">
                <a:moveTo>
                  <a:pt x="0" y="0"/>
                </a:moveTo>
                <a:lnTo>
                  <a:pt x="2565264" y="0"/>
                </a:lnTo>
                <a:lnTo>
                  <a:pt x="2565264" y="2523579"/>
                </a:lnTo>
                <a:lnTo>
                  <a:pt x="0" y="2523579"/>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32"/>
          <p:cNvSpPr/>
          <p:nvPr/>
        </p:nvSpPr>
        <p:spPr>
          <a:xfrm>
            <a:off x="15271519" y="4231572"/>
            <a:ext cx="1456061" cy="1325016"/>
          </a:xfrm>
          <a:custGeom>
            <a:rect b="b" l="l" r="r" t="t"/>
            <a:pathLst>
              <a:path extrusionOk="0" h="1325016" w="1456061">
                <a:moveTo>
                  <a:pt x="0" y="0"/>
                </a:moveTo>
                <a:lnTo>
                  <a:pt x="1456061" y="0"/>
                </a:lnTo>
                <a:lnTo>
                  <a:pt x="1456061" y="1325016"/>
                </a:lnTo>
                <a:lnTo>
                  <a:pt x="0" y="1325016"/>
                </a:lnTo>
                <a:lnTo>
                  <a:pt x="0" y="0"/>
                </a:lnTo>
                <a:close/>
              </a:path>
            </a:pathLst>
          </a:custGeom>
          <a:blipFill rotWithShape="1">
            <a:blip r:embed="rId2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32"/>
          <p:cNvSpPr/>
          <p:nvPr/>
        </p:nvSpPr>
        <p:spPr>
          <a:xfrm rot="1158120">
            <a:off x="13903981" y="7122651"/>
            <a:ext cx="1908270" cy="1335789"/>
          </a:xfrm>
          <a:custGeom>
            <a:rect b="b" l="l" r="r" t="t"/>
            <a:pathLst>
              <a:path extrusionOk="0" h="1335789" w="1908270">
                <a:moveTo>
                  <a:pt x="0" y="0"/>
                </a:moveTo>
                <a:lnTo>
                  <a:pt x="1908270" y="0"/>
                </a:lnTo>
                <a:lnTo>
                  <a:pt x="1908270" y="1335789"/>
                </a:lnTo>
                <a:lnTo>
                  <a:pt x="0" y="1335789"/>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32"/>
          <p:cNvSpPr/>
          <p:nvPr/>
        </p:nvSpPr>
        <p:spPr>
          <a:xfrm>
            <a:off x="15505214" y="6035170"/>
            <a:ext cx="1206457" cy="2031927"/>
          </a:xfrm>
          <a:custGeom>
            <a:rect b="b" l="l" r="r" t="t"/>
            <a:pathLst>
              <a:path extrusionOk="0" h="2031927" w="1206457">
                <a:moveTo>
                  <a:pt x="0" y="0"/>
                </a:moveTo>
                <a:lnTo>
                  <a:pt x="1206457" y="0"/>
                </a:lnTo>
                <a:lnTo>
                  <a:pt x="1206457" y="2031927"/>
                </a:lnTo>
                <a:lnTo>
                  <a:pt x="0" y="2031927"/>
                </a:lnTo>
                <a:lnTo>
                  <a:pt x="0" y="0"/>
                </a:lnTo>
                <a:close/>
              </a:path>
            </a:pathLst>
          </a:custGeom>
          <a:blipFill rotWithShape="1">
            <a:blip r:embed="rId2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32"/>
          <p:cNvSpPr/>
          <p:nvPr/>
        </p:nvSpPr>
        <p:spPr>
          <a:xfrm>
            <a:off x="13660225" y="5583446"/>
            <a:ext cx="1540189" cy="1226375"/>
          </a:xfrm>
          <a:custGeom>
            <a:rect b="b" l="l" r="r" t="t"/>
            <a:pathLst>
              <a:path extrusionOk="0" h="1226375" w="1540189">
                <a:moveTo>
                  <a:pt x="0" y="0"/>
                </a:moveTo>
                <a:lnTo>
                  <a:pt x="1540189" y="0"/>
                </a:lnTo>
                <a:lnTo>
                  <a:pt x="1540189" y="1226375"/>
                </a:lnTo>
                <a:lnTo>
                  <a:pt x="0" y="1226375"/>
                </a:lnTo>
                <a:lnTo>
                  <a:pt x="0" y="0"/>
                </a:lnTo>
                <a:close/>
              </a:path>
            </a:pathLst>
          </a:custGeom>
          <a:blipFill rotWithShape="1">
            <a:blip r:embed="rId2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32"/>
          <p:cNvSpPr/>
          <p:nvPr/>
        </p:nvSpPr>
        <p:spPr>
          <a:xfrm rot="5400000">
            <a:off x="11136051" y="1118994"/>
            <a:ext cx="1358533" cy="1266832"/>
          </a:xfrm>
          <a:custGeom>
            <a:rect b="b" l="l" r="r" t="t"/>
            <a:pathLst>
              <a:path extrusionOk="0" h="1266832" w="1358533">
                <a:moveTo>
                  <a:pt x="0" y="0"/>
                </a:moveTo>
                <a:lnTo>
                  <a:pt x="1358533" y="0"/>
                </a:lnTo>
                <a:lnTo>
                  <a:pt x="1358533" y="1266832"/>
                </a:lnTo>
                <a:lnTo>
                  <a:pt x="0" y="1266832"/>
                </a:lnTo>
                <a:lnTo>
                  <a:pt x="0" y="0"/>
                </a:lnTo>
                <a:close/>
              </a:path>
            </a:pathLst>
          </a:custGeom>
          <a:blipFill rotWithShape="1">
            <a:blip r:embed="rId2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32"/>
          <p:cNvSpPr/>
          <p:nvPr/>
        </p:nvSpPr>
        <p:spPr>
          <a:xfrm>
            <a:off x="8227763" y="2382310"/>
            <a:ext cx="1551649" cy="490885"/>
          </a:xfrm>
          <a:custGeom>
            <a:rect b="b" l="l" r="r" t="t"/>
            <a:pathLst>
              <a:path extrusionOk="0" h="490885" w="1551649">
                <a:moveTo>
                  <a:pt x="0" y="0"/>
                </a:moveTo>
                <a:lnTo>
                  <a:pt x="1551649" y="0"/>
                </a:lnTo>
                <a:lnTo>
                  <a:pt x="1551649" y="490885"/>
                </a:lnTo>
                <a:lnTo>
                  <a:pt x="0" y="490885"/>
                </a:lnTo>
                <a:lnTo>
                  <a:pt x="0" y="0"/>
                </a:lnTo>
                <a:close/>
              </a:path>
            </a:pathLst>
          </a:custGeom>
          <a:blipFill rotWithShape="1">
            <a:blip r:embed="rId28">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9" name="Google Shape;589;p32"/>
          <p:cNvSpPr/>
          <p:nvPr/>
        </p:nvSpPr>
        <p:spPr>
          <a:xfrm>
            <a:off x="11833238" y="2696417"/>
            <a:ext cx="1264990" cy="947592"/>
          </a:xfrm>
          <a:custGeom>
            <a:rect b="b" l="l" r="r" t="t"/>
            <a:pathLst>
              <a:path extrusionOk="0" h="947592" w="1264990">
                <a:moveTo>
                  <a:pt x="0" y="0"/>
                </a:moveTo>
                <a:lnTo>
                  <a:pt x="1264989" y="0"/>
                </a:lnTo>
                <a:lnTo>
                  <a:pt x="1264989" y="947593"/>
                </a:lnTo>
                <a:lnTo>
                  <a:pt x="0" y="947593"/>
                </a:lnTo>
                <a:lnTo>
                  <a:pt x="0" y="0"/>
                </a:lnTo>
                <a:close/>
              </a:path>
            </a:pathLst>
          </a:custGeom>
          <a:blipFill rotWithShape="1">
            <a:blip r:embed="rId29">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593" name="Shape 593"/>
        <p:cNvGrpSpPr/>
        <p:nvPr/>
      </p:nvGrpSpPr>
      <p:grpSpPr>
        <a:xfrm>
          <a:off x="0" y="0"/>
          <a:ext cx="0" cy="0"/>
          <a:chOff x="0" y="0"/>
          <a:chExt cx="0" cy="0"/>
        </a:xfrm>
      </p:grpSpPr>
      <p:grpSp>
        <p:nvGrpSpPr>
          <p:cNvPr id="594" name="Google Shape;594;p33"/>
          <p:cNvGrpSpPr/>
          <p:nvPr/>
        </p:nvGrpSpPr>
        <p:grpSpPr>
          <a:xfrm>
            <a:off x="-168088" y="-100275"/>
            <a:ext cx="20936258" cy="10487550"/>
            <a:chOff x="0" y="0"/>
            <a:chExt cx="27915010" cy="13983400"/>
          </a:xfrm>
        </p:grpSpPr>
        <p:sp>
          <p:nvSpPr>
            <p:cNvPr id="595" name="Google Shape;595;p33"/>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33"/>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7" name="Google Shape;597;p33"/>
          <p:cNvGrpSpPr/>
          <p:nvPr/>
        </p:nvGrpSpPr>
        <p:grpSpPr>
          <a:xfrm>
            <a:off x="9344025" y="1870566"/>
            <a:ext cx="8541940" cy="7090368"/>
            <a:chOff x="0" y="-57150"/>
            <a:chExt cx="3007520" cy="2496438"/>
          </a:xfrm>
        </p:grpSpPr>
        <p:sp>
          <p:nvSpPr>
            <p:cNvPr id="598" name="Google Shape;598;p33"/>
            <p:cNvSpPr/>
            <p:nvPr/>
          </p:nvSpPr>
          <p:spPr>
            <a:xfrm>
              <a:off x="0" y="0"/>
              <a:ext cx="3007520" cy="2439288"/>
            </a:xfrm>
            <a:custGeom>
              <a:rect b="b" l="l" r="r" t="t"/>
              <a:pathLst>
                <a:path extrusionOk="0" h="2439288" w="3007520">
                  <a:moveTo>
                    <a:pt x="13595" y="0"/>
                  </a:moveTo>
                  <a:lnTo>
                    <a:pt x="2993925" y="0"/>
                  </a:lnTo>
                  <a:cubicBezTo>
                    <a:pt x="3001434" y="0"/>
                    <a:pt x="3007520" y="6087"/>
                    <a:pt x="3007520" y="13595"/>
                  </a:cubicBezTo>
                  <a:lnTo>
                    <a:pt x="3007520" y="2425693"/>
                  </a:lnTo>
                  <a:cubicBezTo>
                    <a:pt x="3007520" y="2433201"/>
                    <a:pt x="3001434" y="2439288"/>
                    <a:pt x="2993925" y="2439288"/>
                  </a:cubicBezTo>
                  <a:lnTo>
                    <a:pt x="13595" y="2439288"/>
                  </a:lnTo>
                  <a:cubicBezTo>
                    <a:pt x="6087" y="2439288"/>
                    <a:pt x="0" y="2433201"/>
                    <a:pt x="0" y="2425693"/>
                  </a:cubicBezTo>
                  <a:lnTo>
                    <a:pt x="0" y="13595"/>
                  </a:lnTo>
                  <a:cubicBezTo>
                    <a:pt x="0" y="6087"/>
                    <a:pt x="6087" y="0"/>
                    <a:pt x="13595"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3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0" name="Google Shape;600;p33"/>
          <p:cNvGrpSpPr/>
          <p:nvPr/>
        </p:nvGrpSpPr>
        <p:grpSpPr>
          <a:xfrm>
            <a:off x="425115" y="1870566"/>
            <a:ext cx="8541940" cy="7090368"/>
            <a:chOff x="0" y="-57150"/>
            <a:chExt cx="3007520" cy="2496438"/>
          </a:xfrm>
        </p:grpSpPr>
        <p:sp>
          <p:nvSpPr>
            <p:cNvPr id="601" name="Google Shape;601;p33"/>
            <p:cNvSpPr/>
            <p:nvPr/>
          </p:nvSpPr>
          <p:spPr>
            <a:xfrm>
              <a:off x="0" y="0"/>
              <a:ext cx="3007520" cy="2439288"/>
            </a:xfrm>
            <a:custGeom>
              <a:rect b="b" l="l" r="r" t="t"/>
              <a:pathLst>
                <a:path extrusionOk="0" h="2439288" w="3007520">
                  <a:moveTo>
                    <a:pt x="13595" y="0"/>
                  </a:moveTo>
                  <a:lnTo>
                    <a:pt x="2993925" y="0"/>
                  </a:lnTo>
                  <a:cubicBezTo>
                    <a:pt x="3001434" y="0"/>
                    <a:pt x="3007520" y="6087"/>
                    <a:pt x="3007520" y="13595"/>
                  </a:cubicBezTo>
                  <a:lnTo>
                    <a:pt x="3007520" y="2425693"/>
                  </a:lnTo>
                  <a:cubicBezTo>
                    <a:pt x="3007520" y="2433201"/>
                    <a:pt x="3001434" y="2439288"/>
                    <a:pt x="2993925" y="2439288"/>
                  </a:cubicBezTo>
                  <a:lnTo>
                    <a:pt x="13595" y="2439288"/>
                  </a:lnTo>
                  <a:cubicBezTo>
                    <a:pt x="6087" y="2439288"/>
                    <a:pt x="0" y="2433201"/>
                    <a:pt x="0" y="2425693"/>
                  </a:cubicBezTo>
                  <a:lnTo>
                    <a:pt x="0" y="13595"/>
                  </a:lnTo>
                  <a:cubicBezTo>
                    <a:pt x="0" y="6087"/>
                    <a:pt x="6087" y="0"/>
                    <a:pt x="13595" y="0"/>
                  </a:cubicBezTo>
                  <a:close/>
                </a:path>
              </a:pathLst>
            </a:custGeom>
            <a:solidFill>
              <a:srgbClr val="FBF8C8"/>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3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3" name="Google Shape;603;p33"/>
          <p:cNvSpPr/>
          <p:nvPr/>
        </p:nvSpPr>
        <p:spPr>
          <a:xfrm>
            <a:off x="743475" y="4193387"/>
            <a:ext cx="3269316" cy="817329"/>
          </a:xfrm>
          <a:custGeom>
            <a:rect b="b" l="l" r="r" t="t"/>
            <a:pathLst>
              <a:path extrusionOk="0" h="817329" w="3269316">
                <a:moveTo>
                  <a:pt x="0" y="0"/>
                </a:moveTo>
                <a:lnTo>
                  <a:pt x="3269316" y="0"/>
                </a:lnTo>
                <a:lnTo>
                  <a:pt x="3269316" y="817329"/>
                </a:lnTo>
                <a:lnTo>
                  <a:pt x="0" y="81732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33"/>
          <p:cNvSpPr txBox="1"/>
          <p:nvPr/>
        </p:nvSpPr>
        <p:spPr>
          <a:xfrm>
            <a:off x="708938" y="2545796"/>
            <a:ext cx="7726200" cy="1385400"/>
          </a:xfrm>
          <a:prstGeom prst="rect">
            <a:avLst/>
          </a:prstGeom>
          <a:noFill/>
          <a:ln>
            <a:noFill/>
          </a:ln>
        </p:spPr>
        <p:txBody>
          <a:bodyPr anchorCtr="0" anchor="t" bIns="0" lIns="0" spcFirstLastPara="1" rIns="0" wrap="square" tIns="0">
            <a:spAutoFit/>
          </a:bodyPr>
          <a:lstStyle/>
          <a:p>
            <a:pPr indent="0" lvl="1" marL="0" marR="0" rtl="0" algn="l">
              <a:lnSpc>
                <a:spcPct val="104999"/>
              </a:lnSpc>
              <a:spcBef>
                <a:spcPts val="0"/>
              </a:spcBef>
              <a:spcAft>
                <a:spcPts val="0"/>
              </a:spcAft>
              <a:buNone/>
            </a:pPr>
            <a:r>
              <a:rPr b="1" i="0" lang="en-US" sz="9000" u="none" cap="none" strike="noStrike">
                <a:solidFill>
                  <a:srgbClr val="000000"/>
                </a:solidFill>
                <a:latin typeface="Cabin Sketch"/>
                <a:ea typeface="Cabin Sketch"/>
                <a:cs typeface="Cabin Sketch"/>
                <a:sym typeface="Cabin Sketch"/>
              </a:rPr>
              <a:t>CREDITS</a:t>
            </a:r>
            <a:endParaRPr/>
          </a:p>
        </p:txBody>
      </p:sp>
      <p:sp>
        <p:nvSpPr>
          <p:cNvPr id="605" name="Google Shape;605;p33"/>
          <p:cNvSpPr txBox="1"/>
          <p:nvPr/>
        </p:nvSpPr>
        <p:spPr>
          <a:xfrm>
            <a:off x="671888" y="5259659"/>
            <a:ext cx="80484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500">
                <a:solidFill>
                  <a:srgbClr val="000000"/>
                </a:solidFill>
                <a:latin typeface="Aleo"/>
                <a:ea typeface="Aleo"/>
                <a:cs typeface="Aleo"/>
                <a:sym typeface="Aleo"/>
              </a:rPr>
              <a:t>This presentation template is free for everyone to use thanks to the following:</a:t>
            </a:r>
            <a:endParaRPr/>
          </a:p>
        </p:txBody>
      </p:sp>
      <p:sp>
        <p:nvSpPr>
          <p:cNvPr id="606" name="Google Shape;606;p33"/>
          <p:cNvSpPr txBox="1"/>
          <p:nvPr/>
        </p:nvSpPr>
        <p:spPr>
          <a:xfrm>
            <a:off x="2188515" y="7353300"/>
            <a:ext cx="24630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500">
                <a:solidFill>
                  <a:srgbClr val="000000"/>
                </a:solidFill>
                <a:latin typeface="Aleo"/>
                <a:ea typeface="Aleo"/>
                <a:cs typeface="Aleo"/>
                <a:sym typeface="Aleo"/>
              </a:rPr>
              <a:t> for the photos</a:t>
            </a:r>
            <a:endParaRPr/>
          </a:p>
        </p:txBody>
      </p:sp>
      <p:sp>
        <p:nvSpPr>
          <p:cNvPr id="607" name="Google Shape;607;p33"/>
          <p:cNvSpPr txBox="1"/>
          <p:nvPr/>
        </p:nvSpPr>
        <p:spPr>
          <a:xfrm>
            <a:off x="11496333" y="2458443"/>
            <a:ext cx="4537677" cy="1431990"/>
          </a:xfrm>
          <a:prstGeom prst="rect">
            <a:avLst/>
          </a:prstGeom>
          <a:noFill/>
          <a:ln>
            <a:noFill/>
          </a:ln>
        </p:spPr>
        <p:txBody>
          <a:bodyPr anchorCtr="0" anchor="t" bIns="0" lIns="0" spcFirstLastPara="1" rIns="0" wrap="square" tIns="0">
            <a:spAutoFit/>
          </a:bodyPr>
          <a:lstStyle/>
          <a:p>
            <a:pPr indent="0" lvl="1" marL="0" marR="0" rtl="0" algn="l">
              <a:lnSpc>
                <a:spcPct val="105003"/>
              </a:lnSpc>
              <a:spcBef>
                <a:spcPts val="0"/>
              </a:spcBef>
              <a:spcAft>
                <a:spcPts val="0"/>
              </a:spcAft>
              <a:buNone/>
            </a:pPr>
            <a:r>
              <a:rPr b="1" i="0" lang="en-US" sz="4237" u="none" cap="none" strike="noStrike">
                <a:solidFill>
                  <a:srgbClr val="000000"/>
                </a:solidFill>
                <a:latin typeface="Cabin Sketch"/>
                <a:ea typeface="Cabin Sketch"/>
                <a:cs typeface="Cabin Sketch"/>
                <a:sym typeface="Cabin Sketch"/>
              </a:rPr>
              <a:t>HAPPY DESIGNING! </a:t>
            </a:r>
            <a:endParaRPr/>
          </a:p>
        </p:txBody>
      </p:sp>
      <p:sp>
        <p:nvSpPr>
          <p:cNvPr id="608" name="Google Shape;608;p33"/>
          <p:cNvSpPr txBox="1"/>
          <p:nvPr/>
        </p:nvSpPr>
        <p:spPr>
          <a:xfrm>
            <a:off x="743475" y="7916350"/>
            <a:ext cx="2676600" cy="6927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lang="en-US" sz="4500">
                <a:solidFill>
                  <a:srgbClr val="000000"/>
                </a:solidFill>
                <a:latin typeface="Grand Hotel"/>
                <a:ea typeface="Grand Hotel"/>
                <a:cs typeface="Grand Hotel"/>
                <a:sym typeface="Grand Hotel"/>
              </a:rPr>
              <a:t>SlidesCarnival</a:t>
            </a:r>
            <a:endParaRPr/>
          </a:p>
        </p:txBody>
      </p:sp>
      <p:sp>
        <p:nvSpPr>
          <p:cNvPr id="609" name="Google Shape;609;p33"/>
          <p:cNvSpPr txBox="1"/>
          <p:nvPr/>
        </p:nvSpPr>
        <p:spPr>
          <a:xfrm>
            <a:off x="3419970" y="8131175"/>
            <a:ext cx="49179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500">
                <a:solidFill>
                  <a:srgbClr val="000000"/>
                </a:solidFill>
                <a:latin typeface="Aleo"/>
                <a:ea typeface="Aleo"/>
                <a:cs typeface="Aleo"/>
                <a:sym typeface="Aleo"/>
              </a:rPr>
              <a:t> for the presentation template</a:t>
            </a:r>
            <a:endParaRPr/>
          </a:p>
        </p:txBody>
      </p:sp>
      <p:sp>
        <p:nvSpPr>
          <p:cNvPr id="610" name="Google Shape;610;p33"/>
          <p:cNvSpPr txBox="1"/>
          <p:nvPr/>
        </p:nvSpPr>
        <p:spPr>
          <a:xfrm>
            <a:off x="788362" y="7095621"/>
            <a:ext cx="1204200" cy="6927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lang="en-US" sz="4500" u="none" strike="noStrike">
                <a:solidFill>
                  <a:srgbClr val="000000"/>
                </a:solidFill>
                <a:latin typeface="Grand Hotel"/>
                <a:ea typeface="Grand Hotel"/>
                <a:cs typeface="Grand Hotel"/>
                <a:sym typeface="Grand Hotel"/>
              </a:rPr>
              <a:t>Pexels</a:t>
            </a:r>
            <a:endParaRPr/>
          </a:p>
        </p:txBody>
      </p:sp>
      <p:sp>
        <p:nvSpPr>
          <p:cNvPr id="611" name="Google Shape;611;p33"/>
          <p:cNvSpPr/>
          <p:nvPr/>
        </p:nvSpPr>
        <p:spPr>
          <a:xfrm>
            <a:off x="10654227" y="3255734"/>
            <a:ext cx="5921536" cy="5203550"/>
          </a:xfrm>
          <a:custGeom>
            <a:rect b="b" l="l" r="r" t="t"/>
            <a:pathLst>
              <a:path extrusionOk="0" h="5203550" w="5921536">
                <a:moveTo>
                  <a:pt x="0" y="0"/>
                </a:moveTo>
                <a:lnTo>
                  <a:pt x="5921536" y="0"/>
                </a:lnTo>
                <a:lnTo>
                  <a:pt x="5921536" y="5203549"/>
                </a:lnTo>
                <a:lnTo>
                  <a:pt x="0" y="520354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121" name="Shape 121"/>
        <p:cNvGrpSpPr/>
        <p:nvPr/>
      </p:nvGrpSpPr>
      <p:grpSpPr>
        <a:xfrm>
          <a:off x="0" y="0"/>
          <a:ext cx="0" cy="0"/>
          <a:chOff x="0" y="0"/>
          <a:chExt cx="0" cy="0"/>
        </a:xfrm>
      </p:grpSpPr>
      <p:grpSp>
        <p:nvGrpSpPr>
          <p:cNvPr id="122" name="Google Shape;122;p15"/>
          <p:cNvGrpSpPr/>
          <p:nvPr/>
        </p:nvGrpSpPr>
        <p:grpSpPr>
          <a:xfrm>
            <a:off x="0" y="-100275"/>
            <a:ext cx="20936258" cy="10487550"/>
            <a:chOff x="0" y="0"/>
            <a:chExt cx="27915010" cy="13983400"/>
          </a:xfrm>
        </p:grpSpPr>
        <p:sp>
          <p:nvSpPr>
            <p:cNvPr id="123" name="Google Shape;123;p15"/>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15"/>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5" name="Google Shape;125;p15"/>
          <p:cNvSpPr/>
          <p:nvPr/>
        </p:nvSpPr>
        <p:spPr>
          <a:xfrm>
            <a:off x="12091798" y="9310865"/>
            <a:ext cx="6804890" cy="2152820"/>
          </a:xfrm>
          <a:custGeom>
            <a:rect b="b" l="l" r="r" t="t"/>
            <a:pathLst>
              <a:path extrusionOk="0" h="2152820" w="6804890">
                <a:moveTo>
                  <a:pt x="0" y="0"/>
                </a:moveTo>
                <a:lnTo>
                  <a:pt x="6804890" y="0"/>
                </a:lnTo>
                <a:lnTo>
                  <a:pt x="6804890" y="2152820"/>
                </a:lnTo>
                <a:lnTo>
                  <a:pt x="0" y="2152820"/>
                </a:lnTo>
                <a:lnTo>
                  <a:pt x="0" y="0"/>
                </a:lnTo>
                <a:close/>
              </a:path>
            </a:pathLst>
          </a:custGeom>
          <a:blipFill rotWithShape="1">
            <a:blip r:embed="rId4">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6" name="Google Shape;126;p15"/>
          <p:cNvCxnSpPr/>
          <p:nvPr/>
        </p:nvCxnSpPr>
        <p:spPr>
          <a:xfrm>
            <a:off x="12743101" y="1012407"/>
            <a:ext cx="0" cy="3119360"/>
          </a:xfrm>
          <a:prstGeom prst="straightConnector1">
            <a:avLst/>
          </a:prstGeom>
          <a:noFill/>
          <a:ln cap="rnd" cmpd="sng" w="76200">
            <a:solidFill>
              <a:srgbClr val="000000"/>
            </a:solidFill>
            <a:prstDash val="dot"/>
            <a:round/>
            <a:headEnd len="sm" w="sm" type="none"/>
            <a:tailEnd len="sm" w="sm" type="none"/>
          </a:ln>
        </p:spPr>
      </p:cxnSp>
      <p:cxnSp>
        <p:nvCxnSpPr>
          <p:cNvPr id="127" name="Google Shape;127;p15"/>
          <p:cNvCxnSpPr/>
          <p:nvPr/>
        </p:nvCxnSpPr>
        <p:spPr>
          <a:xfrm>
            <a:off x="12743101" y="5768100"/>
            <a:ext cx="0" cy="3119360"/>
          </a:xfrm>
          <a:prstGeom prst="straightConnector1">
            <a:avLst/>
          </a:prstGeom>
          <a:noFill/>
          <a:ln cap="rnd" cmpd="sng" w="76200">
            <a:solidFill>
              <a:srgbClr val="000000"/>
            </a:solidFill>
            <a:prstDash val="dot"/>
            <a:round/>
            <a:headEnd len="sm" w="sm" type="none"/>
            <a:tailEnd len="sm" w="sm" type="none"/>
          </a:ln>
        </p:spPr>
      </p:cxnSp>
      <p:sp>
        <p:nvSpPr>
          <p:cNvPr id="128" name="Google Shape;128;p15"/>
          <p:cNvSpPr/>
          <p:nvPr/>
        </p:nvSpPr>
        <p:spPr>
          <a:xfrm>
            <a:off x="2268232" y="3914617"/>
            <a:ext cx="4402943" cy="5736733"/>
          </a:xfrm>
          <a:custGeom>
            <a:rect b="b" l="l" r="r" t="t"/>
            <a:pathLst>
              <a:path extrusionOk="0" h="5736733" w="4402943">
                <a:moveTo>
                  <a:pt x="0" y="0"/>
                </a:moveTo>
                <a:lnTo>
                  <a:pt x="4402943" y="0"/>
                </a:lnTo>
                <a:lnTo>
                  <a:pt x="4402943" y="5736733"/>
                </a:lnTo>
                <a:lnTo>
                  <a:pt x="0" y="573673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9" name="Google Shape;129;p15"/>
          <p:cNvGrpSpPr/>
          <p:nvPr/>
        </p:nvGrpSpPr>
        <p:grpSpPr>
          <a:xfrm>
            <a:off x="7048960" y="4483118"/>
            <a:ext cx="207629" cy="207629"/>
            <a:chOff x="0" y="0"/>
            <a:chExt cx="812800" cy="812800"/>
          </a:xfrm>
        </p:grpSpPr>
        <p:sp>
          <p:nvSpPr>
            <p:cNvPr id="130" name="Google Shape;1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577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2" name="Google Shape;132;p15"/>
          <p:cNvSpPr txBox="1"/>
          <p:nvPr/>
        </p:nvSpPr>
        <p:spPr>
          <a:xfrm>
            <a:off x="8785725" y="6973484"/>
            <a:ext cx="33060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u="none" strike="noStrike">
                <a:solidFill>
                  <a:srgbClr val="000000"/>
                </a:solidFill>
                <a:latin typeface="Grand Hotel"/>
                <a:ea typeface="Grand Hotel"/>
                <a:cs typeface="Grand Hotel"/>
                <a:sym typeface="Grand Hotel"/>
              </a:rPr>
              <a:t>Content and Campaign Ideas</a:t>
            </a:r>
            <a:endParaRPr/>
          </a:p>
        </p:txBody>
      </p:sp>
      <p:sp>
        <p:nvSpPr>
          <p:cNvPr id="133" name="Google Shape;133;p15"/>
          <p:cNvSpPr txBox="1"/>
          <p:nvPr/>
        </p:nvSpPr>
        <p:spPr>
          <a:xfrm>
            <a:off x="8785725" y="8459470"/>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134" name="Google Shape;134;p15"/>
          <p:cNvSpPr txBox="1"/>
          <p:nvPr/>
        </p:nvSpPr>
        <p:spPr>
          <a:xfrm>
            <a:off x="8785725" y="2181562"/>
            <a:ext cx="3306074" cy="727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Introduction</a:t>
            </a:r>
            <a:endParaRPr/>
          </a:p>
        </p:txBody>
      </p:sp>
      <p:sp>
        <p:nvSpPr>
          <p:cNvPr id="135" name="Google Shape;135;p15"/>
          <p:cNvSpPr txBox="1"/>
          <p:nvPr/>
        </p:nvSpPr>
        <p:spPr>
          <a:xfrm>
            <a:off x="8785725" y="3534112"/>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136" name="Google Shape;136;p15"/>
          <p:cNvSpPr txBox="1"/>
          <p:nvPr/>
        </p:nvSpPr>
        <p:spPr>
          <a:xfrm>
            <a:off x="12971701" y="2267287"/>
            <a:ext cx="42876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a:solidFill>
                  <a:srgbClr val="000000"/>
                </a:solidFill>
                <a:latin typeface="Grand Hotel"/>
                <a:ea typeface="Grand Hotel"/>
                <a:cs typeface="Grand Hotel"/>
                <a:sym typeface="Grand Hotel"/>
              </a:rPr>
              <a:t>Promotions and Discounts</a:t>
            </a:r>
            <a:endParaRPr/>
          </a:p>
        </p:txBody>
      </p:sp>
      <p:sp>
        <p:nvSpPr>
          <p:cNvPr id="137" name="Google Shape;137;p15"/>
          <p:cNvSpPr txBox="1"/>
          <p:nvPr/>
        </p:nvSpPr>
        <p:spPr>
          <a:xfrm>
            <a:off x="13462463" y="3534112"/>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138" name="Google Shape;138;p15"/>
          <p:cNvSpPr txBox="1"/>
          <p:nvPr/>
        </p:nvSpPr>
        <p:spPr>
          <a:xfrm>
            <a:off x="1320719" y="905212"/>
            <a:ext cx="62979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u="none" strike="noStrike">
                <a:solidFill>
                  <a:srgbClr val="000000"/>
                </a:solidFill>
                <a:latin typeface="Cabin Sketch"/>
                <a:ea typeface="Cabin Sketch"/>
                <a:cs typeface="Cabin Sketch"/>
                <a:sym typeface="Cabin Sketch"/>
              </a:rPr>
              <a:t>TABLE OF CONTENTS</a:t>
            </a:r>
            <a:endParaRPr/>
          </a:p>
        </p:txBody>
      </p:sp>
      <p:sp>
        <p:nvSpPr>
          <p:cNvPr id="139" name="Google Shape;139;p15"/>
          <p:cNvSpPr txBox="1"/>
          <p:nvPr/>
        </p:nvSpPr>
        <p:spPr>
          <a:xfrm>
            <a:off x="13218261" y="6973484"/>
            <a:ext cx="37944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u="none" strike="noStrike">
                <a:solidFill>
                  <a:srgbClr val="000000"/>
                </a:solidFill>
                <a:latin typeface="Grand Hotel"/>
                <a:ea typeface="Grand Hotel"/>
                <a:cs typeface="Grand Hotel"/>
                <a:sym typeface="Grand Hotel"/>
              </a:rPr>
              <a:t>Timing and Conclusion</a:t>
            </a:r>
            <a:endParaRPr/>
          </a:p>
        </p:txBody>
      </p:sp>
      <p:sp>
        <p:nvSpPr>
          <p:cNvPr id="140" name="Google Shape;140;p15"/>
          <p:cNvSpPr txBox="1"/>
          <p:nvPr/>
        </p:nvSpPr>
        <p:spPr>
          <a:xfrm>
            <a:off x="13462463" y="8459470"/>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141" name="Google Shape;141;p15"/>
          <p:cNvSpPr txBox="1"/>
          <p:nvPr/>
        </p:nvSpPr>
        <p:spPr>
          <a:xfrm>
            <a:off x="9529903" y="819487"/>
            <a:ext cx="1817717" cy="12573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1" lang="en-US" sz="9000">
                <a:solidFill>
                  <a:srgbClr val="000000"/>
                </a:solidFill>
                <a:latin typeface="Cabin Sketch"/>
                <a:ea typeface="Cabin Sketch"/>
                <a:cs typeface="Cabin Sketch"/>
                <a:sym typeface="Cabin Sketch"/>
              </a:rPr>
              <a:t>01.</a:t>
            </a:r>
            <a:endParaRPr/>
          </a:p>
        </p:txBody>
      </p:sp>
      <p:sp>
        <p:nvSpPr>
          <p:cNvPr id="142" name="Google Shape;142;p15"/>
          <p:cNvSpPr txBox="1"/>
          <p:nvPr/>
        </p:nvSpPr>
        <p:spPr>
          <a:xfrm>
            <a:off x="14206642" y="819487"/>
            <a:ext cx="1817717" cy="12573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1" lang="en-US" sz="9000">
                <a:solidFill>
                  <a:srgbClr val="000000"/>
                </a:solidFill>
                <a:latin typeface="Cabin Sketch"/>
                <a:ea typeface="Cabin Sketch"/>
                <a:cs typeface="Cabin Sketch"/>
                <a:sym typeface="Cabin Sketch"/>
              </a:rPr>
              <a:t>02.</a:t>
            </a:r>
            <a:endParaRPr/>
          </a:p>
        </p:txBody>
      </p:sp>
      <p:sp>
        <p:nvSpPr>
          <p:cNvPr id="143" name="Google Shape;143;p15"/>
          <p:cNvSpPr txBox="1"/>
          <p:nvPr/>
        </p:nvSpPr>
        <p:spPr>
          <a:xfrm>
            <a:off x="9599760" y="5506634"/>
            <a:ext cx="1817717" cy="12573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1" lang="en-US" sz="9000">
                <a:solidFill>
                  <a:srgbClr val="000000"/>
                </a:solidFill>
                <a:latin typeface="Cabin Sketch"/>
                <a:ea typeface="Cabin Sketch"/>
                <a:cs typeface="Cabin Sketch"/>
                <a:sym typeface="Cabin Sketch"/>
              </a:rPr>
              <a:t>03.</a:t>
            </a:r>
            <a:endParaRPr/>
          </a:p>
        </p:txBody>
      </p:sp>
      <p:sp>
        <p:nvSpPr>
          <p:cNvPr id="144" name="Google Shape;144;p15"/>
          <p:cNvSpPr txBox="1"/>
          <p:nvPr/>
        </p:nvSpPr>
        <p:spPr>
          <a:xfrm>
            <a:off x="14206642" y="5525684"/>
            <a:ext cx="1817717" cy="12573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1" lang="en-US" sz="9000">
                <a:solidFill>
                  <a:srgbClr val="000000"/>
                </a:solidFill>
                <a:latin typeface="Cabin Sketch"/>
                <a:ea typeface="Cabin Sketch"/>
                <a:cs typeface="Cabin Sketch"/>
                <a:sym typeface="Cabin Sketch"/>
              </a:rPr>
              <a:t>04.</a:t>
            </a:r>
            <a:endParaRPr/>
          </a:p>
        </p:txBody>
      </p:sp>
      <p:grpSp>
        <p:nvGrpSpPr>
          <p:cNvPr id="145" name="Google Shape;145;p15"/>
          <p:cNvGrpSpPr/>
          <p:nvPr/>
        </p:nvGrpSpPr>
        <p:grpSpPr>
          <a:xfrm>
            <a:off x="2115737" y="3762122"/>
            <a:ext cx="304990" cy="304990"/>
            <a:chOff x="0" y="0"/>
            <a:chExt cx="812800" cy="812800"/>
          </a:xfrm>
        </p:grpSpPr>
        <p:sp>
          <p:nvSpPr>
            <p:cNvPr id="146" name="Google Shape;1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F0C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8" name="Google Shape;148;p15"/>
          <p:cNvGrpSpPr/>
          <p:nvPr/>
        </p:nvGrpSpPr>
        <p:grpSpPr>
          <a:xfrm>
            <a:off x="808270" y="6342124"/>
            <a:ext cx="440860" cy="440860"/>
            <a:chOff x="0" y="0"/>
            <a:chExt cx="812800" cy="812800"/>
          </a:xfrm>
        </p:grpSpPr>
        <p:sp>
          <p:nvSpPr>
            <p:cNvPr id="149" name="Google Shape;1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95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1" name="Google Shape;151;p15"/>
          <p:cNvGrpSpPr/>
          <p:nvPr/>
        </p:nvGrpSpPr>
        <p:grpSpPr>
          <a:xfrm>
            <a:off x="2011922" y="5307569"/>
            <a:ext cx="207629" cy="207629"/>
            <a:chOff x="0" y="0"/>
            <a:chExt cx="812800" cy="812800"/>
          </a:xfrm>
        </p:grpSpPr>
        <p:sp>
          <p:nvSpPr>
            <p:cNvPr id="152" name="Google Shape;15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577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157" name="Shape 157"/>
        <p:cNvGrpSpPr/>
        <p:nvPr/>
      </p:nvGrpSpPr>
      <p:grpSpPr>
        <a:xfrm>
          <a:off x="0" y="0"/>
          <a:ext cx="0" cy="0"/>
          <a:chOff x="0" y="0"/>
          <a:chExt cx="0" cy="0"/>
        </a:xfrm>
      </p:grpSpPr>
      <p:grpSp>
        <p:nvGrpSpPr>
          <p:cNvPr id="158" name="Google Shape;158;p16"/>
          <p:cNvGrpSpPr/>
          <p:nvPr/>
        </p:nvGrpSpPr>
        <p:grpSpPr>
          <a:xfrm>
            <a:off x="-666737" y="-100275"/>
            <a:ext cx="20936258" cy="10487550"/>
            <a:chOff x="0" y="0"/>
            <a:chExt cx="27915010" cy="13983400"/>
          </a:xfrm>
        </p:grpSpPr>
        <p:sp>
          <p:nvSpPr>
            <p:cNvPr id="159" name="Google Shape;159;p16"/>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16"/>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1" name="Google Shape;161;p16"/>
          <p:cNvSpPr/>
          <p:nvPr/>
        </p:nvSpPr>
        <p:spPr>
          <a:xfrm rot="-2700000">
            <a:off x="5589459" y="5032264"/>
            <a:ext cx="5727835" cy="5634758"/>
          </a:xfrm>
          <a:custGeom>
            <a:rect b="b" l="l" r="r" t="t"/>
            <a:pathLst>
              <a:path extrusionOk="0" h="5634758" w="5727835">
                <a:moveTo>
                  <a:pt x="0" y="0"/>
                </a:moveTo>
                <a:lnTo>
                  <a:pt x="5727835" y="0"/>
                </a:lnTo>
                <a:lnTo>
                  <a:pt x="5727835" y="5634758"/>
                </a:lnTo>
                <a:lnTo>
                  <a:pt x="0" y="56347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16"/>
          <p:cNvSpPr/>
          <p:nvPr/>
        </p:nvSpPr>
        <p:spPr>
          <a:xfrm>
            <a:off x="3865361" y="-672991"/>
            <a:ext cx="7902110" cy="7773701"/>
          </a:xfrm>
          <a:custGeom>
            <a:rect b="b" l="l" r="r" t="t"/>
            <a:pathLst>
              <a:path extrusionOk="0" h="7773701" w="7902110">
                <a:moveTo>
                  <a:pt x="0" y="0"/>
                </a:moveTo>
                <a:lnTo>
                  <a:pt x="7902110" y="0"/>
                </a:lnTo>
                <a:lnTo>
                  <a:pt x="7902110" y="7773701"/>
                </a:lnTo>
                <a:lnTo>
                  <a:pt x="0" y="777370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16"/>
          <p:cNvSpPr/>
          <p:nvPr/>
        </p:nvSpPr>
        <p:spPr>
          <a:xfrm>
            <a:off x="3148072" y="2548837"/>
            <a:ext cx="5761746" cy="5300806"/>
          </a:xfrm>
          <a:custGeom>
            <a:rect b="b" l="l" r="r" t="t"/>
            <a:pathLst>
              <a:path extrusionOk="0" h="5300806" w="5761746">
                <a:moveTo>
                  <a:pt x="0" y="0"/>
                </a:moveTo>
                <a:lnTo>
                  <a:pt x="5761745" y="0"/>
                </a:lnTo>
                <a:lnTo>
                  <a:pt x="5761745" y="5300806"/>
                </a:lnTo>
                <a:lnTo>
                  <a:pt x="0" y="530080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16"/>
          <p:cNvSpPr/>
          <p:nvPr/>
        </p:nvSpPr>
        <p:spPr>
          <a:xfrm>
            <a:off x="10320270" y="3205734"/>
            <a:ext cx="4819659" cy="4741339"/>
          </a:xfrm>
          <a:custGeom>
            <a:rect b="b" l="l" r="r" t="t"/>
            <a:pathLst>
              <a:path extrusionOk="0" h="4741339" w="4819659">
                <a:moveTo>
                  <a:pt x="0" y="0"/>
                </a:moveTo>
                <a:lnTo>
                  <a:pt x="4819658" y="0"/>
                </a:lnTo>
                <a:lnTo>
                  <a:pt x="4819658" y="4741340"/>
                </a:lnTo>
                <a:lnTo>
                  <a:pt x="0" y="474134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16"/>
          <p:cNvSpPr/>
          <p:nvPr/>
        </p:nvSpPr>
        <p:spPr>
          <a:xfrm rot="2637998">
            <a:off x="9352554" y="385408"/>
            <a:ext cx="4889797" cy="4559736"/>
          </a:xfrm>
          <a:custGeom>
            <a:rect b="b" l="l" r="r" t="t"/>
            <a:pathLst>
              <a:path extrusionOk="0" h="4559736" w="4889797">
                <a:moveTo>
                  <a:pt x="0" y="0"/>
                </a:moveTo>
                <a:lnTo>
                  <a:pt x="4889797" y="0"/>
                </a:lnTo>
                <a:lnTo>
                  <a:pt x="4889797" y="4559736"/>
                </a:lnTo>
                <a:lnTo>
                  <a:pt x="0" y="455973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16"/>
          <p:cNvSpPr/>
          <p:nvPr/>
        </p:nvSpPr>
        <p:spPr>
          <a:xfrm flipH="1">
            <a:off x="9801392" y="5429485"/>
            <a:ext cx="5338537" cy="3910478"/>
          </a:xfrm>
          <a:custGeom>
            <a:rect b="b" l="l" r="r" t="t"/>
            <a:pathLst>
              <a:path extrusionOk="0" h="3910478" w="5338537">
                <a:moveTo>
                  <a:pt x="5338536" y="0"/>
                </a:moveTo>
                <a:lnTo>
                  <a:pt x="0" y="0"/>
                </a:lnTo>
                <a:lnTo>
                  <a:pt x="0" y="3910478"/>
                </a:lnTo>
                <a:lnTo>
                  <a:pt x="5338536" y="3910478"/>
                </a:lnTo>
                <a:lnTo>
                  <a:pt x="5338536"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7" name="Google Shape;167;p16"/>
          <p:cNvGrpSpPr/>
          <p:nvPr/>
        </p:nvGrpSpPr>
        <p:grpSpPr>
          <a:xfrm>
            <a:off x="6028944" y="2155273"/>
            <a:ext cx="6842262" cy="6842262"/>
            <a:chOff x="0" y="0"/>
            <a:chExt cx="812800" cy="812800"/>
          </a:xfrm>
        </p:grpSpPr>
        <p:sp>
          <p:nvSpPr>
            <p:cNvPr id="168" name="Google Shape;16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BBD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16"/>
            <p:cNvSpPr txBox="1"/>
            <p:nvPr/>
          </p:nvSpPr>
          <p:spPr>
            <a:xfrm>
              <a:off x="76200" y="19050"/>
              <a:ext cx="660400" cy="717550"/>
            </a:xfrm>
            <a:prstGeom prst="rect">
              <a:avLst/>
            </a:prstGeom>
            <a:noFill/>
            <a:ln>
              <a:noFill/>
            </a:ln>
          </p:spPr>
          <p:txBody>
            <a:bodyPr anchorCtr="0" anchor="ctr" bIns="56275" lIns="56275" spcFirstLastPara="1" rIns="56275" wrap="square" tIns="56275">
              <a:noAutofit/>
            </a:bodyPr>
            <a:lstStyle/>
            <a:p>
              <a:pPr indent="0" lvl="0" marL="0" marR="0" rtl="0" algn="ctr">
                <a:lnSpc>
                  <a:spcPct val="1788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0" name="Google Shape;170;p16"/>
          <p:cNvSpPr txBox="1"/>
          <p:nvPr/>
        </p:nvSpPr>
        <p:spPr>
          <a:xfrm>
            <a:off x="6486679" y="2155277"/>
            <a:ext cx="6041100" cy="4604100"/>
          </a:xfrm>
          <a:prstGeom prst="rect">
            <a:avLst/>
          </a:prstGeom>
          <a:noFill/>
          <a:ln>
            <a:noFill/>
          </a:ln>
        </p:spPr>
        <p:txBody>
          <a:bodyPr anchorCtr="0" anchor="t" bIns="0" lIns="0" spcFirstLastPara="1" rIns="0" wrap="square" tIns="0">
            <a:spAutoFit/>
          </a:bodyPr>
          <a:lstStyle/>
          <a:p>
            <a:pPr indent="0" lvl="0" marL="0" marR="0" rtl="0" algn="ctr">
              <a:lnSpc>
                <a:spcPct val="105005"/>
              </a:lnSpc>
              <a:spcBef>
                <a:spcPts val="0"/>
              </a:spcBef>
              <a:spcAft>
                <a:spcPts val="0"/>
              </a:spcAft>
              <a:buNone/>
            </a:pPr>
            <a:r>
              <a:rPr b="1" lang="en-US" sz="29910">
                <a:solidFill>
                  <a:srgbClr val="000000"/>
                </a:solidFill>
                <a:latin typeface="Cabin Sketch"/>
                <a:ea typeface="Cabin Sketch"/>
                <a:cs typeface="Cabin Sketch"/>
                <a:sym typeface="Cabin Sketch"/>
              </a:rPr>
              <a:t>01.</a:t>
            </a:r>
            <a:endParaRPr/>
          </a:p>
        </p:txBody>
      </p:sp>
      <p:sp>
        <p:nvSpPr>
          <p:cNvPr id="171" name="Google Shape;171;p16"/>
          <p:cNvSpPr txBox="1"/>
          <p:nvPr/>
        </p:nvSpPr>
        <p:spPr>
          <a:xfrm>
            <a:off x="6561813" y="6741722"/>
            <a:ext cx="5776525" cy="898426"/>
          </a:xfrm>
          <a:prstGeom prst="rect">
            <a:avLst/>
          </a:prstGeom>
          <a:noFill/>
          <a:ln>
            <a:noFill/>
          </a:ln>
        </p:spPr>
        <p:txBody>
          <a:bodyPr anchorCtr="0" anchor="t" bIns="0" lIns="0" spcFirstLastPara="1" rIns="0" wrap="square" tIns="0">
            <a:spAutoFit/>
          </a:bodyPr>
          <a:lstStyle/>
          <a:p>
            <a:pPr indent="0" lvl="0" marL="0" marR="0" rtl="0" algn="ctr">
              <a:lnSpc>
                <a:spcPct val="104988"/>
              </a:lnSpc>
              <a:spcBef>
                <a:spcPts val="0"/>
              </a:spcBef>
              <a:spcAft>
                <a:spcPts val="0"/>
              </a:spcAft>
              <a:buNone/>
            </a:pPr>
            <a:r>
              <a:rPr b="1" lang="en-US" sz="6395">
                <a:solidFill>
                  <a:srgbClr val="000000"/>
                </a:solidFill>
                <a:latin typeface="Cabin Sketch"/>
                <a:ea typeface="Cabin Sketch"/>
                <a:cs typeface="Cabin Sketch"/>
                <a:sym typeface="Cabin Sketch"/>
              </a:rPr>
              <a:t>INTRODUCTION</a:t>
            </a:r>
            <a:endParaRPr/>
          </a:p>
        </p:txBody>
      </p:sp>
      <p:cxnSp>
        <p:nvCxnSpPr>
          <p:cNvPr id="172" name="Google Shape;172;p16"/>
          <p:cNvCxnSpPr/>
          <p:nvPr/>
        </p:nvCxnSpPr>
        <p:spPr>
          <a:xfrm>
            <a:off x="7947545" y="6460742"/>
            <a:ext cx="3119360" cy="0"/>
          </a:xfrm>
          <a:prstGeom prst="straightConnector1">
            <a:avLst/>
          </a:prstGeom>
          <a:noFill/>
          <a:ln cap="rnd" cmpd="sng" w="76200">
            <a:solidFill>
              <a:srgbClr val="A577AE"/>
            </a:solidFill>
            <a:prstDash val="dot"/>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176" name="Shape 176"/>
        <p:cNvGrpSpPr/>
        <p:nvPr/>
      </p:nvGrpSpPr>
      <p:grpSpPr>
        <a:xfrm>
          <a:off x="0" y="0"/>
          <a:ext cx="0" cy="0"/>
          <a:chOff x="0" y="0"/>
          <a:chExt cx="0" cy="0"/>
        </a:xfrm>
      </p:grpSpPr>
      <p:grpSp>
        <p:nvGrpSpPr>
          <p:cNvPr id="177" name="Google Shape;177;p17"/>
          <p:cNvGrpSpPr/>
          <p:nvPr/>
        </p:nvGrpSpPr>
        <p:grpSpPr>
          <a:xfrm>
            <a:off x="-168088" y="-100275"/>
            <a:ext cx="20936258" cy="10487550"/>
            <a:chOff x="0" y="0"/>
            <a:chExt cx="27915010" cy="13983400"/>
          </a:xfrm>
        </p:grpSpPr>
        <p:sp>
          <p:nvSpPr>
            <p:cNvPr id="178" name="Google Shape;178;p17"/>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17"/>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0" name="Google Shape;180;p17"/>
          <p:cNvSpPr/>
          <p:nvPr/>
        </p:nvSpPr>
        <p:spPr>
          <a:xfrm>
            <a:off x="10743165" y="135607"/>
            <a:ext cx="6804890" cy="2152820"/>
          </a:xfrm>
          <a:custGeom>
            <a:rect b="b" l="l" r="r" t="t"/>
            <a:pathLst>
              <a:path extrusionOk="0" h="2152820" w="6804890">
                <a:moveTo>
                  <a:pt x="0" y="0"/>
                </a:moveTo>
                <a:lnTo>
                  <a:pt x="6804890" y="0"/>
                </a:lnTo>
                <a:lnTo>
                  <a:pt x="6804890" y="2152819"/>
                </a:lnTo>
                <a:lnTo>
                  <a:pt x="0" y="2152819"/>
                </a:lnTo>
                <a:lnTo>
                  <a:pt x="0" y="0"/>
                </a:lnTo>
                <a:close/>
              </a:path>
            </a:pathLst>
          </a:custGeom>
          <a:blipFill rotWithShape="1">
            <a:blip r:embed="rId4">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81" name="Google Shape;181;p17"/>
          <p:cNvCxnSpPr/>
          <p:nvPr/>
        </p:nvCxnSpPr>
        <p:spPr>
          <a:xfrm>
            <a:off x="6205664" y="6831741"/>
            <a:ext cx="5172735" cy="0"/>
          </a:xfrm>
          <a:prstGeom prst="straightConnector1">
            <a:avLst/>
          </a:prstGeom>
          <a:noFill/>
          <a:ln cap="rnd" cmpd="sng" w="76200">
            <a:solidFill>
              <a:srgbClr val="000000"/>
            </a:solidFill>
            <a:prstDash val="dot"/>
            <a:round/>
            <a:headEnd len="sm" w="sm" type="none"/>
            <a:tailEnd len="sm" w="sm" type="none"/>
          </a:ln>
        </p:spPr>
      </p:cxnSp>
      <p:sp>
        <p:nvSpPr>
          <p:cNvPr id="182" name="Google Shape;182;p17"/>
          <p:cNvSpPr/>
          <p:nvPr/>
        </p:nvSpPr>
        <p:spPr>
          <a:xfrm rot="1985663">
            <a:off x="783596" y="7718682"/>
            <a:ext cx="3502769" cy="1324683"/>
          </a:xfrm>
          <a:custGeom>
            <a:rect b="b" l="l" r="r" t="t"/>
            <a:pathLst>
              <a:path extrusionOk="0" h="1324683" w="3502769">
                <a:moveTo>
                  <a:pt x="0" y="0"/>
                </a:moveTo>
                <a:lnTo>
                  <a:pt x="3502769" y="0"/>
                </a:lnTo>
                <a:lnTo>
                  <a:pt x="3502769" y="1324683"/>
                </a:lnTo>
                <a:lnTo>
                  <a:pt x="0" y="132468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17"/>
          <p:cNvSpPr/>
          <p:nvPr/>
        </p:nvSpPr>
        <p:spPr>
          <a:xfrm rot="2304002">
            <a:off x="13122714" y="886026"/>
            <a:ext cx="3561321" cy="2034405"/>
          </a:xfrm>
          <a:custGeom>
            <a:rect b="b" l="l" r="r" t="t"/>
            <a:pathLst>
              <a:path extrusionOk="0" h="2034405" w="3561321">
                <a:moveTo>
                  <a:pt x="0" y="0"/>
                </a:moveTo>
                <a:lnTo>
                  <a:pt x="3561321" y="0"/>
                </a:lnTo>
                <a:lnTo>
                  <a:pt x="3561321" y="2034405"/>
                </a:lnTo>
                <a:lnTo>
                  <a:pt x="0" y="203440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17"/>
          <p:cNvSpPr/>
          <p:nvPr/>
        </p:nvSpPr>
        <p:spPr>
          <a:xfrm>
            <a:off x="-168088" y="9021221"/>
            <a:ext cx="2847150" cy="2132775"/>
          </a:xfrm>
          <a:custGeom>
            <a:rect b="b" l="l" r="r" t="t"/>
            <a:pathLst>
              <a:path extrusionOk="0" h="2132775" w="2847150">
                <a:moveTo>
                  <a:pt x="0" y="0"/>
                </a:moveTo>
                <a:lnTo>
                  <a:pt x="2847150" y="0"/>
                </a:lnTo>
                <a:lnTo>
                  <a:pt x="2847150" y="2132775"/>
                </a:lnTo>
                <a:lnTo>
                  <a:pt x="0" y="21327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17"/>
          <p:cNvSpPr txBox="1"/>
          <p:nvPr/>
        </p:nvSpPr>
        <p:spPr>
          <a:xfrm>
            <a:off x="4142390" y="5336316"/>
            <a:ext cx="10003220" cy="1257300"/>
          </a:xfrm>
          <a:prstGeom prst="rect">
            <a:avLst/>
          </a:prstGeom>
          <a:noFill/>
          <a:ln>
            <a:noFill/>
          </a:ln>
        </p:spPr>
        <p:txBody>
          <a:bodyPr anchorCtr="0" anchor="t" bIns="0" lIns="0" spcFirstLastPara="1" rIns="0" wrap="square" tIns="0">
            <a:spAutoFit/>
          </a:bodyPr>
          <a:lstStyle/>
          <a:p>
            <a:pPr indent="0" lvl="0" marL="0" marR="0" rtl="0" algn="just">
              <a:lnSpc>
                <a:spcPct val="104999"/>
              </a:lnSpc>
              <a:spcBef>
                <a:spcPts val="0"/>
              </a:spcBef>
              <a:spcAft>
                <a:spcPts val="0"/>
              </a:spcAft>
              <a:buNone/>
            </a:pPr>
            <a:r>
              <a:rPr b="1" lang="en-US" sz="9000" u="none" strike="noStrike">
                <a:solidFill>
                  <a:srgbClr val="000000"/>
                </a:solidFill>
                <a:latin typeface="Cabin Sketch"/>
                <a:ea typeface="Cabin Sketch"/>
                <a:cs typeface="Cabin Sketch"/>
                <a:sym typeface="Cabin Sketch"/>
              </a:rPr>
              <a:t>TO PRESENTATION</a:t>
            </a:r>
            <a:endParaRPr/>
          </a:p>
        </p:txBody>
      </p:sp>
      <p:sp>
        <p:nvSpPr>
          <p:cNvPr id="186" name="Google Shape;186;p17"/>
          <p:cNvSpPr txBox="1"/>
          <p:nvPr/>
        </p:nvSpPr>
        <p:spPr>
          <a:xfrm>
            <a:off x="5308717" y="7422291"/>
            <a:ext cx="6966600" cy="157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Welcome to our Halloween Marketing Spectacular presentation! Join us as we explore creative and effective marketing strategies to make your brand shine during this spooktacular season.</a:t>
            </a:r>
            <a:endParaRPr/>
          </a:p>
        </p:txBody>
      </p:sp>
      <p:sp>
        <p:nvSpPr>
          <p:cNvPr id="187" name="Google Shape;187;p17"/>
          <p:cNvSpPr txBox="1"/>
          <p:nvPr/>
        </p:nvSpPr>
        <p:spPr>
          <a:xfrm>
            <a:off x="5147049" y="3355226"/>
            <a:ext cx="7993902" cy="1866790"/>
          </a:xfrm>
          <a:prstGeom prst="rect">
            <a:avLst/>
          </a:prstGeom>
          <a:noFill/>
          <a:ln>
            <a:noFill/>
          </a:ln>
        </p:spPr>
        <p:txBody>
          <a:bodyPr anchorCtr="0" anchor="t" bIns="0" lIns="0" spcFirstLastPara="1" rIns="0" wrap="square" tIns="0">
            <a:spAutoFit/>
          </a:bodyPr>
          <a:lstStyle/>
          <a:p>
            <a:pPr indent="0" lvl="0" marL="0" marR="0" rtl="0" algn="just">
              <a:lnSpc>
                <a:spcPct val="104994"/>
              </a:lnSpc>
              <a:spcBef>
                <a:spcPts val="0"/>
              </a:spcBef>
              <a:spcAft>
                <a:spcPts val="0"/>
              </a:spcAft>
              <a:buNone/>
            </a:pPr>
            <a:r>
              <a:rPr b="1" lang="en-US" sz="13494">
                <a:solidFill>
                  <a:srgbClr val="000000"/>
                </a:solidFill>
                <a:latin typeface="Cabin Sketch"/>
                <a:ea typeface="Cabin Sketch"/>
                <a:cs typeface="Cabin Sketch"/>
                <a:sym typeface="Cabin Sketch"/>
              </a:rPr>
              <a:t>WELCOME </a:t>
            </a:r>
            <a:endParaRPr/>
          </a:p>
        </p:txBody>
      </p:sp>
      <p:pic>
        <p:nvPicPr>
          <p:cNvPr id="188" name="Google Shape;188;p17"/>
          <p:cNvPicPr preferRelativeResize="0"/>
          <p:nvPr/>
        </p:nvPicPr>
        <p:blipFill>
          <a:blip r:embed="rId8">
            <a:alphaModFix/>
          </a:blip>
          <a:stretch>
            <a:fillRect/>
          </a:stretch>
        </p:blipFill>
        <p:spPr>
          <a:xfrm>
            <a:off x="0" y="0"/>
            <a:ext cx="6182875" cy="6182875"/>
          </a:xfrm>
          <a:prstGeom prst="rect">
            <a:avLst/>
          </a:prstGeom>
          <a:noFill/>
          <a:ln>
            <a:noFill/>
          </a:ln>
        </p:spPr>
      </p:pic>
      <p:pic>
        <p:nvPicPr>
          <p:cNvPr id="189" name="Google Shape;189;p17"/>
          <p:cNvPicPr preferRelativeResize="0"/>
          <p:nvPr/>
        </p:nvPicPr>
        <p:blipFill>
          <a:blip r:embed="rId9">
            <a:alphaModFix/>
          </a:blip>
          <a:stretch>
            <a:fillRect/>
          </a:stretch>
        </p:blipFill>
        <p:spPr>
          <a:xfrm>
            <a:off x="12016600" y="4015600"/>
            <a:ext cx="6271400" cy="6271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193" name="Shape 193"/>
        <p:cNvGrpSpPr/>
        <p:nvPr/>
      </p:nvGrpSpPr>
      <p:grpSpPr>
        <a:xfrm>
          <a:off x="0" y="0"/>
          <a:ext cx="0" cy="0"/>
          <a:chOff x="0" y="0"/>
          <a:chExt cx="0" cy="0"/>
        </a:xfrm>
      </p:grpSpPr>
      <p:grpSp>
        <p:nvGrpSpPr>
          <p:cNvPr id="194" name="Google Shape;194;p18"/>
          <p:cNvGrpSpPr/>
          <p:nvPr/>
        </p:nvGrpSpPr>
        <p:grpSpPr>
          <a:xfrm>
            <a:off x="-168088" y="-100275"/>
            <a:ext cx="20936258" cy="10487550"/>
            <a:chOff x="0" y="0"/>
            <a:chExt cx="27915010" cy="13983400"/>
          </a:xfrm>
        </p:grpSpPr>
        <p:sp>
          <p:nvSpPr>
            <p:cNvPr id="195" name="Google Shape;195;p18"/>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18"/>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7" name="Google Shape;197;p18"/>
          <p:cNvGrpSpPr/>
          <p:nvPr/>
        </p:nvGrpSpPr>
        <p:grpSpPr>
          <a:xfrm>
            <a:off x="9771216" y="2774672"/>
            <a:ext cx="6032097" cy="5786616"/>
            <a:chOff x="0" y="-57150"/>
            <a:chExt cx="1588700" cy="1524047"/>
          </a:xfrm>
        </p:grpSpPr>
        <p:sp>
          <p:nvSpPr>
            <p:cNvPr id="198" name="Google Shape;198;p18"/>
            <p:cNvSpPr/>
            <p:nvPr/>
          </p:nvSpPr>
          <p:spPr>
            <a:xfrm>
              <a:off x="0" y="0"/>
              <a:ext cx="1588700" cy="1466897"/>
            </a:xfrm>
            <a:custGeom>
              <a:rect b="b" l="l" r="r" t="t"/>
              <a:pathLst>
                <a:path extrusionOk="0" h="1466897" w="1588700">
                  <a:moveTo>
                    <a:pt x="19252" y="0"/>
                  </a:moveTo>
                  <a:lnTo>
                    <a:pt x="1569449" y="0"/>
                  </a:lnTo>
                  <a:cubicBezTo>
                    <a:pt x="1574554" y="0"/>
                    <a:pt x="1579451" y="2028"/>
                    <a:pt x="1583062" y="5639"/>
                  </a:cubicBezTo>
                  <a:cubicBezTo>
                    <a:pt x="1586672" y="9249"/>
                    <a:pt x="1588700" y="14146"/>
                    <a:pt x="1588700" y="19252"/>
                  </a:cubicBezTo>
                  <a:lnTo>
                    <a:pt x="1588700" y="1447645"/>
                  </a:lnTo>
                  <a:cubicBezTo>
                    <a:pt x="1588700" y="1452751"/>
                    <a:pt x="1586672" y="1457648"/>
                    <a:pt x="1583062" y="1461258"/>
                  </a:cubicBezTo>
                  <a:cubicBezTo>
                    <a:pt x="1579451" y="1464869"/>
                    <a:pt x="1574554" y="1466897"/>
                    <a:pt x="1569449" y="1466897"/>
                  </a:cubicBezTo>
                  <a:lnTo>
                    <a:pt x="19252" y="1466897"/>
                  </a:lnTo>
                  <a:cubicBezTo>
                    <a:pt x="8619" y="1466897"/>
                    <a:pt x="0" y="1458278"/>
                    <a:pt x="0" y="1447645"/>
                  </a:cubicBezTo>
                  <a:lnTo>
                    <a:pt x="0" y="19252"/>
                  </a:lnTo>
                  <a:cubicBezTo>
                    <a:pt x="0" y="14146"/>
                    <a:pt x="2028" y="9249"/>
                    <a:pt x="5639" y="5639"/>
                  </a:cubicBezTo>
                  <a:cubicBezTo>
                    <a:pt x="9249" y="2028"/>
                    <a:pt x="14146" y="0"/>
                    <a:pt x="19252"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1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0" name="Google Shape;200;p18"/>
          <p:cNvGrpSpPr/>
          <p:nvPr/>
        </p:nvGrpSpPr>
        <p:grpSpPr>
          <a:xfrm>
            <a:off x="2484687" y="2774672"/>
            <a:ext cx="6032097" cy="5786616"/>
            <a:chOff x="0" y="-57150"/>
            <a:chExt cx="1588700" cy="1524047"/>
          </a:xfrm>
        </p:grpSpPr>
        <p:sp>
          <p:nvSpPr>
            <p:cNvPr id="201" name="Google Shape;201;p18"/>
            <p:cNvSpPr/>
            <p:nvPr/>
          </p:nvSpPr>
          <p:spPr>
            <a:xfrm>
              <a:off x="0" y="0"/>
              <a:ext cx="1588700" cy="1466897"/>
            </a:xfrm>
            <a:custGeom>
              <a:rect b="b" l="l" r="r" t="t"/>
              <a:pathLst>
                <a:path extrusionOk="0" h="1466897" w="1588700">
                  <a:moveTo>
                    <a:pt x="19252" y="0"/>
                  </a:moveTo>
                  <a:lnTo>
                    <a:pt x="1569449" y="0"/>
                  </a:lnTo>
                  <a:cubicBezTo>
                    <a:pt x="1574554" y="0"/>
                    <a:pt x="1579451" y="2028"/>
                    <a:pt x="1583062" y="5639"/>
                  </a:cubicBezTo>
                  <a:cubicBezTo>
                    <a:pt x="1586672" y="9249"/>
                    <a:pt x="1588700" y="14146"/>
                    <a:pt x="1588700" y="19252"/>
                  </a:cubicBezTo>
                  <a:lnTo>
                    <a:pt x="1588700" y="1447645"/>
                  </a:lnTo>
                  <a:cubicBezTo>
                    <a:pt x="1588700" y="1452751"/>
                    <a:pt x="1586672" y="1457648"/>
                    <a:pt x="1583062" y="1461258"/>
                  </a:cubicBezTo>
                  <a:cubicBezTo>
                    <a:pt x="1579451" y="1464869"/>
                    <a:pt x="1574554" y="1466897"/>
                    <a:pt x="1569449" y="1466897"/>
                  </a:cubicBezTo>
                  <a:lnTo>
                    <a:pt x="19252" y="1466897"/>
                  </a:lnTo>
                  <a:cubicBezTo>
                    <a:pt x="8619" y="1466897"/>
                    <a:pt x="0" y="1458278"/>
                    <a:pt x="0" y="1447645"/>
                  </a:cubicBezTo>
                  <a:lnTo>
                    <a:pt x="0" y="19252"/>
                  </a:lnTo>
                  <a:cubicBezTo>
                    <a:pt x="0" y="14146"/>
                    <a:pt x="2028" y="9249"/>
                    <a:pt x="5639" y="5639"/>
                  </a:cubicBezTo>
                  <a:cubicBezTo>
                    <a:pt x="9249" y="2028"/>
                    <a:pt x="14146" y="0"/>
                    <a:pt x="19252"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1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3" name="Google Shape;203;p18"/>
          <p:cNvSpPr txBox="1"/>
          <p:nvPr/>
        </p:nvSpPr>
        <p:spPr>
          <a:xfrm>
            <a:off x="2864364" y="4732618"/>
            <a:ext cx="5272800" cy="320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S</a:t>
            </a:r>
            <a:r>
              <a:rPr lang="en-US" sz="2300" u="none" strike="noStrike">
                <a:solidFill>
                  <a:srgbClr val="000000"/>
                </a:solidFill>
                <a:latin typeface="Aleo"/>
                <a:ea typeface="Aleo"/>
                <a:cs typeface="Aleo"/>
                <a:sym typeface="Aleo"/>
              </a:rPr>
              <a:t>int consequat ex sint sunt cillum veniam tempor voluptate laborum voluptate elit exercitation enim et aliquip irure mollit velit dolor nulla mollit aute dolor cillum aute non id qui nisi ipsum Lorem aliqua sint consequat laboris laborum quis aliquip sit dolore aliqua ea laborum anim</a:t>
            </a:r>
            <a:endParaRPr sz="2300" u="none" strike="noStrike">
              <a:solidFill>
                <a:srgbClr val="000000"/>
              </a:solidFill>
              <a:latin typeface="Aleo"/>
              <a:ea typeface="Aleo"/>
              <a:cs typeface="Aleo"/>
              <a:sym typeface="Aleo"/>
            </a:endParaRPr>
          </a:p>
        </p:txBody>
      </p:sp>
      <p:sp>
        <p:nvSpPr>
          <p:cNvPr id="204" name="Google Shape;204;p18"/>
          <p:cNvSpPr/>
          <p:nvPr/>
        </p:nvSpPr>
        <p:spPr>
          <a:xfrm>
            <a:off x="-1136352" y="5143500"/>
            <a:ext cx="4345025" cy="5871655"/>
          </a:xfrm>
          <a:custGeom>
            <a:rect b="b" l="l" r="r" t="t"/>
            <a:pathLst>
              <a:path extrusionOk="0" h="5871655" w="4345025">
                <a:moveTo>
                  <a:pt x="0" y="0"/>
                </a:moveTo>
                <a:lnTo>
                  <a:pt x="4345025" y="0"/>
                </a:lnTo>
                <a:lnTo>
                  <a:pt x="4345025" y="5871655"/>
                </a:lnTo>
                <a:lnTo>
                  <a:pt x="0" y="58716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18"/>
          <p:cNvSpPr/>
          <p:nvPr/>
        </p:nvSpPr>
        <p:spPr>
          <a:xfrm>
            <a:off x="13896258" y="7931745"/>
            <a:ext cx="7315200" cy="3044952"/>
          </a:xfrm>
          <a:custGeom>
            <a:rect b="b" l="l" r="r" t="t"/>
            <a:pathLst>
              <a:path extrusionOk="0" h="3044952" w="7315200">
                <a:moveTo>
                  <a:pt x="0" y="0"/>
                </a:moveTo>
                <a:lnTo>
                  <a:pt x="7315200" y="0"/>
                </a:lnTo>
                <a:lnTo>
                  <a:pt x="7315200" y="3044952"/>
                </a:lnTo>
                <a:lnTo>
                  <a:pt x="0" y="304495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18"/>
          <p:cNvSpPr/>
          <p:nvPr/>
        </p:nvSpPr>
        <p:spPr>
          <a:xfrm rot="-967446">
            <a:off x="-1512028" y="1202789"/>
            <a:ext cx="4220712" cy="1718981"/>
          </a:xfrm>
          <a:custGeom>
            <a:rect b="b" l="l" r="r" t="t"/>
            <a:pathLst>
              <a:path extrusionOk="0" h="1718981" w="4220712">
                <a:moveTo>
                  <a:pt x="0" y="0"/>
                </a:moveTo>
                <a:lnTo>
                  <a:pt x="4220711" y="0"/>
                </a:lnTo>
                <a:lnTo>
                  <a:pt x="4220711" y="1718981"/>
                </a:lnTo>
                <a:lnTo>
                  <a:pt x="0" y="171898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18"/>
          <p:cNvSpPr/>
          <p:nvPr/>
        </p:nvSpPr>
        <p:spPr>
          <a:xfrm>
            <a:off x="16719278" y="3964528"/>
            <a:ext cx="2820508" cy="4114800"/>
          </a:xfrm>
          <a:custGeom>
            <a:rect b="b" l="l" r="r" t="t"/>
            <a:pathLst>
              <a:path extrusionOk="0" h="4114800" w="2820508">
                <a:moveTo>
                  <a:pt x="0" y="0"/>
                </a:moveTo>
                <a:lnTo>
                  <a:pt x="2820509" y="0"/>
                </a:lnTo>
                <a:lnTo>
                  <a:pt x="2820509"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18"/>
          <p:cNvSpPr/>
          <p:nvPr/>
        </p:nvSpPr>
        <p:spPr>
          <a:xfrm rot="2090856">
            <a:off x="14898813" y="581027"/>
            <a:ext cx="2871300" cy="1550502"/>
          </a:xfrm>
          <a:custGeom>
            <a:rect b="b" l="l" r="r" t="t"/>
            <a:pathLst>
              <a:path extrusionOk="0" h="1550502" w="2871300">
                <a:moveTo>
                  <a:pt x="0" y="0"/>
                </a:moveTo>
                <a:lnTo>
                  <a:pt x="2871300" y="0"/>
                </a:lnTo>
                <a:lnTo>
                  <a:pt x="2871300" y="1550502"/>
                </a:lnTo>
                <a:lnTo>
                  <a:pt x="0" y="155050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18"/>
          <p:cNvSpPr txBox="1"/>
          <p:nvPr/>
        </p:nvSpPr>
        <p:spPr>
          <a:xfrm>
            <a:off x="5254728" y="867677"/>
            <a:ext cx="7778544" cy="12573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1" lang="en-US" sz="9000" u="none" strike="noStrike">
                <a:solidFill>
                  <a:srgbClr val="000000"/>
                </a:solidFill>
                <a:latin typeface="Cabin Sketch"/>
                <a:ea typeface="Cabin Sketch"/>
                <a:cs typeface="Cabin Sketch"/>
                <a:sym typeface="Cabin Sketch"/>
              </a:rPr>
              <a:t>OUR COMPANY</a:t>
            </a:r>
            <a:endParaRPr/>
          </a:p>
        </p:txBody>
      </p:sp>
      <p:sp>
        <p:nvSpPr>
          <p:cNvPr id="210" name="Google Shape;210;p18"/>
          <p:cNvSpPr txBox="1"/>
          <p:nvPr/>
        </p:nvSpPr>
        <p:spPr>
          <a:xfrm>
            <a:off x="10495202" y="3426420"/>
            <a:ext cx="4584125"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What we do? </a:t>
            </a:r>
            <a:endParaRPr/>
          </a:p>
        </p:txBody>
      </p:sp>
      <p:sp>
        <p:nvSpPr>
          <p:cNvPr id="211" name="Google Shape;211;p18"/>
          <p:cNvSpPr txBox="1"/>
          <p:nvPr/>
        </p:nvSpPr>
        <p:spPr>
          <a:xfrm>
            <a:off x="3208673" y="3426420"/>
            <a:ext cx="4584125"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Who we are?</a:t>
            </a:r>
            <a:endParaRPr/>
          </a:p>
        </p:txBody>
      </p:sp>
      <p:sp>
        <p:nvSpPr>
          <p:cNvPr id="212" name="Google Shape;212;p18"/>
          <p:cNvSpPr txBox="1"/>
          <p:nvPr/>
        </p:nvSpPr>
        <p:spPr>
          <a:xfrm>
            <a:off x="10150892" y="4732618"/>
            <a:ext cx="5272800" cy="320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S</a:t>
            </a:r>
            <a:r>
              <a:rPr lang="en-US" sz="2300" u="none" strike="noStrike">
                <a:solidFill>
                  <a:srgbClr val="000000"/>
                </a:solidFill>
                <a:latin typeface="Aleo"/>
                <a:ea typeface="Aleo"/>
                <a:cs typeface="Aleo"/>
                <a:sym typeface="Aleo"/>
              </a:rPr>
              <a:t>int consequat ex sint sunt cillum veniam tempor voluptate laborum voluptate elit exercitation enim et aliquip irure mollit velit dolor nulla mollit aute dolor cillum aute non id qui nisi ipsum Lorem aliqua sint consequat laboris laborum quis aliquip sit dolore aliqua ea laborum anim</a:t>
            </a:r>
            <a:endParaRPr sz="2300" u="none" strike="noStrike">
              <a:solidFill>
                <a:srgbClr val="000000"/>
              </a:solidFill>
              <a:latin typeface="Aleo"/>
              <a:ea typeface="Aleo"/>
              <a:cs typeface="Aleo"/>
              <a:sym typeface="Ale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216" name="Shape 216"/>
        <p:cNvGrpSpPr/>
        <p:nvPr/>
      </p:nvGrpSpPr>
      <p:grpSpPr>
        <a:xfrm>
          <a:off x="0" y="0"/>
          <a:ext cx="0" cy="0"/>
          <a:chOff x="0" y="0"/>
          <a:chExt cx="0" cy="0"/>
        </a:xfrm>
      </p:grpSpPr>
      <p:grpSp>
        <p:nvGrpSpPr>
          <p:cNvPr id="217" name="Google Shape;217;p19"/>
          <p:cNvGrpSpPr/>
          <p:nvPr/>
        </p:nvGrpSpPr>
        <p:grpSpPr>
          <a:xfrm>
            <a:off x="-168088" y="-100275"/>
            <a:ext cx="20936258" cy="10487550"/>
            <a:chOff x="0" y="0"/>
            <a:chExt cx="27915010" cy="13983400"/>
          </a:xfrm>
        </p:grpSpPr>
        <p:sp>
          <p:nvSpPr>
            <p:cNvPr id="218" name="Google Shape;218;p19"/>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19"/>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0" name="Google Shape;220;p19"/>
          <p:cNvSpPr/>
          <p:nvPr/>
        </p:nvSpPr>
        <p:spPr>
          <a:xfrm>
            <a:off x="6511553" y="4282307"/>
            <a:ext cx="5264895" cy="10374177"/>
          </a:xfrm>
          <a:custGeom>
            <a:rect b="b" l="l" r="r" t="t"/>
            <a:pathLst>
              <a:path extrusionOk="0" h="10374177" w="5264895">
                <a:moveTo>
                  <a:pt x="0" y="0"/>
                </a:moveTo>
                <a:lnTo>
                  <a:pt x="5264894" y="0"/>
                </a:lnTo>
                <a:lnTo>
                  <a:pt x="5264894" y="10374177"/>
                </a:lnTo>
                <a:lnTo>
                  <a:pt x="0" y="1037417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21" name="Google Shape;221;p19"/>
          <p:cNvGrpSpPr/>
          <p:nvPr/>
        </p:nvGrpSpPr>
        <p:grpSpPr>
          <a:xfrm>
            <a:off x="1779806" y="5173429"/>
            <a:ext cx="3579222" cy="3303085"/>
            <a:chOff x="0" y="-57150"/>
            <a:chExt cx="942676" cy="869950"/>
          </a:xfrm>
        </p:grpSpPr>
        <p:sp>
          <p:nvSpPr>
            <p:cNvPr id="222" name="Google Shape;222;p19"/>
            <p:cNvSpPr/>
            <p:nvPr/>
          </p:nvSpPr>
          <p:spPr>
            <a:xfrm>
              <a:off x="0" y="0"/>
              <a:ext cx="942676" cy="240769"/>
            </a:xfrm>
            <a:custGeom>
              <a:rect b="b" l="l" r="r" t="t"/>
              <a:pathLst>
                <a:path extrusionOk="0" h="240769" w="942676">
                  <a:moveTo>
                    <a:pt x="32445" y="0"/>
                  </a:moveTo>
                  <a:lnTo>
                    <a:pt x="910230" y="0"/>
                  </a:lnTo>
                  <a:cubicBezTo>
                    <a:pt x="928149" y="0"/>
                    <a:pt x="942676" y="14526"/>
                    <a:pt x="942676" y="32445"/>
                  </a:cubicBezTo>
                  <a:lnTo>
                    <a:pt x="942676" y="208323"/>
                  </a:lnTo>
                  <a:cubicBezTo>
                    <a:pt x="942676" y="226242"/>
                    <a:pt x="928149" y="240769"/>
                    <a:pt x="910230" y="240769"/>
                  </a:cubicBezTo>
                  <a:lnTo>
                    <a:pt x="32445" y="240769"/>
                  </a:lnTo>
                  <a:cubicBezTo>
                    <a:pt x="23840" y="240769"/>
                    <a:pt x="15588" y="237350"/>
                    <a:pt x="9503" y="231266"/>
                  </a:cubicBezTo>
                  <a:cubicBezTo>
                    <a:pt x="3418" y="225181"/>
                    <a:pt x="0" y="216928"/>
                    <a:pt x="0" y="208323"/>
                  </a:cubicBezTo>
                  <a:lnTo>
                    <a:pt x="0" y="32445"/>
                  </a:lnTo>
                  <a:cubicBezTo>
                    <a:pt x="0" y="23840"/>
                    <a:pt x="3418" y="15588"/>
                    <a:pt x="9503" y="9503"/>
                  </a:cubicBezTo>
                  <a:cubicBezTo>
                    <a:pt x="15588" y="3418"/>
                    <a:pt x="23840" y="0"/>
                    <a:pt x="32445"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4" name="Google Shape;224;p19"/>
          <p:cNvGrpSpPr/>
          <p:nvPr/>
        </p:nvGrpSpPr>
        <p:grpSpPr>
          <a:xfrm>
            <a:off x="12931991" y="5173429"/>
            <a:ext cx="3579222" cy="3303085"/>
            <a:chOff x="0" y="-57150"/>
            <a:chExt cx="942676" cy="869950"/>
          </a:xfrm>
        </p:grpSpPr>
        <p:sp>
          <p:nvSpPr>
            <p:cNvPr id="225" name="Google Shape;225;p19"/>
            <p:cNvSpPr/>
            <p:nvPr/>
          </p:nvSpPr>
          <p:spPr>
            <a:xfrm>
              <a:off x="0" y="0"/>
              <a:ext cx="942676" cy="240769"/>
            </a:xfrm>
            <a:custGeom>
              <a:rect b="b" l="l" r="r" t="t"/>
              <a:pathLst>
                <a:path extrusionOk="0" h="240769" w="942676">
                  <a:moveTo>
                    <a:pt x="32445" y="0"/>
                  </a:moveTo>
                  <a:lnTo>
                    <a:pt x="910230" y="0"/>
                  </a:lnTo>
                  <a:cubicBezTo>
                    <a:pt x="928149" y="0"/>
                    <a:pt x="942676" y="14526"/>
                    <a:pt x="942676" y="32445"/>
                  </a:cubicBezTo>
                  <a:lnTo>
                    <a:pt x="942676" y="208323"/>
                  </a:lnTo>
                  <a:cubicBezTo>
                    <a:pt x="942676" y="226242"/>
                    <a:pt x="928149" y="240769"/>
                    <a:pt x="910230" y="240769"/>
                  </a:cubicBezTo>
                  <a:lnTo>
                    <a:pt x="32445" y="240769"/>
                  </a:lnTo>
                  <a:cubicBezTo>
                    <a:pt x="23840" y="240769"/>
                    <a:pt x="15588" y="237350"/>
                    <a:pt x="9503" y="231266"/>
                  </a:cubicBezTo>
                  <a:cubicBezTo>
                    <a:pt x="3418" y="225181"/>
                    <a:pt x="0" y="216928"/>
                    <a:pt x="0" y="208323"/>
                  </a:cubicBezTo>
                  <a:lnTo>
                    <a:pt x="0" y="32445"/>
                  </a:lnTo>
                  <a:cubicBezTo>
                    <a:pt x="0" y="23840"/>
                    <a:pt x="3418" y="15588"/>
                    <a:pt x="9503" y="9503"/>
                  </a:cubicBezTo>
                  <a:cubicBezTo>
                    <a:pt x="15588" y="3418"/>
                    <a:pt x="23840" y="0"/>
                    <a:pt x="32445" y="0"/>
                  </a:cubicBez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7" name="Google Shape;227;p19"/>
          <p:cNvSpPr/>
          <p:nvPr/>
        </p:nvSpPr>
        <p:spPr>
          <a:xfrm rot="-5797339">
            <a:off x="15922547" y="555598"/>
            <a:ext cx="1631089" cy="1902145"/>
          </a:xfrm>
          <a:custGeom>
            <a:rect b="b" l="l" r="r" t="t"/>
            <a:pathLst>
              <a:path extrusionOk="0" h="1902145" w="1631089">
                <a:moveTo>
                  <a:pt x="0" y="0"/>
                </a:moveTo>
                <a:lnTo>
                  <a:pt x="1631090" y="0"/>
                </a:lnTo>
                <a:lnTo>
                  <a:pt x="1631090" y="1902145"/>
                </a:lnTo>
                <a:lnTo>
                  <a:pt x="0" y="190214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28" name="Google Shape;228;p19"/>
          <p:cNvGrpSpPr/>
          <p:nvPr/>
        </p:nvGrpSpPr>
        <p:grpSpPr>
          <a:xfrm>
            <a:off x="1082304" y="5477001"/>
            <a:ext cx="5025375" cy="2609977"/>
            <a:chOff x="0" y="-47625"/>
            <a:chExt cx="6700500" cy="3479969"/>
          </a:xfrm>
        </p:grpSpPr>
        <p:sp>
          <p:nvSpPr>
            <p:cNvPr id="229" name="Google Shape;229;p19"/>
            <p:cNvSpPr txBox="1"/>
            <p:nvPr/>
          </p:nvSpPr>
          <p:spPr>
            <a:xfrm>
              <a:off x="0" y="-47625"/>
              <a:ext cx="6700452" cy="9620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Answer 1</a:t>
              </a:r>
              <a:endParaRPr/>
            </a:p>
          </p:txBody>
        </p:sp>
        <p:sp>
          <p:nvSpPr>
            <p:cNvPr id="230" name="Google Shape;230;p19"/>
            <p:cNvSpPr txBox="1"/>
            <p:nvPr/>
          </p:nvSpPr>
          <p:spPr>
            <a:xfrm>
              <a:off x="0" y="1331744"/>
              <a:ext cx="6700500" cy="2100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Halloween presents a unique opportunity for businesses to connect with their audience through fun and themed campaigns.</a:t>
              </a:r>
              <a:endParaRPr/>
            </a:p>
          </p:txBody>
        </p:sp>
      </p:grpSp>
      <p:grpSp>
        <p:nvGrpSpPr>
          <p:cNvPr id="231" name="Google Shape;231;p19"/>
          <p:cNvGrpSpPr/>
          <p:nvPr/>
        </p:nvGrpSpPr>
        <p:grpSpPr>
          <a:xfrm>
            <a:off x="12400965" y="5477001"/>
            <a:ext cx="4584151" cy="2202727"/>
            <a:chOff x="0" y="-47625"/>
            <a:chExt cx="6112200" cy="2936969"/>
          </a:xfrm>
        </p:grpSpPr>
        <p:sp>
          <p:nvSpPr>
            <p:cNvPr id="232" name="Google Shape;232;p19"/>
            <p:cNvSpPr txBox="1"/>
            <p:nvPr/>
          </p:nvSpPr>
          <p:spPr>
            <a:xfrm>
              <a:off x="0" y="-47625"/>
              <a:ext cx="6112166" cy="9620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Answer 2</a:t>
              </a:r>
              <a:endParaRPr/>
            </a:p>
          </p:txBody>
        </p:sp>
        <p:sp>
          <p:nvSpPr>
            <p:cNvPr id="233" name="Google Shape;233;p19"/>
            <p:cNvSpPr txBox="1"/>
            <p:nvPr/>
          </p:nvSpPr>
          <p:spPr>
            <a:xfrm>
              <a:off x="0" y="1331744"/>
              <a:ext cx="6112200" cy="1557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000000"/>
                  </a:solidFill>
                  <a:latin typeface="Aleo"/>
                  <a:ea typeface="Aleo"/>
                  <a:cs typeface="Aleo"/>
                  <a:sym typeface="Aleo"/>
                </a:rPr>
                <a:t>It's the second-largest commercial holiday in the U.S., with billions spent annually.</a:t>
              </a:r>
              <a:endParaRPr/>
            </a:p>
          </p:txBody>
        </p:sp>
      </p:grpSp>
      <p:sp>
        <p:nvSpPr>
          <p:cNvPr id="234" name="Google Shape;234;p19"/>
          <p:cNvSpPr txBox="1"/>
          <p:nvPr/>
        </p:nvSpPr>
        <p:spPr>
          <a:xfrm>
            <a:off x="3594973" y="1315433"/>
            <a:ext cx="110982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u="none" strike="noStrike">
                <a:solidFill>
                  <a:srgbClr val="000000"/>
                </a:solidFill>
                <a:latin typeface="Cabin Sketch"/>
                <a:ea typeface="Cabin Sketch"/>
                <a:cs typeface="Cabin Sketch"/>
                <a:sym typeface="Cabin Sketch"/>
              </a:rPr>
              <a:t>WHY HALLOWEEN MARKETING?</a:t>
            </a:r>
            <a:endParaRPr/>
          </a:p>
        </p:txBody>
      </p:sp>
      <p:sp>
        <p:nvSpPr>
          <p:cNvPr id="235" name="Google Shape;235;p19"/>
          <p:cNvSpPr/>
          <p:nvPr/>
        </p:nvSpPr>
        <p:spPr>
          <a:xfrm>
            <a:off x="-1635092" y="611409"/>
            <a:ext cx="4220415" cy="3161475"/>
          </a:xfrm>
          <a:custGeom>
            <a:rect b="b" l="l" r="r" t="t"/>
            <a:pathLst>
              <a:path extrusionOk="0" h="3161475" w="4220415">
                <a:moveTo>
                  <a:pt x="0" y="0"/>
                </a:moveTo>
                <a:lnTo>
                  <a:pt x="4220415" y="0"/>
                </a:lnTo>
                <a:lnTo>
                  <a:pt x="4220415" y="3161474"/>
                </a:lnTo>
                <a:lnTo>
                  <a:pt x="0" y="3161474"/>
                </a:lnTo>
                <a:lnTo>
                  <a:pt x="0" y="0"/>
                </a:lnTo>
                <a:close/>
              </a:path>
            </a:pathLst>
          </a:custGeom>
          <a:blipFill rotWithShape="1">
            <a:blip r:embed="rId6">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19"/>
          <p:cNvSpPr/>
          <p:nvPr/>
        </p:nvSpPr>
        <p:spPr>
          <a:xfrm rot="-1418088">
            <a:off x="683206" y="2820063"/>
            <a:ext cx="1274844" cy="1486698"/>
          </a:xfrm>
          <a:custGeom>
            <a:rect b="b" l="l" r="r" t="t"/>
            <a:pathLst>
              <a:path extrusionOk="0" h="1486698" w="1274844">
                <a:moveTo>
                  <a:pt x="0" y="0"/>
                </a:moveTo>
                <a:lnTo>
                  <a:pt x="1274844" y="0"/>
                </a:lnTo>
                <a:lnTo>
                  <a:pt x="1274844" y="1486698"/>
                </a:lnTo>
                <a:lnTo>
                  <a:pt x="0" y="148669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19"/>
          <p:cNvSpPr/>
          <p:nvPr/>
        </p:nvSpPr>
        <p:spPr>
          <a:xfrm rot="1418965">
            <a:off x="15777424" y="9420472"/>
            <a:ext cx="2414724" cy="983451"/>
          </a:xfrm>
          <a:custGeom>
            <a:rect b="b" l="l" r="r" t="t"/>
            <a:pathLst>
              <a:path extrusionOk="0" h="983451" w="2414724">
                <a:moveTo>
                  <a:pt x="0" y="0"/>
                </a:moveTo>
                <a:lnTo>
                  <a:pt x="2414723" y="0"/>
                </a:lnTo>
                <a:lnTo>
                  <a:pt x="2414723" y="983451"/>
                </a:lnTo>
                <a:lnTo>
                  <a:pt x="0" y="98345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241" name="Shape 241"/>
        <p:cNvGrpSpPr/>
        <p:nvPr/>
      </p:nvGrpSpPr>
      <p:grpSpPr>
        <a:xfrm>
          <a:off x="0" y="0"/>
          <a:ext cx="0" cy="0"/>
          <a:chOff x="0" y="0"/>
          <a:chExt cx="0" cy="0"/>
        </a:xfrm>
      </p:grpSpPr>
      <p:grpSp>
        <p:nvGrpSpPr>
          <p:cNvPr id="242" name="Google Shape;242;p20"/>
          <p:cNvGrpSpPr/>
          <p:nvPr/>
        </p:nvGrpSpPr>
        <p:grpSpPr>
          <a:xfrm>
            <a:off x="-666737" y="-100275"/>
            <a:ext cx="20936258" cy="10487550"/>
            <a:chOff x="0" y="0"/>
            <a:chExt cx="27915010" cy="13983400"/>
          </a:xfrm>
        </p:grpSpPr>
        <p:sp>
          <p:nvSpPr>
            <p:cNvPr id="243" name="Google Shape;243;p20"/>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20"/>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5" name="Google Shape;245;p20"/>
          <p:cNvSpPr/>
          <p:nvPr/>
        </p:nvSpPr>
        <p:spPr>
          <a:xfrm rot="-2700000">
            <a:off x="5589459" y="5032264"/>
            <a:ext cx="5727835" cy="5634758"/>
          </a:xfrm>
          <a:custGeom>
            <a:rect b="b" l="l" r="r" t="t"/>
            <a:pathLst>
              <a:path extrusionOk="0" h="5634758" w="5727835">
                <a:moveTo>
                  <a:pt x="0" y="0"/>
                </a:moveTo>
                <a:lnTo>
                  <a:pt x="5727835" y="0"/>
                </a:lnTo>
                <a:lnTo>
                  <a:pt x="5727835" y="5634758"/>
                </a:lnTo>
                <a:lnTo>
                  <a:pt x="0" y="56347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20"/>
          <p:cNvSpPr/>
          <p:nvPr/>
        </p:nvSpPr>
        <p:spPr>
          <a:xfrm>
            <a:off x="3865361" y="-672991"/>
            <a:ext cx="7902110" cy="7773701"/>
          </a:xfrm>
          <a:custGeom>
            <a:rect b="b" l="l" r="r" t="t"/>
            <a:pathLst>
              <a:path extrusionOk="0" h="7773701" w="7902110">
                <a:moveTo>
                  <a:pt x="0" y="0"/>
                </a:moveTo>
                <a:lnTo>
                  <a:pt x="7902110" y="0"/>
                </a:lnTo>
                <a:lnTo>
                  <a:pt x="7902110" y="7773701"/>
                </a:lnTo>
                <a:lnTo>
                  <a:pt x="0" y="777370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20"/>
          <p:cNvSpPr/>
          <p:nvPr/>
        </p:nvSpPr>
        <p:spPr>
          <a:xfrm rot="-5319634">
            <a:off x="3083810" y="4300303"/>
            <a:ext cx="5424095" cy="3098514"/>
          </a:xfrm>
          <a:custGeom>
            <a:rect b="b" l="l" r="r" t="t"/>
            <a:pathLst>
              <a:path extrusionOk="0" h="3098514" w="5424095">
                <a:moveTo>
                  <a:pt x="0" y="0"/>
                </a:moveTo>
                <a:lnTo>
                  <a:pt x="5424095" y="0"/>
                </a:lnTo>
                <a:lnTo>
                  <a:pt x="5424095" y="3098514"/>
                </a:lnTo>
                <a:lnTo>
                  <a:pt x="0" y="30985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20"/>
          <p:cNvSpPr/>
          <p:nvPr/>
        </p:nvSpPr>
        <p:spPr>
          <a:xfrm>
            <a:off x="10320270" y="3205734"/>
            <a:ext cx="4819659" cy="4741339"/>
          </a:xfrm>
          <a:custGeom>
            <a:rect b="b" l="l" r="r" t="t"/>
            <a:pathLst>
              <a:path extrusionOk="0" h="4741339" w="4819659">
                <a:moveTo>
                  <a:pt x="0" y="0"/>
                </a:moveTo>
                <a:lnTo>
                  <a:pt x="4819658" y="0"/>
                </a:lnTo>
                <a:lnTo>
                  <a:pt x="4819658" y="4741340"/>
                </a:lnTo>
                <a:lnTo>
                  <a:pt x="0" y="474134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20"/>
          <p:cNvSpPr/>
          <p:nvPr/>
        </p:nvSpPr>
        <p:spPr>
          <a:xfrm>
            <a:off x="10320270" y="4555765"/>
            <a:ext cx="3623313" cy="5299178"/>
          </a:xfrm>
          <a:custGeom>
            <a:rect b="b" l="l" r="r" t="t"/>
            <a:pathLst>
              <a:path extrusionOk="0" h="5299178" w="3623313">
                <a:moveTo>
                  <a:pt x="0" y="0"/>
                </a:moveTo>
                <a:lnTo>
                  <a:pt x="3623313" y="0"/>
                </a:lnTo>
                <a:lnTo>
                  <a:pt x="3623313" y="5299178"/>
                </a:lnTo>
                <a:lnTo>
                  <a:pt x="0" y="529917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20"/>
          <p:cNvSpPr/>
          <p:nvPr/>
        </p:nvSpPr>
        <p:spPr>
          <a:xfrm rot="719078">
            <a:off x="8843905" y="118353"/>
            <a:ext cx="5693056" cy="6369853"/>
          </a:xfrm>
          <a:custGeom>
            <a:rect b="b" l="l" r="r" t="t"/>
            <a:pathLst>
              <a:path extrusionOk="0" h="6374436" w="5697152">
                <a:moveTo>
                  <a:pt x="0" y="0"/>
                </a:moveTo>
                <a:lnTo>
                  <a:pt x="5697152" y="0"/>
                </a:lnTo>
                <a:lnTo>
                  <a:pt x="5697152" y="6374435"/>
                </a:lnTo>
                <a:lnTo>
                  <a:pt x="0" y="637443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51" name="Google Shape;251;p20"/>
          <p:cNvGrpSpPr/>
          <p:nvPr/>
        </p:nvGrpSpPr>
        <p:grpSpPr>
          <a:xfrm>
            <a:off x="5929250" y="2066000"/>
            <a:ext cx="7041612" cy="7020804"/>
            <a:chOff x="0" y="0"/>
            <a:chExt cx="812800" cy="812800"/>
          </a:xfrm>
        </p:grpSpPr>
        <p:sp>
          <p:nvSpPr>
            <p:cNvPr id="252" name="Google Shape;25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BBD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20"/>
            <p:cNvSpPr txBox="1"/>
            <p:nvPr/>
          </p:nvSpPr>
          <p:spPr>
            <a:xfrm>
              <a:off x="76200" y="19050"/>
              <a:ext cx="660400" cy="717550"/>
            </a:xfrm>
            <a:prstGeom prst="rect">
              <a:avLst/>
            </a:prstGeom>
            <a:noFill/>
            <a:ln>
              <a:noFill/>
            </a:ln>
          </p:spPr>
          <p:txBody>
            <a:bodyPr anchorCtr="0" anchor="ctr" bIns="56275" lIns="56275" spcFirstLastPara="1" rIns="56275" wrap="square" tIns="56275">
              <a:noAutofit/>
            </a:bodyPr>
            <a:lstStyle/>
            <a:p>
              <a:pPr indent="0" lvl="0" marL="0" marR="0" rtl="0" algn="ctr">
                <a:lnSpc>
                  <a:spcPct val="1788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4" name="Google Shape;254;p20"/>
          <p:cNvSpPr txBox="1"/>
          <p:nvPr/>
        </p:nvSpPr>
        <p:spPr>
          <a:xfrm>
            <a:off x="6486679" y="2155277"/>
            <a:ext cx="6041100" cy="4604100"/>
          </a:xfrm>
          <a:prstGeom prst="rect">
            <a:avLst/>
          </a:prstGeom>
          <a:noFill/>
          <a:ln>
            <a:noFill/>
          </a:ln>
        </p:spPr>
        <p:txBody>
          <a:bodyPr anchorCtr="0" anchor="t" bIns="0" lIns="0" spcFirstLastPara="1" rIns="0" wrap="square" tIns="0">
            <a:spAutoFit/>
          </a:bodyPr>
          <a:lstStyle/>
          <a:p>
            <a:pPr indent="0" lvl="0" marL="0" marR="0" rtl="0" algn="ctr">
              <a:lnSpc>
                <a:spcPct val="105005"/>
              </a:lnSpc>
              <a:spcBef>
                <a:spcPts val="0"/>
              </a:spcBef>
              <a:spcAft>
                <a:spcPts val="0"/>
              </a:spcAft>
              <a:buNone/>
            </a:pPr>
            <a:r>
              <a:rPr b="1" lang="en-US" sz="29910">
                <a:solidFill>
                  <a:srgbClr val="000000"/>
                </a:solidFill>
                <a:latin typeface="Cabin Sketch"/>
                <a:ea typeface="Cabin Sketch"/>
                <a:cs typeface="Cabin Sketch"/>
                <a:sym typeface="Cabin Sketch"/>
              </a:rPr>
              <a:t>02.</a:t>
            </a:r>
            <a:endParaRPr/>
          </a:p>
        </p:txBody>
      </p:sp>
      <p:cxnSp>
        <p:nvCxnSpPr>
          <p:cNvPr id="255" name="Google Shape;255;p20"/>
          <p:cNvCxnSpPr/>
          <p:nvPr/>
        </p:nvCxnSpPr>
        <p:spPr>
          <a:xfrm>
            <a:off x="7947545" y="6460742"/>
            <a:ext cx="3119360" cy="0"/>
          </a:xfrm>
          <a:prstGeom prst="straightConnector1">
            <a:avLst/>
          </a:prstGeom>
          <a:noFill/>
          <a:ln cap="rnd" cmpd="sng" w="76200">
            <a:solidFill>
              <a:srgbClr val="A577AE"/>
            </a:solidFill>
            <a:prstDash val="dot"/>
            <a:round/>
            <a:headEnd len="sm" w="sm" type="none"/>
            <a:tailEnd len="sm" w="sm" type="none"/>
          </a:ln>
        </p:spPr>
      </p:cxnSp>
      <p:sp>
        <p:nvSpPr>
          <p:cNvPr id="256" name="Google Shape;256;p20"/>
          <p:cNvSpPr txBox="1"/>
          <p:nvPr/>
        </p:nvSpPr>
        <p:spPr>
          <a:xfrm>
            <a:off x="6561801" y="6628472"/>
            <a:ext cx="5776500" cy="196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6395">
                <a:solidFill>
                  <a:srgbClr val="000000"/>
                </a:solidFill>
                <a:latin typeface="Cabin Sketch"/>
                <a:ea typeface="Cabin Sketch"/>
                <a:cs typeface="Cabin Sketch"/>
                <a:sym typeface="Cabin Sketch"/>
              </a:rPr>
              <a:t>PROMOTIONS &amp; DISCOUNTS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DEF1"/>
        </a:solidFill>
      </p:bgPr>
    </p:bg>
    <p:spTree>
      <p:nvGrpSpPr>
        <p:cNvPr id="260" name="Shape 260"/>
        <p:cNvGrpSpPr/>
        <p:nvPr/>
      </p:nvGrpSpPr>
      <p:grpSpPr>
        <a:xfrm>
          <a:off x="0" y="0"/>
          <a:ext cx="0" cy="0"/>
          <a:chOff x="0" y="0"/>
          <a:chExt cx="0" cy="0"/>
        </a:xfrm>
      </p:grpSpPr>
      <p:grpSp>
        <p:nvGrpSpPr>
          <p:cNvPr id="261" name="Google Shape;261;p21"/>
          <p:cNvGrpSpPr/>
          <p:nvPr/>
        </p:nvGrpSpPr>
        <p:grpSpPr>
          <a:xfrm>
            <a:off x="-168088" y="-100275"/>
            <a:ext cx="20936258" cy="10487550"/>
            <a:chOff x="0" y="0"/>
            <a:chExt cx="27915010" cy="13983400"/>
          </a:xfrm>
        </p:grpSpPr>
        <p:sp>
          <p:nvSpPr>
            <p:cNvPr id="262" name="Google Shape;262;p21"/>
            <p:cNvSpPr/>
            <p:nvPr/>
          </p:nvSpPr>
          <p:spPr>
            <a:xfrm>
              <a:off x="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21"/>
            <p:cNvSpPr/>
            <p:nvPr/>
          </p:nvSpPr>
          <p:spPr>
            <a:xfrm>
              <a:off x="13931610" y="0"/>
              <a:ext cx="13983400" cy="13983400"/>
            </a:xfrm>
            <a:custGeom>
              <a:rect b="b" l="l" r="r" t="t"/>
              <a:pathLst>
                <a:path extrusionOk="0" h="13983400" w="13983400">
                  <a:moveTo>
                    <a:pt x="0" y="0"/>
                  </a:moveTo>
                  <a:lnTo>
                    <a:pt x="13983400" y="0"/>
                  </a:lnTo>
                  <a:lnTo>
                    <a:pt x="13983400" y="13983400"/>
                  </a:lnTo>
                  <a:lnTo>
                    <a:pt x="0" y="13983400"/>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4" name="Google Shape;264;p21"/>
          <p:cNvSpPr/>
          <p:nvPr/>
        </p:nvSpPr>
        <p:spPr>
          <a:xfrm rot="6640851">
            <a:off x="-2220494" y="3103537"/>
            <a:ext cx="5748983" cy="4306511"/>
          </a:xfrm>
          <a:custGeom>
            <a:rect b="b" l="l" r="r" t="t"/>
            <a:pathLst>
              <a:path extrusionOk="0" h="4306511" w="5748983">
                <a:moveTo>
                  <a:pt x="0" y="0"/>
                </a:moveTo>
                <a:lnTo>
                  <a:pt x="5748983" y="0"/>
                </a:lnTo>
                <a:lnTo>
                  <a:pt x="5748983" y="4306511"/>
                </a:lnTo>
                <a:lnTo>
                  <a:pt x="0" y="4306511"/>
                </a:lnTo>
                <a:lnTo>
                  <a:pt x="0" y="0"/>
                </a:lnTo>
                <a:close/>
              </a:path>
            </a:pathLst>
          </a:custGeom>
          <a:blipFill rotWithShape="1">
            <a:blip r:embed="rId4">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21"/>
          <p:cNvSpPr/>
          <p:nvPr/>
        </p:nvSpPr>
        <p:spPr>
          <a:xfrm>
            <a:off x="9384318" y="379856"/>
            <a:ext cx="7874982" cy="9354731"/>
          </a:xfrm>
          <a:custGeom>
            <a:rect b="b" l="l" r="r" t="t"/>
            <a:pathLst>
              <a:path extrusionOk="0" h="9354731" w="7874982">
                <a:moveTo>
                  <a:pt x="0" y="0"/>
                </a:moveTo>
                <a:lnTo>
                  <a:pt x="7874982" y="0"/>
                </a:lnTo>
                <a:lnTo>
                  <a:pt x="7874982" y="9354730"/>
                </a:lnTo>
                <a:lnTo>
                  <a:pt x="0" y="935473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6" name="Google Shape;266;p21"/>
          <p:cNvSpPr txBox="1"/>
          <p:nvPr/>
        </p:nvSpPr>
        <p:spPr>
          <a:xfrm>
            <a:off x="10943040" y="2584517"/>
            <a:ext cx="3870752" cy="7334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Diy Costumes</a:t>
            </a:r>
            <a:endParaRPr/>
          </a:p>
        </p:txBody>
      </p:sp>
      <p:sp>
        <p:nvSpPr>
          <p:cNvPr id="267" name="Google Shape;267;p21"/>
          <p:cNvSpPr txBox="1"/>
          <p:nvPr/>
        </p:nvSpPr>
        <p:spPr>
          <a:xfrm>
            <a:off x="10943040" y="4241102"/>
            <a:ext cx="4032753" cy="7321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Decoration Tips</a:t>
            </a:r>
            <a:endParaRPr/>
          </a:p>
        </p:txBody>
      </p:sp>
      <p:sp>
        <p:nvSpPr>
          <p:cNvPr id="268" name="Google Shape;268;p21"/>
          <p:cNvSpPr txBox="1"/>
          <p:nvPr/>
        </p:nvSpPr>
        <p:spPr>
          <a:xfrm>
            <a:off x="10943040" y="5726221"/>
            <a:ext cx="3870752" cy="7321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Spooky Stories</a:t>
            </a:r>
            <a:endParaRPr/>
          </a:p>
        </p:txBody>
      </p:sp>
      <p:sp>
        <p:nvSpPr>
          <p:cNvPr id="269" name="Google Shape;269;p21"/>
          <p:cNvSpPr txBox="1"/>
          <p:nvPr/>
        </p:nvSpPr>
        <p:spPr>
          <a:xfrm>
            <a:off x="10943040" y="7313574"/>
            <a:ext cx="4032753" cy="7321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4500" u="none" strike="noStrike">
                <a:solidFill>
                  <a:srgbClr val="000000"/>
                </a:solidFill>
                <a:latin typeface="Grand Hotel"/>
                <a:ea typeface="Grand Hotel"/>
                <a:cs typeface="Grand Hotel"/>
                <a:sym typeface="Grand Hotel"/>
              </a:rPr>
              <a:t>Special Recipes</a:t>
            </a:r>
            <a:endParaRPr/>
          </a:p>
        </p:txBody>
      </p:sp>
      <p:sp>
        <p:nvSpPr>
          <p:cNvPr id="270" name="Google Shape;270;p21"/>
          <p:cNvSpPr txBox="1"/>
          <p:nvPr/>
        </p:nvSpPr>
        <p:spPr>
          <a:xfrm>
            <a:off x="10943040" y="3442469"/>
            <a:ext cx="5226201"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271" name="Google Shape;271;p21"/>
          <p:cNvSpPr txBox="1"/>
          <p:nvPr/>
        </p:nvSpPr>
        <p:spPr>
          <a:xfrm>
            <a:off x="10943040" y="5028827"/>
            <a:ext cx="5226201"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272" name="Google Shape;272;p21"/>
          <p:cNvSpPr txBox="1"/>
          <p:nvPr/>
        </p:nvSpPr>
        <p:spPr>
          <a:xfrm>
            <a:off x="10943040" y="6619519"/>
            <a:ext cx="5226201"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273" name="Google Shape;273;p21"/>
          <p:cNvSpPr txBox="1"/>
          <p:nvPr/>
        </p:nvSpPr>
        <p:spPr>
          <a:xfrm>
            <a:off x="10943040" y="8133529"/>
            <a:ext cx="5226201"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000000"/>
                </a:solidFill>
                <a:latin typeface="Aleo"/>
                <a:ea typeface="Aleo"/>
                <a:cs typeface="Aleo"/>
                <a:sym typeface="Aleo"/>
              </a:rPr>
              <a:t>Elaborate on what you want to discuss. </a:t>
            </a:r>
            <a:endParaRPr/>
          </a:p>
        </p:txBody>
      </p:sp>
      <p:sp>
        <p:nvSpPr>
          <p:cNvPr id="274" name="Google Shape;274;p21"/>
          <p:cNvSpPr/>
          <p:nvPr/>
        </p:nvSpPr>
        <p:spPr>
          <a:xfrm flipH="1">
            <a:off x="1679953" y="497834"/>
            <a:ext cx="5255509" cy="9176286"/>
          </a:xfrm>
          <a:custGeom>
            <a:rect b="b" l="l" r="r" t="t"/>
            <a:pathLst>
              <a:path extrusionOk="0" h="9176286" w="5255509">
                <a:moveTo>
                  <a:pt x="5255509" y="0"/>
                </a:moveTo>
                <a:lnTo>
                  <a:pt x="0" y="0"/>
                </a:lnTo>
                <a:lnTo>
                  <a:pt x="0" y="9176286"/>
                </a:lnTo>
                <a:lnTo>
                  <a:pt x="5255509" y="9176286"/>
                </a:lnTo>
                <a:lnTo>
                  <a:pt x="5255509"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