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Cardo"/>
      <p:regular r:id="rId11"/>
      <p:bold r:id="rId12"/>
      <p:italic r:id="rId13"/>
    </p:embeddedFont>
    <p:embeddedFont>
      <p:font typeface="Alegreya Medium"/>
      <p:regular r:id="rId14"/>
      <p:bold r:id="rId15"/>
      <p:italic r:id="rId16"/>
      <p:boldItalic r:id="rId17"/>
    </p:embeddedFont>
    <p:embeddedFont>
      <p:font typeface="Alegreya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legreya-italic.fntdata"/><Relationship Id="rId11" Type="http://schemas.openxmlformats.org/officeDocument/2006/relationships/font" Target="fonts/Cardo-regular.fntdata"/><Relationship Id="rId10" Type="http://schemas.openxmlformats.org/officeDocument/2006/relationships/slide" Target="slides/slide5.xml"/><Relationship Id="rId21" Type="http://schemas.openxmlformats.org/officeDocument/2006/relationships/font" Target="fonts/Alegreya-boldItalic.fntdata"/><Relationship Id="rId13" Type="http://schemas.openxmlformats.org/officeDocument/2006/relationships/font" Target="fonts/Cardo-italic.fntdata"/><Relationship Id="rId12" Type="http://schemas.openxmlformats.org/officeDocument/2006/relationships/font" Target="fonts/Card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legreyaMedium-bold.fntdata"/><Relationship Id="rId14" Type="http://schemas.openxmlformats.org/officeDocument/2006/relationships/font" Target="fonts/AlegreyaMedium-regular.fntdata"/><Relationship Id="rId17" Type="http://schemas.openxmlformats.org/officeDocument/2006/relationships/font" Target="fonts/AlegreyaMedium-boldItalic.fntdata"/><Relationship Id="rId16" Type="http://schemas.openxmlformats.org/officeDocument/2006/relationships/font" Target="fonts/AlegreyaMedium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Alegreya-bold.fntdata"/><Relationship Id="rId6" Type="http://schemas.openxmlformats.org/officeDocument/2006/relationships/slide" Target="slides/slide1.xml"/><Relationship Id="rId18" Type="http://schemas.openxmlformats.org/officeDocument/2006/relationships/font" Target="fonts/Alegrey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1E353D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54168" l="43968" r="0" t="0"/>
          <a:stretch/>
        </p:blipFill>
        <p:spPr>
          <a:xfrm>
            <a:off x="-8350" y="6176125"/>
            <a:ext cx="1771023" cy="137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24" y="1173537"/>
            <a:ext cx="4075149" cy="521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-4351" r="0" t="51470"/>
          <a:stretch/>
        </p:blipFill>
        <p:spPr>
          <a:xfrm>
            <a:off x="2822750" y="1"/>
            <a:ext cx="3298427" cy="145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00" y="2327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0" l="27134" r="0" t="50037"/>
          <a:stretch/>
        </p:blipFill>
        <p:spPr>
          <a:xfrm>
            <a:off x="0" y="2325"/>
            <a:ext cx="3650099" cy="23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 b="50186" l="0" r="33497" t="0"/>
          <a:stretch/>
        </p:blipFill>
        <p:spPr>
          <a:xfrm>
            <a:off x="8036775" y="5659275"/>
            <a:ext cx="2659799" cy="189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400" y="3175"/>
            <a:ext cx="7736049" cy="59191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438407" y="2649427"/>
            <a:ext cx="7817039" cy="3549413"/>
          </a:xfrm>
          <a:custGeom>
            <a:rect b="b" l="l" r="r" t="t"/>
            <a:pathLst>
              <a:path extrusionOk="0" h="778380" w="1714263">
                <a:moveTo>
                  <a:pt x="1634844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698962"/>
                </a:lnTo>
                <a:cubicBezTo>
                  <a:pt x="43699" y="698962"/>
                  <a:pt x="79418" y="734301"/>
                  <a:pt x="79418" y="778380"/>
                </a:cubicBezTo>
                <a:lnTo>
                  <a:pt x="1634844" y="778380"/>
                </a:lnTo>
                <a:cubicBezTo>
                  <a:pt x="1634844" y="734680"/>
                  <a:pt x="1670184" y="698962"/>
                  <a:pt x="1714263" y="698962"/>
                </a:cubicBezTo>
                <a:lnTo>
                  <a:pt x="1714263" y="79418"/>
                </a:lnTo>
                <a:cubicBezTo>
                  <a:pt x="1670563" y="79418"/>
                  <a:pt x="1634844" y="44079"/>
                  <a:pt x="16348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C4AD9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4">
            <a:alphaModFix/>
          </a:blip>
          <a:srcRect b="19445" l="62604" r="0" t="0"/>
          <a:stretch/>
        </p:blipFill>
        <p:spPr>
          <a:xfrm>
            <a:off x="0" y="5095000"/>
            <a:ext cx="1200425" cy="245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 b="0" l="0" r="37694" t="24851"/>
          <a:stretch/>
        </p:blipFill>
        <p:spPr>
          <a:xfrm>
            <a:off x="8727275" y="0"/>
            <a:ext cx="1969300" cy="225804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/>
          <p:nvPr>
            <p:ph idx="2" type="pic"/>
          </p:nvPr>
        </p:nvSpPr>
        <p:spPr>
          <a:xfrm>
            <a:off x="1947000" y="2934050"/>
            <a:ext cx="6780300" cy="298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rdo"/>
              <a:buNone/>
              <a:defRPr b="1" i="0" sz="4400" u="none" cap="none" strike="noStrik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rdo"/>
              <a:buNone/>
              <a:defRPr b="1" sz="1800"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egreya"/>
              <a:buChar char="•"/>
              <a:defRPr i="0" sz="32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Char char="–"/>
              <a:defRPr i="0" sz="2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"/>
              <a:buChar char="•"/>
              <a:defRPr i="0" sz="24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–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»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7037926" y="1186427"/>
            <a:ext cx="13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Spirit of Life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Organization</a:t>
            </a: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5061091" y="5610293"/>
            <a:ext cx="4844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99" u="none" cap="none" strike="noStrike">
                <a:solidFill>
                  <a:srgbClr val="FFFFFF"/>
                </a:solidFill>
                <a:latin typeface="Alegreya Medium"/>
                <a:ea typeface="Alegreya Medium"/>
                <a:cs typeface="Alegreya Medium"/>
                <a:sym typeface="Alegreya Medium"/>
              </a:rPr>
              <a:t>Mag-alay ng dasal at magtirik ng kandila para sa mga yumao nating mahal sa buhay.</a:t>
            </a: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4876667" y="2437491"/>
            <a:ext cx="5213598" cy="62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ISANG MAPAYAPANG </a:t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4866207" y="2771006"/>
            <a:ext cx="5234518" cy="1842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78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UNDAS</a:t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54168" l="43968" r="0" t="0"/>
          <a:stretch/>
        </p:blipFill>
        <p:spPr>
          <a:xfrm>
            <a:off x="-8350" y="6176125"/>
            <a:ext cx="1771023" cy="137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424" y="1173537"/>
            <a:ext cx="4075149" cy="521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50" y="1634300"/>
            <a:ext cx="3483900" cy="4287900"/>
          </a:xfrm>
          <a:prstGeom prst="round2SameRect">
            <a:avLst>
              <a:gd fmla="val 48688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5600" y="1196031"/>
            <a:ext cx="273601" cy="55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1163" y="4613720"/>
            <a:ext cx="2724623" cy="4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 b="0" l="-4351" r="0" t="51470"/>
          <a:stretch/>
        </p:blipFill>
        <p:spPr>
          <a:xfrm>
            <a:off x="2822750" y="1"/>
            <a:ext cx="3298427" cy="145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0" y="2327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0" l="27134" r="0" t="50037"/>
          <a:stretch/>
        </p:blipFill>
        <p:spPr>
          <a:xfrm>
            <a:off x="0" y="2325"/>
            <a:ext cx="3650099" cy="23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756772" y="2953560"/>
            <a:ext cx="7178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ISANG MAPAYAPANG 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1742370" y="3453498"/>
            <a:ext cx="72072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841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UNDAS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2604492" y="5936748"/>
            <a:ext cx="5483025" cy="66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3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Mag-alay ng dasal at magtirik ng kandila para sa mga yumao nating mahal sa buhay.</a:t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8170382" y="727425"/>
            <a:ext cx="1765618" cy="297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Nov 1 &amp; 2 2024</a:t>
            </a: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4">
            <a:alphaModFix/>
          </a:blip>
          <a:srcRect b="50186" l="0" r="33497" t="0"/>
          <a:stretch/>
        </p:blipFill>
        <p:spPr>
          <a:xfrm>
            <a:off x="8036775" y="5659275"/>
            <a:ext cx="2659799" cy="1894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7"/>
          <p:cNvGrpSpPr/>
          <p:nvPr/>
        </p:nvGrpSpPr>
        <p:grpSpPr>
          <a:xfrm>
            <a:off x="754800" y="714751"/>
            <a:ext cx="1773426" cy="568775"/>
            <a:chOff x="6595600" y="1186427"/>
            <a:chExt cx="1773426" cy="568775"/>
          </a:xfrm>
        </p:grpSpPr>
        <p:sp>
          <p:nvSpPr>
            <p:cNvPr id="123" name="Google Shape;123;p17"/>
            <p:cNvSpPr txBox="1"/>
            <p:nvPr/>
          </p:nvSpPr>
          <p:spPr>
            <a:xfrm>
              <a:off x="7037926" y="1186427"/>
              <a:ext cx="1331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legreya"/>
                  <a:ea typeface="Alegreya"/>
                  <a:cs typeface="Alegreya"/>
                  <a:sym typeface="Alegreya"/>
                </a:rPr>
                <a:t>Spirit of Life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legreya"/>
                  <a:ea typeface="Alegreya"/>
                  <a:cs typeface="Alegreya"/>
                  <a:sym typeface="Alegreya"/>
                </a:rPr>
                <a:t>Organization</a:t>
              </a:r>
              <a:endParaRPr/>
            </a:p>
          </p:txBody>
        </p:sp>
        <p:pic>
          <p:nvPicPr>
            <p:cNvPr id="124" name="Google Shape;12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95600" y="1196031"/>
              <a:ext cx="273601" cy="5591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2899" y="906665"/>
            <a:ext cx="1215826" cy="169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400" y="3175"/>
            <a:ext cx="7736049" cy="591912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/>
          <p:nvPr/>
        </p:nvSpPr>
        <p:spPr>
          <a:xfrm>
            <a:off x="1438407" y="2649427"/>
            <a:ext cx="7815154" cy="3548557"/>
          </a:xfrm>
          <a:custGeom>
            <a:rect b="b" l="l" r="r" t="t"/>
            <a:pathLst>
              <a:path extrusionOk="0" h="778380" w="1714263">
                <a:moveTo>
                  <a:pt x="1634844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698962"/>
                </a:lnTo>
                <a:cubicBezTo>
                  <a:pt x="43699" y="698962"/>
                  <a:pt x="79418" y="734301"/>
                  <a:pt x="79418" y="778380"/>
                </a:cubicBezTo>
                <a:lnTo>
                  <a:pt x="1634844" y="778380"/>
                </a:lnTo>
                <a:cubicBezTo>
                  <a:pt x="1634844" y="734680"/>
                  <a:pt x="1670184" y="698962"/>
                  <a:pt x="1714263" y="698962"/>
                </a:cubicBezTo>
                <a:lnTo>
                  <a:pt x="1714263" y="79418"/>
                </a:lnTo>
                <a:cubicBezTo>
                  <a:pt x="1670563" y="79418"/>
                  <a:pt x="1634844" y="44079"/>
                  <a:pt x="16348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C4AD9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3168049" y="498739"/>
            <a:ext cx="4355902" cy="712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Isang Mapayapang 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3160682" y="1049284"/>
            <a:ext cx="4370636" cy="1533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UNDAS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3983925" y="6411042"/>
            <a:ext cx="2724150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1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May your prayers be heard</a:t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5">
            <a:alphaModFix/>
          </a:blip>
          <a:srcRect b="19445" l="62604" r="0" t="0"/>
          <a:stretch/>
        </p:blipFill>
        <p:spPr>
          <a:xfrm>
            <a:off x="0" y="5095000"/>
            <a:ext cx="1200425" cy="245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b="0" l="0" r="37694" t="24851"/>
          <a:stretch/>
        </p:blipFill>
        <p:spPr>
          <a:xfrm>
            <a:off x="8727275" y="0"/>
            <a:ext cx="1969300" cy="225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4725" y="2929299"/>
            <a:ext cx="6763653" cy="298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2224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756000" y="2160753"/>
            <a:ext cx="3124341" cy="4643247"/>
          </a:xfrm>
          <a:custGeom>
            <a:rect b="b" l="l" r="r" t="t"/>
            <a:pathLst>
              <a:path extrusionOk="0" h="1664035" w="1119693">
                <a:moveTo>
                  <a:pt x="0" y="0"/>
                </a:moveTo>
                <a:lnTo>
                  <a:pt x="1119693" y="0"/>
                </a:lnTo>
                <a:lnTo>
                  <a:pt x="111969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C4AD9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4" name="Google Shape;144;p19"/>
          <p:cNvSpPr/>
          <p:nvPr/>
        </p:nvSpPr>
        <p:spPr>
          <a:xfrm>
            <a:off x="4196066" y="2160753"/>
            <a:ext cx="5739934" cy="4643247"/>
          </a:xfrm>
          <a:custGeom>
            <a:rect b="b" l="l" r="r" t="t"/>
            <a:pathLst>
              <a:path extrusionOk="0" h="1664035" w="2057063">
                <a:moveTo>
                  <a:pt x="0" y="0"/>
                </a:moveTo>
                <a:lnTo>
                  <a:pt x="2057063" y="0"/>
                </a:lnTo>
                <a:lnTo>
                  <a:pt x="205706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C4AD95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145" name="Google Shape;145;p19"/>
          <p:cNvGrpSpPr/>
          <p:nvPr/>
        </p:nvGrpSpPr>
        <p:grpSpPr>
          <a:xfrm>
            <a:off x="1211882" y="1900604"/>
            <a:ext cx="2212604" cy="621478"/>
            <a:chOff x="0" y="-19117"/>
            <a:chExt cx="812800" cy="228300"/>
          </a:xfrm>
        </p:grpSpPr>
        <p:sp>
          <p:nvSpPr>
            <p:cNvPr id="146" name="Google Shape;146;p19"/>
            <p:cNvSpPr/>
            <p:nvPr/>
          </p:nvSpPr>
          <p:spPr>
            <a:xfrm>
              <a:off x="0" y="0"/>
              <a:ext cx="812800" cy="190059"/>
            </a:xfrm>
            <a:custGeom>
              <a:rect b="b" l="l" r="r" t="t"/>
              <a:pathLst>
                <a:path extrusionOk="0" h="19005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C4AD95"/>
            </a:solidFill>
            <a:ln>
              <a:noFill/>
            </a:ln>
          </p:spPr>
        </p:sp>
        <p:sp>
          <p:nvSpPr>
            <p:cNvPr id="147" name="Google Shape;147;p19"/>
            <p:cNvSpPr txBox="1"/>
            <p:nvPr/>
          </p:nvSpPr>
          <p:spPr>
            <a:xfrm>
              <a:off x="0" y="-19117"/>
              <a:ext cx="8127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rdo"/>
                  <a:ea typeface="Cardo"/>
                  <a:cs typeface="Cardo"/>
                  <a:sym typeface="Cardo"/>
                </a:rPr>
                <a:t>Fonts</a:t>
              </a:r>
              <a:endParaRPr/>
            </a:p>
          </p:txBody>
        </p:sp>
      </p:grpSp>
      <p:sp>
        <p:nvSpPr>
          <p:cNvPr id="148" name="Google Shape;148;p19"/>
          <p:cNvSpPr txBox="1"/>
          <p:nvPr/>
        </p:nvSpPr>
        <p:spPr>
          <a:xfrm>
            <a:off x="1981520" y="539258"/>
            <a:ext cx="6728960" cy="85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RESOURCES</a:t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585709" y="2650991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This</a:t>
            </a:r>
            <a:r>
              <a:rPr b="0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uses the following free fonts: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1223242" y="4713409"/>
            <a:ext cx="2189857" cy="1684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You can find these fonts online too.</a:t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1257327" y="1416286"/>
            <a:ext cx="8177347" cy="262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Use these design resources in your Canva Presentation.</a:t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1342833" y="3364408"/>
            <a:ext cx="1950675" cy="149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TITLES AND HEADER:</a:t>
            </a:r>
            <a:endParaRPr/>
          </a:p>
        </p:txBody>
      </p:sp>
      <p:grpSp>
        <p:nvGrpSpPr>
          <p:cNvPr id="153" name="Google Shape;153;p19"/>
          <p:cNvGrpSpPr/>
          <p:nvPr/>
        </p:nvGrpSpPr>
        <p:grpSpPr>
          <a:xfrm>
            <a:off x="1211882" y="5299245"/>
            <a:ext cx="2212604" cy="621478"/>
            <a:chOff x="0" y="-21606"/>
            <a:chExt cx="812800" cy="228300"/>
          </a:xfrm>
        </p:grpSpPr>
        <p:sp>
          <p:nvSpPr>
            <p:cNvPr id="154" name="Google Shape;154;p19"/>
            <p:cNvSpPr/>
            <p:nvPr/>
          </p:nvSpPr>
          <p:spPr>
            <a:xfrm>
              <a:off x="0" y="0"/>
              <a:ext cx="812800" cy="190059"/>
            </a:xfrm>
            <a:custGeom>
              <a:rect b="b" l="l" r="r" t="t"/>
              <a:pathLst>
                <a:path extrusionOk="0" h="19005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C4AD95"/>
            </a:solidFill>
            <a:ln>
              <a:noFill/>
            </a:ln>
          </p:spPr>
        </p:sp>
        <p:sp>
          <p:nvSpPr>
            <p:cNvPr id="155" name="Google Shape;155;p19"/>
            <p:cNvSpPr txBox="1"/>
            <p:nvPr/>
          </p:nvSpPr>
          <p:spPr>
            <a:xfrm>
              <a:off x="0" y="-21606"/>
              <a:ext cx="8127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rdo"/>
                  <a:ea typeface="Cardo"/>
                  <a:cs typeface="Cardo"/>
                  <a:sym typeface="Cardo"/>
                </a:rPr>
                <a:t>Colors</a:t>
              </a:r>
              <a:endParaRPr/>
            </a:p>
          </p:txBody>
        </p:sp>
      </p:grpSp>
      <p:grpSp>
        <p:nvGrpSpPr>
          <p:cNvPr id="156" name="Google Shape;156;p19"/>
          <p:cNvGrpSpPr/>
          <p:nvPr/>
        </p:nvGrpSpPr>
        <p:grpSpPr>
          <a:xfrm>
            <a:off x="5703583" y="1916605"/>
            <a:ext cx="2725160" cy="621469"/>
            <a:chOff x="0" y="-13240"/>
            <a:chExt cx="1001100" cy="228300"/>
          </a:xfrm>
        </p:grpSpPr>
        <p:sp>
          <p:nvSpPr>
            <p:cNvPr id="157" name="Google Shape;157;p19"/>
            <p:cNvSpPr/>
            <p:nvPr/>
          </p:nvSpPr>
          <p:spPr>
            <a:xfrm>
              <a:off x="0" y="0"/>
              <a:ext cx="1001004" cy="190059"/>
            </a:xfrm>
            <a:custGeom>
              <a:rect b="b" l="l" r="r" t="t"/>
              <a:pathLst>
                <a:path extrusionOk="0" h="190059" w="1001004">
                  <a:moveTo>
                    <a:pt x="0" y="0"/>
                  </a:moveTo>
                  <a:lnTo>
                    <a:pt x="1001004" y="0"/>
                  </a:lnTo>
                  <a:lnTo>
                    <a:pt x="1001004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C4AD95"/>
            </a:solidFill>
            <a:ln>
              <a:noFill/>
            </a:ln>
          </p:spPr>
        </p:sp>
        <p:sp>
          <p:nvSpPr>
            <p:cNvPr id="158" name="Google Shape;158;p19"/>
            <p:cNvSpPr txBox="1"/>
            <p:nvPr/>
          </p:nvSpPr>
          <p:spPr>
            <a:xfrm>
              <a:off x="0" y="-13240"/>
              <a:ext cx="10011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rdo"/>
                  <a:ea typeface="Cardo"/>
                  <a:cs typeface="Cardo"/>
                  <a:sym typeface="Cardo"/>
                </a:rPr>
                <a:t>Design Elements</a:t>
              </a:r>
              <a:endParaRPr/>
            </a:p>
          </p:txBody>
        </p:sp>
      </p:grpSp>
      <p:sp>
        <p:nvSpPr>
          <p:cNvPr id="159" name="Google Shape;159;p19"/>
          <p:cNvSpPr txBox="1"/>
          <p:nvPr/>
        </p:nvSpPr>
        <p:spPr>
          <a:xfrm>
            <a:off x="1585776" y="4309549"/>
            <a:ext cx="1464790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Alegreya</a:t>
            </a:r>
            <a:endParaRPr/>
          </a:p>
        </p:txBody>
      </p:sp>
      <p:sp>
        <p:nvSpPr>
          <p:cNvPr id="160" name="Google Shape;160;p19"/>
          <p:cNvSpPr txBox="1"/>
          <p:nvPr/>
        </p:nvSpPr>
        <p:spPr>
          <a:xfrm>
            <a:off x="1440880" y="3599866"/>
            <a:ext cx="1754580" cy="192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Cardo</a:t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72679" y="6104067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A2224"/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1772516" y="6104067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4A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2969843" y="6104067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E35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1342833" y="4020617"/>
            <a:ext cx="1950675" cy="149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BODY COPY:</a:t>
            </a: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2372352" y="6104067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A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4465565" y="5739342"/>
            <a:ext cx="1909018" cy="332286"/>
          </a:xfrm>
          <a:custGeom>
            <a:rect b="b" l="l" r="r" t="t"/>
            <a:pathLst>
              <a:path extrusionOk="0" h="332286" w="1909018">
                <a:moveTo>
                  <a:pt x="0" y="0"/>
                </a:moveTo>
                <a:lnTo>
                  <a:pt x="1909018" y="0"/>
                </a:lnTo>
                <a:lnTo>
                  <a:pt x="1909018" y="332287"/>
                </a:lnTo>
                <a:lnTo>
                  <a:pt x="0" y="33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550" y="4787925"/>
            <a:ext cx="1811753" cy="17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800" y="2857025"/>
            <a:ext cx="1950674" cy="249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0025" y="4741695"/>
            <a:ext cx="737725" cy="150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3400" y="2807773"/>
            <a:ext cx="953642" cy="13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4500" y="2943513"/>
            <a:ext cx="1878973" cy="143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2224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 b="1845" l="0" r="0" t="0"/>
          <a:stretch/>
        </p:blipFill>
        <p:spPr>
          <a:xfrm>
            <a:off x="222600" y="3175"/>
            <a:ext cx="10061676" cy="755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/>
          <p:nvPr/>
        </p:nvSpPr>
        <p:spPr>
          <a:xfrm>
            <a:off x="756000" y="1081594"/>
            <a:ext cx="9178835" cy="5551997"/>
          </a:xfrm>
          <a:custGeom>
            <a:rect b="b" l="l" r="r" t="t"/>
            <a:pathLst>
              <a:path extrusionOk="0" h="1989963" w="3289905">
                <a:moveTo>
                  <a:pt x="0" y="0"/>
                </a:moveTo>
                <a:lnTo>
                  <a:pt x="3289905" y="0"/>
                </a:lnTo>
                <a:lnTo>
                  <a:pt x="3289905" y="1989963"/>
                </a:lnTo>
                <a:lnTo>
                  <a:pt x="0" y="1989963"/>
                </a:lnTo>
                <a:close/>
              </a:path>
            </a:pathLst>
          </a:custGeom>
          <a:solidFill>
            <a:srgbClr val="1A2224"/>
          </a:solidFill>
          <a:ln cap="sq" cmpd="sng" w="19050">
            <a:solidFill>
              <a:srgbClr val="C4AD9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8" name="Google Shape;178;p20"/>
          <p:cNvSpPr txBox="1"/>
          <p:nvPr/>
        </p:nvSpPr>
        <p:spPr>
          <a:xfrm>
            <a:off x="2285735" y="4668864"/>
            <a:ext cx="2276177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for the presentation template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6957400" y="4668864"/>
            <a:ext cx="1159520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For the photos 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5872881" y="3551511"/>
            <a:ext cx="33285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PEXELS AND PIXABAY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756000" y="1412898"/>
            <a:ext cx="9180000" cy="85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AB8"/>
                </a:solidFill>
                <a:latin typeface="Cardo"/>
                <a:ea typeface="Cardo"/>
                <a:cs typeface="Cardo"/>
                <a:sym typeface="Cardo"/>
              </a:rPr>
              <a:t>CREDITS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2003572" y="2336772"/>
            <a:ext cx="66849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everyone to use thanks to the following:</a:t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756000" y="5558476"/>
            <a:ext cx="9180000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500" u="none" cap="none" strike="noStrike">
                <a:solidFill>
                  <a:srgbClr val="FFFAB8"/>
                </a:solidFill>
                <a:latin typeface="Alegreya"/>
                <a:ea typeface="Alegreya"/>
                <a:cs typeface="Alegreya"/>
                <a:sym typeface="Alegreya"/>
              </a:rPr>
              <a:t>HAPPY DESIGNING!</a:t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450" y="3597100"/>
            <a:ext cx="3386752" cy="849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sang Mapayapang Undas Poster">
  <a:themeElements>
    <a:clrScheme name="Office">
      <a:dk1>
        <a:srgbClr val="1A2224"/>
      </a:dk1>
      <a:lt1>
        <a:srgbClr val="FFFAB8"/>
      </a:lt1>
      <a:dk2>
        <a:srgbClr val="1E353D"/>
      </a:dk2>
      <a:lt2>
        <a:srgbClr val="FFFFFF"/>
      </a:lt2>
      <a:accent1>
        <a:srgbClr val="C4AD95"/>
      </a:accent1>
      <a:accent2>
        <a:srgbClr val="C4AD95"/>
      </a:accent2>
      <a:accent3>
        <a:srgbClr val="C4AD95"/>
      </a:accent3>
      <a:accent4>
        <a:srgbClr val="C4AD95"/>
      </a:accent4>
      <a:accent5>
        <a:srgbClr val="C4AD95"/>
      </a:accent5>
      <a:accent6>
        <a:srgbClr val="C4AD95"/>
      </a:accent6>
      <a:hlink>
        <a:srgbClr val="FFFAB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