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Butcherman"/>
      <p:regular r:id="rId9"/>
    </p:embeddedFont>
    <p:embeddedFont>
      <p:font typeface="Poppins"/>
      <p:bold r:id="rId10"/>
      <p:boldItalic r:id="rId11"/>
    </p:embeddedFont>
    <p:embeddedFont>
      <p:font typeface="Poppins Black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Italic.fntdata"/><Relationship Id="rId10" Type="http://schemas.openxmlformats.org/officeDocument/2006/relationships/font" Target="fonts/Poppins-bold.fntdata"/><Relationship Id="rId13" Type="http://schemas.openxmlformats.org/officeDocument/2006/relationships/font" Target="fonts/PoppinsBlack-boldItalic.fntdata"/><Relationship Id="rId12" Type="http://schemas.openxmlformats.org/officeDocument/2006/relationships/font" Target="fonts/Poppins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utcherma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.png"/><Relationship Id="rId13" Type="http://schemas.openxmlformats.org/officeDocument/2006/relationships/image" Target="../media/image13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A05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4200" y="-474475"/>
            <a:ext cx="11166499" cy="1116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325" y="2602548"/>
            <a:ext cx="4645400" cy="65147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 rot="-1772027">
            <a:off x="5148585" y="5319952"/>
            <a:ext cx="3419174" cy="4035506"/>
          </a:xfrm>
          <a:custGeom>
            <a:rect b="b" l="l" r="r" t="t"/>
            <a:pathLst>
              <a:path extrusionOk="0" h="4035506" w="3419174">
                <a:moveTo>
                  <a:pt x="0" y="0"/>
                </a:moveTo>
                <a:lnTo>
                  <a:pt x="3419174" y="0"/>
                </a:lnTo>
                <a:lnTo>
                  <a:pt x="3419174" y="4035506"/>
                </a:lnTo>
                <a:lnTo>
                  <a:pt x="0" y="4035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rot="1820276">
            <a:off x="-640293" y="5266538"/>
            <a:ext cx="3419174" cy="4035506"/>
          </a:xfrm>
          <a:custGeom>
            <a:rect b="b" l="l" r="r" t="t"/>
            <a:pathLst>
              <a:path extrusionOk="0" h="4035506" w="3419174">
                <a:moveTo>
                  <a:pt x="0" y="0"/>
                </a:moveTo>
                <a:lnTo>
                  <a:pt x="3419175" y="0"/>
                </a:lnTo>
                <a:lnTo>
                  <a:pt x="3419175" y="4035506"/>
                </a:lnTo>
                <a:lnTo>
                  <a:pt x="0" y="4035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23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flipH="1">
            <a:off x="-1251431" y="7797101"/>
            <a:ext cx="3178775" cy="994090"/>
          </a:xfrm>
          <a:custGeom>
            <a:rect b="b" l="l" r="r" t="t"/>
            <a:pathLst>
              <a:path extrusionOk="0" h="994090" w="3178775">
                <a:moveTo>
                  <a:pt x="3178775" y="0"/>
                </a:moveTo>
                <a:lnTo>
                  <a:pt x="0" y="0"/>
                </a:lnTo>
                <a:lnTo>
                  <a:pt x="0" y="994090"/>
                </a:lnTo>
                <a:lnTo>
                  <a:pt x="3178775" y="994090"/>
                </a:lnTo>
                <a:lnTo>
                  <a:pt x="317877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5527818" y="7797101"/>
            <a:ext cx="3178775" cy="994090"/>
          </a:xfrm>
          <a:custGeom>
            <a:rect b="b" l="l" r="r" t="t"/>
            <a:pathLst>
              <a:path extrusionOk="0" h="994090" w="3178775">
                <a:moveTo>
                  <a:pt x="0" y="0"/>
                </a:moveTo>
                <a:lnTo>
                  <a:pt x="3178775" y="0"/>
                </a:lnTo>
                <a:lnTo>
                  <a:pt x="3178775" y="994090"/>
                </a:lnTo>
                <a:lnTo>
                  <a:pt x="0" y="994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0" name="Google Shape;90;p13"/>
          <p:cNvGrpSpPr/>
          <p:nvPr/>
        </p:nvGrpSpPr>
        <p:grpSpPr>
          <a:xfrm>
            <a:off x="0" y="8354991"/>
            <a:ext cx="7560000" cy="2337009"/>
            <a:chOff x="0" y="-47625"/>
            <a:chExt cx="2709333" cy="83753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2709333" cy="789906"/>
            </a:xfrm>
            <a:custGeom>
              <a:rect b="b" l="l" r="r" t="t"/>
              <a:pathLst>
                <a:path extrusionOk="0" h="789906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789906"/>
                  </a:lnTo>
                  <a:lnTo>
                    <a:pt x="0" y="789906"/>
                  </a:lnTo>
                  <a:close/>
                </a:path>
              </a:pathLst>
            </a:custGeom>
            <a:solidFill>
              <a:srgbClr val="181D1E"/>
            </a:solidFill>
            <a:ln>
              <a:noFill/>
            </a:ln>
          </p:spPr>
        </p:sp>
        <p:sp>
          <p:nvSpPr>
            <p:cNvPr id="92" name="Google Shape;92;p13"/>
            <p:cNvSpPr txBox="1"/>
            <p:nvPr/>
          </p:nvSpPr>
          <p:spPr>
            <a:xfrm>
              <a:off x="0" y="-47625"/>
              <a:ext cx="2709333" cy="837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3"/>
          <p:cNvSpPr/>
          <p:nvPr/>
        </p:nvSpPr>
        <p:spPr>
          <a:xfrm rot="-913046">
            <a:off x="5415948" y="501113"/>
            <a:ext cx="1247136" cy="1926755"/>
          </a:xfrm>
          <a:custGeom>
            <a:rect b="b" l="l" r="r" t="t"/>
            <a:pathLst>
              <a:path extrusionOk="0" h="1926629" w="1247054">
                <a:moveTo>
                  <a:pt x="0" y="0"/>
                </a:moveTo>
                <a:lnTo>
                  <a:pt x="1247054" y="0"/>
                </a:lnTo>
                <a:lnTo>
                  <a:pt x="1247054" y="1926629"/>
                </a:lnTo>
                <a:lnTo>
                  <a:pt x="0" y="1926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 flipH="1" rot="919315">
            <a:off x="887147" y="501704"/>
            <a:ext cx="1247054" cy="1926629"/>
          </a:xfrm>
          <a:custGeom>
            <a:rect b="b" l="l" r="r" t="t"/>
            <a:pathLst>
              <a:path extrusionOk="0" h="1926629" w="1247054">
                <a:moveTo>
                  <a:pt x="1247054" y="0"/>
                </a:moveTo>
                <a:lnTo>
                  <a:pt x="0" y="0"/>
                </a:lnTo>
                <a:lnTo>
                  <a:pt x="0" y="1926629"/>
                </a:lnTo>
                <a:lnTo>
                  <a:pt x="1247054" y="1926629"/>
                </a:lnTo>
                <a:lnTo>
                  <a:pt x="1247054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 txBox="1"/>
          <p:nvPr/>
        </p:nvSpPr>
        <p:spPr>
          <a:xfrm>
            <a:off x="378000" y="3405910"/>
            <a:ext cx="6804000" cy="2708700"/>
          </a:xfrm>
          <a:prstGeom prst="rect">
            <a:avLst/>
          </a:prstGeom>
          <a:noFill/>
          <a:ln>
            <a:noFill/>
          </a:ln>
          <a:effectLst>
            <a:outerShdw rotWithShape="0" algn="bl" dir="3660000" dist="85725">
              <a:schemeClr val="dk1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FFFF"/>
                </a:solidFill>
                <a:latin typeface="Butcherman"/>
                <a:ea typeface="Butcherman"/>
                <a:cs typeface="Butcherman"/>
                <a:sym typeface="Butcherman"/>
              </a:rPr>
              <a:t>HALLOWEEN PARTY 2024</a:t>
            </a:r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>
            <a:off x="1375033" y="6238375"/>
            <a:ext cx="4809935" cy="813581"/>
            <a:chOff x="0" y="-47625"/>
            <a:chExt cx="1488498" cy="251773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1488498" cy="204148"/>
            </a:xfrm>
            <a:custGeom>
              <a:rect b="b" l="l" r="r" t="t"/>
              <a:pathLst>
                <a:path extrusionOk="0" h="204148" w="1488498">
                  <a:moveTo>
                    <a:pt x="0" y="0"/>
                  </a:moveTo>
                  <a:lnTo>
                    <a:pt x="1488498" y="0"/>
                  </a:lnTo>
                  <a:lnTo>
                    <a:pt x="1488498" y="204148"/>
                  </a:lnTo>
                  <a:lnTo>
                    <a:pt x="0" y="204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8" name="Google Shape;98;p13"/>
            <p:cNvSpPr txBox="1"/>
            <p:nvPr/>
          </p:nvSpPr>
          <p:spPr>
            <a:xfrm>
              <a:off x="0" y="-47625"/>
              <a:ext cx="1488498" cy="251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1540177" y="6580622"/>
            <a:ext cx="282981" cy="282981"/>
            <a:chOff x="0" y="0"/>
            <a:chExt cx="812800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1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3"/>
          <p:cNvSpPr txBox="1"/>
          <p:nvPr/>
        </p:nvSpPr>
        <p:spPr>
          <a:xfrm>
            <a:off x="2032182" y="6514739"/>
            <a:ext cx="34956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79" u="none" cap="none" strike="noStrike">
                <a:solidFill>
                  <a:srgbClr val="F7A051"/>
                </a:solidFill>
                <a:latin typeface="Poppins Black"/>
                <a:ea typeface="Poppins Black"/>
                <a:cs typeface="Poppins Black"/>
                <a:sym typeface="Poppins Black"/>
              </a:rPr>
              <a:t>ANYWHERE VENUE</a:t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>
            <a:off x="5737398" y="6580622"/>
            <a:ext cx="282981" cy="282981"/>
            <a:chOff x="0" y="0"/>
            <a:chExt cx="812800" cy="812800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1D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13"/>
          <p:cNvSpPr txBox="1"/>
          <p:nvPr/>
        </p:nvSpPr>
        <p:spPr>
          <a:xfrm>
            <a:off x="1663238" y="7318655"/>
            <a:ext cx="4191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7A051"/>
                </a:solidFill>
                <a:latin typeface="Poppins"/>
                <a:ea typeface="Poppins"/>
                <a:cs typeface="Poppins"/>
                <a:sym typeface="Poppins"/>
              </a:rPr>
              <a:t>123 STREET NAME, ANYWHERE CITY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625072" y="8292314"/>
            <a:ext cx="6267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9:00PM - 3:00AM</a:t>
            </a: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 rot="10800000">
            <a:off x="2389348" y="8849372"/>
            <a:ext cx="0" cy="1481138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09" name="Google Shape;109;p13"/>
          <p:cNvSpPr txBox="1"/>
          <p:nvPr/>
        </p:nvSpPr>
        <p:spPr>
          <a:xfrm>
            <a:off x="672803" y="9666632"/>
            <a:ext cx="1254934" cy="208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5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FEATURING</a:t>
            </a:r>
            <a:r>
              <a:rPr b="1" i="0" lang="en-US" sz="1185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520748" y="9950492"/>
            <a:ext cx="155904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73" u="none" cap="none" strike="noStrike">
                <a:solidFill>
                  <a:srgbClr val="F7A051"/>
                </a:solidFill>
                <a:latin typeface="Butcherman"/>
                <a:ea typeface="Butcherman"/>
                <a:cs typeface="Butcherman"/>
                <a:sym typeface="Butcherman"/>
              </a:rPr>
              <a:t>DJ Spooks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672803" y="8877947"/>
            <a:ext cx="1254934" cy="208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5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FREEBIES: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341667" y="9161807"/>
            <a:ext cx="1917206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73" u="none" cap="none" strike="noStrike">
                <a:solidFill>
                  <a:srgbClr val="F7A051"/>
                </a:solidFill>
                <a:latin typeface="Butcherman"/>
                <a:ea typeface="Butcherman"/>
                <a:cs typeface="Butcherman"/>
                <a:sym typeface="Butcherman"/>
              </a:rPr>
              <a:t>Free drinks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2614205" y="9196876"/>
            <a:ext cx="23811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7A051"/>
                </a:solidFill>
                <a:latin typeface="Poppins Black"/>
                <a:ea typeface="Poppins Black"/>
                <a:cs typeface="Poppins Black"/>
                <a:sym typeface="Poppins Black"/>
              </a:rPr>
              <a:t>THURSDAY  OCTOBER 31</a:t>
            </a:r>
            <a:endParaRPr/>
          </a:p>
        </p:txBody>
      </p:sp>
      <p:cxnSp>
        <p:nvCxnSpPr>
          <p:cNvPr id="114" name="Google Shape;114;p13"/>
          <p:cNvCxnSpPr/>
          <p:nvPr/>
        </p:nvCxnSpPr>
        <p:spPr>
          <a:xfrm rot="10800000">
            <a:off x="5216267" y="8849372"/>
            <a:ext cx="0" cy="1481138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15" name="Google Shape;115;p13"/>
          <p:cNvSpPr txBox="1"/>
          <p:nvPr/>
        </p:nvSpPr>
        <p:spPr>
          <a:xfrm>
            <a:off x="5680753" y="8967671"/>
            <a:ext cx="1254934" cy="208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5" u="none" cap="none" strike="noStrik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ENTRANCE FEE: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5349617" y="9333257"/>
            <a:ext cx="1917206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7A051"/>
                </a:solidFill>
                <a:latin typeface="Butcherman"/>
                <a:ea typeface="Butcherman"/>
                <a:cs typeface="Butcherman"/>
                <a:sym typeface="Butcherman"/>
              </a:rPr>
              <a:t>$10</a:t>
            </a:r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48600" y="863583"/>
            <a:ext cx="2054300" cy="262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D1E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23" name="Google Shape;123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26" name="Google Shape;126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29" name="Google Shape;129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32" name="Google Shape;132;p14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35" name="Google Shape;135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4622547" y="2853745"/>
            <a:ext cx="801136" cy="679737"/>
            <a:chOff x="0" y="-7730"/>
            <a:chExt cx="1068181" cy="906317"/>
          </a:xfrm>
        </p:grpSpPr>
        <p:grpSp>
          <p:nvGrpSpPr>
            <p:cNvPr id="138" name="Google Shape;138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39" name="Google Shape;13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181D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" name="Google Shape;141;p14"/>
            <p:cNvSpPr txBox="1"/>
            <p:nvPr/>
          </p:nvSpPr>
          <p:spPr>
            <a:xfrm>
              <a:off x="0" y="748698"/>
              <a:ext cx="1068181" cy="14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#181D1E</a:t>
              </a:r>
              <a:endParaRPr/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3821411" y="2855828"/>
            <a:ext cx="801136" cy="677654"/>
            <a:chOff x="0" y="-7730"/>
            <a:chExt cx="1068181" cy="903540"/>
          </a:xfrm>
        </p:grpSpPr>
        <p:grpSp>
          <p:nvGrpSpPr>
            <p:cNvPr id="143" name="Google Shape;143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44" name="Google Shape;14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B97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#2B9774</a:t>
              </a:r>
              <a:endParaRPr/>
            </a:p>
          </p:txBody>
        </p:sp>
      </p:grpSp>
      <p:sp>
        <p:nvSpPr>
          <p:cNvPr id="147" name="Google Shape;147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1329797" y="31721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BUTCHERMAN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1378212" y="9827125"/>
            <a:ext cx="4886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56" name="Google Shape;156;p14"/>
          <p:cNvGrpSpPr/>
          <p:nvPr/>
        </p:nvGrpSpPr>
        <p:grpSpPr>
          <a:xfrm>
            <a:off x="4180208" y="3771257"/>
            <a:ext cx="801136" cy="677654"/>
            <a:chOff x="0" y="-7730"/>
            <a:chExt cx="1068181" cy="903540"/>
          </a:xfrm>
        </p:grpSpPr>
        <p:grpSp>
          <p:nvGrpSpPr>
            <p:cNvPr id="157" name="Google Shape;157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58" name="Google Shape;15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E2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#EE2828</a:t>
              </a:r>
              <a:endParaRPr/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5004570" y="3771257"/>
            <a:ext cx="801136" cy="677654"/>
            <a:chOff x="0" y="-7730"/>
            <a:chExt cx="1068181" cy="903540"/>
          </a:xfrm>
        </p:grpSpPr>
        <p:grpSp>
          <p:nvGrpSpPr>
            <p:cNvPr id="162" name="Google Shape;162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63" name="Google Shape;16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1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" name="Google Shape;165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#FFF1EA</a:t>
              </a:r>
              <a:endParaRPr/>
            </a:p>
          </p:txBody>
        </p:sp>
      </p:grpSp>
      <p:grpSp>
        <p:nvGrpSpPr>
          <p:cNvPr id="166" name="Google Shape;166;p14"/>
          <p:cNvGrpSpPr/>
          <p:nvPr/>
        </p:nvGrpSpPr>
        <p:grpSpPr>
          <a:xfrm>
            <a:off x="5469723" y="2855828"/>
            <a:ext cx="801136" cy="677654"/>
            <a:chOff x="0" y="-7730"/>
            <a:chExt cx="1068181" cy="903540"/>
          </a:xfrm>
        </p:grpSpPr>
        <p:grpSp>
          <p:nvGrpSpPr>
            <p:cNvPr id="167" name="Google Shape;167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68" name="Google Shape;16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7A0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0" name="Google Shape;170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#F7A051</a:t>
              </a:r>
              <a:endParaRPr/>
            </a:p>
          </p:txBody>
        </p:sp>
      </p:grpSp>
      <p:sp>
        <p:nvSpPr>
          <p:cNvPr id="171" name="Google Shape;171;p14"/>
          <p:cNvSpPr/>
          <p:nvPr/>
        </p:nvSpPr>
        <p:spPr>
          <a:xfrm>
            <a:off x="2313101" y="8077414"/>
            <a:ext cx="634738" cy="890577"/>
          </a:xfrm>
          <a:custGeom>
            <a:rect b="b" l="l" r="r" t="t"/>
            <a:pathLst>
              <a:path extrusionOk="0" h="890577" w="634738">
                <a:moveTo>
                  <a:pt x="0" y="0"/>
                </a:moveTo>
                <a:lnTo>
                  <a:pt x="634738" y="0"/>
                </a:lnTo>
                <a:lnTo>
                  <a:pt x="634738" y="890577"/>
                </a:lnTo>
                <a:lnTo>
                  <a:pt x="0" y="890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4"/>
          <p:cNvSpPr/>
          <p:nvPr/>
        </p:nvSpPr>
        <p:spPr>
          <a:xfrm>
            <a:off x="1981592" y="6726138"/>
            <a:ext cx="751182" cy="886588"/>
          </a:xfrm>
          <a:custGeom>
            <a:rect b="b" l="l" r="r" t="t"/>
            <a:pathLst>
              <a:path extrusionOk="0" h="886588" w="751182">
                <a:moveTo>
                  <a:pt x="0" y="0"/>
                </a:moveTo>
                <a:lnTo>
                  <a:pt x="751182" y="0"/>
                </a:lnTo>
                <a:lnTo>
                  <a:pt x="751182" y="886588"/>
                </a:lnTo>
                <a:lnTo>
                  <a:pt x="0" y="886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>
            <a:off x="1092369" y="8077414"/>
            <a:ext cx="1048612" cy="934218"/>
          </a:xfrm>
          <a:custGeom>
            <a:rect b="b" l="l" r="r" t="t"/>
            <a:pathLst>
              <a:path extrusionOk="0" h="934218" w="1048612">
                <a:moveTo>
                  <a:pt x="0" y="0"/>
                </a:moveTo>
                <a:lnTo>
                  <a:pt x="1048612" y="0"/>
                </a:lnTo>
                <a:lnTo>
                  <a:pt x="1048612" y="934218"/>
                </a:lnTo>
                <a:lnTo>
                  <a:pt x="0" y="934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4"/>
          <p:cNvSpPr/>
          <p:nvPr/>
        </p:nvSpPr>
        <p:spPr>
          <a:xfrm>
            <a:off x="5807795" y="6589748"/>
            <a:ext cx="742658" cy="1219289"/>
          </a:xfrm>
          <a:custGeom>
            <a:rect b="b" l="l" r="r" t="t"/>
            <a:pathLst>
              <a:path extrusionOk="0" h="1219289" w="742658">
                <a:moveTo>
                  <a:pt x="0" y="0"/>
                </a:moveTo>
                <a:lnTo>
                  <a:pt x="742658" y="0"/>
                </a:lnTo>
                <a:lnTo>
                  <a:pt x="742658" y="1219289"/>
                </a:lnTo>
                <a:lnTo>
                  <a:pt x="0" y="1219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4"/>
          <p:cNvSpPr/>
          <p:nvPr/>
        </p:nvSpPr>
        <p:spPr>
          <a:xfrm>
            <a:off x="2824553" y="6596696"/>
            <a:ext cx="735343" cy="1090132"/>
          </a:xfrm>
          <a:custGeom>
            <a:rect b="b" l="l" r="r" t="t"/>
            <a:pathLst>
              <a:path extrusionOk="0" h="1090132" w="735343">
                <a:moveTo>
                  <a:pt x="0" y="0"/>
                </a:moveTo>
                <a:lnTo>
                  <a:pt x="735343" y="0"/>
                </a:lnTo>
                <a:lnTo>
                  <a:pt x="735343" y="1090132"/>
                </a:lnTo>
                <a:lnTo>
                  <a:pt x="0" y="1090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4"/>
          <p:cNvSpPr/>
          <p:nvPr/>
        </p:nvSpPr>
        <p:spPr>
          <a:xfrm>
            <a:off x="1264381" y="6817795"/>
            <a:ext cx="494176" cy="763475"/>
          </a:xfrm>
          <a:custGeom>
            <a:rect b="b" l="l" r="r" t="t"/>
            <a:pathLst>
              <a:path extrusionOk="0" h="763475" w="494176">
                <a:moveTo>
                  <a:pt x="0" y="0"/>
                </a:moveTo>
                <a:lnTo>
                  <a:pt x="494176" y="0"/>
                </a:lnTo>
                <a:lnTo>
                  <a:pt x="494176" y="763475"/>
                </a:lnTo>
                <a:lnTo>
                  <a:pt x="0" y="763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>
            <a:off x="4685768" y="6693964"/>
            <a:ext cx="793982" cy="1010857"/>
          </a:xfrm>
          <a:custGeom>
            <a:rect b="b" l="l" r="r" t="t"/>
            <a:pathLst>
              <a:path extrusionOk="0" h="1010857" w="793982">
                <a:moveTo>
                  <a:pt x="0" y="0"/>
                </a:moveTo>
                <a:lnTo>
                  <a:pt x="793982" y="0"/>
                </a:lnTo>
                <a:lnTo>
                  <a:pt x="793982" y="1010857"/>
                </a:lnTo>
                <a:lnTo>
                  <a:pt x="0" y="1010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4"/>
          <p:cNvSpPr/>
          <p:nvPr/>
        </p:nvSpPr>
        <p:spPr>
          <a:xfrm flipH="1">
            <a:off x="4281945" y="8476869"/>
            <a:ext cx="947204" cy="296217"/>
          </a:xfrm>
          <a:custGeom>
            <a:rect b="b" l="l" r="r" t="t"/>
            <a:pathLst>
              <a:path extrusionOk="0" h="296217" w="947204">
                <a:moveTo>
                  <a:pt x="947205" y="0"/>
                </a:moveTo>
                <a:lnTo>
                  <a:pt x="0" y="0"/>
                </a:lnTo>
                <a:lnTo>
                  <a:pt x="0" y="296216"/>
                </a:lnTo>
                <a:lnTo>
                  <a:pt x="947205" y="296216"/>
                </a:lnTo>
                <a:lnTo>
                  <a:pt x="947205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4"/>
          <p:cNvSpPr/>
          <p:nvPr/>
        </p:nvSpPr>
        <p:spPr>
          <a:xfrm>
            <a:off x="3161528" y="8327005"/>
            <a:ext cx="899512" cy="435037"/>
          </a:xfrm>
          <a:custGeom>
            <a:rect b="b" l="l" r="r" t="t"/>
            <a:pathLst>
              <a:path extrusionOk="0" h="435037" w="899512">
                <a:moveTo>
                  <a:pt x="0" y="0"/>
                </a:moveTo>
                <a:lnTo>
                  <a:pt x="899512" y="0"/>
                </a:lnTo>
                <a:lnTo>
                  <a:pt x="899512" y="435036"/>
                </a:lnTo>
                <a:lnTo>
                  <a:pt x="0" y="435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3801589" y="6682759"/>
            <a:ext cx="646053" cy="1060685"/>
          </a:xfrm>
          <a:custGeom>
            <a:rect b="b" l="l" r="r" t="t"/>
            <a:pathLst>
              <a:path extrusionOk="0" h="1060685" w="646053">
                <a:moveTo>
                  <a:pt x="0" y="0"/>
                </a:moveTo>
                <a:lnTo>
                  <a:pt x="646054" y="0"/>
                </a:lnTo>
                <a:lnTo>
                  <a:pt x="646054" y="1060685"/>
                </a:lnTo>
                <a:lnTo>
                  <a:pt x="0" y="1060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5561963" y="8077414"/>
            <a:ext cx="954422" cy="957905"/>
          </a:xfrm>
          <a:custGeom>
            <a:rect b="b" l="l" r="r" t="t"/>
            <a:pathLst>
              <a:path extrusionOk="0" h="957905" w="954422">
                <a:moveTo>
                  <a:pt x="0" y="0"/>
                </a:moveTo>
                <a:lnTo>
                  <a:pt x="954422" y="0"/>
                </a:lnTo>
                <a:lnTo>
                  <a:pt x="954422" y="957905"/>
                </a:lnTo>
                <a:lnTo>
                  <a:pt x="0" y="957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D1E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