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Londrina Solid Black"/>
      <p:bold r:id="rId10"/>
    </p:embeddedFont>
    <p:embeddedFont>
      <p:font typeface="DM Sans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bold.fntdata"/><Relationship Id="rId10" Type="http://schemas.openxmlformats.org/officeDocument/2006/relationships/font" Target="fonts/LondrinaSolidBlack-bold.fntdata"/><Relationship Id="rId12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0F0F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 rot="10800000">
            <a:off x="3782892" y="2575896"/>
            <a:ext cx="0" cy="6323700"/>
          </a:xfrm>
          <a:prstGeom prst="straightConnector1">
            <a:avLst/>
          </a:prstGeom>
          <a:noFill/>
          <a:ln cap="rnd" cmpd="sng" w="28575">
            <a:solidFill>
              <a:srgbClr val="4745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/>
          <p:nvPr/>
        </p:nvSpPr>
        <p:spPr>
          <a:xfrm>
            <a:off x="3722970" y="2456067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5"/>
                </a:lnTo>
                <a:lnTo>
                  <a:pt x="0" y="119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3725020" y="362744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5" y="0"/>
                </a:lnTo>
                <a:lnTo>
                  <a:pt x="119845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3725020" y="4858938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5" y="0"/>
                </a:lnTo>
                <a:lnTo>
                  <a:pt x="119845" y="119845"/>
                </a:lnTo>
                <a:lnTo>
                  <a:pt x="0" y="119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" name="Google Shape;20;p3"/>
          <p:cNvGrpSpPr/>
          <p:nvPr/>
        </p:nvGrpSpPr>
        <p:grpSpPr>
          <a:xfrm>
            <a:off x="4000082" y="2836244"/>
            <a:ext cx="2817771" cy="921246"/>
            <a:chOff x="0" y="0"/>
            <a:chExt cx="8985240" cy="2937648"/>
          </a:xfrm>
        </p:grpSpPr>
        <p:sp>
          <p:nvSpPr>
            <p:cNvPr id="21" name="Google Shape;21;p3"/>
            <p:cNvSpPr/>
            <p:nvPr/>
          </p:nvSpPr>
          <p:spPr>
            <a:xfrm>
              <a:off x="31750" y="31750"/>
              <a:ext cx="8921740" cy="2874148"/>
            </a:xfrm>
            <a:custGeom>
              <a:rect b="b" l="l" r="r" t="t"/>
              <a:pathLst>
                <a:path extrusionOk="0" h="2874148" w="8921740">
                  <a:moveTo>
                    <a:pt x="8829030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27760" y="0"/>
                  </a:lnTo>
                  <a:cubicBezTo>
                    <a:pt x="8878560" y="0"/>
                    <a:pt x="8920470" y="41910"/>
                    <a:pt x="8920470" y="92710"/>
                  </a:cubicBezTo>
                  <a:lnTo>
                    <a:pt x="8920470" y="2780168"/>
                  </a:lnTo>
                  <a:cubicBezTo>
                    <a:pt x="8921740" y="2832238"/>
                    <a:pt x="8879830" y="2874148"/>
                    <a:pt x="8829030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0" y="0"/>
              <a:ext cx="8985240" cy="2937648"/>
            </a:xfrm>
            <a:custGeom>
              <a:rect b="b" l="l" r="r" t="t"/>
              <a:pathLst>
                <a:path extrusionOk="0" h="2937648" w="8985240">
                  <a:moveTo>
                    <a:pt x="8860780" y="59690"/>
                  </a:moveTo>
                  <a:cubicBezTo>
                    <a:pt x="8896340" y="59690"/>
                    <a:pt x="8925550" y="88900"/>
                    <a:pt x="8925550" y="124460"/>
                  </a:cubicBezTo>
                  <a:lnTo>
                    <a:pt x="8925550" y="2813188"/>
                  </a:lnTo>
                  <a:cubicBezTo>
                    <a:pt x="8925550" y="2848748"/>
                    <a:pt x="8896340" y="2877958"/>
                    <a:pt x="8860780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60780" y="59690"/>
                  </a:lnTo>
                  <a:moveTo>
                    <a:pt x="88607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8860780" y="2937648"/>
                  </a:lnTo>
                  <a:cubicBezTo>
                    <a:pt x="8929360" y="2937648"/>
                    <a:pt x="8985240" y="2881768"/>
                    <a:pt x="8985240" y="2813188"/>
                  </a:cubicBezTo>
                  <a:lnTo>
                    <a:pt x="8985240" y="124460"/>
                  </a:lnTo>
                  <a:cubicBezTo>
                    <a:pt x="8985240" y="55880"/>
                    <a:pt x="8929360" y="0"/>
                    <a:pt x="8860780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4000082" y="5198916"/>
            <a:ext cx="2803486" cy="1012937"/>
            <a:chOff x="0" y="0"/>
            <a:chExt cx="8939688" cy="3230029"/>
          </a:xfrm>
        </p:grpSpPr>
        <p:sp>
          <p:nvSpPr>
            <p:cNvPr id="24" name="Google Shape;24;p3"/>
            <p:cNvSpPr/>
            <p:nvPr/>
          </p:nvSpPr>
          <p:spPr>
            <a:xfrm>
              <a:off x="31750" y="31750"/>
              <a:ext cx="8876188" cy="3166529"/>
            </a:xfrm>
            <a:custGeom>
              <a:rect b="b" l="l" r="r" t="t"/>
              <a:pathLst>
                <a:path extrusionOk="0" h="3166529" w="8876188">
                  <a:moveTo>
                    <a:pt x="8783477" y="3166529"/>
                  </a:moveTo>
                  <a:lnTo>
                    <a:pt x="92710" y="3166529"/>
                  </a:lnTo>
                  <a:cubicBezTo>
                    <a:pt x="41910" y="3166529"/>
                    <a:pt x="0" y="3124619"/>
                    <a:pt x="0" y="30738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82207" y="0"/>
                  </a:lnTo>
                  <a:cubicBezTo>
                    <a:pt x="8833007" y="0"/>
                    <a:pt x="8874917" y="41910"/>
                    <a:pt x="8874917" y="92710"/>
                  </a:cubicBezTo>
                  <a:lnTo>
                    <a:pt x="8874917" y="3072549"/>
                  </a:lnTo>
                  <a:cubicBezTo>
                    <a:pt x="8876188" y="3124619"/>
                    <a:pt x="8834277" y="3166529"/>
                    <a:pt x="8783477" y="3166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0"/>
              <a:ext cx="8939688" cy="3230029"/>
            </a:xfrm>
            <a:custGeom>
              <a:rect b="b" l="l" r="r" t="t"/>
              <a:pathLst>
                <a:path extrusionOk="0" h="3230029" w="8939688">
                  <a:moveTo>
                    <a:pt x="8815227" y="59690"/>
                  </a:moveTo>
                  <a:cubicBezTo>
                    <a:pt x="8850788" y="59690"/>
                    <a:pt x="8879998" y="88900"/>
                    <a:pt x="8879998" y="124460"/>
                  </a:cubicBezTo>
                  <a:lnTo>
                    <a:pt x="8879998" y="3105569"/>
                  </a:lnTo>
                  <a:cubicBezTo>
                    <a:pt x="8879998" y="3141129"/>
                    <a:pt x="8850788" y="3170339"/>
                    <a:pt x="8815227" y="3170339"/>
                  </a:cubicBezTo>
                  <a:lnTo>
                    <a:pt x="124460" y="3170339"/>
                  </a:lnTo>
                  <a:cubicBezTo>
                    <a:pt x="88900" y="3170339"/>
                    <a:pt x="59690" y="3141129"/>
                    <a:pt x="59690" y="31055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15228" y="59690"/>
                  </a:lnTo>
                  <a:moveTo>
                    <a:pt x="88152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05569"/>
                  </a:lnTo>
                  <a:cubicBezTo>
                    <a:pt x="0" y="3174149"/>
                    <a:pt x="55880" y="3230029"/>
                    <a:pt x="124460" y="3230029"/>
                  </a:cubicBezTo>
                  <a:lnTo>
                    <a:pt x="8815228" y="3230029"/>
                  </a:lnTo>
                  <a:cubicBezTo>
                    <a:pt x="8883807" y="3230029"/>
                    <a:pt x="8939688" y="3174149"/>
                    <a:pt x="8939688" y="3105569"/>
                  </a:cubicBezTo>
                  <a:lnTo>
                    <a:pt x="8939688" y="124460"/>
                  </a:lnTo>
                  <a:cubicBezTo>
                    <a:pt x="8939688" y="55880"/>
                    <a:pt x="8883807" y="0"/>
                    <a:pt x="8815228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756000" y="3939071"/>
            <a:ext cx="2813370" cy="975476"/>
            <a:chOff x="0" y="0"/>
            <a:chExt cx="8971204" cy="3110573"/>
          </a:xfrm>
        </p:grpSpPr>
        <p:sp>
          <p:nvSpPr>
            <p:cNvPr id="27" name="Google Shape;27;p3"/>
            <p:cNvSpPr/>
            <p:nvPr/>
          </p:nvSpPr>
          <p:spPr>
            <a:xfrm>
              <a:off x="31750" y="31750"/>
              <a:ext cx="8907704" cy="3047072"/>
            </a:xfrm>
            <a:custGeom>
              <a:rect b="b" l="l" r="r" t="t"/>
              <a:pathLst>
                <a:path extrusionOk="0" h="3047072" w="8907704">
                  <a:moveTo>
                    <a:pt x="8814994" y="3047072"/>
                  </a:moveTo>
                  <a:lnTo>
                    <a:pt x="92710" y="3047072"/>
                  </a:lnTo>
                  <a:cubicBezTo>
                    <a:pt x="41910" y="3047072"/>
                    <a:pt x="0" y="3005162"/>
                    <a:pt x="0" y="295436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2953092"/>
                  </a:lnTo>
                  <a:cubicBezTo>
                    <a:pt x="8907704" y="3005162"/>
                    <a:pt x="8865794" y="3047072"/>
                    <a:pt x="8814994" y="3047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0"/>
              <a:ext cx="8971204" cy="3110573"/>
            </a:xfrm>
            <a:custGeom>
              <a:rect b="b" l="l" r="r" t="t"/>
              <a:pathLst>
                <a:path extrusionOk="0" h="3110573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2986112"/>
                  </a:lnTo>
                  <a:cubicBezTo>
                    <a:pt x="8911514" y="3021673"/>
                    <a:pt x="8882304" y="3050882"/>
                    <a:pt x="8846744" y="3050882"/>
                  </a:cubicBezTo>
                  <a:lnTo>
                    <a:pt x="124460" y="3050882"/>
                  </a:lnTo>
                  <a:cubicBezTo>
                    <a:pt x="88900" y="3050882"/>
                    <a:pt x="59690" y="3021673"/>
                    <a:pt x="59690" y="29861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86112"/>
                  </a:lnTo>
                  <a:cubicBezTo>
                    <a:pt x="0" y="3054692"/>
                    <a:pt x="55880" y="3110573"/>
                    <a:pt x="124460" y="3110573"/>
                  </a:cubicBezTo>
                  <a:lnTo>
                    <a:pt x="8846745" y="3110573"/>
                  </a:lnTo>
                  <a:cubicBezTo>
                    <a:pt x="8915324" y="3110573"/>
                    <a:pt x="8971204" y="3054692"/>
                    <a:pt x="8971204" y="2986112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FB88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3722970" y="609966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" name="Google Shape;30;p3"/>
          <p:cNvGrpSpPr/>
          <p:nvPr/>
        </p:nvGrpSpPr>
        <p:grpSpPr>
          <a:xfrm>
            <a:off x="756000" y="6467097"/>
            <a:ext cx="2813370" cy="1031565"/>
            <a:chOff x="0" y="0"/>
            <a:chExt cx="8971204" cy="3289428"/>
          </a:xfrm>
        </p:grpSpPr>
        <p:sp>
          <p:nvSpPr>
            <p:cNvPr id="31" name="Google Shape;31;p3"/>
            <p:cNvSpPr/>
            <p:nvPr/>
          </p:nvSpPr>
          <p:spPr>
            <a:xfrm>
              <a:off x="31750" y="31750"/>
              <a:ext cx="8907704" cy="3225928"/>
            </a:xfrm>
            <a:custGeom>
              <a:rect b="b" l="l" r="r" t="t"/>
              <a:pathLst>
                <a:path extrusionOk="0" h="3225928" w="8907704">
                  <a:moveTo>
                    <a:pt x="8814994" y="3225928"/>
                  </a:moveTo>
                  <a:lnTo>
                    <a:pt x="92710" y="3225928"/>
                  </a:lnTo>
                  <a:cubicBezTo>
                    <a:pt x="41910" y="3225928"/>
                    <a:pt x="0" y="3184018"/>
                    <a:pt x="0" y="3133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3131948"/>
                  </a:lnTo>
                  <a:cubicBezTo>
                    <a:pt x="8907704" y="3184018"/>
                    <a:pt x="8865794" y="3225928"/>
                    <a:pt x="8814994" y="3225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0"/>
              <a:ext cx="8971204" cy="3289428"/>
            </a:xfrm>
            <a:custGeom>
              <a:rect b="b" l="l" r="r" t="t"/>
              <a:pathLst>
                <a:path extrusionOk="0" h="3289428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3164968"/>
                  </a:lnTo>
                  <a:cubicBezTo>
                    <a:pt x="8911514" y="3200528"/>
                    <a:pt x="8882304" y="3229738"/>
                    <a:pt x="8846744" y="3229738"/>
                  </a:cubicBezTo>
                  <a:lnTo>
                    <a:pt x="124460" y="3229738"/>
                  </a:lnTo>
                  <a:cubicBezTo>
                    <a:pt x="88900" y="3229738"/>
                    <a:pt x="59690" y="3200528"/>
                    <a:pt x="59690" y="3164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64968"/>
                  </a:lnTo>
                  <a:cubicBezTo>
                    <a:pt x="0" y="3233548"/>
                    <a:pt x="55880" y="3289428"/>
                    <a:pt x="124460" y="3289428"/>
                  </a:cubicBezTo>
                  <a:lnTo>
                    <a:pt x="8846745" y="3289428"/>
                  </a:lnTo>
                  <a:cubicBezTo>
                    <a:pt x="8915324" y="3289428"/>
                    <a:pt x="8971204" y="3233548"/>
                    <a:pt x="8971204" y="3164968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474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Google Shape;33;p3"/>
          <p:cNvSpPr/>
          <p:nvPr/>
        </p:nvSpPr>
        <p:spPr>
          <a:xfrm>
            <a:off x="3722970" y="755541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3722970" y="8836832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3"/>
          <p:cNvSpPr/>
          <p:nvPr/>
        </p:nvSpPr>
        <p:spPr>
          <a:xfrm>
            <a:off x="-76142" y="3525440"/>
            <a:ext cx="3646877" cy="344629"/>
          </a:xfrm>
          <a:custGeom>
            <a:rect b="b" l="l" r="r" t="t"/>
            <a:pathLst>
              <a:path extrusionOk="0" h="796829" w="8432085">
                <a:moveTo>
                  <a:pt x="8307625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07625" y="0"/>
                </a:lnTo>
                <a:cubicBezTo>
                  <a:pt x="8376205" y="0"/>
                  <a:pt x="8432085" y="55880"/>
                  <a:pt x="8432085" y="124460"/>
                </a:cubicBezTo>
                <a:lnTo>
                  <a:pt x="8432085" y="672369"/>
                </a:lnTo>
                <a:cubicBezTo>
                  <a:pt x="8432085" y="740949"/>
                  <a:pt x="8376205" y="796829"/>
                  <a:pt x="8307625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4014370" y="2398798"/>
            <a:ext cx="3670299" cy="344629"/>
          </a:xfrm>
          <a:custGeom>
            <a:rect b="b" l="l" r="r" t="t"/>
            <a:pathLst>
              <a:path extrusionOk="0" h="796829" w="8486240">
                <a:moveTo>
                  <a:pt x="8361780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61780" y="0"/>
                </a:lnTo>
                <a:cubicBezTo>
                  <a:pt x="8430360" y="0"/>
                  <a:pt x="8486240" y="55880"/>
                  <a:pt x="8486240" y="124460"/>
                </a:cubicBezTo>
                <a:lnTo>
                  <a:pt x="8486240" y="672369"/>
                </a:lnTo>
                <a:cubicBezTo>
                  <a:pt x="8486240" y="740949"/>
                  <a:pt x="8430360" y="796829"/>
                  <a:pt x="8361780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985795" y="4746590"/>
            <a:ext cx="3698881" cy="344629"/>
          </a:xfrm>
          <a:custGeom>
            <a:rect b="b" l="l" r="r" t="t"/>
            <a:pathLst>
              <a:path extrusionOk="0" h="796829" w="8552326">
                <a:moveTo>
                  <a:pt x="8427866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427866" y="0"/>
                </a:lnTo>
                <a:cubicBezTo>
                  <a:pt x="8496446" y="0"/>
                  <a:pt x="8552326" y="55880"/>
                  <a:pt x="8552326" y="124460"/>
                </a:cubicBezTo>
                <a:lnTo>
                  <a:pt x="8552326" y="672369"/>
                </a:lnTo>
                <a:cubicBezTo>
                  <a:pt x="8552326" y="740949"/>
                  <a:pt x="8496446" y="796829"/>
                  <a:pt x="8427866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-76142" y="5987313"/>
            <a:ext cx="3646877" cy="344629"/>
          </a:xfrm>
          <a:custGeom>
            <a:rect b="b" l="l" r="r" t="t"/>
            <a:pathLst>
              <a:path extrusionOk="0" h="796829" w="8432085">
                <a:moveTo>
                  <a:pt x="8307625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07625" y="0"/>
                </a:lnTo>
                <a:cubicBezTo>
                  <a:pt x="8376205" y="0"/>
                  <a:pt x="8432085" y="55880"/>
                  <a:pt x="8432085" y="124460"/>
                </a:cubicBezTo>
                <a:lnTo>
                  <a:pt x="8432085" y="672369"/>
                </a:lnTo>
                <a:cubicBezTo>
                  <a:pt x="8432085" y="740949"/>
                  <a:pt x="8376205" y="796829"/>
                  <a:pt x="8307625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-76142" y="8727325"/>
            <a:ext cx="3635855" cy="356581"/>
          </a:xfrm>
          <a:custGeom>
            <a:rect b="b" l="l" r="r" t="t"/>
            <a:pathLst>
              <a:path extrusionOk="0" h="796829" w="8124815">
                <a:moveTo>
                  <a:pt x="8000354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000354" y="0"/>
                </a:lnTo>
                <a:cubicBezTo>
                  <a:pt x="8068935" y="0"/>
                  <a:pt x="8124815" y="55880"/>
                  <a:pt x="8124815" y="124460"/>
                </a:cubicBezTo>
                <a:lnTo>
                  <a:pt x="8124815" y="672369"/>
                </a:lnTo>
                <a:cubicBezTo>
                  <a:pt x="8124815" y="740949"/>
                  <a:pt x="8068935" y="796829"/>
                  <a:pt x="8000354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4000082" y="7447227"/>
            <a:ext cx="3684590" cy="344629"/>
          </a:xfrm>
          <a:custGeom>
            <a:rect b="b" l="l" r="r" t="t"/>
            <a:pathLst>
              <a:path extrusionOk="0" h="796829" w="8519283">
                <a:moveTo>
                  <a:pt x="8394822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94823" y="0"/>
                </a:lnTo>
                <a:cubicBezTo>
                  <a:pt x="8463403" y="0"/>
                  <a:pt x="8519283" y="55880"/>
                  <a:pt x="8519283" y="124460"/>
                </a:cubicBezTo>
                <a:lnTo>
                  <a:pt x="8519283" y="672369"/>
                </a:lnTo>
                <a:cubicBezTo>
                  <a:pt x="8519283" y="740949"/>
                  <a:pt x="8463403" y="796829"/>
                  <a:pt x="8394823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7572446" cy="2048134"/>
          </a:xfrm>
          <a:custGeom>
            <a:rect b="b" l="l" r="r" t="t"/>
            <a:pathLst>
              <a:path extrusionOk="0" h="2884696" w="10665417">
                <a:moveTo>
                  <a:pt x="10540957" y="2884696"/>
                </a:moveTo>
                <a:lnTo>
                  <a:pt x="124460" y="2884696"/>
                </a:lnTo>
                <a:cubicBezTo>
                  <a:pt x="55880" y="2884696"/>
                  <a:pt x="0" y="2828816"/>
                  <a:pt x="0" y="276023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540957" y="0"/>
                </a:lnTo>
                <a:cubicBezTo>
                  <a:pt x="10609537" y="0"/>
                  <a:pt x="10665417" y="55880"/>
                  <a:pt x="10665417" y="124460"/>
                </a:cubicBezTo>
                <a:lnTo>
                  <a:pt x="10665417" y="2760236"/>
                </a:lnTo>
                <a:cubicBezTo>
                  <a:pt x="10665417" y="2828816"/>
                  <a:pt x="10609537" y="2884696"/>
                  <a:pt x="10540957" y="2884696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4014370" y="7896542"/>
            <a:ext cx="2803486" cy="1012937"/>
            <a:chOff x="0" y="0"/>
            <a:chExt cx="8939688" cy="3230029"/>
          </a:xfrm>
        </p:grpSpPr>
        <p:sp>
          <p:nvSpPr>
            <p:cNvPr id="43" name="Google Shape;43;p3"/>
            <p:cNvSpPr/>
            <p:nvPr/>
          </p:nvSpPr>
          <p:spPr>
            <a:xfrm>
              <a:off x="31750" y="31750"/>
              <a:ext cx="8876188" cy="3166529"/>
            </a:xfrm>
            <a:custGeom>
              <a:rect b="b" l="l" r="r" t="t"/>
              <a:pathLst>
                <a:path extrusionOk="0" h="3166529" w="8876188">
                  <a:moveTo>
                    <a:pt x="8783477" y="3166529"/>
                  </a:moveTo>
                  <a:lnTo>
                    <a:pt x="92710" y="3166529"/>
                  </a:lnTo>
                  <a:cubicBezTo>
                    <a:pt x="41910" y="3166529"/>
                    <a:pt x="0" y="3124619"/>
                    <a:pt x="0" y="30738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82207" y="0"/>
                  </a:lnTo>
                  <a:cubicBezTo>
                    <a:pt x="8833007" y="0"/>
                    <a:pt x="8874917" y="41910"/>
                    <a:pt x="8874917" y="92710"/>
                  </a:cubicBezTo>
                  <a:lnTo>
                    <a:pt x="8874917" y="3072549"/>
                  </a:lnTo>
                  <a:cubicBezTo>
                    <a:pt x="8876188" y="3124619"/>
                    <a:pt x="8834277" y="3166529"/>
                    <a:pt x="8783477" y="3166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0" y="0"/>
              <a:ext cx="8939688" cy="3230029"/>
            </a:xfrm>
            <a:custGeom>
              <a:rect b="b" l="l" r="r" t="t"/>
              <a:pathLst>
                <a:path extrusionOk="0" h="3230029" w="8939688">
                  <a:moveTo>
                    <a:pt x="8815227" y="59690"/>
                  </a:moveTo>
                  <a:cubicBezTo>
                    <a:pt x="8850788" y="59690"/>
                    <a:pt x="8879998" y="88900"/>
                    <a:pt x="8879998" y="124460"/>
                  </a:cubicBezTo>
                  <a:lnTo>
                    <a:pt x="8879998" y="3105569"/>
                  </a:lnTo>
                  <a:cubicBezTo>
                    <a:pt x="8879998" y="3141129"/>
                    <a:pt x="8850788" y="3170339"/>
                    <a:pt x="8815227" y="3170339"/>
                  </a:cubicBezTo>
                  <a:lnTo>
                    <a:pt x="124460" y="3170339"/>
                  </a:lnTo>
                  <a:cubicBezTo>
                    <a:pt x="88900" y="3170339"/>
                    <a:pt x="59690" y="3141129"/>
                    <a:pt x="59690" y="31055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15228" y="59690"/>
                  </a:lnTo>
                  <a:moveTo>
                    <a:pt x="88152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05569"/>
                  </a:lnTo>
                  <a:cubicBezTo>
                    <a:pt x="0" y="3174149"/>
                    <a:pt x="55880" y="3230029"/>
                    <a:pt x="124460" y="3230029"/>
                  </a:cubicBezTo>
                  <a:lnTo>
                    <a:pt x="8815228" y="3230029"/>
                  </a:lnTo>
                  <a:cubicBezTo>
                    <a:pt x="8883807" y="3230029"/>
                    <a:pt x="8939688" y="3174149"/>
                    <a:pt x="8939688" y="3105569"/>
                  </a:cubicBezTo>
                  <a:lnTo>
                    <a:pt x="8939688" y="124460"/>
                  </a:lnTo>
                  <a:cubicBezTo>
                    <a:pt x="8939688" y="55880"/>
                    <a:pt x="8883807" y="0"/>
                    <a:pt x="8815228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756000" y="9208720"/>
            <a:ext cx="2813370" cy="1031565"/>
            <a:chOff x="0" y="0"/>
            <a:chExt cx="8971204" cy="3289428"/>
          </a:xfrm>
        </p:grpSpPr>
        <p:sp>
          <p:nvSpPr>
            <p:cNvPr id="46" name="Google Shape;46;p3"/>
            <p:cNvSpPr/>
            <p:nvPr/>
          </p:nvSpPr>
          <p:spPr>
            <a:xfrm>
              <a:off x="31750" y="31750"/>
              <a:ext cx="8907704" cy="3225928"/>
            </a:xfrm>
            <a:custGeom>
              <a:rect b="b" l="l" r="r" t="t"/>
              <a:pathLst>
                <a:path extrusionOk="0" h="3225928" w="8907704">
                  <a:moveTo>
                    <a:pt x="8814994" y="3225928"/>
                  </a:moveTo>
                  <a:lnTo>
                    <a:pt x="92710" y="3225928"/>
                  </a:lnTo>
                  <a:cubicBezTo>
                    <a:pt x="41910" y="3225928"/>
                    <a:pt x="0" y="3184018"/>
                    <a:pt x="0" y="3133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3131948"/>
                  </a:lnTo>
                  <a:cubicBezTo>
                    <a:pt x="8907704" y="3184018"/>
                    <a:pt x="8865794" y="3225928"/>
                    <a:pt x="8814994" y="3225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0"/>
              <a:ext cx="8971204" cy="3289428"/>
            </a:xfrm>
            <a:custGeom>
              <a:rect b="b" l="l" r="r" t="t"/>
              <a:pathLst>
                <a:path extrusionOk="0" h="3289428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3164968"/>
                  </a:lnTo>
                  <a:cubicBezTo>
                    <a:pt x="8911514" y="3200528"/>
                    <a:pt x="8882304" y="3229738"/>
                    <a:pt x="8846744" y="3229738"/>
                  </a:cubicBezTo>
                  <a:lnTo>
                    <a:pt x="124460" y="3229738"/>
                  </a:lnTo>
                  <a:cubicBezTo>
                    <a:pt x="88900" y="3229738"/>
                    <a:pt x="59690" y="3200528"/>
                    <a:pt x="59690" y="3164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64968"/>
                  </a:lnTo>
                  <a:cubicBezTo>
                    <a:pt x="0" y="3233548"/>
                    <a:pt x="55880" y="3289428"/>
                    <a:pt x="124460" y="3289428"/>
                  </a:cubicBezTo>
                  <a:lnTo>
                    <a:pt x="8846745" y="3289428"/>
                  </a:lnTo>
                  <a:cubicBezTo>
                    <a:pt x="8915324" y="3289428"/>
                    <a:pt x="8971204" y="3233548"/>
                    <a:pt x="8971204" y="3164968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474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3"/>
          <p:cNvSpPr/>
          <p:nvPr/>
        </p:nvSpPr>
        <p:spPr>
          <a:xfrm flipH="1">
            <a:off x="442539" y="255792"/>
            <a:ext cx="2807710" cy="3021997"/>
          </a:xfrm>
          <a:custGeom>
            <a:rect b="b" l="l" r="r" t="t"/>
            <a:pathLst>
              <a:path extrusionOk="0" h="3021997" w="2807710">
                <a:moveTo>
                  <a:pt x="2807710" y="0"/>
                </a:moveTo>
                <a:lnTo>
                  <a:pt x="0" y="0"/>
                </a:lnTo>
                <a:lnTo>
                  <a:pt x="0" y="3021998"/>
                </a:lnTo>
                <a:lnTo>
                  <a:pt x="2807710" y="3021998"/>
                </a:lnTo>
                <a:lnTo>
                  <a:pt x="280771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3"/>
          <p:cNvSpPr/>
          <p:nvPr/>
        </p:nvSpPr>
        <p:spPr>
          <a:xfrm>
            <a:off x="5834763" y="3658888"/>
            <a:ext cx="1504769" cy="1225703"/>
          </a:xfrm>
          <a:custGeom>
            <a:rect b="b" l="l" r="r" t="t"/>
            <a:pathLst>
              <a:path extrusionOk="0" h="1225703" w="1504769">
                <a:moveTo>
                  <a:pt x="0" y="0"/>
                </a:moveTo>
                <a:lnTo>
                  <a:pt x="1504769" y="0"/>
                </a:lnTo>
                <a:lnTo>
                  <a:pt x="1504769" y="1225703"/>
                </a:lnTo>
                <a:lnTo>
                  <a:pt x="0" y="122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3"/>
          <p:cNvSpPr/>
          <p:nvPr/>
        </p:nvSpPr>
        <p:spPr>
          <a:xfrm flipH="1">
            <a:off x="273411" y="4817031"/>
            <a:ext cx="867106" cy="1282630"/>
          </a:xfrm>
          <a:custGeom>
            <a:rect b="b" l="l" r="r" t="t"/>
            <a:pathLst>
              <a:path extrusionOk="0" h="1282630" w="867106">
                <a:moveTo>
                  <a:pt x="867105" y="0"/>
                </a:moveTo>
                <a:lnTo>
                  <a:pt x="0" y="0"/>
                </a:lnTo>
                <a:lnTo>
                  <a:pt x="0" y="1282630"/>
                </a:lnTo>
                <a:lnTo>
                  <a:pt x="867105" y="1282630"/>
                </a:lnTo>
                <a:lnTo>
                  <a:pt x="86710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3"/>
          <p:cNvSpPr/>
          <p:nvPr/>
        </p:nvSpPr>
        <p:spPr>
          <a:xfrm>
            <a:off x="6170810" y="6316784"/>
            <a:ext cx="1053479" cy="1267863"/>
          </a:xfrm>
          <a:custGeom>
            <a:rect b="b" l="l" r="r" t="t"/>
            <a:pathLst>
              <a:path extrusionOk="0" h="1267863" w="1053479">
                <a:moveTo>
                  <a:pt x="0" y="0"/>
                </a:moveTo>
                <a:lnTo>
                  <a:pt x="1053479" y="0"/>
                </a:lnTo>
                <a:lnTo>
                  <a:pt x="1053479" y="1267863"/>
                </a:lnTo>
                <a:lnTo>
                  <a:pt x="0" y="1267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3"/>
          <p:cNvSpPr/>
          <p:nvPr/>
        </p:nvSpPr>
        <p:spPr>
          <a:xfrm>
            <a:off x="365989" y="7584647"/>
            <a:ext cx="1600100" cy="1195595"/>
          </a:xfrm>
          <a:custGeom>
            <a:rect b="b" l="l" r="r" t="t"/>
            <a:pathLst>
              <a:path extrusionOk="0" h="1195595" w="1600100">
                <a:moveTo>
                  <a:pt x="0" y="0"/>
                </a:moveTo>
                <a:lnTo>
                  <a:pt x="1600100" y="0"/>
                </a:lnTo>
                <a:lnTo>
                  <a:pt x="1600100" y="1195595"/>
                </a:lnTo>
                <a:lnTo>
                  <a:pt x="0" y="1195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3"/>
          <p:cNvSpPr/>
          <p:nvPr/>
        </p:nvSpPr>
        <p:spPr>
          <a:xfrm flipH="1">
            <a:off x="4855497" y="9157285"/>
            <a:ext cx="1315313" cy="1234003"/>
          </a:xfrm>
          <a:custGeom>
            <a:rect b="b" l="l" r="r" t="t"/>
            <a:pathLst>
              <a:path extrusionOk="0" h="1234003" w="1315313">
                <a:moveTo>
                  <a:pt x="1315313" y="0"/>
                </a:moveTo>
                <a:lnTo>
                  <a:pt x="0" y="0"/>
                </a:lnTo>
                <a:lnTo>
                  <a:pt x="0" y="1234003"/>
                </a:lnTo>
                <a:lnTo>
                  <a:pt x="1315313" y="1234003"/>
                </a:lnTo>
                <a:lnTo>
                  <a:pt x="131531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3"/>
          <p:cNvSpPr txBox="1"/>
          <p:nvPr/>
        </p:nvSpPr>
        <p:spPr>
          <a:xfrm>
            <a:off x="1103788" y="3567673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 b="1" sz="154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4197205" y="2452568"/>
            <a:ext cx="20832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4182818" y="4800372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 b="1" sz="154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1103788" y="6041068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 b="1" sz="154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103838" y="8799292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 b="1" sz="154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4182818" y="7497821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 b="1" sz="154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442539" y="455817"/>
            <a:ext cx="6755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FFFFF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CLICK TO EDIT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442539" y="1242600"/>
            <a:ext cx="67557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67AD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THEME STYLE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881577" y="4055409"/>
            <a:ext cx="256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45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127860" y="2925463"/>
            <a:ext cx="2562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4099285" y="5336475"/>
            <a:ext cx="256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45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881577" y="6611484"/>
            <a:ext cx="256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45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4113575" y="8034100"/>
            <a:ext cx="257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45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881577" y="9353107"/>
            <a:ext cx="256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45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AF7F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 rot="5400000">
            <a:off x="-4376226" y="4133973"/>
            <a:ext cx="10692000" cy="2424053"/>
          </a:xfrm>
          <a:custGeom>
            <a:rect b="b" l="l" r="r" t="t"/>
            <a:pathLst>
              <a:path extrusionOk="0" h="2424053" w="10692000">
                <a:moveTo>
                  <a:pt x="0" y="0"/>
                </a:moveTo>
                <a:lnTo>
                  <a:pt x="10692000" y="0"/>
                </a:lnTo>
                <a:lnTo>
                  <a:pt x="10692000" y="2424054"/>
                </a:lnTo>
                <a:lnTo>
                  <a:pt x="0" y="2424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4"/>
          <p:cNvSpPr/>
          <p:nvPr/>
        </p:nvSpPr>
        <p:spPr>
          <a:xfrm>
            <a:off x="1540595" y="0"/>
            <a:ext cx="1872960" cy="3093477"/>
          </a:xfrm>
          <a:custGeom>
            <a:rect b="b" l="l" r="r" t="t"/>
            <a:pathLst>
              <a:path extrusionOk="0" h="3093477" w="1872960">
                <a:moveTo>
                  <a:pt x="0" y="0"/>
                </a:moveTo>
                <a:lnTo>
                  <a:pt x="1872960" y="0"/>
                </a:lnTo>
                <a:lnTo>
                  <a:pt x="1872960" y="3093477"/>
                </a:lnTo>
                <a:lnTo>
                  <a:pt x="0" y="3093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" name="Google Shape;71;p4"/>
          <p:cNvGrpSpPr/>
          <p:nvPr/>
        </p:nvGrpSpPr>
        <p:grpSpPr>
          <a:xfrm>
            <a:off x="2477075" y="2947509"/>
            <a:ext cx="4531343" cy="921246"/>
            <a:chOff x="0" y="0"/>
            <a:chExt cx="14449436" cy="2937648"/>
          </a:xfrm>
        </p:grpSpPr>
        <p:sp>
          <p:nvSpPr>
            <p:cNvPr id="72" name="Google Shape;72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2477075" y="4192747"/>
            <a:ext cx="4531343" cy="921246"/>
            <a:chOff x="0" y="0"/>
            <a:chExt cx="14449436" cy="2937648"/>
          </a:xfrm>
        </p:grpSpPr>
        <p:sp>
          <p:nvSpPr>
            <p:cNvPr id="75" name="Google Shape;75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2477075" y="5437985"/>
            <a:ext cx="4531343" cy="921246"/>
            <a:chOff x="0" y="0"/>
            <a:chExt cx="14449436" cy="2937648"/>
          </a:xfrm>
        </p:grpSpPr>
        <p:sp>
          <p:nvSpPr>
            <p:cNvPr id="78" name="Google Shape;78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4"/>
          <p:cNvGrpSpPr/>
          <p:nvPr/>
        </p:nvGrpSpPr>
        <p:grpSpPr>
          <a:xfrm>
            <a:off x="2477075" y="6687349"/>
            <a:ext cx="4531343" cy="921246"/>
            <a:chOff x="0" y="0"/>
            <a:chExt cx="14449436" cy="2937648"/>
          </a:xfrm>
        </p:grpSpPr>
        <p:sp>
          <p:nvSpPr>
            <p:cNvPr id="81" name="Google Shape;81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4"/>
          <p:cNvGrpSpPr/>
          <p:nvPr/>
        </p:nvGrpSpPr>
        <p:grpSpPr>
          <a:xfrm>
            <a:off x="2477075" y="7934612"/>
            <a:ext cx="4531343" cy="921246"/>
            <a:chOff x="0" y="0"/>
            <a:chExt cx="14449436" cy="2937648"/>
          </a:xfrm>
        </p:grpSpPr>
        <p:sp>
          <p:nvSpPr>
            <p:cNvPr id="84" name="Google Shape;84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4"/>
          <p:cNvSpPr txBox="1"/>
          <p:nvPr/>
        </p:nvSpPr>
        <p:spPr>
          <a:xfrm>
            <a:off x="2902581" y="852010"/>
            <a:ext cx="41064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57340A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CLICK TO EDIT</a:t>
            </a:r>
            <a:endParaRPr/>
          </a:p>
        </p:txBody>
      </p:sp>
      <p:grpSp>
        <p:nvGrpSpPr>
          <p:cNvPr id="87" name="Google Shape;87;p4"/>
          <p:cNvGrpSpPr/>
          <p:nvPr/>
        </p:nvGrpSpPr>
        <p:grpSpPr>
          <a:xfrm>
            <a:off x="2477075" y="9179850"/>
            <a:ext cx="4531343" cy="921246"/>
            <a:chOff x="0" y="0"/>
            <a:chExt cx="14449436" cy="2937648"/>
          </a:xfrm>
        </p:grpSpPr>
        <p:sp>
          <p:nvSpPr>
            <p:cNvPr id="88" name="Google Shape;88;p4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4"/>
          <p:cNvSpPr txBox="1"/>
          <p:nvPr/>
        </p:nvSpPr>
        <p:spPr>
          <a:xfrm>
            <a:off x="3780000" y="3170078"/>
            <a:ext cx="302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3780000" y="4415316"/>
            <a:ext cx="302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3780000" y="5662617"/>
            <a:ext cx="302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3780000" y="6909918"/>
            <a:ext cx="302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3780000" y="8157181"/>
            <a:ext cx="302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780000" y="9408450"/>
            <a:ext cx="269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Click to edit this document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2631459" y="3198652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1ST</a:t>
            </a:r>
            <a:endParaRPr/>
          </a:p>
        </p:txBody>
      </p:sp>
      <p:sp>
        <p:nvSpPr>
          <p:cNvPr id="97" name="Google Shape;97;p4"/>
          <p:cNvSpPr txBox="1"/>
          <p:nvPr/>
        </p:nvSpPr>
        <p:spPr>
          <a:xfrm>
            <a:off x="2631459" y="4443891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2ND</a:t>
            </a:r>
            <a:endParaRPr/>
          </a:p>
        </p:txBody>
      </p:sp>
      <p:sp>
        <p:nvSpPr>
          <p:cNvPr id="98" name="Google Shape;98;p4"/>
          <p:cNvSpPr txBox="1"/>
          <p:nvPr/>
        </p:nvSpPr>
        <p:spPr>
          <a:xfrm>
            <a:off x="2631459" y="5685635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3RD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2631459" y="6930873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4TH</a:t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2631459" y="8180237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5TH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2631459" y="9475125"/>
            <a:ext cx="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6TH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8" name="Google Shape;1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9" name="Google Shape;13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14"/>
          <p:cNvCxnSpPr/>
          <p:nvPr/>
        </p:nvCxnSpPr>
        <p:spPr>
          <a:xfrm rot="10800000">
            <a:off x="3782892" y="2575912"/>
            <a:ext cx="0" cy="6323684"/>
          </a:xfrm>
          <a:prstGeom prst="straightConnector1">
            <a:avLst/>
          </a:prstGeom>
          <a:noFill/>
          <a:ln cap="rnd" cmpd="sng" w="28575">
            <a:solidFill>
              <a:srgbClr val="4745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14"/>
          <p:cNvSpPr/>
          <p:nvPr/>
        </p:nvSpPr>
        <p:spPr>
          <a:xfrm>
            <a:off x="3722970" y="2456067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5"/>
                </a:lnTo>
                <a:lnTo>
                  <a:pt x="0" y="119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3725020" y="362744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5" y="0"/>
                </a:lnTo>
                <a:lnTo>
                  <a:pt x="119845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3725020" y="4858938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5" y="0"/>
                </a:lnTo>
                <a:lnTo>
                  <a:pt x="119845" y="119845"/>
                </a:lnTo>
                <a:lnTo>
                  <a:pt x="0" y="119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4"/>
          <p:cNvGrpSpPr/>
          <p:nvPr/>
        </p:nvGrpSpPr>
        <p:grpSpPr>
          <a:xfrm>
            <a:off x="4000082" y="2836244"/>
            <a:ext cx="2818205" cy="921388"/>
            <a:chOff x="0" y="0"/>
            <a:chExt cx="8985240" cy="2937648"/>
          </a:xfrm>
        </p:grpSpPr>
        <p:sp>
          <p:nvSpPr>
            <p:cNvPr id="170" name="Google Shape;170;p14"/>
            <p:cNvSpPr/>
            <p:nvPr/>
          </p:nvSpPr>
          <p:spPr>
            <a:xfrm>
              <a:off x="31750" y="31750"/>
              <a:ext cx="8921740" cy="2874148"/>
            </a:xfrm>
            <a:custGeom>
              <a:rect b="b" l="l" r="r" t="t"/>
              <a:pathLst>
                <a:path extrusionOk="0" h="2874148" w="8921740">
                  <a:moveTo>
                    <a:pt x="8829030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27760" y="0"/>
                  </a:lnTo>
                  <a:cubicBezTo>
                    <a:pt x="8878560" y="0"/>
                    <a:pt x="8920470" y="41910"/>
                    <a:pt x="8920470" y="92710"/>
                  </a:cubicBezTo>
                  <a:lnTo>
                    <a:pt x="8920470" y="2780168"/>
                  </a:lnTo>
                  <a:cubicBezTo>
                    <a:pt x="8921740" y="2832238"/>
                    <a:pt x="8879830" y="2874148"/>
                    <a:pt x="8829030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0" y="0"/>
              <a:ext cx="8985240" cy="2937648"/>
            </a:xfrm>
            <a:custGeom>
              <a:rect b="b" l="l" r="r" t="t"/>
              <a:pathLst>
                <a:path extrusionOk="0" h="2937648" w="8985240">
                  <a:moveTo>
                    <a:pt x="8860780" y="59690"/>
                  </a:moveTo>
                  <a:cubicBezTo>
                    <a:pt x="8896340" y="59690"/>
                    <a:pt x="8925550" y="88900"/>
                    <a:pt x="8925550" y="124460"/>
                  </a:cubicBezTo>
                  <a:lnTo>
                    <a:pt x="8925550" y="2813188"/>
                  </a:lnTo>
                  <a:cubicBezTo>
                    <a:pt x="8925550" y="2848748"/>
                    <a:pt x="8896340" y="2877958"/>
                    <a:pt x="8860780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60780" y="59690"/>
                  </a:lnTo>
                  <a:moveTo>
                    <a:pt x="88607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8860780" y="2937648"/>
                  </a:lnTo>
                  <a:cubicBezTo>
                    <a:pt x="8929360" y="2937648"/>
                    <a:pt x="8985240" y="2881768"/>
                    <a:pt x="8985240" y="2813188"/>
                  </a:cubicBezTo>
                  <a:lnTo>
                    <a:pt x="8985240" y="124460"/>
                  </a:lnTo>
                  <a:cubicBezTo>
                    <a:pt x="8985240" y="55880"/>
                    <a:pt x="8929360" y="0"/>
                    <a:pt x="8860780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14"/>
          <p:cNvGrpSpPr/>
          <p:nvPr/>
        </p:nvGrpSpPr>
        <p:grpSpPr>
          <a:xfrm>
            <a:off x="4000082" y="5198916"/>
            <a:ext cx="2803918" cy="1013093"/>
            <a:chOff x="0" y="0"/>
            <a:chExt cx="8939688" cy="3230029"/>
          </a:xfrm>
        </p:grpSpPr>
        <p:sp>
          <p:nvSpPr>
            <p:cNvPr id="173" name="Google Shape;173;p14"/>
            <p:cNvSpPr/>
            <p:nvPr/>
          </p:nvSpPr>
          <p:spPr>
            <a:xfrm>
              <a:off x="31750" y="31750"/>
              <a:ext cx="8876188" cy="3166529"/>
            </a:xfrm>
            <a:custGeom>
              <a:rect b="b" l="l" r="r" t="t"/>
              <a:pathLst>
                <a:path extrusionOk="0" h="3166529" w="8876188">
                  <a:moveTo>
                    <a:pt x="8783477" y="3166529"/>
                  </a:moveTo>
                  <a:lnTo>
                    <a:pt x="92710" y="3166529"/>
                  </a:lnTo>
                  <a:cubicBezTo>
                    <a:pt x="41910" y="3166529"/>
                    <a:pt x="0" y="3124619"/>
                    <a:pt x="0" y="30738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82207" y="0"/>
                  </a:lnTo>
                  <a:cubicBezTo>
                    <a:pt x="8833007" y="0"/>
                    <a:pt x="8874917" y="41910"/>
                    <a:pt x="8874917" y="92710"/>
                  </a:cubicBezTo>
                  <a:lnTo>
                    <a:pt x="8874917" y="3072549"/>
                  </a:lnTo>
                  <a:cubicBezTo>
                    <a:pt x="8876188" y="3124619"/>
                    <a:pt x="8834277" y="3166529"/>
                    <a:pt x="8783477" y="3166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0" y="0"/>
              <a:ext cx="8939688" cy="3230029"/>
            </a:xfrm>
            <a:custGeom>
              <a:rect b="b" l="l" r="r" t="t"/>
              <a:pathLst>
                <a:path extrusionOk="0" h="3230029" w="8939688">
                  <a:moveTo>
                    <a:pt x="8815227" y="59690"/>
                  </a:moveTo>
                  <a:cubicBezTo>
                    <a:pt x="8850788" y="59690"/>
                    <a:pt x="8879998" y="88900"/>
                    <a:pt x="8879998" y="124460"/>
                  </a:cubicBezTo>
                  <a:lnTo>
                    <a:pt x="8879998" y="3105569"/>
                  </a:lnTo>
                  <a:cubicBezTo>
                    <a:pt x="8879998" y="3141129"/>
                    <a:pt x="8850788" y="3170339"/>
                    <a:pt x="8815227" y="3170339"/>
                  </a:cubicBezTo>
                  <a:lnTo>
                    <a:pt x="124460" y="3170339"/>
                  </a:lnTo>
                  <a:cubicBezTo>
                    <a:pt x="88900" y="3170339"/>
                    <a:pt x="59690" y="3141129"/>
                    <a:pt x="59690" y="31055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15228" y="59690"/>
                  </a:lnTo>
                  <a:moveTo>
                    <a:pt x="88152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05569"/>
                  </a:lnTo>
                  <a:cubicBezTo>
                    <a:pt x="0" y="3174149"/>
                    <a:pt x="55880" y="3230029"/>
                    <a:pt x="124460" y="3230029"/>
                  </a:cubicBezTo>
                  <a:lnTo>
                    <a:pt x="8815228" y="3230029"/>
                  </a:lnTo>
                  <a:cubicBezTo>
                    <a:pt x="8883807" y="3230029"/>
                    <a:pt x="8939688" y="3174149"/>
                    <a:pt x="8939688" y="3105569"/>
                  </a:cubicBezTo>
                  <a:lnTo>
                    <a:pt x="8939688" y="124460"/>
                  </a:lnTo>
                  <a:cubicBezTo>
                    <a:pt x="8939688" y="55880"/>
                    <a:pt x="8883807" y="0"/>
                    <a:pt x="8815228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756000" y="3939071"/>
            <a:ext cx="2813803" cy="975626"/>
            <a:chOff x="0" y="0"/>
            <a:chExt cx="8971204" cy="3110573"/>
          </a:xfrm>
        </p:grpSpPr>
        <p:sp>
          <p:nvSpPr>
            <p:cNvPr id="176" name="Google Shape;176;p14"/>
            <p:cNvSpPr/>
            <p:nvPr/>
          </p:nvSpPr>
          <p:spPr>
            <a:xfrm>
              <a:off x="31750" y="31750"/>
              <a:ext cx="8907704" cy="3047072"/>
            </a:xfrm>
            <a:custGeom>
              <a:rect b="b" l="l" r="r" t="t"/>
              <a:pathLst>
                <a:path extrusionOk="0" h="3047072" w="8907704">
                  <a:moveTo>
                    <a:pt x="8814994" y="3047072"/>
                  </a:moveTo>
                  <a:lnTo>
                    <a:pt x="92710" y="3047072"/>
                  </a:lnTo>
                  <a:cubicBezTo>
                    <a:pt x="41910" y="3047072"/>
                    <a:pt x="0" y="3005162"/>
                    <a:pt x="0" y="295436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2953092"/>
                  </a:lnTo>
                  <a:cubicBezTo>
                    <a:pt x="8907704" y="3005162"/>
                    <a:pt x="8865794" y="3047072"/>
                    <a:pt x="8814994" y="3047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0" y="0"/>
              <a:ext cx="8971204" cy="3110573"/>
            </a:xfrm>
            <a:custGeom>
              <a:rect b="b" l="l" r="r" t="t"/>
              <a:pathLst>
                <a:path extrusionOk="0" h="3110573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2986112"/>
                  </a:lnTo>
                  <a:cubicBezTo>
                    <a:pt x="8911514" y="3021673"/>
                    <a:pt x="8882304" y="3050882"/>
                    <a:pt x="8846744" y="3050882"/>
                  </a:cubicBezTo>
                  <a:lnTo>
                    <a:pt x="124460" y="3050882"/>
                  </a:lnTo>
                  <a:cubicBezTo>
                    <a:pt x="88900" y="3050882"/>
                    <a:pt x="59690" y="3021673"/>
                    <a:pt x="59690" y="29861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86112"/>
                  </a:lnTo>
                  <a:cubicBezTo>
                    <a:pt x="0" y="3054692"/>
                    <a:pt x="55880" y="3110573"/>
                    <a:pt x="124460" y="3110573"/>
                  </a:cubicBezTo>
                  <a:lnTo>
                    <a:pt x="8846745" y="3110573"/>
                  </a:lnTo>
                  <a:cubicBezTo>
                    <a:pt x="8915324" y="3110573"/>
                    <a:pt x="8971204" y="3054692"/>
                    <a:pt x="8971204" y="2986112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FB88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4"/>
          <p:cNvSpPr/>
          <p:nvPr/>
        </p:nvSpPr>
        <p:spPr>
          <a:xfrm>
            <a:off x="3722970" y="609966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9" name="Google Shape;179;p14"/>
          <p:cNvGrpSpPr/>
          <p:nvPr/>
        </p:nvGrpSpPr>
        <p:grpSpPr>
          <a:xfrm>
            <a:off x="756000" y="6467097"/>
            <a:ext cx="2813803" cy="1031723"/>
            <a:chOff x="0" y="0"/>
            <a:chExt cx="8971204" cy="3289428"/>
          </a:xfrm>
        </p:grpSpPr>
        <p:sp>
          <p:nvSpPr>
            <p:cNvPr id="180" name="Google Shape;180;p14"/>
            <p:cNvSpPr/>
            <p:nvPr/>
          </p:nvSpPr>
          <p:spPr>
            <a:xfrm>
              <a:off x="31750" y="31750"/>
              <a:ext cx="8907704" cy="3225928"/>
            </a:xfrm>
            <a:custGeom>
              <a:rect b="b" l="l" r="r" t="t"/>
              <a:pathLst>
                <a:path extrusionOk="0" h="3225928" w="8907704">
                  <a:moveTo>
                    <a:pt x="8814994" y="3225928"/>
                  </a:moveTo>
                  <a:lnTo>
                    <a:pt x="92710" y="3225928"/>
                  </a:lnTo>
                  <a:cubicBezTo>
                    <a:pt x="41910" y="3225928"/>
                    <a:pt x="0" y="3184018"/>
                    <a:pt x="0" y="3133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3131948"/>
                  </a:lnTo>
                  <a:cubicBezTo>
                    <a:pt x="8907704" y="3184018"/>
                    <a:pt x="8865794" y="3225928"/>
                    <a:pt x="8814994" y="3225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0" y="0"/>
              <a:ext cx="8971204" cy="3289428"/>
            </a:xfrm>
            <a:custGeom>
              <a:rect b="b" l="l" r="r" t="t"/>
              <a:pathLst>
                <a:path extrusionOk="0" h="3289428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3164968"/>
                  </a:lnTo>
                  <a:cubicBezTo>
                    <a:pt x="8911514" y="3200528"/>
                    <a:pt x="8882304" y="3229738"/>
                    <a:pt x="8846744" y="3229738"/>
                  </a:cubicBezTo>
                  <a:lnTo>
                    <a:pt x="124460" y="3229738"/>
                  </a:lnTo>
                  <a:cubicBezTo>
                    <a:pt x="88900" y="3229738"/>
                    <a:pt x="59690" y="3200528"/>
                    <a:pt x="59690" y="3164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64968"/>
                  </a:lnTo>
                  <a:cubicBezTo>
                    <a:pt x="0" y="3233548"/>
                    <a:pt x="55880" y="3289428"/>
                    <a:pt x="124460" y="3289428"/>
                  </a:cubicBezTo>
                  <a:lnTo>
                    <a:pt x="8846745" y="3289428"/>
                  </a:lnTo>
                  <a:cubicBezTo>
                    <a:pt x="8915324" y="3289428"/>
                    <a:pt x="8971204" y="3233548"/>
                    <a:pt x="8971204" y="3164968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474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14"/>
          <p:cNvSpPr/>
          <p:nvPr/>
        </p:nvSpPr>
        <p:spPr>
          <a:xfrm>
            <a:off x="3722970" y="7555411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3722970" y="8836832"/>
            <a:ext cx="119844" cy="119844"/>
          </a:xfrm>
          <a:custGeom>
            <a:rect b="b" l="l" r="r" t="t"/>
            <a:pathLst>
              <a:path extrusionOk="0" h="119844" w="119844">
                <a:moveTo>
                  <a:pt x="0" y="0"/>
                </a:moveTo>
                <a:lnTo>
                  <a:pt x="119844" y="0"/>
                </a:lnTo>
                <a:lnTo>
                  <a:pt x="119844" y="119844"/>
                </a:lnTo>
                <a:lnTo>
                  <a:pt x="0" y="11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-76142" y="3525440"/>
            <a:ext cx="3645945" cy="344540"/>
          </a:xfrm>
          <a:custGeom>
            <a:rect b="b" l="l" r="r" t="t"/>
            <a:pathLst>
              <a:path extrusionOk="0" h="796829" w="8432085">
                <a:moveTo>
                  <a:pt x="8307625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07625" y="0"/>
                </a:lnTo>
                <a:cubicBezTo>
                  <a:pt x="8376205" y="0"/>
                  <a:pt x="8432085" y="55880"/>
                  <a:pt x="8432085" y="124460"/>
                </a:cubicBezTo>
                <a:lnTo>
                  <a:pt x="8432085" y="672369"/>
                </a:lnTo>
                <a:cubicBezTo>
                  <a:pt x="8432085" y="740949"/>
                  <a:pt x="8376205" y="796829"/>
                  <a:pt x="8307625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4014370" y="2398798"/>
            <a:ext cx="3669361" cy="344540"/>
          </a:xfrm>
          <a:custGeom>
            <a:rect b="b" l="l" r="r" t="t"/>
            <a:pathLst>
              <a:path extrusionOk="0" h="796829" w="8486240">
                <a:moveTo>
                  <a:pt x="8361780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61780" y="0"/>
                </a:lnTo>
                <a:cubicBezTo>
                  <a:pt x="8430360" y="0"/>
                  <a:pt x="8486240" y="55880"/>
                  <a:pt x="8486240" y="124460"/>
                </a:cubicBezTo>
                <a:lnTo>
                  <a:pt x="8486240" y="672369"/>
                </a:lnTo>
                <a:cubicBezTo>
                  <a:pt x="8486240" y="740949"/>
                  <a:pt x="8430360" y="796829"/>
                  <a:pt x="8361780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3985795" y="4746590"/>
            <a:ext cx="3697936" cy="344540"/>
          </a:xfrm>
          <a:custGeom>
            <a:rect b="b" l="l" r="r" t="t"/>
            <a:pathLst>
              <a:path extrusionOk="0" h="796829" w="8552326">
                <a:moveTo>
                  <a:pt x="8427866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427866" y="0"/>
                </a:lnTo>
                <a:cubicBezTo>
                  <a:pt x="8496446" y="0"/>
                  <a:pt x="8552326" y="55880"/>
                  <a:pt x="8552326" y="124460"/>
                </a:cubicBezTo>
                <a:lnTo>
                  <a:pt x="8552326" y="672369"/>
                </a:lnTo>
                <a:cubicBezTo>
                  <a:pt x="8552326" y="740949"/>
                  <a:pt x="8496446" y="796829"/>
                  <a:pt x="8427866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-76142" y="5987313"/>
            <a:ext cx="3645945" cy="344540"/>
          </a:xfrm>
          <a:custGeom>
            <a:rect b="b" l="l" r="r" t="t"/>
            <a:pathLst>
              <a:path extrusionOk="0" h="796829" w="8432085">
                <a:moveTo>
                  <a:pt x="8307625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07625" y="0"/>
                </a:lnTo>
                <a:cubicBezTo>
                  <a:pt x="8376205" y="0"/>
                  <a:pt x="8432085" y="55880"/>
                  <a:pt x="8432085" y="124460"/>
                </a:cubicBezTo>
                <a:lnTo>
                  <a:pt x="8432085" y="672369"/>
                </a:lnTo>
                <a:cubicBezTo>
                  <a:pt x="8432085" y="740949"/>
                  <a:pt x="8376205" y="796829"/>
                  <a:pt x="8307625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-76142" y="8727325"/>
            <a:ext cx="3645945" cy="357570"/>
          </a:xfrm>
          <a:custGeom>
            <a:rect b="b" l="l" r="r" t="t"/>
            <a:pathLst>
              <a:path extrusionOk="0" h="796829" w="8124815">
                <a:moveTo>
                  <a:pt x="8000354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000354" y="0"/>
                </a:lnTo>
                <a:cubicBezTo>
                  <a:pt x="8068935" y="0"/>
                  <a:pt x="8124815" y="55880"/>
                  <a:pt x="8124815" y="124460"/>
                </a:cubicBezTo>
                <a:lnTo>
                  <a:pt x="8124815" y="672369"/>
                </a:lnTo>
                <a:cubicBezTo>
                  <a:pt x="8124815" y="740949"/>
                  <a:pt x="8068935" y="796829"/>
                  <a:pt x="8000354" y="796829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4000082" y="7447227"/>
            <a:ext cx="3683649" cy="344540"/>
          </a:xfrm>
          <a:custGeom>
            <a:rect b="b" l="l" r="r" t="t"/>
            <a:pathLst>
              <a:path extrusionOk="0" h="796829" w="8519283">
                <a:moveTo>
                  <a:pt x="8394822" y="796829"/>
                </a:moveTo>
                <a:lnTo>
                  <a:pt x="124460" y="796829"/>
                </a:lnTo>
                <a:cubicBezTo>
                  <a:pt x="55880" y="796829"/>
                  <a:pt x="0" y="740949"/>
                  <a:pt x="0" y="6723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94823" y="0"/>
                </a:lnTo>
                <a:cubicBezTo>
                  <a:pt x="8463403" y="0"/>
                  <a:pt x="8519283" y="55880"/>
                  <a:pt x="8519283" y="124460"/>
                </a:cubicBezTo>
                <a:lnTo>
                  <a:pt x="8519283" y="672369"/>
                </a:lnTo>
                <a:cubicBezTo>
                  <a:pt x="8519283" y="740949"/>
                  <a:pt x="8463403" y="796829"/>
                  <a:pt x="8394823" y="796829"/>
                </a:cubicBezTo>
                <a:close/>
              </a:path>
            </a:pathLst>
          </a:custGeom>
          <a:solidFill>
            <a:srgbClr val="FF67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0" y="0"/>
            <a:ext cx="7560000" cy="2044768"/>
          </a:xfrm>
          <a:custGeom>
            <a:rect b="b" l="l" r="r" t="t"/>
            <a:pathLst>
              <a:path extrusionOk="0" h="2884696" w="10665417">
                <a:moveTo>
                  <a:pt x="10540957" y="2884696"/>
                </a:moveTo>
                <a:lnTo>
                  <a:pt x="124460" y="2884696"/>
                </a:lnTo>
                <a:cubicBezTo>
                  <a:pt x="55880" y="2884696"/>
                  <a:pt x="0" y="2828816"/>
                  <a:pt x="0" y="276023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540957" y="0"/>
                </a:lnTo>
                <a:cubicBezTo>
                  <a:pt x="10609537" y="0"/>
                  <a:pt x="10665417" y="55880"/>
                  <a:pt x="10665417" y="124460"/>
                </a:cubicBezTo>
                <a:lnTo>
                  <a:pt x="10665417" y="2760236"/>
                </a:lnTo>
                <a:cubicBezTo>
                  <a:pt x="10665417" y="2828816"/>
                  <a:pt x="10609537" y="2884696"/>
                  <a:pt x="10540957" y="2884696"/>
                </a:cubicBezTo>
                <a:close/>
              </a:path>
            </a:pathLst>
          </a:custGeom>
          <a:solidFill>
            <a:srgbClr val="474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14"/>
          <p:cNvGrpSpPr/>
          <p:nvPr/>
        </p:nvGrpSpPr>
        <p:grpSpPr>
          <a:xfrm>
            <a:off x="4014370" y="7896542"/>
            <a:ext cx="2803918" cy="1013093"/>
            <a:chOff x="0" y="0"/>
            <a:chExt cx="8939688" cy="3230029"/>
          </a:xfrm>
        </p:grpSpPr>
        <p:sp>
          <p:nvSpPr>
            <p:cNvPr id="192" name="Google Shape;192;p14"/>
            <p:cNvSpPr/>
            <p:nvPr/>
          </p:nvSpPr>
          <p:spPr>
            <a:xfrm>
              <a:off x="31750" y="31750"/>
              <a:ext cx="8876188" cy="3166529"/>
            </a:xfrm>
            <a:custGeom>
              <a:rect b="b" l="l" r="r" t="t"/>
              <a:pathLst>
                <a:path extrusionOk="0" h="3166529" w="8876188">
                  <a:moveTo>
                    <a:pt x="8783477" y="3166529"/>
                  </a:moveTo>
                  <a:lnTo>
                    <a:pt x="92710" y="3166529"/>
                  </a:lnTo>
                  <a:cubicBezTo>
                    <a:pt x="41910" y="3166529"/>
                    <a:pt x="0" y="3124619"/>
                    <a:pt x="0" y="30738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82207" y="0"/>
                  </a:lnTo>
                  <a:cubicBezTo>
                    <a:pt x="8833007" y="0"/>
                    <a:pt x="8874917" y="41910"/>
                    <a:pt x="8874917" y="92710"/>
                  </a:cubicBezTo>
                  <a:lnTo>
                    <a:pt x="8874917" y="3072549"/>
                  </a:lnTo>
                  <a:cubicBezTo>
                    <a:pt x="8876188" y="3124619"/>
                    <a:pt x="8834277" y="3166529"/>
                    <a:pt x="8783477" y="3166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0" y="0"/>
              <a:ext cx="8939688" cy="3230029"/>
            </a:xfrm>
            <a:custGeom>
              <a:rect b="b" l="l" r="r" t="t"/>
              <a:pathLst>
                <a:path extrusionOk="0" h="3230029" w="8939688">
                  <a:moveTo>
                    <a:pt x="8815227" y="59690"/>
                  </a:moveTo>
                  <a:cubicBezTo>
                    <a:pt x="8850788" y="59690"/>
                    <a:pt x="8879998" y="88900"/>
                    <a:pt x="8879998" y="124460"/>
                  </a:cubicBezTo>
                  <a:lnTo>
                    <a:pt x="8879998" y="3105569"/>
                  </a:lnTo>
                  <a:cubicBezTo>
                    <a:pt x="8879998" y="3141129"/>
                    <a:pt x="8850788" y="3170339"/>
                    <a:pt x="8815227" y="3170339"/>
                  </a:cubicBezTo>
                  <a:lnTo>
                    <a:pt x="124460" y="3170339"/>
                  </a:lnTo>
                  <a:cubicBezTo>
                    <a:pt x="88900" y="3170339"/>
                    <a:pt x="59690" y="3141129"/>
                    <a:pt x="59690" y="31055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15228" y="59690"/>
                  </a:lnTo>
                  <a:moveTo>
                    <a:pt x="88152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05569"/>
                  </a:lnTo>
                  <a:cubicBezTo>
                    <a:pt x="0" y="3174149"/>
                    <a:pt x="55880" y="3230029"/>
                    <a:pt x="124460" y="3230029"/>
                  </a:cubicBezTo>
                  <a:lnTo>
                    <a:pt x="8815228" y="3230029"/>
                  </a:lnTo>
                  <a:cubicBezTo>
                    <a:pt x="8883807" y="3230029"/>
                    <a:pt x="8939688" y="3174149"/>
                    <a:pt x="8939688" y="3105569"/>
                  </a:cubicBezTo>
                  <a:lnTo>
                    <a:pt x="8939688" y="124460"/>
                  </a:lnTo>
                  <a:cubicBezTo>
                    <a:pt x="8939688" y="55880"/>
                    <a:pt x="8883807" y="0"/>
                    <a:pt x="8815228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756000" y="9208720"/>
            <a:ext cx="2813803" cy="1031723"/>
            <a:chOff x="0" y="0"/>
            <a:chExt cx="8971204" cy="3289428"/>
          </a:xfrm>
        </p:grpSpPr>
        <p:sp>
          <p:nvSpPr>
            <p:cNvPr id="195" name="Google Shape;195;p14"/>
            <p:cNvSpPr/>
            <p:nvPr/>
          </p:nvSpPr>
          <p:spPr>
            <a:xfrm>
              <a:off x="31750" y="31750"/>
              <a:ext cx="8907704" cy="3225928"/>
            </a:xfrm>
            <a:custGeom>
              <a:rect b="b" l="l" r="r" t="t"/>
              <a:pathLst>
                <a:path extrusionOk="0" h="3225928" w="8907704">
                  <a:moveTo>
                    <a:pt x="8814994" y="3225928"/>
                  </a:moveTo>
                  <a:lnTo>
                    <a:pt x="92710" y="3225928"/>
                  </a:lnTo>
                  <a:cubicBezTo>
                    <a:pt x="41910" y="3225928"/>
                    <a:pt x="0" y="3184018"/>
                    <a:pt x="0" y="3133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3724" y="0"/>
                  </a:lnTo>
                  <a:cubicBezTo>
                    <a:pt x="8864524" y="0"/>
                    <a:pt x="8906434" y="41910"/>
                    <a:pt x="8906434" y="92710"/>
                  </a:cubicBezTo>
                  <a:lnTo>
                    <a:pt x="8906434" y="3131948"/>
                  </a:lnTo>
                  <a:cubicBezTo>
                    <a:pt x="8907704" y="3184018"/>
                    <a:pt x="8865794" y="3225928"/>
                    <a:pt x="8814994" y="3225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0" y="0"/>
              <a:ext cx="8971204" cy="3289428"/>
            </a:xfrm>
            <a:custGeom>
              <a:rect b="b" l="l" r="r" t="t"/>
              <a:pathLst>
                <a:path extrusionOk="0" h="3289428" w="8971204">
                  <a:moveTo>
                    <a:pt x="8846744" y="59690"/>
                  </a:moveTo>
                  <a:cubicBezTo>
                    <a:pt x="8882304" y="59690"/>
                    <a:pt x="8911514" y="88900"/>
                    <a:pt x="8911514" y="124460"/>
                  </a:cubicBezTo>
                  <a:lnTo>
                    <a:pt x="8911514" y="3164968"/>
                  </a:lnTo>
                  <a:cubicBezTo>
                    <a:pt x="8911514" y="3200528"/>
                    <a:pt x="8882304" y="3229738"/>
                    <a:pt x="8846744" y="3229738"/>
                  </a:cubicBezTo>
                  <a:lnTo>
                    <a:pt x="124460" y="3229738"/>
                  </a:lnTo>
                  <a:cubicBezTo>
                    <a:pt x="88900" y="3229738"/>
                    <a:pt x="59690" y="3200528"/>
                    <a:pt x="59690" y="3164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6745" y="59690"/>
                  </a:lnTo>
                  <a:moveTo>
                    <a:pt x="88467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64968"/>
                  </a:lnTo>
                  <a:cubicBezTo>
                    <a:pt x="0" y="3233548"/>
                    <a:pt x="55880" y="3289428"/>
                    <a:pt x="124460" y="3289428"/>
                  </a:cubicBezTo>
                  <a:lnTo>
                    <a:pt x="8846745" y="3289428"/>
                  </a:lnTo>
                  <a:cubicBezTo>
                    <a:pt x="8915324" y="3289428"/>
                    <a:pt x="8971204" y="3233548"/>
                    <a:pt x="8971204" y="3164968"/>
                  </a:cubicBezTo>
                  <a:lnTo>
                    <a:pt x="8971204" y="124460"/>
                  </a:lnTo>
                  <a:cubicBezTo>
                    <a:pt x="8971204" y="55880"/>
                    <a:pt x="8915324" y="0"/>
                    <a:pt x="8846745" y="0"/>
                  </a:cubicBezTo>
                  <a:close/>
                </a:path>
              </a:pathLst>
            </a:custGeom>
            <a:solidFill>
              <a:srgbClr val="474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4"/>
          <p:cNvSpPr/>
          <p:nvPr/>
        </p:nvSpPr>
        <p:spPr>
          <a:xfrm flipH="1">
            <a:off x="442539" y="255792"/>
            <a:ext cx="2807710" cy="3021997"/>
          </a:xfrm>
          <a:custGeom>
            <a:rect b="b" l="l" r="r" t="t"/>
            <a:pathLst>
              <a:path extrusionOk="0" h="3021997" w="2807710">
                <a:moveTo>
                  <a:pt x="2807710" y="0"/>
                </a:moveTo>
                <a:lnTo>
                  <a:pt x="0" y="0"/>
                </a:lnTo>
                <a:lnTo>
                  <a:pt x="0" y="3021998"/>
                </a:lnTo>
                <a:lnTo>
                  <a:pt x="2807710" y="3021998"/>
                </a:lnTo>
                <a:lnTo>
                  <a:pt x="280771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5834763" y="3658888"/>
            <a:ext cx="1504769" cy="1225703"/>
          </a:xfrm>
          <a:custGeom>
            <a:rect b="b" l="l" r="r" t="t"/>
            <a:pathLst>
              <a:path extrusionOk="0" h="1225703" w="1504769">
                <a:moveTo>
                  <a:pt x="0" y="0"/>
                </a:moveTo>
                <a:lnTo>
                  <a:pt x="1504769" y="0"/>
                </a:lnTo>
                <a:lnTo>
                  <a:pt x="1504769" y="1225703"/>
                </a:lnTo>
                <a:lnTo>
                  <a:pt x="0" y="122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 flipH="1">
            <a:off x="273411" y="4817031"/>
            <a:ext cx="867106" cy="1282630"/>
          </a:xfrm>
          <a:custGeom>
            <a:rect b="b" l="l" r="r" t="t"/>
            <a:pathLst>
              <a:path extrusionOk="0" h="1282630" w="867106">
                <a:moveTo>
                  <a:pt x="867105" y="0"/>
                </a:moveTo>
                <a:lnTo>
                  <a:pt x="0" y="0"/>
                </a:lnTo>
                <a:lnTo>
                  <a:pt x="0" y="1282630"/>
                </a:lnTo>
                <a:lnTo>
                  <a:pt x="867105" y="1282630"/>
                </a:lnTo>
                <a:lnTo>
                  <a:pt x="86710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6170810" y="6316784"/>
            <a:ext cx="1053479" cy="1267863"/>
          </a:xfrm>
          <a:custGeom>
            <a:rect b="b" l="l" r="r" t="t"/>
            <a:pathLst>
              <a:path extrusionOk="0" h="1267863" w="1053479">
                <a:moveTo>
                  <a:pt x="0" y="0"/>
                </a:moveTo>
                <a:lnTo>
                  <a:pt x="1053479" y="0"/>
                </a:lnTo>
                <a:lnTo>
                  <a:pt x="1053479" y="1267863"/>
                </a:lnTo>
                <a:lnTo>
                  <a:pt x="0" y="1267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365989" y="7584647"/>
            <a:ext cx="1600100" cy="1195595"/>
          </a:xfrm>
          <a:custGeom>
            <a:rect b="b" l="l" r="r" t="t"/>
            <a:pathLst>
              <a:path extrusionOk="0" h="1195595" w="1600100">
                <a:moveTo>
                  <a:pt x="0" y="0"/>
                </a:moveTo>
                <a:lnTo>
                  <a:pt x="1600100" y="0"/>
                </a:lnTo>
                <a:lnTo>
                  <a:pt x="1600100" y="1195595"/>
                </a:lnTo>
                <a:lnTo>
                  <a:pt x="0" y="1195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 flipH="1">
            <a:off x="4855497" y="9157285"/>
            <a:ext cx="1315313" cy="1234003"/>
          </a:xfrm>
          <a:custGeom>
            <a:rect b="b" l="l" r="r" t="t"/>
            <a:pathLst>
              <a:path extrusionOk="0" h="1234003" w="1315313">
                <a:moveTo>
                  <a:pt x="1315313" y="0"/>
                </a:moveTo>
                <a:lnTo>
                  <a:pt x="0" y="0"/>
                </a:lnTo>
                <a:lnTo>
                  <a:pt x="0" y="1234003"/>
                </a:lnTo>
                <a:lnTo>
                  <a:pt x="1315313" y="1234003"/>
                </a:lnTo>
                <a:lnTo>
                  <a:pt x="131531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 txBox="1"/>
          <p:nvPr/>
        </p:nvSpPr>
        <p:spPr>
          <a:xfrm>
            <a:off x="1103788" y="3567673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02 TITLE HERE 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4197205" y="2452568"/>
            <a:ext cx="20832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01 TITLE HERE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4182818" y="4800372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03 TITLE HERE 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1103788" y="6041068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04 TITLE HERE 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103838" y="8799292"/>
            <a:ext cx="2395409" cy="213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06 TITLE HERE 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182818" y="7497821"/>
            <a:ext cx="239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05 TITLE HERE 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442539" y="455817"/>
            <a:ext cx="6755761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CREATIVE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442539" y="1242600"/>
            <a:ext cx="6755761" cy="47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FF67AD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HIERARCHY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881577" y="4055409"/>
            <a:ext cx="25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4127860" y="2925463"/>
            <a:ext cx="25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4099285" y="5336475"/>
            <a:ext cx="25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881577" y="6611484"/>
            <a:ext cx="25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4113575" y="8034100"/>
            <a:ext cx="25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881577" y="9353107"/>
            <a:ext cx="25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4594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/>
          <p:nvPr/>
        </p:nvSpPr>
        <p:spPr>
          <a:xfrm rot="5400000">
            <a:off x="-4376226" y="4133973"/>
            <a:ext cx="10692000" cy="2424053"/>
          </a:xfrm>
          <a:custGeom>
            <a:rect b="b" l="l" r="r" t="t"/>
            <a:pathLst>
              <a:path extrusionOk="0" h="2424053" w="10692000">
                <a:moveTo>
                  <a:pt x="0" y="0"/>
                </a:moveTo>
                <a:lnTo>
                  <a:pt x="10692000" y="0"/>
                </a:lnTo>
                <a:lnTo>
                  <a:pt x="10692000" y="2424054"/>
                </a:lnTo>
                <a:lnTo>
                  <a:pt x="0" y="2424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5"/>
          <p:cNvSpPr/>
          <p:nvPr/>
        </p:nvSpPr>
        <p:spPr>
          <a:xfrm>
            <a:off x="1540595" y="0"/>
            <a:ext cx="1872960" cy="3093477"/>
          </a:xfrm>
          <a:custGeom>
            <a:rect b="b" l="l" r="r" t="t"/>
            <a:pathLst>
              <a:path extrusionOk="0" h="3093477" w="1872960">
                <a:moveTo>
                  <a:pt x="0" y="0"/>
                </a:moveTo>
                <a:lnTo>
                  <a:pt x="1872960" y="0"/>
                </a:lnTo>
                <a:lnTo>
                  <a:pt x="1872960" y="3093477"/>
                </a:lnTo>
                <a:lnTo>
                  <a:pt x="0" y="3093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5"/>
          <p:cNvGrpSpPr/>
          <p:nvPr/>
        </p:nvGrpSpPr>
        <p:grpSpPr>
          <a:xfrm>
            <a:off x="2477075" y="2947509"/>
            <a:ext cx="4532041" cy="921388"/>
            <a:chOff x="0" y="0"/>
            <a:chExt cx="14449436" cy="2937648"/>
          </a:xfrm>
        </p:grpSpPr>
        <p:sp>
          <p:nvSpPr>
            <p:cNvPr id="224" name="Google Shape;224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5"/>
          <p:cNvGrpSpPr/>
          <p:nvPr/>
        </p:nvGrpSpPr>
        <p:grpSpPr>
          <a:xfrm>
            <a:off x="2477075" y="4192747"/>
            <a:ext cx="4532041" cy="921388"/>
            <a:chOff x="0" y="0"/>
            <a:chExt cx="14449436" cy="2937648"/>
          </a:xfrm>
        </p:grpSpPr>
        <p:sp>
          <p:nvSpPr>
            <p:cNvPr id="227" name="Google Shape;227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5"/>
          <p:cNvGrpSpPr/>
          <p:nvPr/>
        </p:nvGrpSpPr>
        <p:grpSpPr>
          <a:xfrm>
            <a:off x="2477075" y="5437985"/>
            <a:ext cx="4532041" cy="921388"/>
            <a:chOff x="0" y="0"/>
            <a:chExt cx="14449436" cy="2937648"/>
          </a:xfrm>
        </p:grpSpPr>
        <p:sp>
          <p:nvSpPr>
            <p:cNvPr id="230" name="Google Shape;230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2477075" y="6687349"/>
            <a:ext cx="4532041" cy="921388"/>
            <a:chOff x="0" y="0"/>
            <a:chExt cx="14449436" cy="2937648"/>
          </a:xfrm>
        </p:grpSpPr>
        <p:sp>
          <p:nvSpPr>
            <p:cNvPr id="233" name="Google Shape;233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2477075" y="7934612"/>
            <a:ext cx="4532041" cy="921388"/>
            <a:chOff x="0" y="0"/>
            <a:chExt cx="14449436" cy="2937648"/>
          </a:xfrm>
        </p:grpSpPr>
        <p:sp>
          <p:nvSpPr>
            <p:cNvPr id="236" name="Google Shape;236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15"/>
          <p:cNvSpPr txBox="1"/>
          <p:nvPr/>
        </p:nvSpPr>
        <p:spPr>
          <a:xfrm>
            <a:off x="2902581" y="852010"/>
            <a:ext cx="4106536" cy="1533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57340A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CREATIVE</a:t>
            </a:r>
            <a:endParaRPr/>
          </a:p>
          <a:p>
            <a:pPr indent="0" lvl="0" marL="0" marR="0" rtl="0" algn="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57340A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HIERARCHY</a:t>
            </a:r>
            <a:endParaRPr/>
          </a:p>
        </p:txBody>
      </p:sp>
      <p:grpSp>
        <p:nvGrpSpPr>
          <p:cNvPr id="239" name="Google Shape;239;p15"/>
          <p:cNvGrpSpPr/>
          <p:nvPr/>
        </p:nvGrpSpPr>
        <p:grpSpPr>
          <a:xfrm>
            <a:off x="2477075" y="9179850"/>
            <a:ext cx="4532041" cy="921388"/>
            <a:chOff x="0" y="0"/>
            <a:chExt cx="14449436" cy="2937648"/>
          </a:xfrm>
        </p:grpSpPr>
        <p:sp>
          <p:nvSpPr>
            <p:cNvPr id="240" name="Google Shape;240;p15"/>
            <p:cNvSpPr/>
            <p:nvPr/>
          </p:nvSpPr>
          <p:spPr>
            <a:xfrm>
              <a:off x="31750" y="31750"/>
              <a:ext cx="14385936" cy="2874148"/>
            </a:xfrm>
            <a:custGeom>
              <a:rect b="b" l="l" r="r" t="t"/>
              <a:pathLst>
                <a:path extrusionOk="0" h="2874148" w="14385936">
                  <a:moveTo>
                    <a:pt x="14293225" y="2874148"/>
                  </a:moveTo>
                  <a:lnTo>
                    <a:pt x="92710" y="2874148"/>
                  </a:lnTo>
                  <a:cubicBezTo>
                    <a:pt x="41910" y="2874148"/>
                    <a:pt x="0" y="2832238"/>
                    <a:pt x="0" y="27814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91956" y="0"/>
                  </a:lnTo>
                  <a:cubicBezTo>
                    <a:pt x="14342756" y="0"/>
                    <a:pt x="14384666" y="41910"/>
                    <a:pt x="14384666" y="92710"/>
                  </a:cubicBezTo>
                  <a:lnTo>
                    <a:pt x="14384666" y="2780168"/>
                  </a:lnTo>
                  <a:cubicBezTo>
                    <a:pt x="14385936" y="2832238"/>
                    <a:pt x="14344025" y="2874148"/>
                    <a:pt x="14293225" y="2874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0" y="0"/>
              <a:ext cx="14449436" cy="2937648"/>
            </a:xfrm>
            <a:custGeom>
              <a:rect b="b" l="l" r="r" t="t"/>
              <a:pathLst>
                <a:path extrusionOk="0" h="2937648" w="14449436">
                  <a:moveTo>
                    <a:pt x="14324975" y="59690"/>
                  </a:moveTo>
                  <a:cubicBezTo>
                    <a:pt x="14360536" y="59690"/>
                    <a:pt x="14389745" y="88900"/>
                    <a:pt x="14389745" y="124460"/>
                  </a:cubicBezTo>
                  <a:lnTo>
                    <a:pt x="14389745" y="2813188"/>
                  </a:lnTo>
                  <a:cubicBezTo>
                    <a:pt x="14389745" y="2848748"/>
                    <a:pt x="14360536" y="2877958"/>
                    <a:pt x="14324975" y="2877958"/>
                  </a:cubicBezTo>
                  <a:lnTo>
                    <a:pt x="124460" y="2877958"/>
                  </a:lnTo>
                  <a:cubicBezTo>
                    <a:pt x="88900" y="2877958"/>
                    <a:pt x="59690" y="2848748"/>
                    <a:pt x="59690" y="28131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324975" y="59690"/>
                  </a:lnTo>
                  <a:moveTo>
                    <a:pt x="143249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13188"/>
                  </a:lnTo>
                  <a:cubicBezTo>
                    <a:pt x="0" y="2881768"/>
                    <a:pt x="55880" y="2937648"/>
                    <a:pt x="124460" y="2937648"/>
                  </a:cubicBezTo>
                  <a:lnTo>
                    <a:pt x="14324975" y="2937648"/>
                  </a:lnTo>
                  <a:cubicBezTo>
                    <a:pt x="14393556" y="2937648"/>
                    <a:pt x="14449436" y="2881768"/>
                    <a:pt x="14449436" y="2813188"/>
                  </a:cubicBezTo>
                  <a:lnTo>
                    <a:pt x="14449436" y="124460"/>
                  </a:lnTo>
                  <a:cubicBezTo>
                    <a:pt x="14449436" y="55880"/>
                    <a:pt x="14393556" y="0"/>
                    <a:pt x="14324975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15"/>
          <p:cNvSpPr txBox="1"/>
          <p:nvPr/>
        </p:nvSpPr>
        <p:spPr>
          <a:xfrm>
            <a:off x="3780000" y="3170078"/>
            <a:ext cx="3024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3780000" y="4415316"/>
            <a:ext cx="3024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3780000" y="5662617"/>
            <a:ext cx="3024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3780000" y="6909918"/>
            <a:ext cx="3024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3780000" y="8157181"/>
            <a:ext cx="3024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3780000" y="9408450"/>
            <a:ext cx="269833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2631459" y="3198652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1ST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2631459" y="4443891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2ND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2631459" y="5685635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3RD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2631459" y="6930873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4TH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2631459" y="8180237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5TH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2631459" y="9475125"/>
            <a:ext cx="828962" cy="51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BB8A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6TH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3CB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59" name="Google Shape;259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262" name="Google Shape;26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265" name="Google Shape;26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6"/>
          <p:cNvSpPr txBox="1"/>
          <p:nvPr/>
        </p:nvSpPr>
        <p:spPr>
          <a:xfrm>
            <a:off x="439417" y="1476337"/>
            <a:ext cx="6608053" cy="2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1273162" y="832200"/>
            <a:ext cx="5013676" cy="5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932455" y="5145853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1273162" y="3937653"/>
            <a:ext cx="1920585" cy="957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LONDRINA SOLID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</a:t>
            </a:r>
            <a:endParaRPr/>
          </a:p>
          <a:p>
            <a:pPr indent="0" lvl="0" marL="0" marR="0" rtl="0" algn="ctr">
              <a:lnSpc>
                <a:spcPct val="102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4146468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#4745DD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4792571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#FF67AD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1281342" y="2793997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4253623" y="277494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2819707" y="677348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grpSp>
        <p:nvGrpSpPr>
          <p:cNvPr id="283" name="Google Shape;283;p16"/>
          <p:cNvGrpSpPr/>
          <p:nvPr/>
        </p:nvGrpSpPr>
        <p:grpSpPr>
          <a:xfrm>
            <a:off x="4302947" y="3333722"/>
            <a:ext cx="530024" cy="530024"/>
            <a:chOff x="0" y="0"/>
            <a:chExt cx="812800" cy="812800"/>
          </a:xfrm>
        </p:grpSpPr>
        <p:sp>
          <p:nvSpPr>
            <p:cNvPr id="284" name="Google Shape;2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>
            <a:off x="4950536" y="3333722"/>
            <a:ext cx="530024" cy="530024"/>
            <a:chOff x="0" y="0"/>
            <a:chExt cx="812800" cy="812800"/>
          </a:xfrm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7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543838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#BB8A4F</a:t>
            </a:r>
            <a:endParaRPr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5594861" y="3333722"/>
            <a:ext cx="530024" cy="530024"/>
            <a:chOff x="0" y="0"/>
            <a:chExt cx="81280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8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6"/>
          <p:cNvSpPr/>
          <p:nvPr/>
        </p:nvSpPr>
        <p:spPr>
          <a:xfrm flipH="1">
            <a:off x="1002322" y="7573403"/>
            <a:ext cx="1935752" cy="2083490"/>
          </a:xfrm>
          <a:custGeom>
            <a:rect b="b" l="l" r="r" t="t"/>
            <a:pathLst>
              <a:path extrusionOk="0" h="2083490" w="1935752">
                <a:moveTo>
                  <a:pt x="1935751" y="0"/>
                </a:moveTo>
                <a:lnTo>
                  <a:pt x="0" y="0"/>
                </a:lnTo>
                <a:lnTo>
                  <a:pt x="0" y="2083490"/>
                </a:lnTo>
                <a:lnTo>
                  <a:pt x="1935751" y="2083490"/>
                </a:lnTo>
                <a:lnTo>
                  <a:pt x="193575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>
            <a:off x="2163815" y="7507850"/>
            <a:ext cx="1092047" cy="889522"/>
          </a:xfrm>
          <a:custGeom>
            <a:rect b="b" l="l" r="r" t="t"/>
            <a:pathLst>
              <a:path extrusionOk="0" h="889522" w="1092047">
                <a:moveTo>
                  <a:pt x="0" y="0"/>
                </a:moveTo>
                <a:lnTo>
                  <a:pt x="1092047" y="0"/>
                </a:lnTo>
                <a:lnTo>
                  <a:pt x="1092047" y="889522"/>
                </a:lnTo>
                <a:lnTo>
                  <a:pt x="0" y="889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6"/>
          <p:cNvSpPr/>
          <p:nvPr/>
        </p:nvSpPr>
        <p:spPr>
          <a:xfrm flipH="1">
            <a:off x="3061898" y="8777992"/>
            <a:ext cx="670616" cy="991980"/>
          </a:xfrm>
          <a:custGeom>
            <a:rect b="b" l="l" r="r" t="t"/>
            <a:pathLst>
              <a:path extrusionOk="0" h="991980" w="670616">
                <a:moveTo>
                  <a:pt x="670616" y="0"/>
                </a:moveTo>
                <a:lnTo>
                  <a:pt x="0" y="0"/>
                </a:lnTo>
                <a:lnTo>
                  <a:pt x="0" y="991981"/>
                </a:lnTo>
                <a:lnTo>
                  <a:pt x="670616" y="991981"/>
                </a:lnTo>
                <a:lnTo>
                  <a:pt x="67061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6"/>
          <p:cNvSpPr/>
          <p:nvPr/>
        </p:nvSpPr>
        <p:spPr>
          <a:xfrm>
            <a:off x="4343682" y="7660505"/>
            <a:ext cx="793221" cy="954642"/>
          </a:xfrm>
          <a:custGeom>
            <a:rect b="b" l="l" r="r" t="t"/>
            <a:pathLst>
              <a:path extrusionOk="0" h="954642" w="793221">
                <a:moveTo>
                  <a:pt x="0" y="0"/>
                </a:moveTo>
                <a:lnTo>
                  <a:pt x="793221" y="0"/>
                </a:lnTo>
                <a:lnTo>
                  <a:pt x="793221" y="954643"/>
                </a:lnTo>
                <a:lnTo>
                  <a:pt x="0" y="954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6"/>
          <p:cNvSpPr/>
          <p:nvPr/>
        </p:nvSpPr>
        <p:spPr>
          <a:xfrm>
            <a:off x="4006122" y="8777992"/>
            <a:ext cx="1105278" cy="825863"/>
          </a:xfrm>
          <a:custGeom>
            <a:rect b="b" l="l" r="r" t="t"/>
            <a:pathLst>
              <a:path extrusionOk="0" h="825863" w="1105278">
                <a:moveTo>
                  <a:pt x="0" y="0"/>
                </a:moveTo>
                <a:lnTo>
                  <a:pt x="1105277" y="0"/>
                </a:lnTo>
                <a:lnTo>
                  <a:pt x="1105277" y="825864"/>
                </a:lnTo>
                <a:lnTo>
                  <a:pt x="0" y="825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6"/>
          <p:cNvSpPr/>
          <p:nvPr/>
        </p:nvSpPr>
        <p:spPr>
          <a:xfrm>
            <a:off x="3204956" y="7719470"/>
            <a:ext cx="1017545" cy="954642"/>
          </a:xfrm>
          <a:custGeom>
            <a:rect b="b" l="l" r="r" t="t"/>
            <a:pathLst>
              <a:path extrusionOk="0" h="954642" w="1017545">
                <a:moveTo>
                  <a:pt x="0" y="0"/>
                </a:moveTo>
                <a:lnTo>
                  <a:pt x="1017545" y="0"/>
                </a:lnTo>
                <a:lnTo>
                  <a:pt x="1017545" y="954642"/>
                </a:lnTo>
                <a:lnTo>
                  <a:pt x="0" y="954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6"/>
          <p:cNvSpPr/>
          <p:nvPr/>
        </p:nvSpPr>
        <p:spPr>
          <a:xfrm>
            <a:off x="5237729" y="7573403"/>
            <a:ext cx="1278213" cy="2111162"/>
          </a:xfrm>
          <a:custGeom>
            <a:rect b="b" l="l" r="r" t="t"/>
            <a:pathLst>
              <a:path extrusionOk="0" h="2111162" w="1278213">
                <a:moveTo>
                  <a:pt x="0" y="0"/>
                </a:moveTo>
                <a:lnTo>
                  <a:pt x="1278212" y="0"/>
                </a:lnTo>
                <a:lnTo>
                  <a:pt x="1278212" y="2111162"/>
                </a:lnTo>
                <a:lnTo>
                  <a:pt x="0" y="2111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8A4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/>
        </p:nvSpPr>
        <p:spPr>
          <a:xfrm>
            <a:off x="439417" y="2556337"/>
            <a:ext cx="6608053" cy="43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1273162" y="1921725"/>
            <a:ext cx="5013676" cy="5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306" name="Google Shape;306;p17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307" name="Google Shape;307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7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310" name="Google Shape;310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7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14" name="Google Shape;314;p17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15" name="Google Shape;315;p17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316" name="Google Shape;3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63" y="3773226"/>
            <a:ext cx="4330900" cy="108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