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Noto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otoSans-regular.fntdata"/><Relationship Id="rId10" Type="http://schemas.openxmlformats.org/officeDocument/2006/relationships/slide" Target="slides/slide5.xml"/><Relationship Id="rId13" Type="http://schemas.openxmlformats.org/officeDocument/2006/relationships/font" Target="fonts/NotoSans-italic.fntdata"/><Relationship Id="rId12" Type="http://schemas.openxmlformats.org/officeDocument/2006/relationships/font" Target="fonts/Noto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No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1" name="Google Shape;19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rot="10800000">
            <a:off x="5385240" y="5353700"/>
            <a:ext cx="0" cy="5847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3"/>
          <p:cNvGrpSpPr/>
          <p:nvPr/>
        </p:nvGrpSpPr>
        <p:grpSpPr>
          <a:xfrm>
            <a:off x="4777477" y="5558747"/>
            <a:ext cx="1244280" cy="1187618"/>
            <a:chOff x="-366471" y="-11891"/>
            <a:chExt cx="15572971" cy="14863810"/>
          </a:xfrm>
        </p:grpSpPr>
        <p:sp>
          <p:nvSpPr>
            <p:cNvPr id="15" name="Google Shape;15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14369" l="-40709" r="-26769" t="-1180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3000589" y="5558747"/>
            <a:ext cx="1244280" cy="1187618"/>
            <a:chOff x="-366471" y="-11891"/>
            <a:chExt cx="15572971" cy="14863810"/>
          </a:xfrm>
        </p:grpSpPr>
        <p:sp>
          <p:nvSpPr>
            <p:cNvPr id="19" name="Google Shape;19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" name="Google Shape;21;p3"/>
          <p:cNvCxnSpPr/>
          <p:nvPr/>
        </p:nvCxnSpPr>
        <p:spPr>
          <a:xfrm>
            <a:off x="2780007" y="4244646"/>
            <a:ext cx="5192400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" name="Google Shape;22;p3"/>
          <p:cNvGrpSpPr/>
          <p:nvPr/>
        </p:nvGrpSpPr>
        <p:grpSpPr>
          <a:xfrm>
            <a:off x="2034668" y="3495139"/>
            <a:ext cx="1490333" cy="1422467"/>
            <a:chOff x="-366471" y="-11891"/>
            <a:chExt cx="15572971" cy="14863810"/>
          </a:xfrm>
        </p:grpSpPr>
        <p:sp>
          <p:nvSpPr>
            <p:cNvPr id="23" name="Google Shape;23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4157205" y="176338"/>
            <a:ext cx="2501148" cy="2501148"/>
            <a:chOff x="0" y="0"/>
            <a:chExt cx="812800" cy="8128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0000"/>
                  </a:srgbClr>
                </a:gs>
                <a:gs pos="100000">
                  <a:srgbClr val="5CE1E6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4424337" y="443471"/>
            <a:ext cx="1966895" cy="1966895"/>
            <a:chOff x="0" y="0"/>
            <a:chExt cx="812800" cy="8128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9803"/>
                  </a:srgbClr>
                </a:gs>
                <a:gs pos="100000">
                  <a:srgbClr val="5CE1E6">
                    <a:alpha val="2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3"/>
          <p:cNvCxnSpPr/>
          <p:nvPr/>
        </p:nvCxnSpPr>
        <p:spPr>
          <a:xfrm rot="10800000">
            <a:off x="5399357" y="3181653"/>
            <a:ext cx="0" cy="3432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2038932" y="6167590"/>
            <a:ext cx="1592100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3"/>
          <p:cNvCxnSpPr/>
          <p:nvPr/>
        </p:nvCxnSpPr>
        <p:spPr>
          <a:xfrm>
            <a:off x="7307574" y="6148540"/>
            <a:ext cx="1455600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3"/>
          <p:cNvCxnSpPr/>
          <p:nvPr/>
        </p:nvCxnSpPr>
        <p:spPr>
          <a:xfrm rot="10800000">
            <a:off x="7981984" y="5353840"/>
            <a:ext cx="0" cy="7947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 rot="10800000">
            <a:off x="2770482" y="5353690"/>
            <a:ext cx="0" cy="8139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3"/>
          <p:cNvSpPr/>
          <p:nvPr>
            <p:ph idx="2" type="pic"/>
          </p:nvPr>
        </p:nvSpPr>
        <p:spPr>
          <a:xfrm>
            <a:off x="4611725" y="630875"/>
            <a:ext cx="1592100" cy="159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" name="Google Shape;37;p3"/>
          <p:cNvSpPr/>
          <p:nvPr/>
        </p:nvSpPr>
        <p:spPr>
          <a:xfrm>
            <a:off x="9812470" y="339211"/>
            <a:ext cx="507284" cy="505440"/>
          </a:xfrm>
          <a:custGeom>
            <a:rect b="b" l="l" r="r" t="t"/>
            <a:pathLst>
              <a:path extrusionOk="0" h="505440" w="507284">
                <a:moveTo>
                  <a:pt x="0" y="0"/>
                </a:moveTo>
                <a:lnTo>
                  <a:pt x="507284" y="0"/>
                </a:lnTo>
                <a:lnTo>
                  <a:pt x="507284" y="505440"/>
                </a:lnTo>
                <a:lnTo>
                  <a:pt x="0" y="505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" name="Google Shape;38;p3"/>
          <p:cNvGrpSpPr/>
          <p:nvPr/>
        </p:nvGrpSpPr>
        <p:grpSpPr>
          <a:xfrm>
            <a:off x="4639900" y="3495139"/>
            <a:ext cx="1490333" cy="1422467"/>
            <a:chOff x="-366471" y="-11891"/>
            <a:chExt cx="15572971" cy="14863810"/>
          </a:xfrm>
        </p:grpSpPr>
        <p:sp>
          <p:nvSpPr>
            <p:cNvPr id="39" name="Google Shape;39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7245133" y="3495139"/>
            <a:ext cx="1490333" cy="1422467"/>
            <a:chOff x="-366471" y="-11891"/>
            <a:chExt cx="15572971" cy="14863810"/>
          </a:xfrm>
        </p:grpSpPr>
        <p:sp>
          <p:nvSpPr>
            <p:cNvPr id="42" name="Google Shape;42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3"/>
          <p:cNvSpPr/>
          <p:nvPr>
            <p:ph idx="3" type="pic"/>
          </p:nvPr>
        </p:nvSpPr>
        <p:spPr>
          <a:xfrm>
            <a:off x="3073587" y="5603413"/>
            <a:ext cx="1098300" cy="10983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45" name="Google Shape;45;p3"/>
          <p:cNvGrpSpPr/>
          <p:nvPr/>
        </p:nvGrpSpPr>
        <p:grpSpPr>
          <a:xfrm>
            <a:off x="6516774" y="5558747"/>
            <a:ext cx="1244280" cy="1187618"/>
            <a:chOff x="-366471" y="-11891"/>
            <a:chExt cx="15572971" cy="14863810"/>
          </a:xfrm>
        </p:grpSpPr>
        <p:sp>
          <p:nvSpPr>
            <p:cNvPr id="46" name="Google Shape;46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8203435" y="5558747"/>
            <a:ext cx="1244280" cy="1187618"/>
            <a:chOff x="-366471" y="-11891"/>
            <a:chExt cx="15572971" cy="14863810"/>
          </a:xfrm>
        </p:grpSpPr>
        <p:sp>
          <p:nvSpPr>
            <p:cNvPr id="49" name="Google Shape;49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3"/>
          <p:cNvSpPr txBox="1"/>
          <p:nvPr>
            <p:ph type="title"/>
          </p:nvPr>
        </p:nvSpPr>
        <p:spPr>
          <a:xfrm>
            <a:off x="302375" y="247950"/>
            <a:ext cx="2781900" cy="9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302375" y="1427250"/>
            <a:ext cx="2827200" cy="4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000"/>
              <a:buNone/>
              <a:defRPr b="0" sz="2000"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4" type="subTitle"/>
          </p:nvPr>
        </p:nvSpPr>
        <p:spPr>
          <a:xfrm>
            <a:off x="7378100" y="372625"/>
            <a:ext cx="2313300" cy="4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1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54" name="Google Shape;54;p3"/>
          <p:cNvSpPr/>
          <p:nvPr>
            <p:ph idx="5" type="pic"/>
          </p:nvPr>
        </p:nvSpPr>
        <p:spPr>
          <a:xfrm>
            <a:off x="2121638" y="3548173"/>
            <a:ext cx="1316400" cy="1316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3"/>
          <p:cNvSpPr/>
          <p:nvPr>
            <p:ph idx="6" type="pic"/>
          </p:nvPr>
        </p:nvSpPr>
        <p:spPr>
          <a:xfrm>
            <a:off x="4726850" y="3548173"/>
            <a:ext cx="1316400" cy="1316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" name="Google Shape;56;p3"/>
          <p:cNvSpPr/>
          <p:nvPr>
            <p:ph idx="7" type="pic"/>
          </p:nvPr>
        </p:nvSpPr>
        <p:spPr>
          <a:xfrm>
            <a:off x="7332075" y="3548173"/>
            <a:ext cx="1316400" cy="13164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57" name="Google Shape;57;p3"/>
          <p:cNvGrpSpPr/>
          <p:nvPr/>
        </p:nvGrpSpPr>
        <p:grpSpPr>
          <a:xfrm>
            <a:off x="1313929" y="5558747"/>
            <a:ext cx="1244280" cy="1187618"/>
            <a:chOff x="-366471" y="-11891"/>
            <a:chExt cx="15572971" cy="14863810"/>
          </a:xfrm>
        </p:grpSpPr>
        <p:sp>
          <p:nvSpPr>
            <p:cNvPr id="58" name="Google Shape;58;p3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8609" r="-2080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3"/>
          <p:cNvSpPr/>
          <p:nvPr>
            <p:ph idx="8" type="pic"/>
          </p:nvPr>
        </p:nvSpPr>
        <p:spPr>
          <a:xfrm>
            <a:off x="1386913" y="5603425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3"/>
          <p:cNvSpPr/>
          <p:nvPr>
            <p:ph idx="9" type="pic"/>
          </p:nvPr>
        </p:nvSpPr>
        <p:spPr>
          <a:xfrm>
            <a:off x="4850212" y="5599388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3"/>
          <p:cNvSpPr/>
          <p:nvPr>
            <p:ph idx="13" type="pic"/>
          </p:nvPr>
        </p:nvSpPr>
        <p:spPr>
          <a:xfrm>
            <a:off x="6589764" y="5603413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" name="Google Shape;64;p3"/>
          <p:cNvSpPr/>
          <p:nvPr>
            <p:ph idx="14" type="pic"/>
          </p:nvPr>
        </p:nvSpPr>
        <p:spPr>
          <a:xfrm>
            <a:off x="8276425" y="5599388"/>
            <a:ext cx="1098300" cy="109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3"/>
          <p:cNvSpPr txBox="1"/>
          <p:nvPr>
            <p:ph idx="15" type="body"/>
          </p:nvPr>
        </p:nvSpPr>
        <p:spPr>
          <a:xfrm>
            <a:off x="4858625" y="2695338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16" type="body"/>
          </p:nvPr>
        </p:nvSpPr>
        <p:spPr>
          <a:xfrm>
            <a:off x="4858625" y="2943275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17" type="body"/>
          </p:nvPr>
        </p:nvSpPr>
        <p:spPr>
          <a:xfrm>
            <a:off x="2221325" y="487491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8" name="Google Shape;68;p3"/>
          <p:cNvSpPr txBox="1"/>
          <p:nvPr>
            <p:ph idx="18" type="body"/>
          </p:nvPr>
        </p:nvSpPr>
        <p:spPr>
          <a:xfrm>
            <a:off x="2221325" y="512285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19" type="body"/>
          </p:nvPr>
        </p:nvSpPr>
        <p:spPr>
          <a:xfrm>
            <a:off x="4835913" y="48645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idx="20" type="body"/>
          </p:nvPr>
        </p:nvSpPr>
        <p:spPr>
          <a:xfrm>
            <a:off x="4835913" y="51125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3"/>
          <p:cNvSpPr txBox="1"/>
          <p:nvPr>
            <p:ph idx="21" type="body"/>
          </p:nvPr>
        </p:nvSpPr>
        <p:spPr>
          <a:xfrm>
            <a:off x="7450500" y="4874988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2" name="Google Shape;72;p3"/>
          <p:cNvSpPr txBox="1"/>
          <p:nvPr>
            <p:ph idx="22" type="body"/>
          </p:nvPr>
        </p:nvSpPr>
        <p:spPr>
          <a:xfrm>
            <a:off x="7450500" y="5122925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23" type="body"/>
          </p:nvPr>
        </p:nvSpPr>
        <p:spPr>
          <a:xfrm>
            <a:off x="1386925" y="68067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4" name="Google Shape;74;p3"/>
          <p:cNvSpPr txBox="1"/>
          <p:nvPr>
            <p:ph idx="24" type="body"/>
          </p:nvPr>
        </p:nvSpPr>
        <p:spPr>
          <a:xfrm>
            <a:off x="1386925" y="70547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5" name="Google Shape;75;p3"/>
          <p:cNvSpPr txBox="1"/>
          <p:nvPr>
            <p:ph idx="25" type="body"/>
          </p:nvPr>
        </p:nvSpPr>
        <p:spPr>
          <a:xfrm>
            <a:off x="3073588" y="68067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6" name="Google Shape;76;p3"/>
          <p:cNvSpPr txBox="1"/>
          <p:nvPr>
            <p:ph idx="26" type="body"/>
          </p:nvPr>
        </p:nvSpPr>
        <p:spPr>
          <a:xfrm>
            <a:off x="3073588" y="70547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7" name="Google Shape;77;p3"/>
          <p:cNvSpPr txBox="1"/>
          <p:nvPr>
            <p:ph idx="27" type="body"/>
          </p:nvPr>
        </p:nvSpPr>
        <p:spPr>
          <a:xfrm>
            <a:off x="4835900" y="67858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8" name="Google Shape;78;p3"/>
          <p:cNvSpPr txBox="1"/>
          <p:nvPr>
            <p:ph idx="28" type="body"/>
          </p:nvPr>
        </p:nvSpPr>
        <p:spPr>
          <a:xfrm>
            <a:off x="4835900" y="70338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idx="29" type="body"/>
          </p:nvPr>
        </p:nvSpPr>
        <p:spPr>
          <a:xfrm>
            <a:off x="6598200" y="68067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0" name="Google Shape;80;p3"/>
          <p:cNvSpPr txBox="1"/>
          <p:nvPr>
            <p:ph idx="30" type="body"/>
          </p:nvPr>
        </p:nvSpPr>
        <p:spPr>
          <a:xfrm>
            <a:off x="6598200" y="70547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1" name="Google Shape;81;p3"/>
          <p:cNvSpPr txBox="1"/>
          <p:nvPr>
            <p:ph idx="31" type="body"/>
          </p:nvPr>
        </p:nvSpPr>
        <p:spPr>
          <a:xfrm>
            <a:off x="8284875" y="6806763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rtl="0">
              <a:spcBef>
                <a:spcPts val="640"/>
              </a:spcBef>
              <a:spcAft>
                <a:spcPts val="0"/>
              </a:spcAft>
              <a:buSzPts val="1350"/>
              <a:buChar char="•"/>
              <a:defRPr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2" name="Google Shape;82;p3"/>
          <p:cNvSpPr txBox="1"/>
          <p:nvPr>
            <p:ph idx="32" type="body"/>
          </p:nvPr>
        </p:nvSpPr>
        <p:spPr>
          <a:xfrm>
            <a:off x="8284875" y="7054700"/>
            <a:ext cx="1098300" cy="2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159386" y="2233265"/>
            <a:ext cx="3758468" cy="3758468"/>
            <a:chOff x="0" y="0"/>
            <a:chExt cx="812800" cy="812800"/>
          </a:xfrm>
        </p:grpSpPr>
        <p:sp>
          <p:nvSpPr>
            <p:cNvPr id="85" name="Google Shape;8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0000"/>
                  </a:srgbClr>
                </a:gs>
                <a:gs pos="100000">
                  <a:srgbClr val="5CE1E6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560803" y="2634682"/>
            <a:ext cx="2955585" cy="2955585"/>
            <a:chOff x="0" y="0"/>
            <a:chExt cx="812800" cy="812800"/>
          </a:xfrm>
        </p:grpSpPr>
        <p:sp>
          <p:nvSpPr>
            <p:cNvPr id="88" name="Google Shape;8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9803"/>
                  </a:srgbClr>
                </a:gs>
                <a:gs pos="100000">
                  <a:srgbClr val="5CE1E6">
                    <a:alpha val="2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947948" y="3021827"/>
            <a:ext cx="2181311" cy="2181311"/>
            <a:chOff x="0" y="0"/>
            <a:chExt cx="812800" cy="812800"/>
          </a:xfrm>
        </p:grpSpPr>
        <p:sp>
          <p:nvSpPr>
            <p:cNvPr id="91" name="Google Shape;9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28625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3" name="Google Shape;93;p4"/>
          <p:cNvCxnSpPr/>
          <p:nvPr/>
        </p:nvCxnSpPr>
        <p:spPr>
          <a:xfrm>
            <a:off x="3357879" y="4102970"/>
            <a:ext cx="2261400" cy="96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94" name="Google Shape;94;p4"/>
          <p:cNvCxnSpPr/>
          <p:nvPr/>
        </p:nvCxnSpPr>
        <p:spPr>
          <a:xfrm flipH="1" rot="10800000">
            <a:off x="3364483" y="1877793"/>
            <a:ext cx="2254800" cy="22347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95" name="Google Shape;95;p4"/>
          <p:cNvCxnSpPr/>
          <p:nvPr/>
        </p:nvCxnSpPr>
        <p:spPr>
          <a:xfrm>
            <a:off x="3357879" y="4102970"/>
            <a:ext cx="2261400" cy="21591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grpSp>
        <p:nvGrpSpPr>
          <p:cNvPr id="96" name="Google Shape;96;p4"/>
          <p:cNvGrpSpPr/>
          <p:nvPr/>
        </p:nvGrpSpPr>
        <p:grpSpPr>
          <a:xfrm>
            <a:off x="5974564" y="1170993"/>
            <a:ext cx="1360320" cy="1387108"/>
            <a:chOff x="0" y="-9525"/>
            <a:chExt cx="487500" cy="497100"/>
          </a:xfrm>
        </p:grpSpPr>
        <p:sp>
          <p:nvSpPr>
            <p:cNvPr id="97" name="Google Shape;97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7573585" y="1170993"/>
            <a:ext cx="1360320" cy="1387108"/>
            <a:chOff x="0" y="-9525"/>
            <a:chExt cx="487500" cy="497100"/>
          </a:xfrm>
        </p:grpSpPr>
        <p:sp>
          <p:nvSpPr>
            <p:cNvPr id="100" name="Google Shape;100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5974564" y="5555148"/>
            <a:ext cx="1360320" cy="1387108"/>
            <a:chOff x="0" y="-9525"/>
            <a:chExt cx="487500" cy="497100"/>
          </a:xfrm>
        </p:grpSpPr>
        <p:sp>
          <p:nvSpPr>
            <p:cNvPr id="103" name="Google Shape;103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7573585" y="5555148"/>
            <a:ext cx="1360320" cy="1387108"/>
            <a:chOff x="0" y="-9525"/>
            <a:chExt cx="487500" cy="497100"/>
          </a:xfrm>
        </p:grpSpPr>
        <p:sp>
          <p:nvSpPr>
            <p:cNvPr id="106" name="Google Shape;106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4"/>
          <p:cNvGrpSpPr/>
          <p:nvPr/>
        </p:nvGrpSpPr>
        <p:grpSpPr>
          <a:xfrm>
            <a:off x="5974564" y="3377114"/>
            <a:ext cx="1360320" cy="1387108"/>
            <a:chOff x="0" y="-9525"/>
            <a:chExt cx="487500" cy="497100"/>
          </a:xfrm>
        </p:grpSpPr>
        <p:sp>
          <p:nvSpPr>
            <p:cNvPr id="109" name="Google Shape;109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7573585" y="3377114"/>
            <a:ext cx="1360320" cy="1387108"/>
            <a:chOff x="0" y="-9525"/>
            <a:chExt cx="487500" cy="497100"/>
          </a:xfrm>
        </p:grpSpPr>
        <p:sp>
          <p:nvSpPr>
            <p:cNvPr id="112" name="Google Shape;112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4"/>
          <p:cNvGrpSpPr/>
          <p:nvPr/>
        </p:nvGrpSpPr>
        <p:grpSpPr>
          <a:xfrm>
            <a:off x="9172162" y="3377114"/>
            <a:ext cx="1360320" cy="1387108"/>
            <a:chOff x="0" y="-9525"/>
            <a:chExt cx="487500" cy="4971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487500" cy="487500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0" y="-9525"/>
              <a:ext cx="487500" cy="4971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4"/>
          <p:cNvGrpSpPr/>
          <p:nvPr/>
        </p:nvGrpSpPr>
        <p:grpSpPr>
          <a:xfrm>
            <a:off x="1371174" y="3445054"/>
            <a:ext cx="1334861" cy="1334861"/>
            <a:chOff x="0" y="0"/>
            <a:chExt cx="812800" cy="812800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4"/>
          <p:cNvSpPr txBox="1"/>
          <p:nvPr>
            <p:ph type="title"/>
          </p:nvPr>
        </p:nvSpPr>
        <p:spPr>
          <a:xfrm>
            <a:off x="362850" y="202600"/>
            <a:ext cx="3915900" cy="7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"/>
          <p:cNvSpPr txBox="1"/>
          <p:nvPr>
            <p:ph idx="1" type="subTitle"/>
          </p:nvPr>
        </p:nvSpPr>
        <p:spPr>
          <a:xfrm>
            <a:off x="362850" y="1155100"/>
            <a:ext cx="3961200" cy="6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700"/>
              <a:buNone/>
              <a:defRPr b="0" sz="2700"/>
            </a:lvl1pPr>
            <a:lvl2pPr lvl="1" algn="l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2" type="subTitle"/>
          </p:nvPr>
        </p:nvSpPr>
        <p:spPr>
          <a:xfrm>
            <a:off x="1607650" y="370427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4"/>
          <p:cNvSpPr txBox="1"/>
          <p:nvPr>
            <p:ph idx="3" type="body"/>
          </p:nvPr>
        </p:nvSpPr>
        <p:spPr>
          <a:xfrm>
            <a:off x="1632850" y="416377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4" type="subTitle"/>
          </p:nvPr>
        </p:nvSpPr>
        <p:spPr>
          <a:xfrm>
            <a:off x="6160525" y="158882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4"/>
          <p:cNvSpPr txBox="1"/>
          <p:nvPr>
            <p:ph idx="5" type="body"/>
          </p:nvPr>
        </p:nvSpPr>
        <p:spPr>
          <a:xfrm>
            <a:off x="6185725" y="204832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sz="1200">
                <a:solidFill>
                  <a:schemeClr val="lt1"/>
                </a:solidFill>
              </a:defRPr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4"/>
          <p:cNvSpPr txBox="1"/>
          <p:nvPr>
            <p:ph idx="6" type="subTitle"/>
          </p:nvPr>
        </p:nvSpPr>
        <p:spPr>
          <a:xfrm>
            <a:off x="6160525" y="384277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4"/>
          <p:cNvSpPr txBox="1"/>
          <p:nvPr>
            <p:ph idx="7" type="body"/>
          </p:nvPr>
        </p:nvSpPr>
        <p:spPr>
          <a:xfrm>
            <a:off x="6185725" y="430227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sz="1200">
                <a:solidFill>
                  <a:schemeClr val="lt1"/>
                </a:solidFill>
              </a:defRPr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4"/>
          <p:cNvSpPr txBox="1"/>
          <p:nvPr>
            <p:ph idx="8" type="subTitle"/>
          </p:nvPr>
        </p:nvSpPr>
        <p:spPr>
          <a:xfrm>
            <a:off x="6160525" y="599172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4"/>
          <p:cNvSpPr txBox="1"/>
          <p:nvPr>
            <p:ph idx="9" type="body"/>
          </p:nvPr>
        </p:nvSpPr>
        <p:spPr>
          <a:xfrm>
            <a:off x="6185725" y="645122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sz="1200">
                <a:solidFill>
                  <a:schemeClr val="lt1"/>
                </a:solidFill>
              </a:defRPr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4"/>
          <p:cNvSpPr txBox="1"/>
          <p:nvPr>
            <p:ph idx="13" type="subTitle"/>
          </p:nvPr>
        </p:nvSpPr>
        <p:spPr>
          <a:xfrm>
            <a:off x="7766375" y="6053400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4"/>
          <p:cNvSpPr txBox="1"/>
          <p:nvPr>
            <p:ph idx="14" type="body"/>
          </p:nvPr>
        </p:nvSpPr>
        <p:spPr>
          <a:xfrm>
            <a:off x="7791575" y="6512900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2" name="Google Shape;132;p4"/>
          <p:cNvSpPr txBox="1"/>
          <p:nvPr>
            <p:ph idx="15" type="subTitle"/>
          </p:nvPr>
        </p:nvSpPr>
        <p:spPr>
          <a:xfrm>
            <a:off x="7761425" y="384277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idx="16" type="body"/>
          </p:nvPr>
        </p:nvSpPr>
        <p:spPr>
          <a:xfrm>
            <a:off x="7786625" y="430227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4" name="Google Shape;134;p4"/>
          <p:cNvSpPr txBox="1"/>
          <p:nvPr>
            <p:ph idx="17" type="subTitle"/>
          </p:nvPr>
        </p:nvSpPr>
        <p:spPr>
          <a:xfrm>
            <a:off x="7778975" y="1632150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4"/>
          <p:cNvSpPr txBox="1"/>
          <p:nvPr>
            <p:ph idx="18" type="body"/>
          </p:nvPr>
        </p:nvSpPr>
        <p:spPr>
          <a:xfrm>
            <a:off x="7804175" y="2091650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6" name="Google Shape;136;p4"/>
          <p:cNvSpPr txBox="1"/>
          <p:nvPr>
            <p:ph idx="19" type="subTitle"/>
          </p:nvPr>
        </p:nvSpPr>
        <p:spPr>
          <a:xfrm>
            <a:off x="9362325" y="3842775"/>
            <a:ext cx="861900" cy="4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4"/>
          <p:cNvSpPr txBox="1"/>
          <p:nvPr>
            <p:ph idx="20" type="body"/>
          </p:nvPr>
        </p:nvSpPr>
        <p:spPr>
          <a:xfrm>
            <a:off x="9387525" y="4302275"/>
            <a:ext cx="8466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l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l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8" name="Google Shape;138;p4"/>
          <p:cNvSpPr txBox="1"/>
          <p:nvPr>
            <p:ph idx="21" type="subTitle"/>
          </p:nvPr>
        </p:nvSpPr>
        <p:spPr>
          <a:xfrm>
            <a:off x="6047625" y="762000"/>
            <a:ext cx="2254800" cy="3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9" name="Google Shape;139;p4"/>
          <p:cNvSpPr txBox="1"/>
          <p:nvPr>
            <p:ph idx="22" type="subTitle"/>
          </p:nvPr>
        </p:nvSpPr>
        <p:spPr>
          <a:xfrm>
            <a:off x="5974575" y="2899263"/>
            <a:ext cx="2254800" cy="3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0" name="Google Shape;140;p4"/>
          <p:cNvSpPr txBox="1"/>
          <p:nvPr>
            <p:ph idx="23" type="subTitle"/>
          </p:nvPr>
        </p:nvSpPr>
        <p:spPr>
          <a:xfrm>
            <a:off x="5974575" y="5079038"/>
            <a:ext cx="2254800" cy="3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135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2" name="Google Shape;162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3" name="Google Shape;16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0" name="Google Shape;17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2" name="Google Shape;17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5271FF"/>
              </a:buClr>
              <a:buSzPts val="4500"/>
              <a:buFont typeface="Noto Sans"/>
              <a:buNone/>
              <a:defRPr b="1" i="0" sz="4500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  <a:defRPr b="1" sz="1800"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4325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"/>
              <a:buChar char="•"/>
              <a:defRPr b="1" i="0" sz="135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048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–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048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•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048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–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048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»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048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•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048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•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048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•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048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•"/>
              <a:defRPr i="0" sz="12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6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7.jpg"/><Relationship Id="rId5" Type="http://schemas.openxmlformats.org/officeDocument/2006/relationships/image" Target="../media/image22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Relationship Id="rId8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7.jpg"/><Relationship Id="rId13" Type="http://schemas.openxmlformats.org/officeDocument/2006/relationships/image" Target="../media/image2.jp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2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159386" y="2233265"/>
            <a:ext cx="3758457" cy="3758457"/>
            <a:chOff x="0" y="0"/>
            <a:chExt cx="812800" cy="812800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0000"/>
                  </a:srgbClr>
                </a:gs>
                <a:gs pos="100000">
                  <a:srgbClr val="5CE1E6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560803" y="2634682"/>
            <a:ext cx="2955624" cy="2955624"/>
            <a:chOff x="0" y="0"/>
            <a:chExt cx="812800" cy="812800"/>
          </a:xfrm>
        </p:grpSpPr>
        <p:sp>
          <p:nvSpPr>
            <p:cNvPr id="214" name="Google Shape;21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9803"/>
                  </a:srgbClr>
                </a:gs>
                <a:gs pos="100000">
                  <a:srgbClr val="5CE1E6">
                    <a:alpha val="2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947948" y="3021827"/>
            <a:ext cx="2181333" cy="2181333"/>
            <a:chOff x="0" y="0"/>
            <a:chExt cx="812800" cy="812800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28625">
              <a:solidFill>
                <a:srgbClr val="8C52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15"/>
          <p:cNvCxnSpPr/>
          <p:nvPr/>
        </p:nvCxnSpPr>
        <p:spPr>
          <a:xfrm>
            <a:off x="3357879" y="4102970"/>
            <a:ext cx="2261314" cy="9524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220" name="Google Shape;220;p15"/>
          <p:cNvCxnSpPr/>
          <p:nvPr/>
        </p:nvCxnSpPr>
        <p:spPr>
          <a:xfrm flipH="1" rot="10800000">
            <a:off x="3364483" y="1877796"/>
            <a:ext cx="2254710" cy="2234697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221" name="Google Shape;221;p15"/>
          <p:cNvCxnSpPr/>
          <p:nvPr/>
        </p:nvCxnSpPr>
        <p:spPr>
          <a:xfrm>
            <a:off x="3357879" y="4102970"/>
            <a:ext cx="2261313" cy="2158984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lg" w="lg" type="oval"/>
          </a:ln>
        </p:spPr>
      </p:cxnSp>
      <p:grpSp>
        <p:nvGrpSpPr>
          <p:cNvPr id="222" name="Google Shape;222;p15"/>
          <p:cNvGrpSpPr/>
          <p:nvPr/>
        </p:nvGrpSpPr>
        <p:grpSpPr>
          <a:xfrm>
            <a:off x="5974564" y="1170994"/>
            <a:ext cx="1360452" cy="1387030"/>
            <a:chOff x="0" y="-9525"/>
            <a:chExt cx="487555" cy="497080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7573585" y="1170994"/>
            <a:ext cx="1360452" cy="1387030"/>
            <a:chOff x="0" y="-9525"/>
            <a:chExt cx="487555" cy="497080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5974564" y="5555149"/>
            <a:ext cx="1360452" cy="1387030"/>
            <a:chOff x="0" y="-9525"/>
            <a:chExt cx="487555" cy="497080"/>
          </a:xfrm>
        </p:grpSpPr>
        <p:sp>
          <p:nvSpPr>
            <p:cNvPr id="229" name="Google Shape;229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5"/>
          <p:cNvGrpSpPr/>
          <p:nvPr/>
        </p:nvGrpSpPr>
        <p:grpSpPr>
          <a:xfrm>
            <a:off x="7573585" y="5555149"/>
            <a:ext cx="1360452" cy="1387030"/>
            <a:chOff x="0" y="-9525"/>
            <a:chExt cx="487555" cy="497080"/>
          </a:xfrm>
        </p:grpSpPr>
        <p:sp>
          <p:nvSpPr>
            <p:cNvPr id="232" name="Google Shape;232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5"/>
          <p:cNvGrpSpPr/>
          <p:nvPr/>
        </p:nvGrpSpPr>
        <p:grpSpPr>
          <a:xfrm>
            <a:off x="5974564" y="3377115"/>
            <a:ext cx="1360452" cy="1387030"/>
            <a:chOff x="0" y="-9525"/>
            <a:chExt cx="487555" cy="497080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>
            <a:off x="7573585" y="3377115"/>
            <a:ext cx="1360452" cy="1387030"/>
            <a:chOff x="0" y="-9525"/>
            <a:chExt cx="487555" cy="497080"/>
          </a:xfrm>
        </p:grpSpPr>
        <p:sp>
          <p:nvSpPr>
            <p:cNvPr id="238" name="Google Shape;238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172162" y="3377115"/>
            <a:ext cx="1360452" cy="1387030"/>
            <a:chOff x="0" y="-9525"/>
            <a:chExt cx="487555" cy="497080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487555" cy="487555"/>
            </a:xfrm>
            <a:prstGeom prst="roundRect">
              <a:avLst>
                <a:gd fmla="val 16667" name="adj"/>
              </a:avLst>
            </a:prstGeom>
            <a:solidFill>
              <a:srgbClr val="000000">
                <a:alpha val="0"/>
              </a:srgbClr>
            </a:solidFill>
            <a:ln cap="rnd" cmpd="sng" w="38100">
              <a:solidFill>
                <a:srgbClr val="8C5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0" y="-9525"/>
              <a:ext cx="487555" cy="49708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1371174" y="3445054"/>
            <a:ext cx="1334880" cy="1334880"/>
            <a:chOff x="0" y="0"/>
            <a:chExt cx="812800" cy="812800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5"/>
          <p:cNvSpPr txBox="1"/>
          <p:nvPr/>
        </p:nvSpPr>
        <p:spPr>
          <a:xfrm>
            <a:off x="331081" y="902245"/>
            <a:ext cx="2374973" cy="40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4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Infographics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6097002" y="1509371"/>
            <a:ext cx="926097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6097003" y="2055339"/>
            <a:ext cx="576610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7729741" y="1511089"/>
            <a:ext cx="965726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7729741" y="2057056"/>
            <a:ext cx="506992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6097003" y="3735401"/>
            <a:ext cx="926096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6097002" y="4281368"/>
            <a:ext cx="470721" cy="185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7729741" y="3737118"/>
            <a:ext cx="965726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7729741" y="4283085"/>
            <a:ext cx="506992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6097003" y="5961430"/>
            <a:ext cx="926096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6097003" y="6507397"/>
            <a:ext cx="470720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7729741" y="5963147"/>
            <a:ext cx="965726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7729741" y="6509115"/>
            <a:ext cx="506992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9400762" y="3717209"/>
            <a:ext cx="898938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9400761" y="4263176"/>
            <a:ext cx="454745" cy="18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525514" y="3738774"/>
            <a:ext cx="1057787" cy="42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Name</a:t>
            </a:r>
            <a:endParaRPr/>
          </a:p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Surname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1827017" y="4262788"/>
            <a:ext cx="454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CEO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5974564" y="5255028"/>
            <a:ext cx="2779667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SALES TEAM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5945182" y="3073874"/>
            <a:ext cx="2779667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TEAM MANAGERS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5915800" y="892720"/>
            <a:ext cx="2779667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MANAGEMENT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331081" y="151350"/>
            <a:ext cx="5212948" cy="68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7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rPr>
              <a:t>TEAM HIERARCHY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6"/>
          <p:cNvGrpSpPr/>
          <p:nvPr/>
        </p:nvGrpSpPr>
        <p:grpSpPr>
          <a:xfrm>
            <a:off x="4157205" y="176338"/>
            <a:ext cx="2501157" cy="2501157"/>
            <a:chOff x="0" y="0"/>
            <a:chExt cx="812800" cy="812800"/>
          </a:xfrm>
        </p:grpSpPr>
        <p:sp>
          <p:nvSpPr>
            <p:cNvPr id="272" name="Google Shape;2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0000"/>
                  </a:srgbClr>
                </a:gs>
                <a:gs pos="100000">
                  <a:srgbClr val="5CE1E6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6"/>
          <p:cNvGrpSpPr/>
          <p:nvPr/>
        </p:nvGrpSpPr>
        <p:grpSpPr>
          <a:xfrm>
            <a:off x="4424337" y="443471"/>
            <a:ext cx="1966892" cy="1966892"/>
            <a:chOff x="0" y="0"/>
            <a:chExt cx="812800" cy="812800"/>
          </a:xfrm>
        </p:grpSpPr>
        <p:sp>
          <p:nvSpPr>
            <p:cNvPr id="275" name="Google Shape;27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9803"/>
                  </a:srgbClr>
                </a:gs>
                <a:gs pos="100000">
                  <a:srgbClr val="5CE1E6">
                    <a:alpha val="2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7" name="Google Shape;277;p16"/>
          <p:cNvCxnSpPr/>
          <p:nvPr/>
        </p:nvCxnSpPr>
        <p:spPr>
          <a:xfrm>
            <a:off x="2780007" y="4244646"/>
            <a:ext cx="5192451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6"/>
          <p:cNvCxnSpPr/>
          <p:nvPr/>
        </p:nvCxnSpPr>
        <p:spPr>
          <a:xfrm rot="10800000">
            <a:off x="5399357" y="3181666"/>
            <a:ext cx="0" cy="343187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6"/>
          <p:cNvCxnSpPr/>
          <p:nvPr/>
        </p:nvCxnSpPr>
        <p:spPr>
          <a:xfrm>
            <a:off x="2038932" y="6167590"/>
            <a:ext cx="1592151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6"/>
          <p:cNvCxnSpPr/>
          <p:nvPr/>
        </p:nvCxnSpPr>
        <p:spPr>
          <a:xfrm>
            <a:off x="7307574" y="6148540"/>
            <a:ext cx="1455494" cy="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6"/>
          <p:cNvCxnSpPr/>
          <p:nvPr/>
        </p:nvCxnSpPr>
        <p:spPr>
          <a:xfrm rot="10800000">
            <a:off x="5385240" y="5353777"/>
            <a:ext cx="0" cy="584623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6"/>
          <p:cNvCxnSpPr/>
          <p:nvPr/>
        </p:nvCxnSpPr>
        <p:spPr>
          <a:xfrm rot="10800000">
            <a:off x="7981984" y="5353777"/>
            <a:ext cx="0" cy="794763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6"/>
          <p:cNvCxnSpPr/>
          <p:nvPr/>
        </p:nvCxnSpPr>
        <p:spPr>
          <a:xfrm rot="10800000">
            <a:off x="2770482" y="5353777"/>
            <a:ext cx="0" cy="813813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6"/>
          <p:cNvSpPr/>
          <p:nvPr/>
        </p:nvSpPr>
        <p:spPr>
          <a:xfrm>
            <a:off x="9812470" y="339211"/>
            <a:ext cx="507284" cy="505440"/>
          </a:xfrm>
          <a:custGeom>
            <a:rect b="b" l="l" r="r" t="t"/>
            <a:pathLst>
              <a:path extrusionOk="0" h="505440" w="507284">
                <a:moveTo>
                  <a:pt x="0" y="0"/>
                </a:moveTo>
                <a:lnTo>
                  <a:pt x="507284" y="0"/>
                </a:lnTo>
                <a:lnTo>
                  <a:pt x="507284" y="505440"/>
                </a:lnTo>
                <a:lnTo>
                  <a:pt x="0" y="505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6"/>
          <p:cNvSpPr txBox="1"/>
          <p:nvPr/>
        </p:nvSpPr>
        <p:spPr>
          <a:xfrm>
            <a:off x="4712685" y="2844481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CEO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4411915" y="2604778"/>
            <a:ext cx="1991737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8138642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8121789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6451981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90" name="Google Shape;290;p16"/>
          <p:cNvSpPr txBox="1"/>
          <p:nvPr/>
        </p:nvSpPr>
        <p:spPr>
          <a:xfrm>
            <a:off x="6435128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4712685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92" name="Google Shape;292;p16"/>
          <p:cNvSpPr txBox="1"/>
          <p:nvPr/>
        </p:nvSpPr>
        <p:spPr>
          <a:xfrm>
            <a:off x="4695831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>
            <a:off x="2935797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2918943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>
            <a:off x="1233471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1216618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2055785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2038932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4681246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4664393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01" name="Google Shape;301;p16"/>
          <p:cNvSpPr txBox="1"/>
          <p:nvPr/>
        </p:nvSpPr>
        <p:spPr>
          <a:xfrm>
            <a:off x="7306707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7289853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2929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329000" y="1409508"/>
            <a:ext cx="197599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infographics</a:t>
            </a:r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329000" y="246823"/>
            <a:ext cx="3453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rPr>
              <a:t>TEAM HIERARCHY</a:t>
            </a:r>
            <a:endParaRPr/>
          </a:p>
        </p:txBody>
      </p:sp>
      <p:sp>
        <p:nvSpPr>
          <p:cNvPr id="305" name="Google Shape;305;p16"/>
          <p:cNvSpPr txBox="1"/>
          <p:nvPr/>
        </p:nvSpPr>
        <p:spPr>
          <a:xfrm>
            <a:off x="8001805" y="479409"/>
            <a:ext cx="1708980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COMPANY NAME</a:t>
            </a:r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4514588" y="566512"/>
            <a:ext cx="1786390" cy="1705042"/>
            <a:chOff x="-366471" y="-11891"/>
            <a:chExt cx="15572971" cy="14863810"/>
          </a:xfrm>
        </p:grpSpPr>
        <p:sp>
          <p:nvSpPr>
            <p:cNvPr id="307" name="Google Shape;307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43232" l="222" r="222" t="-685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2034659" y="3495139"/>
            <a:ext cx="1490698" cy="1422814"/>
            <a:chOff x="-366471" y="-11891"/>
            <a:chExt cx="15572971" cy="14863810"/>
          </a:xfrm>
        </p:grpSpPr>
        <p:sp>
          <p:nvSpPr>
            <p:cNvPr id="311" name="Google Shape;311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50091" l="222" r="222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4639891" y="3495139"/>
            <a:ext cx="1490698" cy="1422814"/>
            <a:chOff x="-366471" y="-11891"/>
            <a:chExt cx="15572971" cy="14863810"/>
          </a:xfrm>
        </p:grpSpPr>
        <p:sp>
          <p:nvSpPr>
            <p:cNvPr id="315" name="Google Shape;315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711" r="-2471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6"/>
          <p:cNvGrpSpPr/>
          <p:nvPr/>
        </p:nvGrpSpPr>
        <p:grpSpPr>
          <a:xfrm>
            <a:off x="7245124" y="3495139"/>
            <a:ext cx="1490698" cy="1422814"/>
            <a:chOff x="-366471" y="-11891"/>
            <a:chExt cx="15572971" cy="14863810"/>
          </a:xfrm>
        </p:grpSpPr>
        <p:sp>
          <p:nvSpPr>
            <p:cNvPr id="319" name="Google Shape;319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5469" l="222" r="222" t="-2546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16"/>
          <p:cNvGrpSpPr/>
          <p:nvPr/>
        </p:nvGrpSpPr>
        <p:grpSpPr>
          <a:xfrm>
            <a:off x="1313942" y="5558747"/>
            <a:ext cx="1243733" cy="1187096"/>
            <a:chOff x="-366471" y="-11891"/>
            <a:chExt cx="15572971" cy="14863810"/>
          </a:xfrm>
        </p:grpSpPr>
        <p:sp>
          <p:nvSpPr>
            <p:cNvPr id="323" name="Google Shape;323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28610" r="-2080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3000602" y="5558747"/>
            <a:ext cx="1243733" cy="1187096"/>
            <a:chOff x="-366471" y="-11891"/>
            <a:chExt cx="15572971" cy="14863810"/>
          </a:xfrm>
        </p:grpSpPr>
        <p:sp>
          <p:nvSpPr>
            <p:cNvPr id="327" name="Google Shape;327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25962" r="-38066" t="-984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6516787" y="5558747"/>
            <a:ext cx="1243733" cy="1187096"/>
            <a:chOff x="-366471" y="-11891"/>
            <a:chExt cx="15572971" cy="14863810"/>
          </a:xfrm>
        </p:grpSpPr>
        <p:sp>
          <p:nvSpPr>
            <p:cNvPr id="331" name="Google Shape;331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44076" r="-506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6"/>
          <p:cNvGrpSpPr/>
          <p:nvPr/>
        </p:nvGrpSpPr>
        <p:grpSpPr>
          <a:xfrm>
            <a:off x="8203448" y="5558747"/>
            <a:ext cx="1243733" cy="1187096"/>
            <a:chOff x="-366471" y="-11891"/>
            <a:chExt cx="15572971" cy="14863810"/>
          </a:xfrm>
        </p:grpSpPr>
        <p:sp>
          <p:nvSpPr>
            <p:cNvPr id="335" name="Google Shape;335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-39413" l="222" r="222" t="-1067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16"/>
          <p:cNvGrpSpPr/>
          <p:nvPr/>
        </p:nvGrpSpPr>
        <p:grpSpPr>
          <a:xfrm>
            <a:off x="4777490" y="5558747"/>
            <a:ext cx="1243733" cy="1187096"/>
            <a:chOff x="-366471" y="-11891"/>
            <a:chExt cx="15572971" cy="14863810"/>
          </a:xfrm>
        </p:grpSpPr>
        <p:sp>
          <p:nvSpPr>
            <p:cNvPr id="339" name="Google Shape;339;p16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14367" l="-40711" r="-26770" t="-1180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7"/>
          <p:cNvGrpSpPr/>
          <p:nvPr/>
        </p:nvGrpSpPr>
        <p:grpSpPr>
          <a:xfrm>
            <a:off x="4157205" y="176338"/>
            <a:ext cx="2501157" cy="2501157"/>
            <a:chOff x="0" y="0"/>
            <a:chExt cx="812800" cy="812800"/>
          </a:xfrm>
        </p:grpSpPr>
        <p:sp>
          <p:nvSpPr>
            <p:cNvPr id="347" name="Google Shape;34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0000"/>
                  </a:srgbClr>
                </a:gs>
                <a:gs pos="100000">
                  <a:srgbClr val="5CE1E6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4424337" y="443471"/>
            <a:ext cx="1966892" cy="1966892"/>
            <a:chOff x="0" y="0"/>
            <a:chExt cx="812800" cy="812800"/>
          </a:xfrm>
        </p:grpSpPr>
        <p:sp>
          <p:nvSpPr>
            <p:cNvPr id="350" name="Google Shape;35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8C52FF">
                    <a:alpha val="29803"/>
                  </a:srgbClr>
                </a:gs>
                <a:gs pos="100000">
                  <a:srgbClr val="5CE1E6">
                    <a:alpha val="2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17"/>
          <p:cNvSpPr/>
          <p:nvPr/>
        </p:nvSpPr>
        <p:spPr>
          <a:xfrm>
            <a:off x="5346000" y="4163027"/>
            <a:ext cx="9180000" cy="5496525"/>
          </a:xfrm>
          <a:custGeom>
            <a:rect b="b" l="l" r="r" t="t"/>
            <a:pathLst>
              <a:path extrusionOk="0" h="5496525" w="9180000">
                <a:moveTo>
                  <a:pt x="0" y="0"/>
                </a:moveTo>
                <a:lnTo>
                  <a:pt x="9180000" y="0"/>
                </a:lnTo>
                <a:lnTo>
                  <a:pt x="9180000" y="5496525"/>
                </a:lnTo>
                <a:lnTo>
                  <a:pt x="0" y="549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7"/>
          <p:cNvSpPr/>
          <p:nvPr/>
        </p:nvSpPr>
        <p:spPr>
          <a:xfrm>
            <a:off x="-3994400" y="-727005"/>
            <a:ext cx="7265780" cy="5367595"/>
          </a:xfrm>
          <a:custGeom>
            <a:rect b="b" l="l" r="r" t="t"/>
            <a:pathLst>
              <a:path extrusionOk="0" h="5367595" w="7265780">
                <a:moveTo>
                  <a:pt x="0" y="0"/>
                </a:moveTo>
                <a:lnTo>
                  <a:pt x="7265780" y="0"/>
                </a:lnTo>
                <a:lnTo>
                  <a:pt x="7265780" y="5367595"/>
                </a:lnTo>
                <a:lnTo>
                  <a:pt x="0" y="536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54" name="Google Shape;354;p17"/>
          <p:cNvCxnSpPr/>
          <p:nvPr/>
        </p:nvCxnSpPr>
        <p:spPr>
          <a:xfrm>
            <a:off x="2780007" y="4244646"/>
            <a:ext cx="5192451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7"/>
          <p:cNvCxnSpPr/>
          <p:nvPr/>
        </p:nvCxnSpPr>
        <p:spPr>
          <a:xfrm rot="10800000">
            <a:off x="5399357" y="3181666"/>
            <a:ext cx="0" cy="343187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7"/>
          <p:cNvCxnSpPr/>
          <p:nvPr/>
        </p:nvCxnSpPr>
        <p:spPr>
          <a:xfrm>
            <a:off x="2038932" y="6167590"/>
            <a:ext cx="1592151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17"/>
          <p:cNvCxnSpPr/>
          <p:nvPr/>
        </p:nvCxnSpPr>
        <p:spPr>
          <a:xfrm>
            <a:off x="7307574" y="6148540"/>
            <a:ext cx="1455494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17"/>
          <p:cNvCxnSpPr/>
          <p:nvPr/>
        </p:nvCxnSpPr>
        <p:spPr>
          <a:xfrm rot="10800000">
            <a:off x="5385240" y="5353777"/>
            <a:ext cx="0" cy="58462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7"/>
          <p:cNvCxnSpPr/>
          <p:nvPr/>
        </p:nvCxnSpPr>
        <p:spPr>
          <a:xfrm rot="10800000">
            <a:off x="7981984" y="5353777"/>
            <a:ext cx="0" cy="79476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7"/>
          <p:cNvCxnSpPr/>
          <p:nvPr/>
        </p:nvCxnSpPr>
        <p:spPr>
          <a:xfrm rot="10800000">
            <a:off x="2770482" y="5353777"/>
            <a:ext cx="0" cy="81381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17"/>
          <p:cNvSpPr/>
          <p:nvPr/>
        </p:nvSpPr>
        <p:spPr>
          <a:xfrm rot="10127633">
            <a:off x="8548992" y="-923349"/>
            <a:ext cx="3700358" cy="2733639"/>
          </a:xfrm>
          <a:custGeom>
            <a:rect b="b" l="l" r="r" t="t"/>
            <a:pathLst>
              <a:path extrusionOk="0" h="2733639" w="3700358">
                <a:moveTo>
                  <a:pt x="0" y="0"/>
                </a:moveTo>
                <a:lnTo>
                  <a:pt x="3700357" y="0"/>
                </a:lnTo>
                <a:lnTo>
                  <a:pt x="3700357" y="2733639"/>
                </a:lnTo>
                <a:lnTo>
                  <a:pt x="0" y="2733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7"/>
          <p:cNvSpPr txBox="1"/>
          <p:nvPr/>
        </p:nvSpPr>
        <p:spPr>
          <a:xfrm>
            <a:off x="4712685" y="2844481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CEO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4411915" y="2604778"/>
            <a:ext cx="1991737" cy="2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64" name="Google Shape;364;p17"/>
          <p:cNvSpPr txBox="1"/>
          <p:nvPr/>
        </p:nvSpPr>
        <p:spPr>
          <a:xfrm>
            <a:off x="8138642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65" name="Google Shape;365;p17"/>
          <p:cNvSpPr txBox="1"/>
          <p:nvPr/>
        </p:nvSpPr>
        <p:spPr>
          <a:xfrm>
            <a:off x="8121789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6451981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67" name="Google Shape;367;p17"/>
          <p:cNvSpPr txBox="1"/>
          <p:nvPr/>
        </p:nvSpPr>
        <p:spPr>
          <a:xfrm>
            <a:off x="6435128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68" name="Google Shape;368;p17"/>
          <p:cNvSpPr txBox="1"/>
          <p:nvPr/>
        </p:nvSpPr>
        <p:spPr>
          <a:xfrm>
            <a:off x="4712685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4695831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70" name="Google Shape;370;p17"/>
          <p:cNvSpPr txBox="1"/>
          <p:nvPr/>
        </p:nvSpPr>
        <p:spPr>
          <a:xfrm>
            <a:off x="2935797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71" name="Google Shape;371;p17"/>
          <p:cNvSpPr txBox="1"/>
          <p:nvPr/>
        </p:nvSpPr>
        <p:spPr>
          <a:xfrm>
            <a:off x="2918943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72" name="Google Shape;372;p17"/>
          <p:cNvSpPr txBox="1"/>
          <p:nvPr/>
        </p:nvSpPr>
        <p:spPr>
          <a:xfrm>
            <a:off x="1233471" y="6986212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73" name="Google Shape;373;p17"/>
          <p:cNvSpPr txBox="1"/>
          <p:nvPr/>
        </p:nvSpPr>
        <p:spPr>
          <a:xfrm>
            <a:off x="1216618" y="6789341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74" name="Google Shape;374;p17"/>
          <p:cNvSpPr txBox="1"/>
          <p:nvPr/>
        </p:nvSpPr>
        <p:spPr>
          <a:xfrm>
            <a:off x="2055785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75" name="Google Shape;375;p17"/>
          <p:cNvSpPr txBox="1"/>
          <p:nvPr/>
        </p:nvSpPr>
        <p:spPr>
          <a:xfrm>
            <a:off x="2038932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76" name="Google Shape;376;p17"/>
          <p:cNvSpPr txBox="1"/>
          <p:nvPr/>
        </p:nvSpPr>
        <p:spPr>
          <a:xfrm>
            <a:off x="4681246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77" name="Google Shape;377;p17"/>
          <p:cNvSpPr txBox="1"/>
          <p:nvPr/>
        </p:nvSpPr>
        <p:spPr>
          <a:xfrm>
            <a:off x="4664393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sp>
        <p:nvSpPr>
          <p:cNvPr id="378" name="Google Shape;378;p17"/>
          <p:cNvSpPr txBox="1"/>
          <p:nvPr/>
        </p:nvSpPr>
        <p:spPr>
          <a:xfrm>
            <a:off x="7306707" y="5064750"/>
            <a:ext cx="1390197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Title</a:t>
            </a:r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7289853" y="4878715"/>
            <a:ext cx="1407050" cy="24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AFAFA"/>
                </a:solidFill>
                <a:latin typeface="Noto Sans"/>
                <a:ea typeface="Noto Sans"/>
                <a:cs typeface="Noto Sans"/>
                <a:sym typeface="Noto Sans"/>
              </a:rPr>
              <a:t>Name Surname</a:t>
            </a:r>
            <a:endParaRPr/>
          </a:p>
        </p:txBody>
      </p:sp>
      <p:grpSp>
        <p:nvGrpSpPr>
          <p:cNvPr id="380" name="Google Shape;380;p17"/>
          <p:cNvGrpSpPr/>
          <p:nvPr/>
        </p:nvGrpSpPr>
        <p:grpSpPr>
          <a:xfrm>
            <a:off x="4514588" y="566512"/>
            <a:ext cx="1786390" cy="1705042"/>
            <a:chOff x="-366471" y="-11891"/>
            <a:chExt cx="15572971" cy="14863810"/>
          </a:xfrm>
        </p:grpSpPr>
        <p:sp>
          <p:nvSpPr>
            <p:cNvPr id="381" name="Google Shape;381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3232" l="222" r="222" t="-685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7"/>
          <p:cNvGrpSpPr/>
          <p:nvPr/>
        </p:nvGrpSpPr>
        <p:grpSpPr>
          <a:xfrm>
            <a:off x="2034659" y="3495139"/>
            <a:ext cx="1490698" cy="1422814"/>
            <a:chOff x="-366471" y="-11891"/>
            <a:chExt cx="15572971" cy="14863810"/>
          </a:xfrm>
        </p:grpSpPr>
        <p:sp>
          <p:nvSpPr>
            <p:cNvPr id="385" name="Google Shape;385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50091" l="222" r="222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17"/>
          <p:cNvGrpSpPr/>
          <p:nvPr/>
        </p:nvGrpSpPr>
        <p:grpSpPr>
          <a:xfrm>
            <a:off x="4639891" y="3495139"/>
            <a:ext cx="1490698" cy="1422814"/>
            <a:chOff x="-366471" y="-11891"/>
            <a:chExt cx="15572971" cy="14863810"/>
          </a:xfrm>
        </p:grpSpPr>
        <p:sp>
          <p:nvSpPr>
            <p:cNvPr id="389" name="Google Shape;389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24711" r="-2471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17"/>
          <p:cNvGrpSpPr/>
          <p:nvPr/>
        </p:nvGrpSpPr>
        <p:grpSpPr>
          <a:xfrm>
            <a:off x="7245124" y="3495139"/>
            <a:ext cx="1490698" cy="1422814"/>
            <a:chOff x="-366471" y="-11891"/>
            <a:chExt cx="15572971" cy="14863810"/>
          </a:xfrm>
        </p:grpSpPr>
        <p:sp>
          <p:nvSpPr>
            <p:cNvPr id="393" name="Google Shape;393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25469" l="222" r="222" t="-2546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7"/>
          <p:cNvGrpSpPr/>
          <p:nvPr/>
        </p:nvGrpSpPr>
        <p:grpSpPr>
          <a:xfrm>
            <a:off x="1313942" y="5558747"/>
            <a:ext cx="1243733" cy="1187096"/>
            <a:chOff x="-366471" y="-11891"/>
            <a:chExt cx="15572971" cy="14863810"/>
          </a:xfrm>
        </p:grpSpPr>
        <p:sp>
          <p:nvSpPr>
            <p:cNvPr id="397" name="Google Shape;397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28610" r="-2080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17"/>
          <p:cNvGrpSpPr/>
          <p:nvPr/>
        </p:nvGrpSpPr>
        <p:grpSpPr>
          <a:xfrm>
            <a:off x="3000602" y="5558747"/>
            <a:ext cx="1243733" cy="1187096"/>
            <a:chOff x="-366471" y="-11891"/>
            <a:chExt cx="15572971" cy="14863810"/>
          </a:xfrm>
        </p:grpSpPr>
        <p:sp>
          <p:nvSpPr>
            <p:cNvPr id="401" name="Google Shape;401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25962" r="-38066" t="-984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6516787" y="5558747"/>
            <a:ext cx="1243733" cy="1187096"/>
            <a:chOff x="-366471" y="-11891"/>
            <a:chExt cx="15572971" cy="14863810"/>
          </a:xfrm>
        </p:grpSpPr>
        <p:sp>
          <p:nvSpPr>
            <p:cNvPr id="405" name="Google Shape;405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-44076" r="-506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17"/>
          <p:cNvGrpSpPr/>
          <p:nvPr/>
        </p:nvGrpSpPr>
        <p:grpSpPr>
          <a:xfrm>
            <a:off x="8203448" y="5558747"/>
            <a:ext cx="1243733" cy="1187096"/>
            <a:chOff x="-366471" y="-11891"/>
            <a:chExt cx="15572971" cy="14863810"/>
          </a:xfrm>
        </p:grpSpPr>
        <p:sp>
          <p:nvSpPr>
            <p:cNvPr id="409" name="Google Shape;409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-39413" l="222" r="222" t="-1067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7"/>
          <p:cNvGrpSpPr/>
          <p:nvPr/>
        </p:nvGrpSpPr>
        <p:grpSpPr>
          <a:xfrm>
            <a:off x="4777490" y="5558747"/>
            <a:ext cx="1243733" cy="1187096"/>
            <a:chOff x="-366471" y="-11891"/>
            <a:chExt cx="15572971" cy="14863810"/>
          </a:xfrm>
        </p:grpSpPr>
        <p:sp>
          <p:nvSpPr>
            <p:cNvPr id="413" name="Google Shape;413;p17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-14367" l="-40711" r="-26770" t="-1180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8"/>
          <p:cNvSpPr/>
          <p:nvPr/>
        </p:nvSpPr>
        <p:spPr>
          <a:xfrm>
            <a:off x="5346000" y="4163027"/>
            <a:ext cx="9180000" cy="5496525"/>
          </a:xfrm>
          <a:custGeom>
            <a:rect b="b" l="l" r="r" t="t"/>
            <a:pathLst>
              <a:path extrusionOk="0" h="5496525" w="9180000">
                <a:moveTo>
                  <a:pt x="0" y="0"/>
                </a:moveTo>
                <a:lnTo>
                  <a:pt x="9180000" y="0"/>
                </a:lnTo>
                <a:lnTo>
                  <a:pt x="9180000" y="5496525"/>
                </a:lnTo>
                <a:lnTo>
                  <a:pt x="0" y="549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8"/>
          <p:cNvSpPr/>
          <p:nvPr/>
        </p:nvSpPr>
        <p:spPr>
          <a:xfrm>
            <a:off x="-3994400" y="-727005"/>
            <a:ext cx="7265780" cy="5367595"/>
          </a:xfrm>
          <a:custGeom>
            <a:rect b="b" l="l" r="r" t="t"/>
            <a:pathLst>
              <a:path extrusionOk="0" h="5367595" w="7265780">
                <a:moveTo>
                  <a:pt x="0" y="0"/>
                </a:moveTo>
                <a:lnTo>
                  <a:pt x="7265780" y="0"/>
                </a:lnTo>
                <a:lnTo>
                  <a:pt x="7265780" y="5367595"/>
                </a:lnTo>
                <a:lnTo>
                  <a:pt x="0" y="536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2" name="Google Shape;422;p18"/>
          <p:cNvGrpSpPr/>
          <p:nvPr/>
        </p:nvGrpSpPr>
        <p:grpSpPr>
          <a:xfrm>
            <a:off x="452643" y="2088170"/>
            <a:ext cx="2980314" cy="4890635"/>
            <a:chOff x="0" y="-9525"/>
            <a:chExt cx="1342589" cy="2203161"/>
          </a:xfrm>
        </p:grpSpPr>
        <p:sp>
          <p:nvSpPr>
            <p:cNvPr id="423" name="Google Shape;423;p18"/>
            <p:cNvSpPr/>
            <p:nvPr/>
          </p:nvSpPr>
          <p:spPr>
            <a:xfrm>
              <a:off x="0" y="0"/>
              <a:ext cx="1342589" cy="2193636"/>
            </a:xfrm>
            <a:custGeom>
              <a:rect b="b" l="l" r="r" t="t"/>
              <a:pathLst>
                <a:path extrusionOk="0" h="2193636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157269"/>
                  </a:lnTo>
                  <a:cubicBezTo>
                    <a:pt x="1342589" y="2166914"/>
                    <a:pt x="1338757" y="2176164"/>
                    <a:pt x="1331937" y="2182984"/>
                  </a:cubicBezTo>
                  <a:cubicBezTo>
                    <a:pt x="1325117" y="2189805"/>
                    <a:pt x="1315866" y="2193636"/>
                    <a:pt x="1306221" y="2193636"/>
                  </a:cubicBezTo>
                  <a:lnTo>
                    <a:pt x="36368" y="2193636"/>
                  </a:lnTo>
                  <a:cubicBezTo>
                    <a:pt x="26722" y="2193636"/>
                    <a:pt x="17472" y="2189805"/>
                    <a:pt x="10652" y="2182984"/>
                  </a:cubicBezTo>
                  <a:cubicBezTo>
                    <a:pt x="3832" y="2176164"/>
                    <a:pt x="0" y="2166914"/>
                    <a:pt x="0" y="2157269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 txBox="1"/>
            <p:nvPr/>
          </p:nvSpPr>
          <p:spPr>
            <a:xfrm>
              <a:off x="0" y="-9525"/>
              <a:ext cx="1342589" cy="2203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18"/>
          <p:cNvGrpSpPr/>
          <p:nvPr/>
        </p:nvGrpSpPr>
        <p:grpSpPr>
          <a:xfrm>
            <a:off x="3572176" y="2088170"/>
            <a:ext cx="6731014" cy="4890635"/>
            <a:chOff x="0" y="-9525"/>
            <a:chExt cx="3032225" cy="2203161"/>
          </a:xfrm>
        </p:grpSpPr>
        <p:sp>
          <p:nvSpPr>
            <p:cNvPr id="426" name="Google Shape;426;p18"/>
            <p:cNvSpPr/>
            <p:nvPr/>
          </p:nvSpPr>
          <p:spPr>
            <a:xfrm>
              <a:off x="0" y="0"/>
              <a:ext cx="3032225" cy="2193636"/>
            </a:xfrm>
            <a:custGeom>
              <a:rect b="b" l="l" r="r" t="t"/>
              <a:pathLst>
                <a:path extrusionOk="0" h="2193636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177534"/>
                  </a:lnTo>
                  <a:cubicBezTo>
                    <a:pt x="3032225" y="2181804"/>
                    <a:pt x="3030528" y="2185900"/>
                    <a:pt x="3027509" y="2188920"/>
                  </a:cubicBezTo>
                  <a:cubicBezTo>
                    <a:pt x="3024489" y="2191939"/>
                    <a:pt x="3020393" y="2193636"/>
                    <a:pt x="3016122" y="2193636"/>
                  </a:cubicBezTo>
                  <a:lnTo>
                    <a:pt x="16103" y="2193636"/>
                  </a:lnTo>
                  <a:cubicBezTo>
                    <a:pt x="11832" y="2193636"/>
                    <a:pt x="7736" y="2191939"/>
                    <a:pt x="4716" y="2188920"/>
                  </a:cubicBezTo>
                  <a:cubicBezTo>
                    <a:pt x="1697" y="2185900"/>
                    <a:pt x="0" y="2181804"/>
                    <a:pt x="0" y="2177534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0" y="-9525"/>
              <a:ext cx="3032225" cy="2203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8"/>
          <p:cNvGrpSpPr/>
          <p:nvPr/>
        </p:nvGrpSpPr>
        <p:grpSpPr>
          <a:xfrm>
            <a:off x="665914" y="2252291"/>
            <a:ext cx="2553771" cy="399548"/>
            <a:chOff x="0" y="-9525"/>
            <a:chExt cx="1150437" cy="179991"/>
          </a:xfrm>
        </p:grpSpPr>
        <p:sp>
          <p:nvSpPr>
            <p:cNvPr id="429" name="Google Shape;42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18"/>
          <p:cNvGrpSpPr/>
          <p:nvPr/>
        </p:nvGrpSpPr>
        <p:grpSpPr>
          <a:xfrm>
            <a:off x="5660797" y="2252291"/>
            <a:ext cx="2553771" cy="399548"/>
            <a:chOff x="0" y="-9525"/>
            <a:chExt cx="1150437" cy="179991"/>
          </a:xfrm>
        </p:grpSpPr>
        <p:sp>
          <p:nvSpPr>
            <p:cNvPr id="432" name="Google Shape;43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8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665914" y="5051735"/>
            <a:ext cx="2553771" cy="399548"/>
            <a:chOff x="0" y="-9525"/>
            <a:chExt cx="1150437" cy="179991"/>
          </a:xfrm>
        </p:grpSpPr>
        <p:sp>
          <p:nvSpPr>
            <p:cNvPr id="435" name="Google Shape;435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18"/>
          <p:cNvSpPr txBox="1"/>
          <p:nvPr/>
        </p:nvSpPr>
        <p:spPr>
          <a:xfrm>
            <a:off x="720515" y="2770131"/>
            <a:ext cx="2444570" cy="32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uses the following free fonts:</a:t>
            </a:r>
            <a:endParaRPr/>
          </a:p>
        </p:txBody>
      </p:sp>
      <p:sp>
        <p:nvSpPr>
          <p:cNvPr id="438" name="Google Shape;438;p18"/>
          <p:cNvSpPr txBox="1"/>
          <p:nvPr/>
        </p:nvSpPr>
        <p:spPr>
          <a:xfrm>
            <a:off x="665914" y="4713723"/>
            <a:ext cx="2553771" cy="159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You can find these fonts online too.</a:t>
            </a:r>
            <a:endParaRPr/>
          </a:p>
        </p:txBody>
      </p:sp>
      <p:sp>
        <p:nvSpPr>
          <p:cNvPr id="439" name="Google Shape;439;p18"/>
          <p:cNvSpPr txBox="1"/>
          <p:nvPr/>
        </p:nvSpPr>
        <p:spPr>
          <a:xfrm>
            <a:off x="1021826" y="3200962"/>
            <a:ext cx="18420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</p:txBody>
      </p:sp>
      <p:sp>
        <p:nvSpPr>
          <p:cNvPr id="440" name="Google Shape;440;p18"/>
          <p:cNvSpPr txBox="1"/>
          <p:nvPr/>
        </p:nvSpPr>
        <p:spPr>
          <a:xfrm>
            <a:off x="2488290" y="1436341"/>
            <a:ext cx="5769277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Use these design resources in your Canva Presentation.</a:t>
            </a:r>
            <a:endParaRPr/>
          </a:p>
        </p:txBody>
      </p:sp>
      <p:sp>
        <p:nvSpPr>
          <p:cNvPr id="441" name="Google Shape;441;p18"/>
          <p:cNvSpPr txBox="1"/>
          <p:nvPr/>
        </p:nvSpPr>
        <p:spPr>
          <a:xfrm>
            <a:off x="6843983" y="7172633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Noto Sans"/>
                <a:ea typeface="Noto Sans"/>
                <a:cs typeface="Noto Sans"/>
                <a:sym typeface="Noto Sans"/>
              </a:rPr>
              <a:t>DON'T FORGET TO DELETE THIS PAGE BEFORE PRESENTING. </a:t>
            </a:r>
            <a:endParaRPr/>
          </a:p>
        </p:txBody>
      </p:sp>
      <p:sp>
        <p:nvSpPr>
          <p:cNvPr id="442" name="Google Shape;442;p18"/>
          <p:cNvSpPr txBox="1"/>
          <p:nvPr/>
        </p:nvSpPr>
        <p:spPr>
          <a:xfrm>
            <a:off x="3224925" y="658808"/>
            <a:ext cx="4296008" cy="618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rPr>
              <a:t>RESOURCE PAGE</a:t>
            </a:r>
            <a:endParaRPr/>
          </a:p>
        </p:txBody>
      </p:sp>
      <p:sp>
        <p:nvSpPr>
          <p:cNvPr id="443" name="Google Shape;443;p18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Fonts</a:t>
            </a:r>
            <a:endParaRPr/>
          </a:p>
        </p:txBody>
      </p:sp>
      <p:sp>
        <p:nvSpPr>
          <p:cNvPr id="444" name="Google Shape;444;p18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Design Elements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1021826" y="5134287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Colors</a:t>
            </a:r>
            <a:endParaRPr/>
          </a:p>
        </p:txBody>
      </p:sp>
      <p:grpSp>
        <p:nvGrpSpPr>
          <p:cNvPr id="446" name="Google Shape;446;p18"/>
          <p:cNvGrpSpPr/>
          <p:nvPr/>
        </p:nvGrpSpPr>
        <p:grpSpPr>
          <a:xfrm>
            <a:off x="1085360" y="5544914"/>
            <a:ext cx="440942" cy="461611"/>
            <a:chOff x="0" y="-38100"/>
            <a:chExt cx="812800" cy="850900"/>
          </a:xfrm>
        </p:grpSpPr>
        <p:sp>
          <p:nvSpPr>
            <p:cNvPr id="447" name="Google Shape;44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18"/>
          <p:cNvSpPr txBox="1"/>
          <p:nvPr/>
        </p:nvSpPr>
        <p:spPr>
          <a:xfrm>
            <a:off x="948796" y="6074860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#000000</a:t>
            </a:r>
            <a:endParaRPr/>
          </a:p>
        </p:txBody>
      </p:sp>
      <p:grpSp>
        <p:nvGrpSpPr>
          <p:cNvPr id="450" name="Google Shape;450;p18"/>
          <p:cNvGrpSpPr/>
          <p:nvPr/>
        </p:nvGrpSpPr>
        <p:grpSpPr>
          <a:xfrm>
            <a:off x="1722329" y="5544914"/>
            <a:ext cx="440942" cy="461611"/>
            <a:chOff x="0" y="-38100"/>
            <a:chExt cx="812800" cy="850900"/>
          </a:xfrm>
        </p:grpSpPr>
        <p:sp>
          <p:nvSpPr>
            <p:cNvPr id="451" name="Google Shape;45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87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8"/>
          <p:cNvSpPr txBox="1"/>
          <p:nvPr/>
        </p:nvSpPr>
        <p:spPr>
          <a:xfrm>
            <a:off x="1585765" y="6074860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#5271FF</a:t>
            </a:r>
            <a:endParaRPr/>
          </a:p>
        </p:txBody>
      </p:sp>
      <p:grpSp>
        <p:nvGrpSpPr>
          <p:cNvPr id="454" name="Google Shape;454;p18"/>
          <p:cNvGrpSpPr/>
          <p:nvPr/>
        </p:nvGrpSpPr>
        <p:grpSpPr>
          <a:xfrm>
            <a:off x="2359297" y="5544914"/>
            <a:ext cx="440942" cy="461611"/>
            <a:chOff x="0" y="-38100"/>
            <a:chExt cx="812800" cy="850900"/>
          </a:xfrm>
        </p:grpSpPr>
        <p:sp>
          <p:nvSpPr>
            <p:cNvPr id="455" name="Google Shape;45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8"/>
          <p:cNvSpPr txBox="1"/>
          <p:nvPr/>
        </p:nvSpPr>
        <p:spPr>
          <a:xfrm>
            <a:off x="2222733" y="6074860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#FAFAFA</a:t>
            </a:r>
            <a:endParaRPr/>
          </a:p>
        </p:txBody>
      </p:sp>
      <p:sp>
        <p:nvSpPr>
          <p:cNvPr id="458" name="Google Shape;458;p18"/>
          <p:cNvSpPr/>
          <p:nvPr/>
        </p:nvSpPr>
        <p:spPr>
          <a:xfrm>
            <a:off x="3810926" y="2884722"/>
            <a:ext cx="3033057" cy="3112279"/>
          </a:xfrm>
          <a:custGeom>
            <a:rect b="b" l="l" r="r" t="t"/>
            <a:pathLst>
              <a:path extrusionOk="0" h="3112279" w="3033057">
                <a:moveTo>
                  <a:pt x="0" y="0"/>
                </a:moveTo>
                <a:lnTo>
                  <a:pt x="3033057" y="0"/>
                </a:lnTo>
                <a:lnTo>
                  <a:pt x="3033057" y="3112278"/>
                </a:lnTo>
                <a:lnTo>
                  <a:pt x="0" y="3112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18"/>
          <p:cNvSpPr/>
          <p:nvPr/>
        </p:nvSpPr>
        <p:spPr>
          <a:xfrm>
            <a:off x="6077157" y="5629772"/>
            <a:ext cx="1027690" cy="1023953"/>
          </a:xfrm>
          <a:custGeom>
            <a:rect b="b" l="l" r="r" t="t"/>
            <a:pathLst>
              <a:path extrusionOk="0" h="1023953" w="1027690">
                <a:moveTo>
                  <a:pt x="0" y="0"/>
                </a:moveTo>
                <a:lnTo>
                  <a:pt x="1027690" y="0"/>
                </a:lnTo>
                <a:lnTo>
                  <a:pt x="1027690" y="1023953"/>
                </a:lnTo>
                <a:lnTo>
                  <a:pt x="0" y="1023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18"/>
          <p:cNvSpPr/>
          <p:nvPr/>
        </p:nvSpPr>
        <p:spPr>
          <a:xfrm>
            <a:off x="7104847" y="5072879"/>
            <a:ext cx="3080617" cy="1844519"/>
          </a:xfrm>
          <a:custGeom>
            <a:rect b="b" l="l" r="r" t="t"/>
            <a:pathLst>
              <a:path extrusionOk="0" h="1844519" w="3080617">
                <a:moveTo>
                  <a:pt x="0" y="0"/>
                </a:moveTo>
                <a:lnTo>
                  <a:pt x="3080617" y="0"/>
                </a:lnTo>
                <a:lnTo>
                  <a:pt x="3080617" y="1844519"/>
                </a:lnTo>
                <a:lnTo>
                  <a:pt x="0" y="184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18"/>
          <p:cNvSpPr/>
          <p:nvPr/>
        </p:nvSpPr>
        <p:spPr>
          <a:xfrm>
            <a:off x="7658767" y="2959764"/>
            <a:ext cx="2526697" cy="1866598"/>
          </a:xfrm>
          <a:custGeom>
            <a:rect b="b" l="l" r="r" t="t"/>
            <a:pathLst>
              <a:path extrusionOk="0" h="1866598" w="2526697">
                <a:moveTo>
                  <a:pt x="0" y="0"/>
                </a:moveTo>
                <a:lnTo>
                  <a:pt x="2526697" y="0"/>
                </a:lnTo>
                <a:lnTo>
                  <a:pt x="2526697" y="1866598"/>
                </a:lnTo>
                <a:lnTo>
                  <a:pt x="0" y="1866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"/>
          <p:cNvSpPr/>
          <p:nvPr/>
        </p:nvSpPr>
        <p:spPr>
          <a:xfrm>
            <a:off x="5346000" y="4163027"/>
            <a:ext cx="9180000" cy="5496525"/>
          </a:xfrm>
          <a:custGeom>
            <a:rect b="b" l="l" r="r" t="t"/>
            <a:pathLst>
              <a:path extrusionOk="0" h="5496525" w="9180000">
                <a:moveTo>
                  <a:pt x="0" y="0"/>
                </a:moveTo>
                <a:lnTo>
                  <a:pt x="9180000" y="0"/>
                </a:lnTo>
                <a:lnTo>
                  <a:pt x="9180000" y="5496525"/>
                </a:lnTo>
                <a:lnTo>
                  <a:pt x="0" y="549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19"/>
          <p:cNvSpPr/>
          <p:nvPr/>
        </p:nvSpPr>
        <p:spPr>
          <a:xfrm>
            <a:off x="-3994400" y="-727005"/>
            <a:ext cx="7265780" cy="5367595"/>
          </a:xfrm>
          <a:custGeom>
            <a:rect b="b" l="l" r="r" t="t"/>
            <a:pathLst>
              <a:path extrusionOk="0" h="5367595" w="7265780">
                <a:moveTo>
                  <a:pt x="0" y="0"/>
                </a:moveTo>
                <a:lnTo>
                  <a:pt x="7265780" y="0"/>
                </a:lnTo>
                <a:lnTo>
                  <a:pt x="7265780" y="5367595"/>
                </a:lnTo>
                <a:lnTo>
                  <a:pt x="0" y="5367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6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8" name="Google Shape;468;p19"/>
          <p:cNvGrpSpPr/>
          <p:nvPr/>
        </p:nvGrpSpPr>
        <p:grpSpPr>
          <a:xfrm>
            <a:off x="756000" y="737997"/>
            <a:ext cx="9145417" cy="6066003"/>
            <a:chOff x="0" y="-9525"/>
            <a:chExt cx="4119879" cy="2732647"/>
          </a:xfrm>
        </p:grpSpPr>
        <p:sp>
          <p:nvSpPr>
            <p:cNvPr id="469" name="Google Shape;469;p19"/>
            <p:cNvSpPr/>
            <p:nvPr/>
          </p:nvSpPr>
          <p:spPr>
            <a:xfrm>
              <a:off x="0" y="0"/>
              <a:ext cx="4119879" cy="2723122"/>
            </a:xfrm>
            <a:custGeom>
              <a:rect b="b" l="l" r="r" t="t"/>
              <a:pathLst>
                <a:path extrusionOk="0" h="2723122" w="4119879">
                  <a:moveTo>
                    <a:pt x="11851" y="0"/>
                  </a:moveTo>
                  <a:lnTo>
                    <a:pt x="4108028" y="0"/>
                  </a:lnTo>
                  <a:cubicBezTo>
                    <a:pt x="4111171" y="0"/>
                    <a:pt x="4114185" y="1249"/>
                    <a:pt x="4116408" y="3471"/>
                  </a:cubicBezTo>
                  <a:cubicBezTo>
                    <a:pt x="4118630" y="5694"/>
                    <a:pt x="4119879" y="8708"/>
                    <a:pt x="4119879" y="11851"/>
                  </a:cubicBezTo>
                  <a:lnTo>
                    <a:pt x="4119879" y="2711271"/>
                  </a:lnTo>
                  <a:cubicBezTo>
                    <a:pt x="4119879" y="2714414"/>
                    <a:pt x="4118630" y="2717428"/>
                    <a:pt x="4116408" y="2719651"/>
                  </a:cubicBezTo>
                  <a:cubicBezTo>
                    <a:pt x="4114185" y="2721874"/>
                    <a:pt x="4111171" y="2723122"/>
                    <a:pt x="4108028" y="2723122"/>
                  </a:cubicBezTo>
                  <a:lnTo>
                    <a:pt x="11851" y="2723122"/>
                  </a:lnTo>
                  <a:cubicBezTo>
                    <a:pt x="8708" y="2723122"/>
                    <a:pt x="5694" y="2721874"/>
                    <a:pt x="3471" y="2719651"/>
                  </a:cubicBezTo>
                  <a:cubicBezTo>
                    <a:pt x="1249" y="2717428"/>
                    <a:pt x="0" y="2714414"/>
                    <a:pt x="0" y="2711271"/>
                  </a:cubicBezTo>
                  <a:lnTo>
                    <a:pt x="0" y="11851"/>
                  </a:lnTo>
                  <a:cubicBezTo>
                    <a:pt x="0" y="8708"/>
                    <a:pt x="1249" y="5694"/>
                    <a:pt x="3471" y="3471"/>
                  </a:cubicBezTo>
                  <a:cubicBezTo>
                    <a:pt x="5694" y="1249"/>
                    <a:pt x="8708" y="0"/>
                    <a:pt x="1185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9"/>
            <p:cNvSpPr txBox="1"/>
            <p:nvPr/>
          </p:nvSpPr>
          <p:spPr>
            <a:xfrm>
              <a:off x="0" y="-9525"/>
              <a:ext cx="4119879" cy="2732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9"/>
          <p:cNvSpPr txBox="1"/>
          <p:nvPr/>
        </p:nvSpPr>
        <p:spPr>
          <a:xfrm>
            <a:off x="1974629" y="2625582"/>
            <a:ext cx="6742742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72" name="Google Shape;472;p19"/>
          <p:cNvSpPr txBox="1"/>
          <p:nvPr/>
        </p:nvSpPr>
        <p:spPr>
          <a:xfrm>
            <a:off x="4156090" y="6195225"/>
            <a:ext cx="2379821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HAPPY DESIGNING!</a:t>
            </a:r>
            <a:endParaRPr/>
          </a:p>
        </p:txBody>
      </p:sp>
      <p:sp>
        <p:nvSpPr>
          <p:cNvPr id="473" name="Google Shape;473;p19"/>
          <p:cNvSpPr txBox="1"/>
          <p:nvPr/>
        </p:nvSpPr>
        <p:spPr>
          <a:xfrm>
            <a:off x="3935705" y="4046514"/>
            <a:ext cx="3082377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for the presentation template</a:t>
            </a:r>
            <a:endParaRPr/>
          </a:p>
        </p:txBody>
      </p:sp>
      <p:sp>
        <p:nvSpPr>
          <p:cNvPr id="474" name="Google Shape;474;p19"/>
          <p:cNvSpPr txBox="1"/>
          <p:nvPr/>
        </p:nvSpPr>
        <p:spPr>
          <a:xfrm>
            <a:off x="3935705" y="5269072"/>
            <a:ext cx="3015532" cy="206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for the photos</a:t>
            </a:r>
            <a:endParaRPr/>
          </a:p>
        </p:txBody>
      </p:sp>
      <p:sp>
        <p:nvSpPr>
          <p:cNvPr id="475" name="Google Shape;475;p19"/>
          <p:cNvSpPr txBox="1"/>
          <p:nvPr/>
        </p:nvSpPr>
        <p:spPr>
          <a:xfrm>
            <a:off x="3197996" y="1574275"/>
            <a:ext cx="4296008" cy="61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rPr>
              <a:t>CREDITS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3572201" y="4736738"/>
            <a:ext cx="3547598" cy="35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5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Pexels, Pixabay</a:t>
            </a:r>
            <a:endParaRPr/>
          </a:p>
        </p:txBody>
      </p:sp>
      <p:sp>
        <p:nvSpPr>
          <p:cNvPr id="477" name="Google Shape;477;p19"/>
          <p:cNvSpPr/>
          <p:nvPr/>
        </p:nvSpPr>
        <p:spPr>
          <a:xfrm>
            <a:off x="3935705" y="3258656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8"/>
                </a:lnTo>
                <a:lnTo>
                  <a:pt x="0" y="705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