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Lato"/>
      <p:regular r:id="rId28"/>
      <p:bold r:id="rId29"/>
      <p:italic r:id="rId30"/>
      <p:boldItalic r:id="rId31"/>
    </p:embeddedFont>
    <p:embeddedFont>
      <p:font typeface="Alata"/>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AEB79B-90FF-4736-87E6-F8F89598E989}">
  <a:tblStyle styleId="{F9AEB79B-90FF-4736-87E6-F8F89598E989}"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Lato-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Alata-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107" name="Shape 107"/>
        <p:cNvGrpSpPr/>
        <p:nvPr/>
      </p:nvGrpSpPr>
      <p:grpSpPr>
        <a:xfrm>
          <a:off x="0" y="0"/>
          <a:ext cx="0" cy="0"/>
          <a:chOff x="0" y="0"/>
          <a:chExt cx="0" cy="0"/>
        </a:xfrm>
      </p:grpSpPr>
      <p:sp>
        <p:nvSpPr>
          <p:cNvPr id="108" name="Google Shape;108;p11"/>
          <p:cNvSpPr txBox="1"/>
          <p:nvPr>
            <p:ph type="title"/>
          </p:nvPr>
        </p:nvSpPr>
        <p:spPr>
          <a:xfrm>
            <a:off x="5812800" y="729925"/>
            <a:ext cx="11732100" cy="3888300"/>
          </a:xfrm>
          <a:prstGeom prst="rect">
            <a:avLst/>
          </a:prstGeom>
          <a:noFill/>
          <a:ln>
            <a:noFill/>
          </a:ln>
        </p:spPr>
        <p:txBody>
          <a:bodyPr anchorCtr="0" anchor="t" bIns="0" lIns="0" spcFirstLastPara="1" rIns="0" wrap="square" tIns="0">
            <a:noAutofit/>
          </a:bodyPr>
          <a:lstStyle>
            <a:lvl1pPr lvl="0" marR="0" rtl="0" algn="r">
              <a:lnSpc>
                <a:spcPct val="85000"/>
              </a:lnSpc>
              <a:spcBef>
                <a:spcPts val="0"/>
              </a:spcBef>
              <a:spcAft>
                <a:spcPts val="0"/>
              </a:spcAft>
              <a:buClr>
                <a:srgbClr val="0DBB89"/>
              </a:buClr>
              <a:buSzPts val="16250"/>
              <a:buFont typeface="Alata"/>
              <a:buNone/>
              <a:defRPr i="0" sz="16250" u="none" cap="none" strike="noStrike">
                <a:solidFill>
                  <a:srgbClr val="0DBB89"/>
                </a:solidFill>
                <a:latin typeface="Alata"/>
                <a:ea typeface="Alata"/>
                <a:cs typeface="Alata"/>
                <a:sym typeface="Alata"/>
              </a:defRPr>
            </a:lvl1pPr>
            <a:lvl2pPr lvl="1" rtl="0" algn="r">
              <a:lnSpc>
                <a:spcPct val="85000"/>
              </a:lnSpc>
              <a:spcBef>
                <a:spcPts val="0"/>
              </a:spcBef>
              <a:spcAft>
                <a:spcPts val="0"/>
              </a:spcAft>
              <a:buSzPts val="1400"/>
              <a:buNone/>
              <a:defRPr sz="1800"/>
            </a:lvl2pPr>
            <a:lvl3pPr lvl="2" rtl="0" algn="r">
              <a:lnSpc>
                <a:spcPct val="85000"/>
              </a:lnSpc>
              <a:spcBef>
                <a:spcPts val="0"/>
              </a:spcBef>
              <a:spcAft>
                <a:spcPts val="0"/>
              </a:spcAft>
              <a:buSzPts val="1400"/>
              <a:buNone/>
              <a:defRPr sz="1800"/>
            </a:lvl3pPr>
            <a:lvl4pPr lvl="3" rtl="0" algn="r">
              <a:lnSpc>
                <a:spcPct val="85000"/>
              </a:lnSpc>
              <a:spcBef>
                <a:spcPts val="0"/>
              </a:spcBef>
              <a:spcAft>
                <a:spcPts val="0"/>
              </a:spcAft>
              <a:buSzPts val="1400"/>
              <a:buNone/>
              <a:defRPr sz="1800"/>
            </a:lvl4pPr>
            <a:lvl5pPr lvl="4" rtl="0" algn="r">
              <a:lnSpc>
                <a:spcPct val="85000"/>
              </a:lnSpc>
              <a:spcBef>
                <a:spcPts val="0"/>
              </a:spcBef>
              <a:spcAft>
                <a:spcPts val="0"/>
              </a:spcAft>
              <a:buSzPts val="1400"/>
              <a:buNone/>
              <a:defRPr sz="1800"/>
            </a:lvl5pPr>
            <a:lvl6pPr lvl="5" rtl="0" algn="r">
              <a:lnSpc>
                <a:spcPct val="85000"/>
              </a:lnSpc>
              <a:spcBef>
                <a:spcPts val="0"/>
              </a:spcBef>
              <a:spcAft>
                <a:spcPts val="0"/>
              </a:spcAft>
              <a:buSzPts val="1400"/>
              <a:buNone/>
              <a:defRPr sz="1800"/>
            </a:lvl6pPr>
            <a:lvl7pPr lvl="6" rtl="0" algn="r">
              <a:lnSpc>
                <a:spcPct val="85000"/>
              </a:lnSpc>
              <a:spcBef>
                <a:spcPts val="0"/>
              </a:spcBef>
              <a:spcAft>
                <a:spcPts val="0"/>
              </a:spcAft>
              <a:buSzPts val="1400"/>
              <a:buNone/>
              <a:defRPr sz="1800"/>
            </a:lvl7pPr>
            <a:lvl8pPr lvl="7" rtl="0" algn="r">
              <a:lnSpc>
                <a:spcPct val="85000"/>
              </a:lnSpc>
              <a:spcBef>
                <a:spcPts val="0"/>
              </a:spcBef>
              <a:spcAft>
                <a:spcPts val="0"/>
              </a:spcAft>
              <a:buSzPts val="1400"/>
              <a:buNone/>
              <a:defRPr sz="1800"/>
            </a:lvl8pPr>
            <a:lvl9pPr lvl="8" rtl="0" algn="r">
              <a:lnSpc>
                <a:spcPct val="85000"/>
              </a:lnSpc>
              <a:spcBef>
                <a:spcPts val="0"/>
              </a:spcBef>
              <a:spcAft>
                <a:spcPts val="0"/>
              </a:spcAft>
              <a:buSzPts val="1400"/>
              <a:buNone/>
              <a:defRPr sz="1800"/>
            </a:lvl9pPr>
          </a:lstStyle>
          <a:p/>
        </p:txBody>
      </p:sp>
      <p:pic>
        <p:nvPicPr>
          <p:cNvPr id="109" name="Google Shape;109;p11"/>
          <p:cNvPicPr preferRelativeResize="0"/>
          <p:nvPr/>
        </p:nvPicPr>
        <p:blipFill>
          <a:blip r:embed="rId2">
            <a:alphaModFix/>
          </a:blip>
          <a:stretch>
            <a:fillRect/>
          </a:stretch>
        </p:blipFill>
        <p:spPr>
          <a:xfrm>
            <a:off x="5039300" y="3062700"/>
            <a:ext cx="3697354" cy="1842350"/>
          </a:xfrm>
          <a:prstGeom prst="rect">
            <a:avLst/>
          </a:prstGeom>
          <a:noFill/>
          <a:ln>
            <a:noFill/>
          </a:ln>
        </p:spPr>
      </p:pic>
      <p:grpSp>
        <p:nvGrpSpPr>
          <p:cNvPr id="110" name="Google Shape;110;p11"/>
          <p:cNvGrpSpPr/>
          <p:nvPr/>
        </p:nvGrpSpPr>
        <p:grpSpPr>
          <a:xfrm>
            <a:off x="8899517" y="5679878"/>
            <a:ext cx="7439355" cy="1222323"/>
            <a:chOff x="0" y="-47625"/>
            <a:chExt cx="2455800" cy="403500"/>
          </a:xfrm>
        </p:grpSpPr>
        <p:sp>
          <p:nvSpPr>
            <p:cNvPr id="111" name="Google Shape;111;p11"/>
            <p:cNvSpPr/>
            <p:nvPr/>
          </p:nvSpPr>
          <p:spPr>
            <a:xfrm>
              <a:off x="0" y="0"/>
              <a:ext cx="2455728" cy="355799"/>
            </a:xfrm>
            <a:custGeom>
              <a:rect b="b" l="l" r="r" t="t"/>
              <a:pathLst>
                <a:path extrusionOk="0" h="355799" w="2455728">
                  <a:moveTo>
                    <a:pt x="74931" y="0"/>
                  </a:moveTo>
                  <a:lnTo>
                    <a:pt x="2380797" y="0"/>
                  </a:lnTo>
                  <a:cubicBezTo>
                    <a:pt x="2422180" y="0"/>
                    <a:pt x="2455728" y="33548"/>
                    <a:pt x="2455728" y="74931"/>
                  </a:cubicBezTo>
                  <a:lnTo>
                    <a:pt x="2455728" y="280868"/>
                  </a:lnTo>
                  <a:cubicBezTo>
                    <a:pt x="2455728" y="322251"/>
                    <a:pt x="2422180" y="355799"/>
                    <a:pt x="2380797" y="355799"/>
                  </a:cubicBezTo>
                  <a:lnTo>
                    <a:pt x="74931" y="355799"/>
                  </a:lnTo>
                  <a:cubicBezTo>
                    <a:pt x="33548" y="355799"/>
                    <a:pt x="0" y="322251"/>
                    <a:pt x="0" y="280868"/>
                  </a:cubicBezTo>
                  <a:lnTo>
                    <a:pt x="0" y="74931"/>
                  </a:lnTo>
                  <a:cubicBezTo>
                    <a:pt x="0" y="33548"/>
                    <a:pt x="33548" y="0"/>
                    <a:pt x="74931"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txBox="1"/>
            <p:nvPr/>
          </p:nvSpPr>
          <p:spPr>
            <a:xfrm>
              <a:off x="0" y="-47625"/>
              <a:ext cx="2455800" cy="403500"/>
            </a:xfrm>
            <a:prstGeom prst="rect">
              <a:avLst/>
            </a:prstGeom>
            <a:noFill/>
            <a:ln>
              <a:noFill/>
            </a:ln>
          </p:spPr>
          <p:txBody>
            <a:bodyPr anchorCtr="0" anchor="ctr" bIns="61625" lIns="61625" spcFirstLastPara="1" rIns="61625" wrap="square" tIns="61625">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11"/>
          <p:cNvGrpSpPr/>
          <p:nvPr/>
        </p:nvGrpSpPr>
        <p:grpSpPr>
          <a:xfrm>
            <a:off x="7197358" y="7782817"/>
            <a:ext cx="7940098" cy="1222323"/>
            <a:chOff x="0" y="-47625"/>
            <a:chExt cx="2621100" cy="403500"/>
          </a:xfrm>
        </p:grpSpPr>
        <p:sp>
          <p:nvSpPr>
            <p:cNvPr id="114" name="Google Shape;114;p11"/>
            <p:cNvSpPr/>
            <p:nvPr/>
          </p:nvSpPr>
          <p:spPr>
            <a:xfrm>
              <a:off x="0" y="0"/>
              <a:ext cx="2621068" cy="355799"/>
            </a:xfrm>
            <a:custGeom>
              <a:rect b="b" l="l" r="r" t="t"/>
              <a:pathLst>
                <a:path extrusionOk="0" h="355799" w="2621068">
                  <a:moveTo>
                    <a:pt x="70204" y="0"/>
                  </a:moveTo>
                  <a:lnTo>
                    <a:pt x="2550863" y="0"/>
                  </a:lnTo>
                  <a:cubicBezTo>
                    <a:pt x="2589636" y="0"/>
                    <a:pt x="2621068" y="31431"/>
                    <a:pt x="2621068" y="70204"/>
                  </a:cubicBezTo>
                  <a:lnTo>
                    <a:pt x="2621068" y="285594"/>
                  </a:lnTo>
                  <a:cubicBezTo>
                    <a:pt x="2621068" y="304214"/>
                    <a:pt x="2613671" y="322070"/>
                    <a:pt x="2600505" y="335236"/>
                  </a:cubicBezTo>
                  <a:cubicBezTo>
                    <a:pt x="2587340" y="348402"/>
                    <a:pt x="2569483" y="355799"/>
                    <a:pt x="2550863" y="355799"/>
                  </a:cubicBezTo>
                  <a:lnTo>
                    <a:pt x="70204" y="355799"/>
                  </a:lnTo>
                  <a:cubicBezTo>
                    <a:pt x="51585" y="355799"/>
                    <a:pt x="33728" y="348402"/>
                    <a:pt x="20562" y="335236"/>
                  </a:cubicBezTo>
                  <a:cubicBezTo>
                    <a:pt x="7396" y="322070"/>
                    <a:pt x="0" y="304214"/>
                    <a:pt x="0" y="285594"/>
                  </a:cubicBezTo>
                  <a:lnTo>
                    <a:pt x="0" y="70204"/>
                  </a:lnTo>
                  <a:cubicBezTo>
                    <a:pt x="0" y="51585"/>
                    <a:pt x="7396" y="33728"/>
                    <a:pt x="20562" y="20562"/>
                  </a:cubicBezTo>
                  <a:cubicBezTo>
                    <a:pt x="33728" y="7396"/>
                    <a:pt x="51585" y="0"/>
                    <a:pt x="70204"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txBox="1"/>
            <p:nvPr/>
          </p:nvSpPr>
          <p:spPr>
            <a:xfrm>
              <a:off x="0" y="-47625"/>
              <a:ext cx="2621100" cy="403500"/>
            </a:xfrm>
            <a:prstGeom prst="rect">
              <a:avLst/>
            </a:prstGeom>
            <a:noFill/>
            <a:ln>
              <a:noFill/>
            </a:ln>
          </p:spPr>
          <p:txBody>
            <a:bodyPr anchorCtr="0" anchor="ctr" bIns="61625" lIns="61625" spcFirstLastPara="1" rIns="61625" wrap="square" tIns="61625">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11"/>
          <p:cNvGrpSpPr/>
          <p:nvPr/>
        </p:nvGrpSpPr>
        <p:grpSpPr>
          <a:xfrm>
            <a:off x="1484786" y="5679878"/>
            <a:ext cx="6083519" cy="1222323"/>
            <a:chOff x="0" y="-47625"/>
            <a:chExt cx="2008226" cy="403500"/>
          </a:xfrm>
        </p:grpSpPr>
        <p:sp>
          <p:nvSpPr>
            <p:cNvPr id="117" name="Google Shape;117;p11"/>
            <p:cNvSpPr/>
            <p:nvPr/>
          </p:nvSpPr>
          <p:spPr>
            <a:xfrm>
              <a:off x="0" y="0"/>
              <a:ext cx="2008226" cy="355799"/>
            </a:xfrm>
            <a:custGeom>
              <a:rect b="b" l="l" r="r" t="t"/>
              <a:pathLst>
                <a:path extrusionOk="0" h="355799" w="2008226">
                  <a:moveTo>
                    <a:pt x="91628" y="0"/>
                  </a:moveTo>
                  <a:lnTo>
                    <a:pt x="1916598" y="0"/>
                  </a:lnTo>
                  <a:cubicBezTo>
                    <a:pt x="1940899" y="0"/>
                    <a:pt x="1964205" y="9654"/>
                    <a:pt x="1981388" y="26837"/>
                  </a:cubicBezTo>
                  <a:cubicBezTo>
                    <a:pt x="1998572" y="44021"/>
                    <a:pt x="2008226" y="67327"/>
                    <a:pt x="2008226" y="91628"/>
                  </a:cubicBezTo>
                  <a:lnTo>
                    <a:pt x="2008226" y="264171"/>
                  </a:lnTo>
                  <a:cubicBezTo>
                    <a:pt x="2008226" y="288472"/>
                    <a:pt x="1998572" y="311778"/>
                    <a:pt x="1981388" y="328961"/>
                  </a:cubicBezTo>
                  <a:cubicBezTo>
                    <a:pt x="1964205" y="346145"/>
                    <a:pt x="1940899" y="355799"/>
                    <a:pt x="1916598" y="355799"/>
                  </a:cubicBezTo>
                  <a:lnTo>
                    <a:pt x="91628" y="355799"/>
                  </a:lnTo>
                  <a:cubicBezTo>
                    <a:pt x="67327" y="355799"/>
                    <a:pt x="44021" y="346145"/>
                    <a:pt x="26837" y="328961"/>
                  </a:cubicBezTo>
                  <a:cubicBezTo>
                    <a:pt x="9654" y="311778"/>
                    <a:pt x="0" y="288472"/>
                    <a:pt x="0" y="264171"/>
                  </a:cubicBezTo>
                  <a:lnTo>
                    <a:pt x="0" y="91628"/>
                  </a:lnTo>
                  <a:cubicBezTo>
                    <a:pt x="0" y="67327"/>
                    <a:pt x="9654" y="44021"/>
                    <a:pt x="26837" y="26837"/>
                  </a:cubicBezTo>
                  <a:cubicBezTo>
                    <a:pt x="44021" y="9654"/>
                    <a:pt x="67327" y="0"/>
                    <a:pt x="91628"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txBox="1"/>
            <p:nvPr/>
          </p:nvSpPr>
          <p:spPr>
            <a:xfrm>
              <a:off x="0" y="-47625"/>
              <a:ext cx="2008200" cy="403500"/>
            </a:xfrm>
            <a:prstGeom prst="rect">
              <a:avLst/>
            </a:prstGeom>
            <a:noFill/>
            <a:ln>
              <a:noFill/>
            </a:ln>
          </p:spPr>
          <p:txBody>
            <a:bodyPr anchorCtr="0" anchor="ctr" bIns="61625" lIns="61625" spcFirstLastPara="1" rIns="61625" wrap="square" tIns="61625">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11"/>
          <p:cNvGrpSpPr/>
          <p:nvPr/>
        </p:nvGrpSpPr>
        <p:grpSpPr>
          <a:xfrm>
            <a:off x="581806" y="7782817"/>
            <a:ext cx="5231004" cy="1222323"/>
            <a:chOff x="0" y="-47625"/>
            <a:chExt cx="1726803" cy="403500"/>
          </a:xfrm>
        </p:grpSpPr>
        <p:sp>
          <p:nvSpPr>
            <p:cNvPr id="120" name="Google Shape;120;p11"/>
            <p:cNvSpPr/>
            <p:nvPr/>
          </p:nvSpPr>
          <p:spPr>
            <a:xfrm>
              <a:off x="0" y="0"/>
              <a:ext cx="1726803" cy="355799"/>
            </a:xfrm>
            <a:custGeom>
              <a:rect b="b" l="l" r="r" t="t"/>
              <a:pathLst>
                <a:path extrusionOk="0" h="355799" w="1726803">
                  <a:moveTo>
                    <a:pt x="106561" y="0"/>
                  </a:moveTo>
                  <a:lnTo>
                    <a:pt x="1620242" y="0"/>
                  </a:lnTo>
                  <a:cubicBezTo>
                    <a:pt x="1679094" y="0"/>
                    <a:pt x="1726803" y="47709"/>
                    <a:pt x="1726803" y="106561"/>
                  </a:cubicBezTo>
                  <a:lnTo>
                    <a:pt x="1726803" y="249238"/>
                  </a:lnTo>
                  <a:cubicBezTo>
                    <a:pt x="1726803" y="308090"/>
                    <a:pt x="1679094" y="355799"/>
                    <a:pt x="1620242" y="355799"/>
                  </a:cubicBezTo>
                  <a:lnTo>
                    <a:pt x="106561" y="355799"/>
                  </a:lnTo>
                  <a:cubicBezTo>
                    <a:pt x="47709" y="355799"/>
                    <a:pt x="0" y="308090"/>
                    <a:pt x="0" y="249238"/>
                  </a:cubicBezTo>
                  <a:lnTo>
                    <a:pt x="0" y="106561"/>
                  </a:lnTo>
                  <a:cubicBezTo>
                    <a:pt x="0" y="47709"/>
                    <a:pt x="47709" y="0"/>
                    <a:pt x="106561"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txBox="1"/>
            <p:nvPr/>
          </p:nvSpPr>
          <p:spPr>
            <a:xfrm>
              <a:off x="0" y="-47625"/>
              <a:ext cx="1726800" cy="403500"/>
            </a:xfrm>
            <a:prstGeom prst="rect">
              <a:avLst/>
            </a:prstGeom>
            <a:noFill/>
            <a:ln>
              <a:noFill/>
            </a:ln>
          </p:spPr>
          <p:txBody>
            <a:bodyPr anchorCtr="0" anchor="ctr" bIns="61625" lIns="61625" spcFirstLastPara="1" rIns="61625" wrap="square" tIns="61625">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11"/>
          <p:cNvGrpSpPr/>
          <p:nvPr/>
        </p:nvGrpSpPr>
        <p:grpSpPr>
          <a:xfrm rot="1948424">
            <a:off x="16967773" y="7002773"/>
            <a:ext cx="2060573" cy="5311968"/>
            <a:chOff x="0" y="-47625"/>
            <a:chExt cx="542700" cy="1399031"/>
          </a:xfrm>
        </p:grpSpPr>
        <p:sp>
          <p:nvSpPr>
            <p:cNvPr id="123" name="Google Shape;123;p11"/>
            <p:cNvSpPr/>
            <p:nvPr/>
          </p:nvSpPr>
          <p:spPr>
            <a:xfrm>
              <a:off x="0" y="0"/>
              <a:ext cx="542697" cy="1351406"/>
            </a:xfrm>
            <a:custGeom>
              <a:rect b="b" l="l" r="r" t="t"/>
              <a:pathLst>
                <a:path extrusionOk="0" h="1351406" w="542697">
                  <a:moveTo>
                    <a:pt x="0" y="0"/>
                  </a:moveTo>
                  <a:lnTo>
                    <a:pt x="542697" y="0"/>
                  </a:lnTo>
                  <a:lnTo>
                    <a:pt x="542697" y="1351406"/>
                  </a:lnTo>
                  <a:lnTo>
                    <a:pt x="0" y="1351406"/>
                  </a:lnTo>
                  <a:close/>
                </a:path>
              </a:pathLst>
            </a:custGeom>
            <a:solidFill>
              <a:srgbClr val="0DBB89"/>
            </a:solidFill>
            <a:ln>
              <a:noFill/>
            </a:ln>
          </p:spPr>
        </p:sp>
        <p:sp>
          <p:nvSpPr>
            <p:cNvPr id="124" name="Google Shape;124;p11"/>
            <p:cNvSpPr txBox="1"/>
            <p:nvPr/>
          </p:nvSpPr>
          <p:spPr>
            <a:xfrm>
              <a:off x="0" y="-47625"/>
              <a:ext cx="542700" cy="13989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11"/>
          <p:cNvSpPr txBox="1"/>
          <p:nvPr>
            <p:ph idx="1" type="subTitle"/>
          </p:nvPr>
        </p:nvSpPr>
        <p:spPr>
          <a:xfrm>
            <a:off x="1311588" y="5950792"/>
            <a:ext cx="6429900" cy="8286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5350"/>
              <a:buFont typeface="Alata"/>
              <a:buNone/>
              <a:defRPr sz="5350">
                <a:solidFill>
                  <a:schemeClr val="lt1"/>
                </a:solidFill>
                <a:latin typeface="Alata"/>
                <a:ea typeface="Alata"/>
                <a:cs typeface="Alata"/>
                <a:sym typeface="Alata"/>
              </a:defRPr>
            </a:lvl1pPr>
            <a:lvl2pPr lvl="1" rtl="0" algn="ctr">
              <a:spcBef>
                <a:spcPts val="560"/>
              </a:spcBef>
              <a:spcAft>
                <a:spcPts val="0"/>
              </a:spcAft>
              <a:buClr>
                <a:schemeClr val="lt1"/>
              </a:buClr>
              <a:buSzPts val="2200"/>
              <a:buNone/>
              <a:defRPr>
                <a:solidFill>
                  <a:schemeClr val="lt1"/>
                </a:solidFill>
              </a:defRPr>
            </a:lvl2pPr>
            <a:lvl3pPr lvl="2" rtl="0" algn="ctr">
              <a:spcBef>
                <a:spcPts val="480"/>
              </a:spcBef>
              <a:spcAft>
                <a:spcPts val="0"/>
              </a:spcAft>
              <a:buClr>
                <a:schemeClr val="lt1"/>
              </a:buClr>
              <a:buSzPts val="2200"/>
              <a:buNone/>
              <a:defRPr>
                <a:solidFill>
                  <a:schemeClr val="lt1"/>
                </a:solidFill>
              </a:defRPr>
            </a:lvl3pPr>
            <a:lvl4pPr lvl="3" rtl="0" algn="ctr">
              <a:spcBef>
                <a:spcPts val="400"/>
              </a:spcBef>
              <a:spcAft>
                <a:spcPts val="0"/>
              </a:spcAft>
              <a:buClr>
                <a:schemeClr val="lt1"/>
              </a:buClr>
              <a:buSzPts val="2200"/>
              <a:buNone/>
              <a:defRPr>
                <a:solidFill>
                  <a:schemeClr val="lt1"/>
                </a:solidFill>
              </a:defRPr>
            </a:lvl4pPr>
            <a:lvl5pPr lvl="4" rtl="0" algn="ctr">
              <a:spcBef>
                <a:spcPts val="400"/>
              </a:spcBef>
              <a:spcAft>
                <a:spcPts val="0"/>
              </a:spcAft>
              <a:buClr>
                <a:schemeClr val="lt1"/>
              </a:buClr>
              <a:buSzPts val="2200"/>
              <a:buNone/>
              <a:defRPr>
                <a:solidFill>
                  <a:schemeClr val="lt1"/>
                </a:solidFill>
              </a:defRPr>
            </a:lvl5pPr>
            <a:lvl6pPr lvl="5" rtl="0" algn="ctr">
              <a:spcBef>
                <a:spcPts val="400"/>
              </a:spcBef>
              <a:spcAft>
                <a:spcPts val="0"/>
              </a:spcAft>
              <a:buClr>
                <a:schemeClr val="lt1"/>
              </a:buClr>
              <a:buSzPts val="2200"/>
              <a:buNone/>
              <a:defRPr>
                <a:solidFill>
                  <a:schemeClr val="lt1"/>
                </a:solidFill>
              </a:defRPr>
            </a:lvl6pPr>
            <a:lvl7pPr lvl="6" rtl="0" algn="ctr">
              <a:spcBef>
                <a:spcPts val="400"/>
              </a:spcBef>
              <a:spcAft>
                <a:spcPts val="0"/>
              </a:spcAft>
              <a:buClr>
                <a:schemeClr val="lt1"/>
              </a:buClr>
              <a:buSzPts val="2200"/>
              <a:buNone/>
              <a:defRPr>
                <a:solidFill>
                  <a:schemeClr val="lt1"/>
                </a:solidFill>
              </a:defRPr>
            </a:lvl7pPr>
            <a:lvl8pPr lvl="7" rtl="0" algn="ctr">
              <a:spcBef>
                <a:spcPts val="400"/>
              </a:spcBef>
              <a:spcAft>
                <a:spcPts val="0"/>
              </a:spcAft>
              <a:buClr>
                <a:schemeClr val="lt1"/>
              </a:buClr>
              <a:buSzPts val="2200"/>
              <a:buNone/>
              <a:defRPr>
                <a:solidFill>
                  <a:schemeClr val="lt1"/>
                </a:solidFill>
              </a:defRPr>
            </a:lvl8pPr>
            <a:lvl9pPr lvl="8" rtl="0" algn="ctr">
              <a:spcBef>
                <a:spcPts val="400"/>
              </a:spcBef>
              <a:spcAft>
                <a:spcPts val="0"/>
              </a:spcAft>
              <a:buClr>
                <a:schemeClr val="lt1"/>
              </a:buClr>
              <a:buSzPts val="2200"/>
              <a:buNone/>
              <a:defRPr>
                <a:solidFill>
                  <a:schemeClr val="lt1"/>
                </a:solidFill>
              </a:defRPr>
            </a:lvl9pPr>
          </a:lstStyle>
          <a:p/>
        </p:txBody>
      </p:sp>
      <p:sp>
        <p:nvSpPr>
          <p:cNvPr id="126" name="Google Shape;126;p11"/>
          <p:cNvSpPr txBox="1"/>
          <p:nvPr>
            <p:ph idx="2" type="subTitle"/>
          </p:nvPr>
        </p:nvSpPr>
        <p:spPr>
          <a:xfrm>
            <a:off x="9404238" y="5950792"/>
            <a:ext cx="6429900" cy="8286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5350"/>
              <a:buFont typeface="Alata"/>
              <a:buNone/>
              <a:defRPr sz="5350">
                <a:solidFill>
                  <a:schemeClr val="lt1"/>
                </a:solidFill>
                <a:latin typeface="Alata"/>
                <a:ea typeface="Alata"/>
                <a:cs typeface="Alata"/>
                <a:sym typeface="Alata"/>
              </a:defRPr>
            </a:lvl1pPr>
            <a:lvl2pPr lvl="1" rtl="0" algn="ctr">
              <a:spcBef>
                <a:spcPts val="560"/>
              </a:spcBef>
              <a:spcAft>
                <a:spcPts val="0"/>
              </a:spcAft>
              <a:buClr>
                <a:schemeClr val="lt1"/>
              </a:buClr>
              <a:buSzPts val="2200"/>
              <a:buNone/>
              <a:defRPr>
                <a:solidFill>
                  <a:schemeClr val="lt1"/>
                </a:solidFill>
              </a:defRPr>
            </a:lvl2pPr>
            <a:lvl3pPr lvl="2" rtl="0" algn="ctr">
              <a:spcBef>
                <a:spcPts val="480"/>
              </a:spcBef>
              <a:spcAft>
                <a:spcPts val="0"/>
              </a:spcAft>
              <a:buClr>
                <a:schemeClr val="lt1"/>
              </a:buClr>
              <a:buSzPts val="2200"/>
              <a:buNone/>
              <a:defRPr>
                <a:solidFill>
                  <a:schemeClr val="lt1"/>
                </a:solidFill>
              </a:defRPr>
            </a:lvl3pPr>
            <a:lvl4pPr lvl="3" rtl="0" algn="ctr">
              <a:spcBef>
                <a:spcPts val="400"/>
              </a:spcBef>
              <a:spcAft>
                <a:spcPts val="0"/>
              </a:spcAft>
              <a:buClr>
                <a:schemeClr val="lt1"/>
              </a:buClr>
              <a:buSzPts val="2200"/>
              <a:buNone/>
              <a:defRPr>
                <a:solidFill>
                  <a:schemeClr val="lt1"/>
                </a:solidFill>
              </a:defRPr>
            </a:lvl4pPr>
            <a:lvl5pPr lvl="4" rtl="0" algn="ctr">
              <a:spcBef>
                <a:spcPts val="400"/>
              </a:spcBef>
              <a:spcAft>
                <a:spcPts val="0"/>
              </a:spcAft>
              <a:buClr>
                <a:schemeClr val="lt1"/>
              </a:buClr>
              <a:buSzPts val="2200"/>
              <a:buNone/>
              <a:defRPr>
                <a:solidFill>
                  <a:schemeClr val="lt1"/>
                </a:solidFill>
              </a:defRPr>
            </a:lvl5pPr>
            <a:lvl6pPr lvl="5" rtl="0" algn="ctr">
              <a:spcBef>
                <a:spcPts val="400"/>
              </a:spcBef>
              <a:spcAft>
                <a:spcPts val="0"/>
              </a:spcAft>
              <a:buClr>
                <a:schemeClr val="lt1"/>
              </a:buClr>
              <a:buSzPts val="2200"/>
              <a:buNone/>
              <a:defRPr>
                <a:solidFill>
                  <a:schemeClr val="lt1"/>
                </a:solidFill>
              </a:defRPr>
            </a:lvl6pPr>
            <a:lvl7pPr lvl="6" rtl="0" algn="ctr">
              <a:spcBef>
                <a:spcPts val="400"/>
              </a:spcBef>
              <a:spcAft>
                <a:spcPts val="0"/>
              </a:spcAft>
              <a:buClr>
                <a:schemeClr val="lt1"/>
              </a:buClr>
              <a:buSzPts val="2200"/>
              <a:buNone/>
              <a:defRPr>
                <a:solidFill>
                  <a:schemeClr val="lt1"/>
                </a:solidFill>
              </a:defRPr>
            </a:lvl7pPr>
            <a:lvl8pPr lvl="7" rtl="0" algn="ctr">
              <a:spcBef>
                <a:spcPts val="400"/>
              </a:spcBef>
              <a:spcAft>
                <a:spcPts val="0"/>
              </a:spcAft>
              <a:buClr>
                <a:schemeClr val="lt1"/>
              </a:buClr>
              <a:buSzPts val="2200"/>
              <a:buNone/>
              <a:defRPr>
                <a:solidFill>
                  <a:schemeClr val="lt1"/>
                </a:solidFill>
              </a:defRPr>
            </a:lvl8pPr>
            <a:lvl9pPr lvl="8" rtl="0" algn="ctr">
              <a:spcBef>
                <a:spcPts val="400"/>
              </a:spcBef>
              <a:spcAft>
                <a:spcPts val="0"/>
              </a:spcAft>
              <a:buClr>
                <a:schemeClr val="lt1"/>
              </a:buClr>
              <a:buSzPts val="2200"/>
              <a:buNone/>
              <a:defRPr>
                <a:solidFill>
                  <a:schemeClr val="lt1"/>
                </a:solidFill>
              </a:defRPr>
            </a:lvl9pPr>
          </a:lstStyle>
          <a:p/>
        </p:txBody>
      </p:sp>
      <p:sp>
        <p:nvSpPr>
          <p:cNvPr id="127" name="Google Shape;127;p11"/>
          <p:cNvSpPr txBox="1"/>
          <p:nvPr>
            <p:ph idx="3" type="subTitle"/>
          </p:nvPr>
        </p:nvSpPr>
        <p:spPr>
          <a:xfrm>
            <a:off x="7952438" y="8035767"/>
            <a:ext cx="6429900" cy="8286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5350"/>
              <a:buFont typeface="Alata"/>
              <a:buNone/>
              <a:defRPr sz="5350">
                <a:solidFill>
                  <a:schemeClr val="lt1"/>
                </a:solidFill>
                <a:latin typeface="Alata"/>
                <a:ea typeface="Alata"/>
                <a:cs typeface="Alata"/>
                <a:sym typeface="Alata"/>
              </a:defRPr>
            </a:lvl1pPr>
            <a:lvl2pPr lvl="1" rtl="0" algn="ctr">
              <a:spcBef>
                <a:spcPts val="560"/>
              </a:spcBef>
              <a:spcAft>
                <a:spcPts val="0"/>
              </a:spcAft>
              <a:buClr>
                <a:schemeClr val="lt1"/>
              </a:buClr>
              <a:buSzPts val="2200"/>
              <a:buNone/>
              <a:defRPr>
                <a:solidFill>
                  <a:schemeClr val="lt1"/>
                </a:solidFill>
              </a:defRPr>
            </a:lvl2pPr>
            <a:lvl3pPr lvl="2" rtl="0" algn="ctr">
              <a:spcBef>
                <a:spcPts val="480"/>
              </a:spcBef>
              <a:spcAft>
                <a:spcPts val="0"/>
              </a:spcAft>
              <a:buClr>
                <a:schemeClr val="lt1"/>
              </a:buClr>
              <a:buSzPts val="2200"/>
              <a:buNone/>
              <a:defRPr>
                <a:solidFill>
                  <a:schemeClr val="lt1"/>
                </a:solidFill>
              </a:defRPr>
            </a:lvl3pPr>
            <a:lvl4pPr lvl="3" rtl="0" algn="ctr">
              <a:spcBef>
                <a:spcPts val="400"/>
              </a:spcBef>
              <a:spcAft>
                <a:spcPts val="0"/>
              </a:spcAft>
              <a:buClr>
                <a:schemeClr val="lt1"/>
              </a:buClr>
              <a:buSzPts val="2200"/>
              <a:buNone/>
              <a:defRPr>
                <a:solidFill>
                  <a:schemeClr val="lt1"/>
                </a:solidFill>
              </a:defRPr>
            </a:lvl4pPr>
            <a:lvl5pPr lvl="4" rtl="0" algn="ctr">
              <a:spcBef>
                <a:spcPts val="400"/>
              </a:spcBef>
              <a:spcAft>
                <a:spcPts val="0"/>
              </a:spcAft>
              <a:buClr>
                <a:schemeClr val="lt1"/>
              </a:buClr>
              <a:buSzPts val="2200"/>
              <a:buNone/>
              <a:defRPr>
                <a:solidFill>
                  <a:schemeClr val="lt1"/>
                </a:solidFill>
              </a:defRPr>
            </a:lvl5pPr>
            <a:lvl6pPr lvl="5" rtl="0" algn="ctr">
              <a:spcBef>
                <a:spcPts val="400"/>
              </a:spcBef>
              <a:spcAft>
                <a:spcPts val="0"/>
              </a:spcAft>
              <a:buClr>
                <a:schemeClr val="lt1"/>
              </a:buClr>
              <a:buSzPts val="2200"/>
              <a:buNone/>
              <a:defRPr>
                <a:solidFill>
                  <a:schemeClr val="lt1"/>
                </a:solidFill>
              </a:defRPr>
            </a:lvl6pPr>
            <a:lvl7pPr lvl="6" rtl="0" algn="ctr">
              <a:spcBef>
                <a:spcPts val="400"/>
              </a:spcBef>
              <a:spcAft>
                <a:spcPts val="0"/>
              </a:spcAft>
              <a:buClr>
                <a:schemeClr val="lt1"/>
              </a:buClr>
              <a:buSzPts val="2200"/>
              <a:buNone/>
              <a:defRPr>
                <a:solidFill>
                  <a:schemeClr val="lt1"/>
                </a:solidFill>
              </a:defRPr>
            </a:lvl7pPr>
            <a:lvl8pPr lvl="7" rtl="0" algn="ctr">
              <a:spcBef>
                <a:spcPts val="400"/>
              </a:spcBef>
              <a:spcAft>
                <a:spcPts val="0"/>
              </a:spcAft>
              <a:buClr>
                <a:schemeClr val="lt1"/>
              </a:buClr>
              <a:buSzPts val="2200"/>
              <a:buNone/>
              <a:defRPr>
                <a:solidFill>
                  <a:schemeClr val="lt1"/>
                </a:solidFill>
              </a:defRPr>
            </a:lvl8pPr>
            <a:lvl9pPr lvl="8" rtl="0" algn="ctr">
              <a:spcBef>
                <a:spcPts val="400"/>
              </a:spcBef>
              <a:spcAft>
                <a:spcPts val="0"/>
              </a:spcAft>
              <a:buClr>
                <a:schemeClr val="lt1"/>
              </a:buClr>
              <a:buSzPts val="2200"/>
              <a:buNone/>
              <a:defRPr>
                <a:solidFill>
                  <a:schemeClr val="lt1"/>
                </a:solidFill>
              </a:defRPr>
            </a:lvl9pPr>
          </a:lstStyle>
          <a:p/>
        </p:txBody>
      </p:sp>
      <p:sp>
        <p:nvSpPr>
          <p:cNvPr id="128" name="Google Shape;128;p11"/>
          <p:cNvSpPr txBox="1"/>
          <p:nvPr>
            <p:ph idx="4" type="subTitle"/>
          </p:nvPr>
        </p:nvSpPr>
        <p:spPr>
          <a:xfrm>
            <a:off x="581788" y="8035775"/>
            <a:ext cx="5231100" cy="8286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5350"/>
              <a:buFont typeface="Alata"/>
              <a:buNone/>
              <a:defRPr sz="5350">
                <a:solidFill>
                  <a:schemeClr val="lt1"/>
                </a:solidFill>
                <a:latin typeface="Alata"/>
                <a:ea typeface="Alata"/>
                <a:cs typeface="Alata"/>
                <a:sym typeface="Alata"/>
              </a:defRPr>
            </a:lvl1pPr>
            <a:lvl2pPr lvl="1" rtl="0" algn="ctr">
              <a:spcBef>
                <a:spcPts val="560"/>
              </a:spcBef>
              <a:spcAft>
                <a:spcPts val="0"/>
              </a:spcAft>
              <a:buClr>
                <a:schemeClr val="lt1"/>
              </a:buClr>
              <a:buSzPts val="2200"/>
              <a:buNone/>
              <a:defRPr>
                <a:solidFill>
                  <a:schemeClr val="lt1"/>
                </a:solidFill>
              </a:defRPr>
            </a:lvl2pPr>
            <a:lvl3pPr lvl="2" rtl="0" algn="ctr">
              <a:spcBef>
                <a:spcPts val="480"/>
              </a:spcBef>
              <a:spcAft>
                <a:spcPts val="0"/>
              </a:spcAft>
              <a:buClr>
                <a:schemeClr val="lt1"/>
              </a:buClr>
              <a:buSzPts val="2200"/>
              <a:buNone/>
              <a:defRPr>
                <a:solidFill>
                  <a:schemeClr val="lt1"/>
                </a:solidFill>
              </a:defRPr>
            </a:lvl3pPr>
            <a:lvl4pPr lvl="3" rtl="0" algn="ctr">
              <a:spcBef>
                <a:spcPts val="400"/>
              </a:spcBef>
              <a:spcAft>
                <a:spcPts val="0"/>
              </a:spcAft>
              <a:buClr>
                <a:schemeClr val="lt1"/>
              </a:buClr>
              <a:buSzPts val="2200"/>
              <a:buNone/>
              <a:defRPr>
                <a:solidFill>
                  <a:schemeClr val="lt1"/>
                </a:solidFill>
              </a:defRPr>
            </a:lvl4pPr>
            <a:lvl5pPr lvl="4" rtl="0" algn="ctr">
              <a:spcBef>
                <a:spcPts val="400"/>
              </a:spcBef>
              <a:spcAft>
                <a:spcPts val="0"/>
              </a:spcAft>
              <a:buClr>
                <a:schemeClr val="lt1"/>
              </a:buClr>
              <a:buSzPts val="2200"/>
              <a:buNone/>
              <a:defRPr>
                <a:solidFill>
                  <a:schemeClr val="lt1"/>
                </a:solidFill>
              </a:defRPr>
            </a:lvl5pPr>
            <a:lvl6pPr lvl="5" rtl="0" algn="ctr">
              <a:spcBef>
                <a:spcPts val="400"/>
              </a:spcBef>
              <a:spcAft>
                <a:spcPts val="0"/>
              </a:spcAft>
              <a:buClr>
                <a:schemeClr val="lt1"/>
              </a:buClr>
              <a:buSzPts val="2200"/>
              <a:buNone/>
              <a:defRPr>
                <a:solidFill>
                  <a:schemeClr val="lt1"/>
                </a:solidFill>
              </a:defRPr>
            </a:lvl6pPr>
            <a:lvl7pPr lvl="6" rtl="0" algn="ctr">
              <a:spcBef>
                <a:spcPts val="400"/>
              </a:spcBef>
              <a:spcAft>
                <a:spcPts val="0"/>
              </a:spcAft>
              <a:buClr>
                <a:schemeClr val="lt1"/>
              </a:buClr>
              <a:buSzPts val="2200"/>
              <a:buNone/>
              <a:defRPr>
                <a:solidFill>
                  <a:schemeClr val="lt1"/>
                </a:solidFill>
              </a:defRPr>
            </a:lvl7pPr>
            <a:lvl8pPr lvl="7" rtl="0" algn="ctr">
              <a:spcBef>
                <a:spcPts val="400"/>
              </a:spcBef>
              <a:spcAft>
                <a:spcPts val="0"/>
              </a:spcAft>
              <a:buClr>
                <a:schemeClr val="lt1"/>
              </a:buClr>
              <a:buSzPts val="2200"/>
              <a:buNone/>
              <a:defRPr>
                <a:solidFill>
                  <a:schemeClr val="lt1"/>
                </a:solidFill>
              </a:defRPr>
            </a:lvl8pPr>
            <a:lvl9pPr lvl="8" rtl="0" algn="ctr">
              <a:spcBef>
                <a:spcPts val="400"/>
              </a:spcBef>
              <a:spcAft>
                <a:spcPts val="0"/>
              </a:spcAft>
              <a:buClr>
                <a:schemeClr val="lt1"/>
              </a:buClr>
              <a:buSzPts val="2200"/>
              <a:buNone/>
              <a:defRPr>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spTree>
      <p:nvGrpSpPr>
        <p:cNvPr id="129" name="Shape 129"/>
        <p:cNvGrpSpPr/>
        <p:nvPr/>
      </p:nvGrpSpPr>
      <p:grpSpPr>
        <a:xfrm>
          <a:off x="0" y="0"/>
          <a:ext cx="0" cy="0"/>
          <a:chOff x="0" y="0"/>
          <a:chExt cx="0" cy="0"/>
        </a:xfrm>
      </p:grpSpPr>
      <p:sp>
        <p:nvSpPr>
          <p:cNvPr id="130" name="Google Shape;130;p12"/>
          <p:cNvSpPr txBox="1"/>
          <p:nvPr>
            <p:ph type="title"/>
          </p:nvPr>
        </p:nvSpPr>
        <p:spPr>
          <a:xfrm>
            <a:off x="320375" y="531700"/>
            <a:ext cx="17647200" cy="1841400"/>
          </a:xfrm>
          <a:prstGeom prst="rect">
            <a:avLst/>
          </a:prstGeom>
          <a:noFill/>
          <a:ln>
            <a:noFill/>
          </a:ln>
        </p:spPr>
        <p:txBody>
          <a:bodyPr anchorCtr="0" anchor="ctr" bIns="0" lIns="0" spcFirstLastPara="1" rIns="0" wrap="square" tIns="0">
            <a:noAutofit/>
          </a:bodyPr>
          <a:lstStyle>
            <a:lvl1pPr lvl="0" marR="0" rtl="0" algn="ctr">
              <a:lnSpc>
                <a:spcPct val="85000"/>
              </a:lnSpc>
              <a:spcBef>
                <a:spcPts val="0"/>
              </a:spcBef>
              <a:spcAft>
                <a:spcPts val="0"/>
              </a:spcAft>
              <a:buClr>
                <a:srgbClr val="0DBB89"/>
              </a:buClr>
              <a:buSzPts val="10250"/>
              <a:buFont typeface="Alata"/>
              <a:buNone/>
              <a:defRPr i="0" sz="10250" u="none" cap="none" strike="noStrike">
                <a:solidFill>
                  <a:srgbClr val="0DBB89"/>
                </a:solidFill>
                <a:latin typeface="Alata"/>
                <a:ea typeface="Alata"/>
                <a:cs typeface="Alata"/>
                <a:sym typeface="Alata"/>
              </a:defRPr>
            </a:lvl1pPr>
            <a:lvl2pPr lvl="1" rtl="0" algn="ctr">
              <a:lnSpc>
                <a:spcPct val="85000"/>
              </a:lnSpc>
              <a:spcBef>
                <a:spcPts val="0"/>
              </a:spcBef>
              <a:spcAft>
                <a:spcPts val="0"/>
              </a:spcAft>
              <a:buSzPts val="1400"/>
              <a:buNone/>
              <a:defRPr sz="1800"/>
            </a:lvl2pPr>
            <a:lvl3pPr lvl="2" rtl="0" algn="ctr">
              <a:lnSpc>
                <a:spcPct val="85000"/>
              </a:lnSpc>
              <a:spcBef>
                <a:spcPts val="0"/>
              </a:spcBef>
              <a:spcAft>
                <a:spcPts val="0"/>
              </a:spcAft>
              <a:buSzPts val="1400"/>
              <a:buNone/>
              <a:defRPr sz="1800"/>
            </a:lvl3pPr>
            <a:lvl4pPr lvl="3" rtl="0" algn="ctr">
              <a:lnSpc>
                <a:spcPct val="85000"/>
              </a:lnSpc>
              <a:spcBef>
                <a:spcPts val="0"/>
              </a:spcBef>
              <a:spcAft>
                <a:spcPts val="0"/>
              </a:spcAft>
              <a:buSzPts val="1400"/>
              <a:buNone/>
              <a:defRPr sz="1800"/>
            </a:lvl4pPr>
            <a:lvl5pPr lvl="4" rtl="0" algn="ctr">
              <a:lnSpc>
                <a:spcPct val="85000"/>
              </a:lnSpc>
              <a:spcBef>
                <a:spcPts val="0"/>
              </a:spcBef>
              <a:spcAft>
                <a:spcPts val="0"/>
              </a:spcAft>
              <a:buSzPts val="1400"/>
              <a:buNone/>
              <a:defRPr sz="1800"/>
            </a:lvl5pPr>
            <a:lvl6pPr lvl="5" rtl="0" algn="ctr">
              <a:lnSpc>
                <a:spcPct val="85000"/>
              </a:lnSpc>
              <a:spcBef>
                <a:spcPts val="0"/>
              </a:spcBef>
              <a:spcAft>
                <a:spcPts val="0"/>
              </a:spcAft>
              <a:buSzPts val="1400"/>
              <a:buNone/>
              <a:defRPr sz="1800"/>
            </a:lvl6pPr>
            <a:lvl7pPr lvl="6" rtl="0" algn="ctr">
              <a:lnSpc>
                <a:spcPct val="85000"/>
              </a:lnSpc>
              <a:spcBef>
                <a:spcPts val="0"/>
              </a:spcBef>
              <a:spcAft>
                <a:spcPts val="0"/>
              </a:spcAft>
              <a:buSzPts val="1400"/>
              <a:buNone/>
              <a:defRPr sz="1800"/>
            </a:lvl7pPr>
            <a:lvl8pPr lvl="7" rtl="0" algn="ctr">
              <a:lnSpc>
                <a:spcPct val="85000"/>
              </a:lnSpc>
              <a:spcBef>
                <a:spcPts val="0"/>
              </a:spcBef>
              <a:spcAft>
                <a:spcPts val="0"/>
              </a:spcAft>
              <a:buSzPts val="1400"/>
              <a:buNone/>
              <a:defRPr sz="1800"/>
            </a:lvl8pPr>
            <a:lvl9pPr lvl="8" rtl="0" algn="ctr">
              <a:lnSpc>
                <a:spcPct val="85000"/>
              </a:lnSpc>
              <a:spcBef>
                <a:spcPts val="0"/>
              </a:spcBef>
              <a:spcAft>
                <a:spcPts val="0"/>
              </a:spcAft>
              <a:buSzPts val="1400"/>
              <a:buNone/>
              <a:defRPr sz="1800"/>
            </a:lvl9pPr>
          </a:lstStyle>
          <a:p/>
        </p:txBody>
      </p:sp>
      <p:sp>
        <p:nvSpPr>
          <p:cNvPr id="131" name="Google Shape;131;p12"/>
          <p:cNvSpPr/>
          <p:nvPr/>
        </p:nvSpPr>
        <p:spPr>
          <a:xfrm>
            <a:off x="522750" y="7678288"/>
            <a:ext cx="17242500" cy="2002200"/>
          </a:xfrm>
          <a:prstGeom prst="roundRect">
            <a:avLst>
              <a:gd fmla="val 23776" name="adj"/>
            </a:avLst>
          </a:prstGeom>
          <a:noFill/>
          <a:ln cap="flat" cmpd="sng" w="76200">
            <a:solidFill>
              <a:srgbClr val="0DBB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2" name="Google Shape;132;p12"/>
          <p:cNvSpPr/>
          <p:nvPr/>
        </p:nvSpPr>
        <p:spPr>
          <a:xfrm>
            <a:off x="650650" y="7812313"/>
            <a:ext cx="16986600" cy="1734000"/>
          </a:xfrm>
          <a:prstGeom prst="roundRect">
            <a:avLst>
              <a:gd fmla="val 25213" name="adj"/>
            </a:avLst>
          </a:prstGeom>
          <a:solidFill>
            <a:srgbClr val="0DBB8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3" name="Google Shape;133;p12"/>
          <p:cNvSpPr/>
          <p:nvPr/>
        </p:nvSpPr>
        <p:spPr>
          <a:xfrm>
            <a:off x="522750" y="5267888"/>
            <a:ext cx="17242500" cy="2002200"/>
          </a:xfrm>
          <a:prstGeom prst="roundRect">
            <a:avLst>
              <a:gd fmla="val 23776" name="adj"/>
            </a:avLst>
          </a:prstGeom>
          <a:noFill/>
          <a:ln cap="flat" cmpd="sng" w="76200">
            <a:solidFill>
              <a:srgbClr val="0DBB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4" name="Google Shape;134;p12"/>
          <p:cNvSpPr/>
          <p:nvPr/>
        </p:nvSpPr>
        <p:spPr>
          <a:xfrm>
            <a:off x="650650" y="5401913"/>
            <a:ext cx="16986600" cy="1734000"/>
          </a:xfrm>
          <a:prstGeom prst="roundRect">
            <a:avLst>
              <a:gd fmla="val 25213" name="adj"/>
            </a:avLst>
          </a:prstGeom>
          <a:solidFill>
            <a:srgbClr val="0DBB8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5" name="Google Shape;135;p12"/>
          <p:cNvSpPr/>
          <p:nvPr/>
        </p:nvSpPr>
        <p:spPr>
          <a:xfrm>
            <a:off x="522750" y="2857500"/>
            <a:ext cx="17242500" cy="2002200"/>
          </a:xfrm>
          <a:prstGeom prst="roundRect">
            <a:avLst>
              <a:gd fmla="val 23776" name="adj"/>
            </a:avLst>
          </a:prstGeom>
          <a:noFill/>
          <a:ln cap="flat" cmpd="sng" w="76200">
            <a:solidFill>
              <a:srgbClr val="0DBB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6" name="Google Shape;136;p12"/>
          <p:cNvSpPr/>
          <p:nvPr/>
        </p:nvSpPr>
        <p:spPr>
          <a:xfrm>
            <a:off x="650650" y="2991525"/>
            <a:ext cx="16986600" cy="1734000"/>
          </a:xfrm>
          <a:prstGeom prst="roundRect">
            <a:avLst>
              <a:gd fmla="val 25213" name="adj"/>
            </a:avLst>
          </a:prstGeom>
          <a:solidFill>
            <a:srgbClr val="0DBB8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137" name="Google Shape;137;p12"/>
          <p:cNvCxnSpPr/>
          <p:nvPr/>
        </p:nvCxnSpPr>
        <p:spPr>
          <a:xfrm>
            <a:off x="10076689" y="3266647"/>
            <a:ext cx="0" cy="1242300"/>
          </a:xfrm>
          <a:prstGeom prst="straightConnector1">
            <a:avLst/>
          </a:prstGeom>
          <a:noFill/>
          <a:ln cap="rnd" cmpd="sng" w="9525">
            <a:solidFill>
              <a:srgbClr val="0DBB89"/>
            </a:solidFill>
            <a:prstDash val="solid"/>
            <a:round/>
            <a:headEnd len="sm" w="sm" type="none"/>
            <a:tailEnd len="sm" w="sm" type="none"/>
          </a:ln>
        </p:spPr>
      </p:cxnSp>
      <p:cxnSp>
        <p:nvCxnSpPr>
          <p:cNvPr id="138" name="Google Shape;138;p12"/>
          <p:cNvCxnSpPr/>
          <p:nvPr/>
        </p:nvCxnSpPr>
        <p:spPr>
          <a:xfrm>
            <a:off x="13579507" y="3266647"/>
            <a:ext cx="0" cy="1242300"/>
          </a:xfrm>
          <a:prstGeom prst="straightConnector1">
            <a:avLst/>
          </a:prstGeom>
          <a:noFill/>
          <a:ln cap="rnd" cmpd="sng" w="9525">
            <a:solidFill>
              <a:srgbClr val="0DBB89"/>
            </a:solidFill>
            <a:prstDash val="solid"/>
            <a:round/>
            <a:headEnd len="sm" w="sm" type="none"/>
            <a:tailEnd len="sm" w="sm" type="none"/>
          </a:ln>
        </p:spPr>
      </p:cxnSp>
      <p:cxnSp>
        <p:nvCxnSpPr>
          <p:cNvPr id="139" name="Google Shape;139;p12"/>
          <p:cNvCxnSpPr/>
          <p:nvPr/>
        </p:nvCxnSpPr>
        <p:spPr>
          <a:xfrm rot="10800000">
            <a:off x="6195654" y="3083276"/>
            <a:ext cx="0" cy="1596600"/>
          </a:xfrm>
          <a:prstGeom prst="straightConnector1">
            <a:avLst/>
          </a:prstGeom>
          <a:noFill/>
          <a:ln cap="flat" cmpd="sng" w="38100">
            <a:solidFill>
              <a:srgbClr val="FFFFFF"/>
            </a:solidFill>
            <a:prstDash val="solid"/>
            <a:round/>
            <a:headEnd len="sm" w="sm" type="none"/>
            <a:tailEnd len="sm" w="sm" type="none"/>
          </a:ln>
        </p:spPr>
      </p:cxnSp>
      <p:cxnSp>
        <p:nvCxnSpPr>
          <p:cNvPr id="140" name="Google Shape;140;p12"/>
          <p:cNvCxnSpPr/>
          <p:nvPr/>
        </p:nvCxnSpPr>
        <p:spPr>
          <a:xfrm rot="10800000">
            <a:off x="9889886" y="3083276"/>
            <a:ext cx="0" cy="1596600"/>
          </a:xfrm>
          <a:prstGeom prst="straightConnector1">
            <a:avLst/>
          </a:prstGeom>
          <a:noFill/>
          <a:ln cap="flat" cmpd="sng" w="38100">
            <a:solidFill>
              <a:srgbClr val="FFFFFF"/>
            </a:solidFill>
            <a:prstDash val="solid"/>
            <a:round/>
            <a:headEnd len="sm" w="sm" type="none"/>
            <a:tailEnd len="sm" w="sm" type="none"/>
          </a:ln>
        </p:spPr>
      </p:cxnSp>
      <p:cxnSp>
        <p:nvCxnSpPr>
          <p:cNvPr id="141" name="Google Shape;141;p12"/>
          <p:cNvCxnSpPr/>
          <p:nvPr/>
        </p:nvCxnSpPr>
        <p:spPr>
          <a:xfrm rot="10800000">
            <a:off x="13584118" y="3083276"/>
            <a:ext cx="0" cy="1596600"/>
          </a:xfrm>
          <a:prstGeom prst="straightConnector1">
            <a:avLst/>
          </a:prstGeom>
          <a:noFill/>
          <a:ln cap="flat" cmpd="sng" w="38100">
            <a:solidFill>
              <a:srgbClr val="FFFFFF"/>
            </a:solidFill>
            <a:prstDash val="solid"/>
            <a:round/>
            <a:headEnd len="sm" w="sm" type="none"/>
            <a:tailEnd len="sm" w="sm" type="none"/>
          </a:ln>
        </p:spPr>
      </p:cxnSp>
      <p:cxnSp>
        <p:nvCxnSpPr>
          <p:cNvPr id="142" name="Google Shape;142;p12"/>
          <p:cNvCxnSpPr/>
          <p:nvPr/>
        </p:nvCxnSpPr>
        <p:spPr>
          <a:xfrm rot="10800000">
            <a:off x="6195654" y="5494053"/>
            <a:ext cx="0" cy="1596600"/>
          </a:xfrm>
          <a:prstGeom prst="straightConnector1">
            <a:avLst/>
          </a:prstGeom>
          <a:noFill/>
          <a:ln cap="flat" cmpd="sng" w="38100">
            <a:solidFill>
              <a:srgbClr val="FFFFFF"/>
            </a:solidFill>
            <a:prstDash val="solid"/>
            <a:round/>
            <a:headEnd len="sm" w="sm" type="none"/>
            <a:tailEnd len="sm" w="sm" type="none"/>
          </a:ln>
        </p:spPr>
      </p:cxnSp>
      <p:cxnSp>
        <p:nvCxnSpPr>
          <p:cNvPr id="143" name="Google Shape;143;p12"/>
          <p:cNvCxnSpPr/>
          <p:nvPr/>
        </p:nvCxnSpPr>
        <p:spPr>
          <a:xfrm rot="10800000">
            <a:off x="9889886" y="5494053"/>
            <a:ext cx="0" cy="1596600"/>
          </a:xfrm>
          <a:prstGeom prst="straightConnector1">
            <a:avLst/>
          </a:prstGeom>
          <a:noFill/>
          <a:ln cap="flat" cmpd="sng" w="38100">
            <a:solidFill>
              <a:srgbClr val="FFFFFF"/>
            </a:solidFill>
            <a:prstDash val="solid"/>
            <a:round/>
            <a:headEnd len="sm" w="sm" type="none"/>
            <a:tailEnd len="sm" w="sm" type="none"/>
          </a:ln>
        </p:spPr>
      </p:cxnSp>
      <p:cxnSp>
        <p:nvCxnSpPr>
          <p:cNvPr id="144" name="Google Shape;144;p12"/>
          <p:cNvCxnSpPr/>
          <p:nvPr/>
        </p:nvCxnSpPr>
        <p:spPr>
          <a:xfrm rot="10800000">
            <a:off x="13584118" y="5494053"/>
            <a:ext cx="0" cy="1596600"/>
          </a:xfrm>
          <a:prstGeom prst="straightConnector1">
            <a:avLst/>
          </a:prstGeom>
          <a:noFill/>
          <a:ln cap="flat" cmpd="sng" w="38100">
            <a:solidFill>
              <a:srgbClr val="FFFFFF"/>
            </a:solidFill>
            <a:prstDash val="solid"/>
            <a:round/>
            <a:headEnd len="sm" w="sm" type="none"/>
            <a:tailEnd len="sm" w="sm" type="none"/>
          </a:ln>
        </p:spPr>
      </p:cxnSp>
      <p:cxnSp>
        <p:nvCxnSpPr>
          <p:cNvPr id="145" name="Google Shape;145;p12"/>
          <p:cNvCxnSpPr/>
          <p:nvPr/>
        </p:nvCxnSpPr>
        <p:spPr>
          <a:xfrm rot="10800000">
            <a:off x="6195654" y="7859131"/>
            <a:ext cx="0" cy="1596600"/>
          </a:xfrm>
          <a:prstGeom prst="straightConnector1">
            <a:avLst/>
          </a:prstGeom>
          <a:noFill/>
          <a:ln cap="flat" cmpd="sng" w="38100">
            <a:solidFill>
              <a:srgbClr val="FFFFFF"/>
            </a:solidFill>
            <a:prstDash val="solid"/>
            <a:round/>
            <a:headEnd len="sm" w="sm" type="none"/>
            <a:tailEnd len="sm" w="sm" type="none"/>
          </a:ln>
        </p:spPr>
      </p:cxnSp>
      <p:cxnSp>
        <p:nvCxnSpPr>
          <p:cNvPr id="146" name="Google Shape;146;p12"/>
          <p:cNvCxnSpPr/>
          <p:nvPr/>
        </p:nvCxnSpPr>
        <p:spPr>
          <a:xfrm rot="10800000">
            <a:off x="9889886" y="7859131"/>
            <a:ext cx="0" cy="1596600"/>
          </a:xfrm>
          <a:prstGeom prst="straightConnector1">
            <a:avLst/>
          </a:prstGeom>
          <a:noFill/>
          <a:ln cap="flat" cmpd="sng" w="38100">
            <a:solidFill>
              <a:srgbClr val="FFFFFF"/>
            </a:solidFill>
            <a:prstDash val="solid"/>
            <a:round/>
            <a:headEnd len="sm" w="sm" type="none"/>
            <a:tailEnd len="sm" w="sm" type="none"/>
          </a:ln>
        </p:spPr>
      </p:cxnSp>
      <p:cxnSp>
        <p:nvCxnSpPr>
          <p:cNvPr id="147" name="Google Shape;147;p12"/>
          <p:cNvCxnSpPr/>
          <p:nvPr/>
        </p:nvCxnSpPr>
        <p:spPr>
          <a:xfrm rot="10800000">
            <a:off x="13584118" y="7859131"/>
            <a:ext cx="0" cy="1596600"/>
          </a:xfrm>
          <a:prstGeom prst="straightConnector1">
            <a:avLst/>
          </a:prstGeom>
          <a:noFill/>
          <a:ln cap="flat" cmpd="sng" w="38100">
            <a:solidFill>
              <a:srgbClr val="FFFFFF"/>
            </a:solidFill>
            <a:prstDash val="solid"/>
            <a:round/>
            <a:headEnd len="sm" w="sm" type="none"/>
            <a:tailEnd len="sm" w="sm" type="none"/>
          </a:ln>
        </p:spPr>
      </p:cxnSp>
      <p:sp>
        <p:nvSpPr>
          <p:cNvPr id="148" name="Google Shape;148;p12"/>
          <p:cNvSpPr txBox="1"/>
          <p:nvPr>
            <p:ph idx="1" type="subTitle"/>
          </p:nvPr>
        </p:nvSpPr>
        <p:spPr>
          <a:xfrm>
            <a:off x="1716850" y="3662550"/>
            <a:ext cx="4400100" cy="369300"/>
          </a:xfrm>
          <a:prstGeom prst="rect">
            <a:avLst/>
          </a:prstGeom>
        </p:spPr>
        <p:txBody>
          <a:bodyPr anchorCtr="0" anchor="ctr" bIns="0" lIns="0" spcFirstLastPara="1" rIns="0" wrap="square" tIns="0">
            <a:noAutofit/>
          </a:bodyPr>
          <a:lstStyle>
            <a:lvl1pPr lvl="0" rtl="0">
              <a:spcBef>
                <a:spcPts val="640"/>
              </a:spcBef>
              <a:spcAft>
                <a:spcPts val="0"/>
              </a:spcAft>
              <a:buClr>
                <a:schemeClr val="lt1"/>
              </a:buClr>
              <a:buSzPts val="2400"/>
              <a:buNone/>
              <a:defRPr b="1" sz="2400">
                <a:solidFill>
                  <a:schemeClr val="lt1"/>
                </a:solidFill>
              </a:defRPr>
            </a:lvl1pPr>
            <a:lvl2pPr lvl="1" rtl="0">
              <a:spcBef>
                <a:spcPts val="560"/>
              </a:spcBef>
              <a:spcAft>
                <a:spcPts val="0"/>
              </a:spcAft>
              <a:buClr>
                <a:schemeClr val="lt1"/>
              </a:buClr>
              <a:buSzPts val="2200"/>
              <a:buNone/>
              <a:defRPr>
                <a:solidFill>
                  <a:schemeClr val="lt1"/>
                </a:solidFill>
              </a:defRPr>
            </a:lvl2pPr>
            <a:lvl3pPr lvl="2" rtl="0">
              <a:spcBef>
                <a:spcPts val="480"/>
              </a:spcBef>
              <a:spcAft>
                <a:spcPts val="0"/>
              </a:spcAft>
              <a:buClr>
                <a:schemeClr val="lt1"/>
              </a:buClr>
              <a:buSzPts val="2200"/>
              <a:buNone/>
              <a:defRPr>
                <a:solidFill>
                  <a:schemeClr val="lt1"/>
                </a:solidFill>
              </a:defRPr>
            </a:lvl3pPr>
            <a:lvl4pPr lvl="3" rtl="0">
              <a:spcBef>
                <a:spcPts val="400"/>
              </a:spcBef>
              <a:spcAft>
                <a:spcPts val="0"/>
              </a:spcAft>
              <a:buClr>
                <a:schemeClr val="lt1"/>
              </a:buClr>
              <a:buSzPts val="2200"/>
              <a:buNone/>
              <a:defRPr>
                <a:solidFill>
                  <a:schemeClr val="lt1"/>
                </a:solidFill>
              </a:defRPr>
            </a:lvl4pPr>
            <a:lvl5pPr lvl="4" rtl="0">
              <a:spcBef>
                <a:spcPts val="400"/>
              </a:spcBef>
              <a:spcAft>
                <a:spcPts val="0"/>
              </a:spcAft>
              <a:buClr>
                <a:schemeClr val="lt1"/>
              </a:buClr>
              <a:buSzPts val="2200"/>
              <a:buNone/>
              <a:defRPr>
                <a:solidFill>
                  <a:schemeClr val="lt1"/>
                </a:solidFill>
              </a:defRPr>
            </a:lvl5pPr>
            <a:lvl6pPr lvl="5" rtl="0">
              <a:spcBef>
                <a:spcPts val="400"/>
              </a:spcBef>
              <a:spcAft>
                <a:spcPts val="0"/>
              </a:spcAft>
              <a:buClr>
                <a:schemeClr val="lt1"/>
              </a:buClr>
              <a:buSzPts val="2200"/>
              <a:buNone/>
              <a:defRPr>
                <a:solidFill>
                  <a:schemeClr val="lt1"/>
                </a:solidFill>
              </a:defRPr>
            </a:lvl6pPr>
            <a:lvl7pPr lvl="6" rtl="0">
              <a:spcBef>
                <a:spcPts val="400"/>
              </a:spcBef>
              <a:spcAft>
                <a:spcPts val="0"/>
              </a:spcAft>
              <a:buClr>
                <a:schemeClr val="lt1"/>
              </a:buClr>
              <a:buSzPts val="2200"/>
              <a:buNone/>
              <a:defRPr>
                <a:solidFill>
                  <a:schemeClr val="lt1"/>
                </a:solidFill>
              </a:defRPr>
            </a:lvl7pPr>
            <a:lvl8pPr lvl="7" rtl="0">
              <a:spcBef>
                <a:spcPts val="400"/>
              </a:spcBef>
              <a:spcAft>
                <a:spcPts val="0"/>
              </a:spcAft>
              <a:buClr>
                <a:schemeClr val="lt1"/>
              </a:buClr>
              <a:buSzPts val="2200"/>
              <a:buNone/>
              <a:defRPr>
                <a:solidFill>
                  <a:schemeClr val="lt1"/>
                </a:solidFill>
              </a:defRPr>
            </a:lvl8pPr>
            <a:lvl9pPr lvl="8" rtl="0">
              <a:spcBef>
                <a:spcPts val="400"/>
              </a:spcBef>
              <a:spcAft>
                <a:spcPts val="0"/>
              </a:spcAft>
              <a:buClr>
                <a:schemeClr val="lt1"/>
              </a:buClr>
              <a:buSzPts val="2200"/>
              <a:buNone/>
              <a:defRPr>
                <a:solidFill>
                  <a:schemeClr val="lt1"/>
                </a:solidFill>
              </a:defRPr>
            </a:lvl9pPr>
          </a:lstStyle>
          <a:p/>
        </p:txBody>
      </p:sp>
      <p:sp>
        <p:nvSpPr>
          <p:cNvPr id="149" name="Google Shape;149;p12"/>
          <p:cNvSpPr txBox="1"/>
          <p:nvPr>
            <p:ph idx="2" type="subTitle"/>
          </p:nvPr>
        </p:nvSpPr>
        <p:spPr>
          <a:xfrm>
            <a:off x="6471180" y="36625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50" name="Google Shape;150;p12"/>
          <p:cNvSpPr txBox="1"/>
          <p:nvPr>
            <p:ph idx="3" type="subTitle"/>
          </p:nvPr>
        </p:nvSpPr>
        <p:spPr>
          <a:xfrm>
            <a:off x="10163143" y="36625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51" name="Google Shape;151;p12"/>
          <p:cNvSpPr txBox="1"/>
          <p:nvPr>
            <p:ph idx="4" type="subTitle"/>
          </p:nvPr>
        </p:nvSpPr>
        <p:spPr>
          <a:xfrm>
            <a:off x="13957743" y="36625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52" name="Google Shape;152;p12"/>
          <p:cNvSpPr txBox="1"/>
          <p:nvPr>
            <p:ph idx="5" type="subTitle"/>
          </p:nvPr>
        </p:nvSpPr>
        <p:spPr>
          <a:xfrm>
            <a:off x="1716850" y="6084350"/>
            <a:ext cx="4400100" cy="369300"/>
          </a:xfrm>
          <a:prstGeom prst="rect">
            <a:avLst/>
          </a:prstGeom>
        </p:spPr>
        <p:txBody>
          <a:bodyPr anchorCtr="0" anchor="ctr" bIns="0" lIns="0" spcFirstLastPara="1" rIns="0" wrap="square" tIns="0">
            <a:noAutofit/>
          </a:bodyPr>
          <a:lstStyle>
            <a:lvl1pPr lvl="0" rtl="0">
              <a:spcBef>
                <a:spcPts val="640"/>
              </a:spcBef>
              <a:spcAft>
                <a:spcPts val="0"/>
              </a:spcAft>
              <a:buClr>
                <a:schemeClr val="lt1"/>
              </a:buClr>
              <a:buSzPts val="2400"/>
              <a:buNone/>
              <a:defRPr b="1" sz="2400">
                <a:solidFill>
                  <a:schemeClr val="lt1"/>
                </a:solidFill>
              </a:defRPr>
            </a:lvl1pPr>
            <a:lvl2pPr lvl="1" rtl="0">
              <a:spcBef>
                <a:spcPts val="560"/>
              </a:spcBef>
              <a:spcAft>
                <a:spcPts val="0"/>
              </a:spcAft>
              <a:buClr>
                <a:schemeClr val="lt1"/>
              </a:buClr>
              <a:buSzPts val="2200"/>
              <a:buNone/>
              <a:defRPr>
                <a:solidFill>
                  <a:schemeClr val="lt1"/>
                </a:solidFill>
              </a:defRPr>
            </a:lvl2pPr>
            <a:lvl3pPr lvl="2" rtl="0">
              <a:spcBef>
                <a:spcPts val="480"/>
              </a:spcBef>
              <a:spcAft>
                <a:spcPts val="0"/>
              </a:spcAft>
              <a:buClr>
                <a:schemeClr val="lt1"/>
              </a:buClr>
              <a:buSzPts val="2200"/>
              <a:buNone/>
              <a:defRPr>
                <a:solidFill>
                  <a:schemeClr val="lt1"/>
                </a:solidFill>
              </a:defRPr>
            </a:lvl3pPr>
            <a:lvl4pPr lvl="3" rtl="0">
              <a:spcBef>
                <a:spcPts val="400"/>
              </a:spcBef>
              <a:spcAft>
                <a:spcPts val="0"/>
              </a:spcAft>
              <a:buClr>
                <a:schemeClr val="lt1"/>
              </a:buClr>
              <a:buSzPts val="2200"/>
              <a:buNone/>
              <a:defRPr>
                <a:solidFill>
                  <a:schemeClr val="lt1"/>
                </a:solidFill>
              </a:defRPr>
            </a:lvl4pPr>
            <a:lvl5pPr lvl="4" rtl="0">
              <a:spcBef>
                <a:spcPts val="400"/>
              </a:spcBef>
              <a:spcAft>
                <a:spcPts val="0"/>
              </a:spcAft>
              <a:buClr>
                <a:schemeClr val="lt1"/>
              </a:buClr>
              <a:buSzPts val="2200"/>
              <a:buNone/>
              <a:defRPr>
                <a:solidFill>
                  <a:schemeClr val="lt1"/>
                </a:solidFill>
              </a:defRPr>
            </a:lvl5pPr>
            <a:lvl6pPr lvl="5" rtl="0">
              <a:spcBef>
                <a:spcPts val="400"/>
              </a:spcBef>
              <a:spcAft>
                <a:spcPts val="0"/>
              </a:spcAft>
              <a:buClr>
                <a:schemeClr val="lt1"/>
              </a:buClr>
              <a:buSzPts val="2200"/>
              <a:buNone/>
              <a:defRPr>
                <a:solidFill>
                  <a:schemeClr val="lt1"/>
                </a:solidFill>
              </a:defRPr>
            </a:lvl6pPr>
            <a:lvl7pPr lvl="6" rtl="0">
              <a:spcBef>
                <a:spcPts val="400"/>
              </a:spcBef>
              <a:spcAft>
                <a:spcPts val="0"/>
              </a:spcAft>
              <a:buClr>
                <a:schemeClr val="lt1"/>
              </a:buClr>
              <a:buSzPts val="2200"/>
              <a:buNone/>
              <a:defRPr>
                <a:solidFill>
                  <a:schemeClr val="lt1"/>
                </a:solidFill>
              </a:defRPr>
            </a:lvl7pPr>
            <a:lvl8pPr lvl="7" rtl="0">
              <a:spcBef>
                <a:spcPts val="400"/>
              </a:spcBef>
              <a:spcAft>
                <a:spcPts val="0"/>
              </a:spcAft>
              <a:buClr>
                <a:schemeClr val="lt1"/>
              </a:buClr>
              <a:buSzPts val="2200"/>
              <a:buNone/>
              <a:defRPr>
                <a:solidFill>
                  <a:schemeClr val="lt1"/>
                </a:solidFill>
              </a:defRPr>
            </a:lvl8pPr>
            <a:lvl9pPr lvl="8" rtl="0">
              <a:spcBef>
                <a:spcPts val="400"/>
              </a:spcBef>
              <a:spcAft>
                <a:spcPts val="0"/>
              </a:spcAft>
              <a:buClr>
                <a:schemeClr val="lt1"/>
              </a:buClr>
              <a:buSzPts val="2200"/>
              <a:buNone/>
              <a:defRPr>
                <a:solidFill>
                  <a:schemeClr val="lt1"/>
                </a:solidFill>
              </a:defRPr>
            </a:lvl9pPr>
          </a:lstStyle>
          <a:p/>
        </p:txBody>
      </p:sp>
      <p:sp>
        <p:nvSpPr>
          <p:cNvPr id="153" name="Google Shape;153;p12"/>
          <p:cNvSpPr txBox="1"/>
          <p:nvPr>
            <p:ph idx="6" type="subTitle"/>
          </p:nvPr>
        </p:nvSpPr>
        <p:spPr>
          <a:xfrm>
            <a:off x="6471180" y="60843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54" name="Google Shape;154;p12"/>
          <p:cNvSpPr txBox="1"/>
          <p:nvPr>
            <p:ph idx="7" type="subTitle"/>
          </p:nvPr>
        </p:nvSpPr>
        <p:spPr>
          <a:xfrm>
            <a:off x="10163143" y="60843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55" name="Google Shape;155;p12"/>
          <p:cNvSpPr txBox="1"/>
          <p:nvPr>
            <p:ph idx="8" type="subTitle"/>
          </p:nvPr>
        </p:nvSpPr>
        <p:spPr>
          <a:xfrm>
            <a:off x="13957743" y="60843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56" name="Google Shape;156;p12"/>
          <p:cNvSpPr txBox="1"/>
          <p:nvPr>
            <p:ph idx="9" type="subTitle"/>
          </p:nvPr>
        </p:nvSpPr>
        <p:spPr>
          <a:xfrm>
            <a:off x="1716850" y="8506150"/>
            <a:ext cx="4400100" cy="369300"/>
          </a:xfrm>
          <a:prstGeom prst="rect">
            <a:avLst/>
          </a:prstGeom>
        </p:spPr>
        <p:txBody>
          <a:bodyPr anchorCtr="0" anchor="ctr" bIns="0" lIns="0" spcFirstLastPara="1" rIns="0" wrap="square" tIns="0">
            <a:noAutofit/>
          </a:bodyPr>
          <a:lstStyle>
            <a:lvl1pPr lvl="0" rtl="0">
              <a:spcBef>
                <a:spcPts val="640"/>
              </a:spcBef>
              <a:spcAft>
                <a:spcPts val="0"/>
              </a:spcAft>
              <a:buClr>
                <a:schemeClr val="lt1"/>
              </a:buClr>
              <a:buSzPts val="2400"/>
              <a:buNone/>
              <a:defRPr b="1" sz="2400">
                <a:solidFill>
                  <a:schemeClr val="lt1"/>
                </a:solidFill>
              </a:defRPr>
            </a:lvl1pPr>
            <a:lvl2pPr lvl="1" rtl="0">
              <a:spcBef>
                <a:spcPts val="560"/>
              </a:spcBef>
              <a:spcAft>
                <a:spcPts val="0"/>
              </a:spcAft>
              <a:buClr>
                <a:schemeClr val="lt1"/>
              </a:buClr>
              <a:buSzPts val="2200"/>
              <a:buNone/>
              <a:defRPr>
                <a:solidFill>
                  <a:schemeClr val="lt1"/>
                </a:solidFill>
              </a:defRPr>
            </a:lvl2pPr>
            <a:lvl3pPr lvl="2" rtl="0">
              <a:spcBef>
                <a:spcPts val="480"/>
              </a:spcBef>
              <a:spcAft>
                <a:spcPts val="0"/>
              </a:spcAft>
              <a:buClr>
                <a:schemeClr val="lt1"/>
              </a:buClr>
              <a:buSzPts val="2200"/>
              <a:buNone/>
              <a:defRPr>
                <a:solidFill>
                  <a:schemeClr val="lt1"/>
                </a:solidFill>
              </a:defRPr>
            </a:lvl3pPr>
            <a:lvl4pPr lvl="3" rtl="0">
              <a:spcBef>
                <a:spcPts val="400"/>
              </a:spcBef>
              <a:spcAft>
                <a:spcPts val="0"/>
              </a:spcAft>
              <a:buClr>
                <a:schemeClr val="lt1"/>
              </a:buClr>
              <a:buSzPts val="2200"/>
              <a:buNone/>
              <a:defRPr>
                <a:solidFill>
                  <a:schemeClr val="lt1"/>
                </a:solidFill>
              </a:defRPr>
            </a:lvl4pPr>
            <a:lvl5pPr lvl="4" rtl="0">
              <a:spcBef>
                <a:spcPts val="400"/>
              </a:spcBef>
              <a:spcAft>
                <a:spcPts val="0"/>
              </a:spcAft>
              <a:buClr>
                <a:schemeClr val="lt1"/>
              </a:buClr>
              <a:buSzPts val="2200"/>
              <a:buNone/>
              <a:defRPr>
                <a:solidFill>
                  <a:schemeClr val="lt1"/>
                </a:solidFill>
              </a:defRPr>
            </a:lvl5pPr>
            <a:lvl6pPr lvl="5" rtl="0">
              <a:spcBef>
                <a:spcPts val="400"/>
              </a:spcBef>
              <a:spcAft>
                <a:spcPts val="0"/>
              </a:spcAft>
              <a:buClr>
                <a:schemeClr val="lt1"/>
              </a:buClr>
              <a:buSzPts val="2200"/>
              <a:buNone/>
              <a:defRPr>
                <a:solidFill>
                  <a:schemeClr val="lt1"/>
                </a:solidFill>
              </a:defRPr>
            </a:lvl6pPr>
            <a:lvl7pPr lvl="6" rtl="0">
              <a:spcBef>
                <a:spcPts val="400"/>
              </a:spcBef>
              <a:spcAft>
                <a:spcPts val="0"/>
              </a:spcAft>
              <a:buClr>
                <a:schemeClr val="lt1"/>
              </a:buClr>
              <a:buSzPts val="2200"/>
              <a:buNone/>
              <a:defRPr>
                <a:solidFill>
                  <a:schemeClr val="lt1"/>
                </a:solidFill>
              </a:defRPr>
            </a:lvl7pPr>
            <a:lvl8pPr lvl="7" rtl="0">
              <a:spcBef>
                <a:spcPts val="400"/>
              </a:spcBef>
              <a:spcAft>
                <a:spcPts val="0"/>
              </a:spcAft>
              <a:buClr>
                <a:schemeClr val="lt1"/>
              </a:buClr>
              <a:buSzPts val="2200"/>
              <a:buNone/>
              <a:defRPr>
                <a:solidFill>
                  <a:schemeClr val="lt1"/>
                </a:solidFill>
              </a:defRPr>
            </a:lvl8pPr>
            <a:lvl9pPr lvl="8" rtl="0">
              <a:spcBef>
                <a:spcPts val="400"/>
              </a:spcBef>
              <a:spcAft>
                <a:spcPts val="0"/>
              </a:spcAft>
              <a:buClr>
                <a:schemeClr val="lt1"/>
              </a:buClr>
              <a:buSzPts val="2200"/>
              <a:buNone/>
              <a:defRPr>
                <a:solidFill>
                  <a:schemeClr val="lt1"/>
                </a:solidFill>
              </a:defRPr>
            </a:lvl9pPr>
          </a:lstStyle>
          <a:p/>
        </p:txBody>
      </p:sp>
      <p:sp>
        <p:nvSpPr>
          <p:cNvPr id="157" name="Google Shape;157;p12"/>
          <p:cNvSpPr txBox="1"/>
          <p:nvPr>
            <p:ph idx="13" type="subTitle"/>
          </p:nvPr>
        </p:nvSpPr>
        <p:spPr>
          <a:xfrm>
            <a:off x="6471180" y="85061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58" name="Google Shape;158;p12"/>
          <p:cNvSpPr txBox="1"/>
          <p:nvPr>
            <p:ph idx="14" type="subTitle"/>
          </p:nvPr>
        </p:nvSpPr>
        <p:spPr>
          <a:xfrm>
            <a:off x="10163143" y="85061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59" name="Google Shape;159;p12"/>
          <p:cNvSpPr txBox="1"/>
          <p:nvPr>
            <p:ph idx="15" type="subTitle"/>
          </p:nvPr>
        </p:nvSpPr>
        <p:spPr>
          <a:xfrm>
            <a:off x="13957743" y="8506150"/>
            <a:ext cx="3143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400"/>
              <a:buNone/>
              <a:defRPr sz="24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bg>
      <p:bgPr>
        <a:solidFill>
          <a:srgbClr val="0DBB89"/>
        </a:solidFill>
      </p:bgPr>
    </p:bg>
    <p:spTree>
      <p:nvGrpSpPr>
        <p:cNvPr id="160" name="Shape 160"/>
        <p:cNvGrpSpPr/>
        <p:nvPr/>
      </p:nvGrpSpPr>
      <p:grpSpPr>
        <a:xfrm>
          <a:off x="0" y="0"/>
          <a:ext cx="0" cy="0"/>
          <a:chOff x="0" y="0"/>
          <a:chExt cx="0" cy="0"/>
        </a:xfrm>
      </p:grpSpPr>
      <p:sp>
        <p:nvSpPr>
          <p:cNvPr id="161" name="Google Shape;161;p13"/>
          <p:cNvSpPr/>
          <p:nvPr/>
        </p:nvSpPr>
        <p:spPr>
          <a:xfrm>
            <a:off x="6718481" y="2082626"/>
            <a:ext cx="5075166" cy="5075166"/>
          </a:xfrm>
          <a:custGeom>
            <a:rect b="b" l="l" r="r" t="t"/>
            <a:pathLst>
              <a:path extrusionOk="0" h="5075166" w="5075166">
                <a:moveTo>
                  <a:pt x="0" y="0"/>
                </a:moveTo>
                <a:lnTo>
                  <a:pt x="5075166" y="0"/>
                </a:lnTo>
                <a:lnTo>
                  <a:pt x="5075166" y="5075166"/>
                </a:lnTo>
                <a:lnTo>
                  <a:pt x="0" y="5075166"/>
                </a:lnTo>
                <a:lnTo>
                  <a:pt x="0" y="0"/>
                </a:lnTo>
                <a:close/>
              </a:path>
            </a:pathLst>
          </a:custGeom>
          <a:blipFill rotWithShape="1">
            <a:blip r:embed="rId2">
              <a:alphaModFix/>
            </a:blip>
            <a:stretch>
              <a:fillRect b="0" l="0" r="0" t="0"/>
            </a:stretch>
          </a:blipFill>
          <a:ln>
            <a:noFill/>
          </a:ln>
        </p:spPr>
      </p:sp>
      <p:sp>
        <p:nvSpPr>
          <p:cNvPr id="162" name="Google Shape;162;p13"/>
          <p:cNvSpPr/>
          <p:nvPr/>
        </p:nvSpPr>
        <p:spPr>
          <a:xfrm>
            <a:off x="657187" y="2082626"/>
            <a:ext cx="5075166" cy="5075166"/>
          </a:xfrm>
          <a:custGeom>
            <a:rect b="b" l="l" r="r" t="t"/>
            <a:pathLst>
              <a:path extrusionOk="0" h="5075166" w="5075166">
                <a:moveTo>
                  <a:pt x="0" y="0"/>
                </a:moveTo>
                <a:lnTo>
                  <a:pt x="5075166" y="0"/>
                </a:lnTo>
                <a:lnTo>
                  <a:pt x="5075166" y="5075166"/>
                </a:lnTo>
                <a:lnTo>
                  <a:pt x="0" y="5075166"/>
                </a:lnTo>
                <a:lnTo>
                  <a:pt x="0" y="0"/>
                </a:lnTo>
                <a:close/>
              </a:path>
            </a:pathLst>
          </a:custGeom>
          <a:blipFill rotWithShape="1">
            <a:blip r:embed="rId2">
              <a:alphaModFix/>
            </a:blip>
            <a:stretch>
              <a:fillRect b="0" l="0" r="0" t="0"/>
            </a:stretch>
          </a:blipFill>
          <a:ln>
            <a:noFill/>
          </a:ln>
        </p:spPr>
      </p:sp>
      <p:sp>
        <p:nvSpPr>
          <p:cNvPr id="163" name="Google Shape;163;p13"/>
          <p:cNvSpPr/>
          <p:nvPr/>
        </p:nvSpPr>
        <p:spPr>
          <a:xfrm>
            <a:off x="12779776" y="2082626"/>
            <a:ext cx="5075166" cy="5075166"/>
          </a:xfrm>
          <a:custGeom>
            <a:rect b="b" l="l" r="r" t="t"/>
            <a:pathLst>
              <a:path extrusionOk="0" h="5075166" w="5075166">
                <a:moveTo>
                  <a:pt x="0" y="0"/>
                </a:moveTo>
                <a:lnTo>
                  <a:pt x="5075165" y="0"/>
                </a:lnTo>
                <a:lnTo>
                  <a:pt x="5075165" y="5075166"/>
                </a:lnTo>
                <a:lnTo>
                  <a:pt x="0" y="5075166"/>
                </a:lnTo>
                <a:lnTo>
                  <a:pt x="0" y="0"/>
                </a:lnTo>
                <a:close/>
              </a:path>
            </a:pathLst>
          </a:custGeom>
          <a:blipFill rotWithShape="1">
            <a:blip r:embed="rId2">
              <a:alphaModFix/>
            </a:blip>
            <a:stretch>
              <a:fillRect b="0" l="0" r="0" t="0"/>
            </a:stretch>
          </a:blipFill>
          <a:ln>
            <a:noFill/>
          </a:ln>
        </p:spPr>
      </p:sp>
      <p:sp>
        <p:nvSpPr>
          <p:cNvPr id="164" name="Google Shape;164;p13"/>
          <p:cNvSpPr/>
          <p:nvPr>
            <p:ph idx="2" type="pic"/>
          </p:nvPr>
        </p:nvSpPr>
        <p:spPr>
          <a:xfrm>
            <a:off x="1346000" y="4046950"/>
            <a:ext cx="2404500" cy="2404500"/>
          </a:xfrm>
          <a:prstGeom prst="ellipse">
            <a:avLst/>
          </a:prstGeom>
          <a:noFill/>
          <a:ln>
            <a:noFill/>
          </a:ln>
        </p:spPr>
      </p:sp>
      <p:sp>
        <p:nvSpPr>
          <p:cNvPr id="165" name="Google Shape;165;p13"/>
          <p:cNvSpPr/>
          <p:nvPr>
            <p:ph idx="3" type="pic"/>
          </p:nvPr>
        </p:nvSpPr>
        <p:spPr>
          <a:xfrm>
            <a:off x="7410472" y="4046950"/>
            <a:ext cx="2404500" cy="2404500"/>
          </a:xfrm>
          <a:prstGeom prst="ellipse">
            <a:avLst/>
          </a:prstGeom>
          <a:noFill/>
          <a:ln>
            <a:noFill/>
          </a:ln>
        </p:spPr>
      </p:sp>
      <p:sp>
        <p:nvSpPr>
          <p:cNvPr id="166" name="Google Shape;166;p13"/>
          <p:cNvSpPr/>
          <p:nvPr>
            <p:ph idx="4" type="pic"/>
          </p:nvPr>
        </p:nvSpPr>
        <p:spPr>
          <a:xfrm>
            <a:off x="13487163" y="4046950"/>
            <a:ext cx="2404500" cy="2404500"/>
          </a:xfrm>
          <a:prstGeom prst="ellipse">
            <a:avLst/>
          </a:prstGeom>
          <a:noFill/>
          <a:ln>
            <a:noFill/>
          </a:ln>
        </p:spPr>
      </p:sp>
      <p:grpSp>
        <p:nvGrpSpPr>
          <p:cNvPr id="167" name="Google Shape;167;p13"/>
          <p:cNvGrpSpPr/>
          <p:nvPr/>
        </p:nvGrpSpPr>
        <p:grpSpPr>
          <a:xfrm>
            <a:off x="433059" y="7487965"/>
            <a:ext cx="4083832" cy="3110800"/>
            <a:chOff x="0" y="-47625"/>
            <a:chExt cx="1075570" cy="819300"/>
          </a:xfrm>
        </p:grpSpPr>
        <p:sp>
          <p:nvSpPr>
            <p:cNvPr id="168" name="Google Shape;168;p13"/>
            <p:cNvSpPr/>
            <p:nvPr/>
          </p:nvSpPr>
          <p:spPr>
            <a:xfrm>
              <a:off x="0" y="0"/>
              <a:ext cx="1075570" cy="771616"/>
            </a:xfrm>
            <a:custGeom>
              <a:rect b="b" l="l" r="r" t="t"/>
              <a:pathLst>
                <a:path extrusionOk="0" h="771616" w="1075570">
                  <a:moveTo>
                    <a:pt x="54977" y="0"/>
                  </a:moveTo>
                  <a:lnTo>
                    <a:pt x="1020592" y="0"/>
                  </a:lnTo>
                  <a:cubicBezTo>
                    <a:pt x="1035173" y="0"/>
                    <a:pt x="1049157" y="5792"/>
                    <a:pt x="1059467" y="16102"/>
                  </a:cubicBezTo>
                  <a:cubicBezTo>
                    <a:pt x="1069777" y="26413"/>
                    <a:pt x="1075570" y="40396"/>
                    <a:pt x="1075570" y="54977"/>
                  </a:cubicBezTo>
                  <a:lnTo>
                    <a:pt x="1075570" y="716639"/>
                  </a:lnTo>
                  <a:cubicBezTo>
                    <a:pt x="1075570" y="731220"/>
                    <a:pt x="1069777" y="745204"/>
                    <a:pt x="1059467" y="755514"/>
                  </a:cubicBezTo>
                  <a:cubicBezTo>
                    <a:pt x="1049157" y="765824"/>
                    <a:pt x="1035173" y="771616"/>
                    <a:pt x="1020592" y="771616"/>
                  </a:cubicBezTo>
                  <a:lnTo>
                    <a:pt x="54977" y="771616"/>
                  </a:lnTo>
                  <a:cubicBezTo>
                    <a:pt x="40396" y="771616"/>
                    <a:pt x="26413" y="765824"/>
                    <a:pt x="16102" y="755514"/>
                  </a:cubicBezTo>
                  <a:cubicBezTo>
                    <a:pt x="5792" y="745204"/>
                    <a:pt x="0" y="731220"/>
                    <a:pt x="0" y="716639"/>
                  </a:cubicBezTo>
                  <a:lnTo>
                    <a:pt x="0" y="54977"/>
                  </a:lnTo>
                  <a:cubicBezTo>
                    <a:pt x="0" y="40396"/>
                    <a:pt x="5792" y="26413"/>
                    <a:pt x="16102" y="16102"/>
                  </a:cubicBezTo>
                  <a:cubicBezTo>
                    <a:pt x="26413" y="5792"/>
                    <a:pt x="40396" y="0"/>
                    <a:pt x="54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txBox="1"/>
            <p:nvPr/>
          </p:nvSpPr>
          <p:spPr>
            <a:xfrm>
              <a:off x="0" y="-47625"/>
              <a:ext cx="1075500" cy="8193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0" name="Google Shape;170;p13"/>
          <p:cNvSpPr txBox="1"/>
          <p:nvPr>
            <p:ph idx="1" type="body"/>
          </p:nvPr>
        </p:nvSpPr>
        <p:spPr>
          <a:xfrm>
            <a:off x="645900" y="7939525"/>
            <a:ext cx="3658200" cy="2404500"/>
          </a:xfrm>
          <a:prstGeom prst="rect">
            <a:avLst/>
          </a:prstGeom>
          <a:noFill/>
          <a:ln>
            <a:noFill/>
          </a:ln>
        </p:spPr>
        <p:txBody>
          <a:bodyPr anchorCtr="0" anchor="t" bIns="0" lIns="0" spcFirstLastPara="1" rIns="0" wrap="square" tIns="0">
            <a:noAutofit/>
          </a:bodyPr>
          <a:lstStyle>
            <a:lvl1pPr indent="-352425" lvl="0" marL="457200" marR="0" rtl="0" algn="ctr">
              <a:lnSpc>
                <a:spcPct val="100000"/>
              </a:lnSpc>
              <a:spcBef>
                <a:spcPts val="640"/>
              </a:spcBef>
              <a:spcAft>
                <a:spcPts val="0"/>
              </a:spcAft>
              <a:buSzPts val="1950"/>
              <a:buChar char="•"/>
              <a:defRPr i="0" sz="1950" u="none" cap="none" strike="noStrike"/>
            </a:lvl1pPr>
            <a:lvl2pPr indent="-352425" lvl="1" marL="914400" marR="0" rtl="0" algn="ctr">
              <a:lnSpc>
                <a:spcPct val="100000"/>
              </a:lnSpc>
              <a:spcBef>
                <a:spcPts val="640"/>
              </a:spcBef>
              <a:spcAft>
                <a:spcPts val="0"/>
              </a:spcAft>
              <a:buSzPts val="1950"/>
              <a:buChar char="–"/>
              <a:defRPr i="0" sz="1950" u="none" cap="none" strike="noStrike"/>
            </a:lvl2pPr>
            <a:lvl3pPr indent="-352425" lvl="2" marL="1371600" marR="0" rtl="0" algn="ctr">
              <a:lnSpc>
                <a:spcPct val="100000"/>
              </a:lnSpc>
              <a:spcBef>
                <a:spcPts val="640"/>
              </a:spcBef>
              <a:spcAft>
                <a:spcPts val="0"/>
              </a:spcAft>
              <a:buSzPts val="1950"/>
              <a:buChar char="•"/>
              <a:defRPr i="0" sz="1950" u="none" cap="none" strike="noStrike"/>
            </a:lvl3pPr>
            <a:lvl4pPr indent="-352425" lvl="3" marL="1828800" marR="0" rtl="0" algn="ctr">
              <a:lnSpc>
                <a:spcPct val="100000"/>
              </a:lnSpc>
              <a:spcBef>
                <a:spcPts val="640"/>
              </a:spcBef>
              <a:spcAft>
                <a:spcPts val="0"/>
              </a:spcAft>
              <a:buSzPts val="1950"/>
              <a:buChar char="–"/>
              <a:defRPr i="0" sz="1950" u="none" cap="none" strike="noStrike"/>
            </a:lvl4pPr>
            <a:lvl5pPr indent="-352425" lvl="4" marL="2286000" marR="0" rtl="0" algn="ctr">
              <a:lnSpc>
                <a:spcPct val="100000"/>
              </a:lnSpc>
              <a:spcBef>
                <a:spcPts val="640"/>
              </a:spcBef>
              <a:spcAft>
                <a:spcPts val="0"/>
              </a:spcAft>
              <a:buSzPts val="1950"/>
              <a:buChar char="»"/>
              <a:defRPr i="0" sz="1950" u="none" cap="none" strike="noStrike"/>
            </a:lvl5pPr>
            <a:lvl6pPr indent="-352425" lvl="5" marL="2743200" marR="0" rtl="0" algn="ctr">
              <a:lnSpc>
                <a:spcPct val="100000"/>
              </a:lnSpc>
              <a:spcBef>
                <a:spcPts val="640"/>
              </a:spcBef>
              <a:spcAft>
                <a:spcPts val="0"/>
              </a:spcAft>
              <a:buSzPts val="1950"/>
              <a:buChar char="•"/>
              <a:defRPr i="0" sz="1950" u="none" cap="none" strike="noStrike"/>
            </a:lvl6pPr>
            <a:lvl7pPr indent="-352425" lvl="6" marL="3200400" marR="0" rtl="0" algn="ctr">
              <a:lnSpc>
                <a:spcPct val="100000"/>
              </a:lnSpc>
              <a:spcBef>
                <a:spcPts val="640"/>
              </a:spcBef>
              <a:spcAft>
                <a:spcPts val="0"/>
              </a:spcAft>
              <a:buSzPts val="1950"/>
              <a:buChar char="•"/>
              <a:defRPr i="0" sz="1950" u="none" cap="none" strike="noStrike"/>
            </a:lvl7pPr>
            <a:lvl8pPr indent="-352425" lvl="7" marL="3657600" marR="0" rtl="0" algn="ctr">
              <a:lnSpc>
                <a:spcPct val="100000"/>
              </a:lnSpc>
              <a:spcBef>
                <a:spcPts val="640"/>
              </a:spcBef>
              <a:spcAft>
                <a:spcPts val="0"/>
              </a:spcAft>
              <a:buSzPts val="1950"/>
              <a:buChar char="•"/>
              <a:defRPr i="0" sz="1950" u="none" cap="none" strike="noStrike"/>
            </a:lvl8pPr>
            <a:lvl9pPr indent="-352425" lvl="8" marL="4114800" marR="0" rtl="0" algn="ctr">
              <a:lnSpc>
                <a:spcPct val="100000"/>
              </a:lnSpc>
              <a:spcBef>
                <a:spcPts val="640"/>
              </a:spcBef>
              <a:spcAft>
                <a:spcPts val="0"/>
              </a:spcAft>
              <a:buSzPts val="1950"/>
              <a:buChar char="•"/>
              <a:defRPr i="0" sz="1950" u="none" cap="none" strike="noStrike"/>
            </a:lvl9pPr>
          </a:lstStyle>
          <a:p/>
        </p:txBody>
      </p:sp>
      <p:grpSp>
        <p:nvGrpSpPr>
          <p:cNvPr id="171" name="Google Shape;171;p13"/>
          <p:cNvGrpSpPr/>
          <p:nvPr/>
        </p:nvGrpSpPr>
        <p:grpSpPr>
          <a:xfrm>
            <a:off x="6494353" y="7487965"/>
            <a:ext cx="4083832" cy="3110800"/>
            <a:chOff x="0" y="-47625"/>
            <a:chExt cx="1075570" cy="819300"/>
          </a:xfrm>
        </p:grpSpPr>
        <p:sp>
          <p:nvSpPr>
            <p:cNvPr id="172" name="Google Shape;172;p13"/>
            <p:cNvSpPr/>
            <p:nvPr/>
          </p:nvSpPr>
          <p:spPr>
            <a:xfrm>
              <a:off x="0" y="0"/>
              <a:ext cx="1075570" cy="771616"/>
            </a:xfrm>
            <a:custGeom>
              <a:rect b="b" l="l" r="r" t="t"/>
              <a:pathLst>
                <a:path extrusionOk="0" h="771616" w="1075570">
                  <a:moveTo>
                    <a:pt x="54977" y="0"/>
                  </a:moveTo>
                  <a:lnTo>
                    <a:pt x="1020592" y="0"/>
                  </a:lnTo>
                  <a:cubicBezTo>
                    <a:pt x="1035173" y="0"/>
                    <a:pt x="1049157" y="5792"/>
                    <a:pt x="1059467" y="16102"/>
                  </a:cubicBezTo>
                  <a:cubicBezTo>
                    <a:pt x="1069777" y="26413"/>
                    <a:pt x="1075570" y="40396"/>
                    <a:pt x="1075570" y="54977"/>
                  </a:cubicBezTo>
                  <a:lnTo>
                    <a:pt x="1075570" y="716639"/>
                  </a:lnTo>
                  <a:cubicBezTo>
                    <a:pt x="1075570" y="731220"/>
                    <a:pt x="1069777" y="745204"/>
                    <a:pt x="1059467" y="755514"/>
                  </a:cubicBezTo>
                  <a:cubicBezTo>
                    <a:pt x="1049157" y="765824"/>
                    <a:pt x="1035173" y="771616"/>
                    <a:pt x="1020592" y="771616"/>
                  </a:cubicBezTo>
                  <a:lnTo>
                    <a:pt x="54977" y="771616"/>
                  </a:lnTo>
                  <a:cubicBezTo>
                    <a:pt x="40396" y="771616"/>
                    <a:pt x="26413" y="765824"/>
                    <a:pt x="16102" y="755514"/>
                  </a:cubicBezTo>
                  <a:cubicBezTo>
                    <a:pt x="5792" y="745204"/>
                    <a:pt x="0" y="731220"/>
                    <a:pt x="0" y="716639"/>
                  </a:cubicBezTo>
                  <a:lnTo>
                    <a:pt x="0" y="54977"/>
                  </a:lnTo>
                  <a:cubicBezTo>
                    <a:pt x="0" y="40396"/>
                    <a:pt x="5792" y="26413"/>
                    <a:pt x="16102" y="16102"/>
                  </a:cubicBezTo>
                  <a:cubicBezTo>
                    <a:pt x="26413" y="5792"/>
                    <a:pt x="40396" y="0"/>
                    <a:pt x="54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txBox="1"/>
            <p:nvPr/>
          </p:nvSpPr>
          <p:spPr>
            <a:xfrm>
              <a:off x="0" y="-47625"/>
              <a:ext cx="1075500" cy="8193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3"/>
          <p:cNvGrpSpPr/>
          <p:nvPr/>
        </p:nvGrpSpPr>
        <p:grpSpPr>
          <a:xfrm>
            <a:off x="12555647" y="7487965"/>
            <a:ext cx="4083832" cy="3110800"/>
            <a:chOff x="0" y="-47625"/>
            <a:chExt cx="1075570" cy="819300"/>
          </a:xfrm>
        </p:grpSpPr>
        <p:sp>
          <p:nvSpPr>
            <p:cNvPr id="175" name="Google Shape;175;p13"/>
            <p:cNvSpPr/>
            <p:nvPr/>
          </p:nvSpPr>
          <p:spPr>
            <a:xfrm>
              <a:off x="0" y="0"/>
              <a:ext cx="1075570" cy="771616"/>
            </a:xfrm>
            <a:custGeom>
              <a:rect b="b" l="l" r="r" t="t"/>
              <a:pathLst>
                <a:path extrusionOk="0" h="771616" w="1075570">
                  <a:moveTo>
                    <a:pt x="54977" y="0"/>
                  </a:moveTo>
                  <a:lnTo>
                    <a:pt x="1020592" y="0"/>
                  </a:lnTo>
                  <a:cubicBezTo>
                    <a:pt x="1035173" y="0"/>
                    <a:pt x="1049157" y="5792"/>
                    <a:pt x="1059467" y="16102"/>
                  </a:cubicBezTo>
                  <a:cubicBezTo>
                    <a:pt x="1069777" y="26413"/>
                    <a:pt x="1075570" y="40396"/>
                    <a:pt x="1075570" y="54977"/>
                  </a:cubicBezTo>
                  <a:lnTo>
                    <a:pt x="1075570" y="716639"/>
                  </a:lnTo>
                  <a:cubicBezTo>
                    <a:pt x="1075570" y="731220"/>
                    <a:pt x="1069777" y="745204"/>
                    <a:pt x="1059467" y="755514"/>
                  </a:cubicBezTo>
                  <a:cubicBezTo>
                    <a:pt x="1049157" y="765824"/>
                    <a:pt x="1035173" y="771616"/>
                    <a:pt x="1020592" y="771616"/>
                  </a:cubicBezTo>
                  <a:lnTo>
                    <a:pt x="54977" y="771616"/>
                  </a:lnTo>
                  <a:cubicBezTo>
                    <a:pt x="40396" y="771616"/>
                    <a:pt x="26413" y="765824"/>
                    <a:pt x="16102" y="755514"/>
                  </a:cubicBezTo>
                  <a:cubicBezTo>
                    <a:pt x="5792" y="745204"/>
                    <a:pt x="0" y="731220"/>
                    <a:pt x="0" y="716639"/>
                  </a:cubicBezTo>
                  <a:lnTo>
                    <a:pt x="0" y="54977"/>
                  </a:lnTo>
                  <a:cubicBezTo>
                    <a:pt x="0" y="40396"/>
                    <a:pt x="5792" y="26413"/>
                    <a:pt x="16102" y="16102"/>
                  </a:cubicBezTo>
                  <a:cubicBezTo>
                    <a:pt x="26413" y="5792"/>
                    <a:pt x="40396" y="0"/>
                    <a:pt x="54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txBox="1"/>
            <p:nvPr/>
          </p:nvSpPr>
          <p:spPr>
            <a:xfrm>
              <a:off x="0" y="-47625"/>
              <a:ext cx="1075500" cy="8193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7" name="Google Shape;177;p13"/>
          <p:cNvSpPr txBox="1"/>
          <p:nvPr>
            <p:ph type="title"/>
          </p:nvPr>
        </p:nvSpPr>
        <p:spPr>
          <a:xfrm>
            <a:off x="320375" y="379300"/>
            <a:ext cx="17647200" cy="1841400"/>
          </a:xfrm>
          <a:prstGeom prst="rect">
            <a:avLst/>
          </a:prstGeom>
          <a:noFill/>
          <a:ln>
            <a:noFill/>
          </a:ln>
        </p:spPr>
        <p:txBody>
          <a:bodyPr anchorCtr="0" anchor="ctr" bIns="0" lIns="0" spcFirstLastPara="1" rIns="0" wrap="square" tIns="0">
            <a:noAutofit/>
          </a:bodyPr>
          <a:lstStyle>
            <a:lvl1pPr lvl="0" marR="0" rtl="0" algn="ctr">
              <a:lnSpc>
                <a:spcPct val="85000"/>
              </a:lnSpc>
              <a:spcBef>
                <a:spcPts val="0"/>
              </a:spcBef>
              <a:spcAft>
                <a:spcPts val="0"/>
              </a:spcAft>
              <a:buClr>
                <a:schemeClr val="lt1"/>
              </a:buClr>
              <a:buSzPts val="9550"/>
              <a:buFont typeface="Alata"/>
              <a:buNone/>
              <a:defRPr i="0" sz="9550" cap="none" strike="noStrike">
                <a:solidFill>
                  <a:schemeClr val="lt1"/>
                </a:solidFill>
                <a:latin typeface="Alata"/>
                <a:ea typeface="Alata"/>
                <a:cs typeface="Alata"/>
                <a:sym typeface="Alata"/>
              </a:defRPr>
            </a:lvl1pPr>
            <a:lvl2pPr lvl="1" rtl="0" algn="ctr">
              <a:lnSpc>
                <a:spcPct val="85000"/>
              </a:lnSpc>
              <a:spcBef>
                <a:spcPts val="0"/>
              </a:spcBef>
              <a:spcAft>
                <a:spcPts val="0"/>
              </a:spcAft>
              <a:buClr>
                <a:schemeClr val="lt1"/>
              </a:buClr>
              <a:buSzPts val="9550"/>
              <a:buNone/>
              <a:defRPr sz="9550">
                <a:solidFill>
                  <a:schemeClr val="lt1"/>
                </a:solidFill>
              </a:defRPr>
            </a:lvl2pPr>
            <a:lvl3pPr lvl="2" rtl="0" algn="ctr">
              <a:lnSpc>
                <a:spcPct val="85000"/>
              </a:lnSpc>
              <a:spcBef>
                <a:spcPts val="0"/>
              </a:spcBef>
              <a:spcAft>
                <a:spcPts val="0"/>
              </a:spcAft>
              <a:buClr>
                <a:schemeClr val="lt1"/>
              </a:buClr>
              <a:buSzPts val="9550"/>
              <a:buNone/>
              <a:defRPr sz="9550">
                <a:solidFill>
                  <a:schemeClr val="lt1"/>
                </a:solidFill>
              </a:defRPr>
            </a:lvl3pPr>
            <a:lvl4pPr lvl="3" rtl="0" algn="ctr">
              <a:lnSpc>
                <a:spcPct val="85000"/>
              </a:lnSpc>
              <a:spcBef>
                <a:spcPts val="0"/>
              </a:spcBef>
              <a:spcAft>
                <a:spcPts val="0"/>
              </a:spcAft>
              <a:buClr>
                <a:schemeClr val="lt1"/>
              </a:buClr>
              <a:buSzPts val="9550"/>
              <a:buNone/>
              <a:defRPr sz="9550">
                <a:solidFill>
                  <a:schemeClr val="lt1"/>
                </a:solidFill>
              </a:defRPr>
            </a:lvl4pPr>
            <a:lvl5pPr lvl="4" rtl="0" algn="ctr">
              <a:lnSpc>
                <a:spcPct val="85000"/>
              </a:lnSpc>
              <a:spcBef>
                <a:spcPts val="0"/>
              </a:spcBef>
              <a:spcAft>
                <a:spcPts val="0"/>
              </a:spcAft>
              <a:buClr>
                <a:schemeClr val="lt1"/>
              </a:buClr>
              <a:buSzPts val="9550"/>
              <a:buNone/>
              <a:defRPr sz="9550">
                <a:solidFill>
                  <a:schemeClr val="lt1"/>
                </a:solidFill>
              </a:defRPr>
            </a:lvl5pPr>
            <a:lvl6pPr lvl="5" rtl="0" algn="ctr">
              <a:lnSpc>
                <a:spcPct val="85000"/>
              </a:lnSpc>
              <a:spcBef>
                <a:spcPts val="0"/>
              </a:spcBef>
              <a:spcAft>
                <a:spcPts val="0"/>
              </a:spcAft>
              <a:buClr>
                <a:schemeClr val="lt1"/>
              </a:buClr>
              <a:buSzPts val="9550"/>
              <a:buNone/>
              <a:defRPr sz="9550">
                <a:solidFill>
                  <a:schemeClr val="lt1"/>
                </a:solidFill>
              </a:defRPr>
            </a:lvl6pPr>
            <a:lvl7pPr lvl="6" rtl="0" algn="ctr">
              <a:lnSpc>
                <a:spcPct val="85000"/>
              </a:lnSpc>
              <a:spcBef>
                <a:spcPts val="0"/>
              </a:spcBef>
              <a:spcAft>
                <a:spcPts val="0"/>
              </a:spcAft>
              <a:buClr>
                <a:schemeClr val="lt1"/>
              </a:buClr>
              <a:buSzPts val="9550"/>
              <a:buNone/>
              <a:defRPr sz="9550">
                <a:solidFill>
                  <a:schemeClr val="lt1"/>
                </a:solidFill>
              </a:defRPr>
            </a:lvl7pPr>
            <a:lvl8pPr lvl="7" rtl="0" algn="ctr">
              <a:lnSpc>
                <a:spcPct val="85000"/>
              </a:lnSpc>
              <a:spcBef>
                <a:spcPts val="0"/>
              </a:spcBef>
              <a:spcAft>
                <a:spcPts val="0"/>
              </a:spcAft>
              <a:buClr>
                <a:schemeClr val="lt1"/>
              </a:buClr>
              <a:buSzPts val="9550"/>
              <a:buNone/>
              <a:defRPr sz="9550">
                <a:solidFill>
                  <a:schemeClr val="lt1"/>
                </a:solidFill>
              </a:defRPr>
            </a:lvl8pPr>
            <a:lvl9pPr lvl="8" rtl="0" algn="ctr">
              <a:lnSpc>
                <a:spcPct val="85000"/>
              </a:lnSpc>
              <a:spcBef>
                <a:spcPts val="0"/>
              </a:spcBef>
              <a:spcAft>
                <a:spcPts val="0"/>
              </a:spcAft>
              <a:buClr>
                <a:schemeClr val="lt1"/>
              </a:buClr>
              <a:buSzPts val="9550"/>
              <a:buNone/>
              <a:defRPr sz="9550">
                <a:solidFill>
                  <a:schemeClr val="lt1"/>
                </a:solidFill>
              </a:defRPr>
            </a:lvl9pPr>
          </a:lstStyle>
          <a:p/>
        </p:txBody>
      </p:sp>
      <p:sp>
        <p:nvSpPr>
          <p:cNvPr id="178" name="Google Shape;178;p13"/>
          <p:cNvSpPr txBox="1"/>
          <p:nvPr>
            <p:ph idx="5" type="body"/>
          </p:nvPr>
        </p:nvSpPr>
        <p:spPr>
          <a:xfrm>
            <a:off x="6707175" y="7939525"/>
            <a:ext cx="3658200" cy="2404500"/>
          </a:xfrm>
          <a:prstGeom prst="rect">
            <a:avLst/>
          </a:prstGeom>
          <a:noFill/>
          <a:ln>
            <a:noFill/>
          </a:ln>
        </p:spPr>
        <p:txBody>
          <a:bodyPr anchorCtr="0" anchor="t" bIns="0" lIns="0" spcFirstLastPara="1" rIns="0" wrap="square" tIns="0">
            <a:noAutofit/>
          </a:bodyPr>
          <a:lstStyle>
            <a:lvl1pPr indent="-352425" lvl="0" marL="457200" marR="0" rtl="0" algn="ctr">
              <a:lnSpc>
                <a:spcPct val="100000"/>
              </a:lnSpc>
              <a:spcBef>
                <a:spcPts val="640"/>
              </a:spcBef>
              <a:spcAft>
                <a:spcPts val="0"/>
              </a:spcAft>
              <a:buSzPts val="1950"/>
              <a:buChar char="•"/>
              <a:defRPr i="0" sz="1950" u="none" cap="none" strike="noStrike"/>
            </a:lvl1pPr>
            <a:lvl2pPr indent="-352425" lvl="1" marL="914400" marR="0" rtl="0" algn="ctr">
              <a:lnSpc>
                <a:spcPct val="100000"/>
              </a:lnSpc>
              <a:spcBef>
                <a:spcPts val="640"/>
              </a:spcBef>
              <a:spcAft>
                <a:spcPts val="0"/>
              </a:spcAft>
              <a:buSzPts val="1950"/>
              <a:buChar char="–"/>
              <a:defRPr i="0" sz="1950" u="none" cap="none" strike="noStrike"/>
            </a:lvl2pPr>
            <a:lvl3pPr indent="-352425" lvl="2" marL="1371600" marR="0" rtl="0" algn="ctr">
              <a:lnSpc>
                <a:spcPct val="100000"/>
              </a:lnSpc>
              <a:spcBef>
                <a:spcPts val="640"/>
              </a:spcBef>
              <a:spcAft>
                <a:spcPts val="0"/>
              </a:spcAft>
              <a:buSzPts val="1950"/>
              <a:buChar char="•"/>
              <a:defRPr i="0" sz="1950" u="none" cap="none" strike="noStrike"/>
            </a:lvl3pPr>
            <a:lvl4pPr indent="-352425" lvl="3" marL="1828800" marR="0" rtl="0" algn="ctr">
              <a:lnSpc>
                <a:spcPct val="100000"/>
              </a:lnSpc>
              <a:spcBef>
                <a:spcPts val="640"/>
              </a:spcBef>
              <a:spcAft>
                <a:spcPts val="0"/>
              </a:spcAft>
              <a:buSzPts val="1950"/>
              <a:buChar char="–"/>
              <a:defRPr i="0" sz="1950" u="none" cap="none" strike="noStrike"/>
            </a:lvl4pPr>
            <a:lvl5pPr indent="-352425" lvl="4" marL="2286000" marR="0" rtl="0" algn="ctr">
              <a:lnSpc>
                <a:spcPct val="100000"/>
              </a:lnSpc>
              <a:spcBef>
                <a:spcPts val="640"/>
              </a:spcBef>
              <a:spcAft>
                <a:spcPts val="0"/>
              </a:spcAft>
              <a:buSzPts val="1950"/>
              <a:buChar char="»"/>
              <a:defRPr i="0" sz="1950" u="none" cap="none" strike="noStrike"/>
            </a:lvl5pPr>
            <a:lvl6pPr indent="-352425" lvl="5" marL="2743200" marR="0" rtl="0" algn="ctr">
              <a:lnSpc>
                <a:spcPct val="100000"/>
              </a:lnSpc>
              <a:spcBef>
                <a:spcPts val="640"/>
              </a:spcBef>
              <a:spcAft>
                <a:spcPts val="0"/>
              </a:spcAft>
              <a:buSzPts val="1950"/>
              <a:buChar char="•"/>
              <a:defRPr i="0" sz="1950" u="none" cap="none" strike="noStrike"/>
            </a:lvl6pPr>
            <a:lvl7pPr indent="-352425" lvl="6" marL="3200400" marR="0" rtl="0" algn="ctr">
              <a:lnSpc>
                <a:spcPct val="100000"/>
              </a:lnSpc>
              <a:spcBef>
                <a:spcPts val="640"/>
              </a:spcBef>
              <a:spcAft>
                <a:spcPts val="0"/>
              </a:spcAft>
              <a:buSzPts val="1950"/>
              <a:buChar char="•"/>
              <a:defRPr i="0" sz="1950" u="none" cap="none" strike="noStrike"/>
            </a:lvl7pPr>
            <a:lvl8pPr indent="-352425" lvl="7" marL="3657600" marR="0" rtl="0" algn="ctr">
              <a:lnSpc>
                <a:spcPct val="100000"/>
              </a:lnSpc>
              <a:spcBef>
                <a:spcPts val="640"/>
              </a:spcBef>
              <a:spcAft>
                <a:spcPts val="0"/>
              </a:spcAft>
              <a:buSzPts val="1950"/>
              <a:buChar char="•"/>
              <a:defRPr i="0" sz="1950" u="none" cap="none" strike="noStrike"/>
            </a:lvl8pPr>
            <a:lvl9pPr indent="-352425" lvl="8" marL="4114800" marR="0" rtl="0" algn="ctr">
              <a:lnSpc>
                <a:spcPct val="100000"/>
              </a:lnSpc>
              <a:spcBef>
                <a:spcPts val="640"/>
              </a:spcBef>
              <a:spcAft>
                <a:spcPts val="0"/>
              </a:spcAft>
              <a:buSzPts val="1950"/>
              <a:buChar char="•"/>
              <a:defRPr i="0" sz="1950" u="none" cap="none" strike="noStrike"/>
            </a:lvl9pPr>
          </a:lstStyle>
          <a:p/>
        </p:txBody>
      </p:sp>
      <p:sp>
        <p:nvSpPr>
          <p:cNvPr id="179" name="Google Shape;179;p13"/>
          <p:cNvSpPr txBox="1"/>
          <p:nvPr>
            <p:ph idx="6" type="body"/>
          </p:nvPr>
        </p:nvSpPr>
        <p:spPr>
          <a:xfrm>
            <a:off x="12768425" y="7939525"/>
            <a:ext cx="3658200" cy="2404500"/>
          </a:xfrm>
          <a:prstGeom prst="rect">
            <a:avLst/>
          </a:prstGeom>
          <a:noFill/>
          <a:ln>
            <a:noFill/>
          </a:ln>
        </p:spPr>
        <p:txBody>
          <a:bodyPr anchorCtr="0" anchor="t" bIns="0" lIns="0" spcFirstLastPara="1" rIns="0" wrap="square" tIns="0">
            <a:noAutofit/>
          </a:bodyPr>
          <a:lstStyle>
            <a:lvl1pPr indent="-352425" lvl="0" marL="457200" marR="0" rtl="0" algn="ctr">
              <a:lnSpc>
                <a:spcPct val="100000"/>
              </a:lnSpc>
              <a:spcBef>
                <a:spcPts val="640"/>
              </a:spcBef>
              <a:spcAft>
                <a:spcPts val="0"/>
              </a:spcAft>
              <a:buSzPts val="1950"/>
              <a:buChar char="•"/>
              <a:defRPr i="0" sz="1950" u="none" cap="none" strike="noStrike"/>
            </a:lvl1pPr>
            <a:lvl2pPr indent="-352425" lvl="1" marL="914400" marR="0" rtl="0" algn="ctr">
              <a:lnSpc>
                <a:spcPct val="100000"/>
              </a:lnSpc>
              <a:spcBef>
                <a:spcPts val="640"/>
              </a:spcBef>
              <a:spcAft>
                <a:spcPts val="0"/>
              </a:spcAft>
              <a:buSzPts val="1950"/>
              <a:buChar char="–"/>
              <a:defRPr i="0" sz="1950" u="none" cap="none" strike="noStrike"/>
            </a:lvl2pPr>
            <a:lvl3pPr indent="-352425" lvl="2" marL="1371600" marR="0" rtl="0" algn="ctr">
              <a:lnSpc>
                <a:spcPct val="100000"/>
              </a:lnSpc>
              <a:spcBef>
                <a:spcPts val="640"/>
              </a:spcBef>
              <a:spcAft>
                <a:spcPts val="0"/>
              </a:spcAft>
              <a:buSzPts val="1950"/>
              <a:buChar char="•"/>
              <a:defRPr i="0" sz="1950" u="none" cap="none" strike="noStrike"/>
            </a:lvl3pPr>
            <a:lvl4pPr indent="-352425" lvl="3" marL="1828800" marR="0" rtl="0" algn="ctr">
              <a:lnSpc>
                <a:spcPct val="100000"/>
              </a:lnSpc>
              <a:spcBef>
                <a:spcPts val="640"/>
              </a:spcBef>
              <a:spcAft>
                <a:spcPts val="0"/>
              </a:spcAft>
              <a:buSzPts val="1950"/>
              <a:buChar char="–"/>
              <a:defRPr i="0" sz="1950" u="none" cap="none" strike="noStrike"/>
            </a:lvl4pPr>
            <a:lvl5pPr indent="-352425" lvl="4" marL="2286000" marR="0" rtl="0" algn="ctr">
              <a:lnSpc>
                <a:spcPct val="100000"/>
              </a:lnSpc>
              <a:spcBef>
                <a:spcPts val="640"/>
              </a:spcBef>
              <a:spcAft>
                <a:spcPts val="0"/>
              </a:spcAft>
              <a:buSzPts val="1950"/>
              <a:buChar char="»"/>
              <a:defRPr i="0" sz="1950" u="none" cap="none" strike="noStrike"/>
            </a:lvl5pPr>
            <a:lvl6pPr indent="-352425" lvl="5" marL="2743200" marR="0" rtl="0" algn="ctr">
              <a:lnSpc>
                <a:spcPct val="100000"/>
              </a:lnSpc>
              <a:spcBef>
                <a:spcPts val="640"/>
              </a:spcBef>
              <a:spcAft>
                <a:spcPts val="0"/>
              </a:spcAft>
              <a:buSzPts val="1950"/>
              <a:buChar char="•"/>
              <a:defRPr i="0" sz="1950" u="none" cap="none" strike="noStrike"/>
            </a:lvl6pPr>
            <a:lvl7pPr indent="-352425" lvl="6" marL="3200400" marR="0" rtl="0" algn="ctr">
              <a:lnSpc>
                <a:spcPct val="100000"/>
              </a:lnSpc>
              <a:spcBef>
                <a:spcPts val="640"/>
              </a:spcBef>
              <a:spcAft>
                <a:spcPts val="0"/>
              </a:spcAft>
              <a:buSzPts val="1950"/>
              <a:buChar char="•"/>
              <a:defRPr i="0" sz="1950" u="none" cap="none" strike="noStrike"/>
            </a:lvl7pPr>
            <a:lvl8pPr indent="-352425" lvl="7" marL="3657600" marR="0" rtl="0" algn="ctr">
              <a:lnSpc>
                <a:spcPct val="100000"/>
              </a:lnSpc>
              <a:spcBef>
                <a:spcPts val="640"/>
              </a:spcBef>
              <a:spcAft>
                <a:spcPts val="0"/>
              </a:spcAft>
              <a:buSzPts val="1950"/>
              <a:buChar char="•"/>
              <a:defRPr i="0" sz="1950" u="none" cap="none" strike="noStrike"/>
            </a:lvl8pPr>
            <a:lvl9pPr indent="-352425" lvl="8" marL="4114800" marR="0" rtl="0" algn="ctr">
              <a:lnSpc>
                <a:spcPct val="100000"/>
              </a:lnSpc>
              <a:spcBef>
                <a:spcPts val="640"/>
              </a:spcBef>
              <a:spcAft>
                <a:spcPts val="0"/>
              </a:spcAft>
              <a:buSzPts val="1950"/>
              <a:buChar char="•"/>
              <a:defRPr i="0" sz="1950" u="none" cap="none" strike="noStrike"/>
            </a:lvl9pPr>
          </a:lstStyle>
          <a:p/>
        </p:txBody>
      </p:sp>
      <p:sp>
        <p:nvSpPr>
          <p:cNvPr id="180" name="Google Shape;180;p13"/>
          <p:cNvSpPr txBox="1"/>
          <p:nvPr>
            <p:ph idx="7" type="subTitle"/>
          </p:nvPr>
        </p:nvSpPr>
        <p:spPr>
          <a:xfrm>
            <a:off x="1556250" y="2999500"/>
            <a:ext cx="5399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850"/>
              <a:buNone/>
              <a:defRPr b="1" sz="28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81" name="Google Shape;181;p13"/>
          <p:cNvSpPr txBox="1"/>
          <p:nvPr>
            <p:ph idx="8" type="subTitle"/>
          </p:nvPr>
        </p:nvSpPr>
        <p:spPr>
          <a:xfrm>
            <a:off x="1556250" y="3514263"/>
            <a:ext cx="5399100" cy="369300"/>
          </a:xfrm>
          <a:prstGeom prst="rect">
            <a:avLst/>
          </a:prstGeom>
        </p:spPr>
        <p:txBody>
          <a:bodyPr anchorCtr="0" anchor="ctr" bIns="0" lIns="0" spcFirstLastPara="1" rIns="0" wrap="square" tIns="0">
            <a:noAutofit/>
          </a:bodyPr>
          <a:lstStyle>
            <a:lvl1pPr lvl="0" rtl="0" algn="ctr">
              <a:spcBef>
                <a:spcPts val="640"/>
              </a:spcBef>
              <a:spcAft>
                <a:spcPts val="0"/>
              </a:spcAft>
              <a:buSzPts val="1800"/>
              <a:buNone/>
              <a:defRPr sz="18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82" name="Google Shape;182;p13"/>
          <p:cNvSpPr txBox="1"/>
          <p:nvPr>
            <p:ph idx="9" type="subTitle"/>
          </p:nvPr>
        </p:nvSpPr>
        <p:spPr>
          <a:xfrm>
            <a:off x="7728937" y="2999500"/>
            <a:ext cx="5399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850"/>
              <a:buNone/>
              <a:defRPr b="1" sz="28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83" name="Google Shape;183;p13"/>
          <p:cNvSpPr txBox="1"/>
          <p:nvPr>
            <p:ph idx="13" type="subTitle"/>
          </p:nvPr>
        </p:nvSpPr>
        <p:spPr>
          <a:xfrm>
            <a:off x="7728937" y="3514263"/>
            <a:ext cx="5399100" cy="369300"/>
          </a:xfrm>
          <a:prstGeom prst="rect">
            <a:avLst/>
          </a:prstGeom>
        </p:spPr>
        <p:txBody>
          <a:bodyPr anchorCtr="0" anchor="ctr" bIns="0" lIns="0" spcFirstLastPara="1" rIns="0" wrap="square" tIns="0">
            <a:noAutofit/>
          </a:bodyPr>
          <a:lstStyle>
            <a:lvl1pPr lvl="0" rtl="0" algn="ctr">
              <a:spcBef>
                <a:spcPts val="640"/>
              </a:spcBef>
              <a:spcAft>
                <a:spcPts val="0"/>
              </a:spcAft>
              <a:buSzPts val="1800"/>
              <a:buNone/>
              <a:defRPr sz="18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84" name="Google Shape;184;p13"/>
          <p:cNvSpPr txBox="1"/>
          <p:nvPr>
            <p:ph idx="14" type="subTitle"/>
          </p:nvPr>
        </p:nvSpPr>
        <p:spPr>
          <a:xfrm>
            <a:off x="13761420" y="2999500"/>
            <a:ext cx="5399100" cy="369300"/>
          </a:xfrm>
          <a:prstGeom prst="rect">
            <a:avLst/>
          </a:prstGeom>
        </p:spPr>
        <p:txBody>
          <a:bodyPr anchorCtr="0" anchor="ctr" bIns="0" lIns="0" spcFirstLastPara="1" rIns="0" wrap="square" tIns="0">
            <a:noAutofit/>
          </a:bodyPr>
          <a:lstStyle>
            <a:lvl1pPr lvl="0" rtl="0" algn="ctr">
              <a:spcBef>
                <a:spcPts val="640"/>
              </a:spcBef>
              <a:spcAft>
                <a:spcPts val="0"/>
              </a:spcAft>
              <a:buSzPts val="2850"/>
              <a:buNone/>
              <a:defRPr b="1" sz="28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85" name="Google Shape;185;p13"/>
          <p:cNvSpPr txBox="1"/>
          <p:nvPr>
            <p:ph idx="15" type="subTitle"/>
          </p:nvPr>
        </p:nvSpPr>
        <p:spPr>
          <a:xfrm>
            <a:off x="13761420" y="3514263"/>
            <a:ext cx="5399100" cy="369300"/>
          </a:xfrm>
          <a:prstGeom prst="rect">
            <a:avLst/>
          </a:prstGeom>
        </p:spPr>
        <p:txBody>
          <a:bodyPr anchorCtr="0" anchor="ctr" bIns="0" lIns="0" spcFirstLastPara="1" rIns="0" wrap="square" tIns="0">
            <a:noAutofit/>
          </a:bodyPr>
          <a:lstStyle>
            <a:lvl1pPr lvl="0" rtl="0" algn="ctr">
              <a:spcBef>
                <a:spcPts val="640"/>
              </a:spcBef>
              <a:spcAft>
                <a:spcPts val="0"/>
              </a:spcAft>
              <a:buSzPts val="1800"/>
              <a:buNone/>
              <a:defRPr sz="18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86" name="Google Shape;186;p13"/>
          <p:cNvSpPr txBox="1"/>
          <p:nvPr>
            <p:ph idx="16" type="subTitle"/>
          </p:nvPr>
        </p:nvSpPr>
        <p:spPr>
          <a:xfrm>
            <a:off x="1272725" y="6910000"/>
            <a:ext cx="2404500" cy="369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2150"/>
              <a:buNone/>
              <a:defRPr sz="2150">
                <a:solidFill>
                  <a:schemeClr val="lt1"/>
                </a:solidFill>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87" name="Google Shape;187;p13"/>
          <p:cNvSpPr txBox="1"/>
          <p:nvPr>
            <p:ph idx="17" type="subTitle"/>
          </p:nvPr>
        </p:nvSpPr>
        <p:spPr>
          <a:xfrm>
            <a:off x="7334050" y="6910000"/>
            <a:ext cx="2404500" cy="369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2150"/>
              <a:buNone/>
              <a:defRPr sz="2150">
                <a:solidFill>
                  <a:schemeClr val="lt1"/>
                </a:solidFill>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88" name="Google Shape;188;p13"/>
          <p:cNvSpPr txBox="1"/>
          <p:nvPr>
            <p:ph idx="18" type="subTitle"/>
          </p:nvPr>
        </p:nvSpPr>
        <p:spPr>
          <a:xfrm>
            <a:off x="13395375" y="6910000"/>
            <a:ext cx="2404500" cy="369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2150"/>
              <a:buNone/>
              <a:defRPr sz="2150">
                <a:solidFill>
                  <a:schemeClr val="lt1"/>
                </a:solidFill>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189" name="Shape 189"/>
        <p:cNvGrpSpPr/>
        <p:nvPr/>
      </p:nvGrpSpPr>
      <p:grpSpPr>
        <a:xfrm>
          <a:off x="0" y="0"/>
          <a:ext cx="0" cy="0"/>
          <a:chOff x="0" y="0"/>
          <a:chExt cx="0" cy="0"/>
        </a:xfrm>
      </p:grpSpPr>
      <p:sp>
        <p:nvSpPr>
          <p:cNvPr id="190" name="Google Shape;190;p14"/>
          <p:cNvSpPr/>
          <p:nvPr/>
        </p:nvSpPr>
        <p:spPr>
          <a:xfrm>
            <a:off x="10339450" y="8092675"/>
            <a:ext cx="3731100" cy="1165500"/>
          </a:xfrm>
          <a:prstGeom prst="roundRect">
            <a:avLst>
              <a:gd fmla="val 50000" name="adj"/>
            </a:avLst>
          </a:prstGeom>
          <a:noFill/>
          <a:ln cap="flat" cmpd="sng" w="76200">
            <a:solidFill>
              <a:srgbClr val="0DBB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1" name="Google Shape;191;p14"/>
          <p:cNvSpPr/>
          <p:nvPr/>
        </p:nvSpPr>
        <p:spPr>
          <a:xfrm>
            <a:off x="10505925" y="8238350"/>
            <a:ext cx="3398400" cy="874200"/>
          </a:xfrm>
          <a:prstGeom prst="roundRect">
            <a:avLst>
              <a:gd fmla="val 50000" name="adj"/>
            </a:avLst>
          </a:prstGeom>
          <a:solidFill>
            <a:srgbClr val="0DBB8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92" name="Google Shape;192;p14"/>
          <p:cNvSpPr txBox="1"/>
          <p:nvPr>
            <p:ph idx="1" type="subTitle"/>
          </p:nvPr>
        </p:nvSpPr>
        <p:spPr>
          <a:xfrm>
            <a:off x="10567500" y="8427300"/>
            <a:ext cx="3097800" cy="369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3150"/>
              <a:buNone/>
              <a:defRPr b="1" sz="3150">
                <a:solidFill>
                  <a:schemeClr val="lt1"/>
                </a:solidFill>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193" name="Google Shape;193;p14"/>
          <p:cNvSpPr txBox="1"/>
          <p:nvPr>
            <p:ph type="title"/>
          </p:nvPr>
        </p:nvSpPr>
        <p:spPr>
          <a:xfrm>
            <a:off x="6953850" y="1093375"/>
            <a:ext cx="10502400" cy="1841400"/>
          </a:xfrm>
          <a:prstGeom prst="rect">
            <a:avLst/>
          </a:prstGeom>
          <a:noFill/>
          <a:ln>
            <a:noFill/>
          </a:ln>
        </p:spPr>
        <p:txBody>
          <a:bodyPr anchorCtr="0" anchor="t" bIns="0" lIns="0" spcFirstLastPara="1" rIns="0" wrap="square" tIns="0">
            <a:noAutofit/>
          </a:bodyPr>
          <a:lstStyle>
            <a:lvl1pPr lvl="0" marR="0" rtl="0" algn="ctr">
              <a:lnSpc>
                <a:spcPct val="85000"/>
              </a:lnSpc>
              <a:spcBef>
                <a:spcPts val="0"/>
              </a:spcBef>
              <a:spcAft>
                <a:spcPts val="0"/>
              </a:spcAft>
              <a:buClr>
                <a:srgbClr val="0DBB89"/>
              </a:buClr>
              <a:buSzPts val="11900"/>
              <a:buFont typeface="Alata"/>
              <a:buNone/>
              <a:defRPr i="0" sz="11900" u="none" cap="none" strike="noStrike">
                <a:solidFill>
                  <a:srgbClr val="0DBB89"/>
                </a:solidFill>
                <a:latin typeface="Alata"/>
                <a:ea typeface="Alata"/>
                <a:cs typeface="Alata"/>
                <a:sym typeface="Alata"/>
              </a:defRPr>
            </a:lvl1pPr>
            <a:lvl2pPr lvl="1" rtl="0" algn="ctr">
              <a:lnSpc>
                <a:spcPct val="85000"/>
              </a:lnSpc>
              <a:spcBef>
                <a:spcPts val="0"/>
              </a:spcBef>
              <a:spcAft>
                <a:spcPts val="0"/>
              </a:spcAft>
              <a:buSzPts val="1400"/>
              <a:buNone/>
              <a:defRPr sz="1800"/>
            </a:lvl2pPr>
            <a:lvl3pPr lvl="2" rtl="0" algn="ctr">
              <a:lnSpc>
                <a:spcPct val="85000"/>
              </a:lnSpc>
              <a:spcBef>
                <a:spcPts val="0"/>
              </a:spcBef>
              <a:spcAft>
                <a:spcPts val="0"/>
              </a:spcAft>
              <a:buSzPts val="1400"/>
              <a:buNone/>
              <a:defRPr sz="1800"/>
            </a:lvl3pPr>
            <a:lvl4pPr lvl="3" rtl="0" algn="ctr">
              <a:lnSpc>
                <a:spcPct val="85000"/>
              </a:lnSpc>
              <a:spcBef>
                <a:spcPts val="0"/>
              </a:spcBef>
              <a:spcAft>
                <a:spcPts val="0"/>
              </a:spcAft>
              <a:buSzPts val="1400"/>
              <a:buNone/>
              <a:defRPr sz="1800"/>
            </a:lvl4pPr>
            <a:lvl5pPr lvl="4" rtl="0" algn="ctr">
              <a:lnSpc>
                <a:spcPct val="85000"/>
              </a:lnSpc>
              <a:spcBef>
                <a:spcPts val="0"/>
              </a:spcBef>
              <a:spcAft>
                <a:spcPts val="0"/>
              </a:spcAft>
              <a:buSzPts val="1400"/>
              <a:buNone/>
              <a:defRPr sz="1800"/>
            </a:lvl5pPr>
            <a:lvl6pPr lvl="5" rtl="0" algn="ctr">
              <a:lnSpc>
                <a:spcPct val="85000"/>
              </a:lnSpc>
              <a:spcBef>
                <a:spcPts val="0"/>
              </a:spcBef>
              <a:spcAft>
                <a:spcPts val="0"/>
              </a:spcAft>
              <a:buSzPts val="1400"/>
              <a:buNone/>
              <a:defRPr sz="1800"/>
            </a:lvl6pPr>
            <a:lvl7pPr lvl="6" rtl="0" algn="ctr">
              <a:lnSpc>
                <a:spcPct val="85000"/>
              </a:lnSpc>
              <a:spcBef>
                <a:spcPts val="0"/>
              </a:spcBef>
              <a:spcAft>
                <a:spcPts val="0"/>
              </a:spcAft>
              <a:buSzPts val="1400"/>
              <a:buNone/>
              <a:defRPr sz="1800"/>
            </a:lvl7pPr>
            <a:lvl8pPr lvl="7" rtl="0" algn="ctr">
              <a:lnSpc>
                <a:spcPct val="85000"/>
              </a:lnSpc>
              <a:spcBef>
                <a:spcPts val="0"/>
              </a:spcBef>
              <a:spcAft>
                <a:spcPts val="0"/>
              </a:spcAft>
              <a:buSzPts val="1400"/>
              <a:buNone/>
              <a:defRPr sz="1800"/>
            </a:lvl8pPr>
            <a:lvl9pPr lvl="8" rtl="0" algn="ctr">
              <a:lnSpc>
                <a:spcPct val="85000"/>
              </a:lnSpc>
              <a:spcBef>
                <a:spcPts val="0"/>
              </a:spcBef>
              <a:spcAft>
                <a:spcPts val="0"/>
              </a:spcAft>
              <a:buSzPts val="1400"/>
              <a:buNone/>
              <a:defRPr sz="1800"/>
            </a:lvl9pPr>
          </a:lstStyle>
          <a:p/>
        </p:txBody>
      </p:sp>
      <p:sp>
        <p:nvSpPr>
          <p:cNvPr id="194" name="Google Shape;194;p14"/>
          <p:cNvSpPr txBox="1"/>
          <p:nvPr>
            <p:ph idx="2" type="subTitle"/>
          </p:nvPr>
        </p:nvSpPr>
        <p:spPr>
          <a:xfrm>
            <a:off x="6825275" y="2863075"/>
            <a:ext cx="10759500" cy="369300"/>
          </a:xfrm>
          <a:prstGeom prst="rect">
            <a:avLst/>
          </a:prstGeom>
        </p:spPr>
        <p:txBody>
          <a:bodyPr anchorCtr="0" anchor="ctr" bIns="0" lIns="0" spcFirstLastPara="1" rIns="0" wrap="square" tIns="0">
            <a:noAutofit/>
          </a:bodyPr>
          <a:lstStyle>
            <a:lvl1pPr lvl="0" rtl="0" algn="ctr">
              <a:spcBef>
                <a:spcPts val="640"/>
              </a:spcBef>
              <a:spcAft>
                <a:spcPts val="0"/>
              </a:spcAft>
              <a:buSzPts val="3800"/>
              <a:buNone/>
              <a:defRPr sz="3800"/>
            </a:lvl1pPr>
            <a:lvl2pPr lvl="1" rtl="0" algn="ctr">
              <a:spcBef>
                <a:spcPts val="560"/>
              </a:spcBef>
              <a:spcAft>
                <a:spcPts val="0"/>
              </a:spcAft>
              <a:buClr>
                <a:schemeClr val="lt1"/>
              </a:buClr>
              <a:buSzPts val="3800"/>
              <a:buNone/>
              <a:defRPr sz="3800">
                <a:solidFill>
                  <a:schemeClr val="lt1"/>
                </a:solidFill>
              </a:defRPr>
            </a:lvl2pPr>
            <a:lvl3pPr lvl="2" rtl="0" algn="ctr">
              <a:spcBef>
                <a:spcPts val="480"/>
              </a:spcBef>
              <a:spcAft>
                <a:spcPts val="0"/>
              </a:spcAft>
              <a:buClr>
                <a:schemeClr val="lt1"/>
              </a:buClr>
              <a:buSzPts val="3800"/>
              <a:buNone/>
              <a:defRPr sz="3800">
                <a:solidFill>
                  <a:schemeClr val="lt1"/>
                </a:solidFill>
              </a:defRPr>
            </a:lvl3pPr>
            <a:lvl4pPr lvl="3" rtl="0" algn="ctr">
              <a:spcBef>
                <a:spcPts val="400"/>
              </a:spcBef>
              <a:spcAft>
                <a:spcPts val="0"/>
              </a:spcAft>
              <a:buClr>
                <a:schemeClr val="lt1"/>
              </a:buClr>
              <a:buSzPts val="3800"/>
              <a:buNone/>
              <a:defRPr sz="3800">
                <a:solidFill>
                  <a:schemeClr val="lt1"/>
                </a:solidFill>
              </a:defRPr>
            </a:lvl4pPr>
            <a:lvl5pPr lvl="4" rtl="0" algn="ctr">
              <a:spcBef>
                <a:spcPts val="400"/>
              </a:spcBef>
              <a:spcAft>
                <a:spcPts val="0"/>
              </a:spcAft>
              <a:buClr>
                <a:schemeClr val="lt1"/>
              </a:buClr>
              <a:buSzPts val="3800"/>
              <a:buNone/>
              <a:defRPr sz="3800">
                <a:solidFill>
                  <a:schemeClr val="lt1"/>
                </a:solidFill>
              </a:defRPr>
            </a:lvl5pPr>
            <a:lvl6pPr lvl="5" rtl="0" algn="ctr">
              <a:spcBef>
                <a:spcPts val="400"/>
              </a:spcBef>
              <a:spcAft>
                <a:spcPts val="0"/>
              </a:spcAft>
              <a:buClr>
                <a:schemeClr val="lt1"/>
              </a:buClr>
              <a:buSzPts val="3800"/>
              <a:buNone/>
              <a:defRPr sz="3800">
                <a:solidFill>
                  <a:schemeClr val="lt1"/>
                </a:solidFill>
              </a:defRPr>
            </a:lvl6pPr>
            <a:lvl7pPr lvl="6" rtl="0" algn="ctr">
              <a:spcBef>
                <a:spcPts val="400"/>
              </a:spcBef>
              <a:spcAft>
                <a:spcPts val="0"/>
              </a:spcAft>
              <a:buClr>
                <a:schemeClr val="lt1"/>
              </a:buClr>
              <a:buSzPts val="3800"/>
              <a:buNone/>
              <a:defRPr sz="3800">
                <a:solidFill>
                  <a:schemeClr val="lt1"/>
                </a:solidFill>
              </a:defRPr>
            </a:lvl7pPr>
            <a:lvl8pPr lvl="7" rtl="0" algn="ctr">
              <a:spcBef>
                <a:spcPts val="400"/>
              </a:spcBef>
              <a:spcAft>
                <a:spcPts val="0"/>
              </a:spcAft>
              <a:buClr>
                <a:schemeClr val="lt1"/>
              </a:buClr>
              <a:buSzPts val="3800"/>
              <a:buNone/>
              <a:defRPr sz="3800">
                <a:solidFill>
                  <a:schemeClr val="lt1"/>
                </a:solidFill>
              </a:defRPr>
            </a:lvl8pPr>
            <a:lvl9pPr lvl="8" rtl="0" algn="ctr">
              <a:spcBef>
                <a:spcPts val="400"/>
              </a:spcBef>
              <a:spcAft>
                <a:spcPts val="0"/>
              </a:spcAft>
              <a:buClr>
                <a:schemeClr val="lt1"/>
              </a:buClr>
              <a:buSzPts val="3800"/>
              <a:buNone/>
              <a:defRPr sz="3800">
                <a:solidFill>
                  <a:schemeClr val="lt1"/>
                </a:solidFill>
              </a:defRPr>
            </a:lvl9pPr>
          </a:lstStyle>
          <a:p/>
        </p:txBody>
      </p:sp>
      <p:sp>
        <p:nvSpPr>
          <p:cNvPr id="195" name="Google Shape;195;p14"/>
          <p:cNvSpPr/>
          <p:nvPr>
            <p:ph idx="3" type="pic"/>
          </p:nvPr>
        </p:nvSpPr>
        <p:spPr>
          <a:xfrm>
            <a:off x="0" y="0"/>
            <a:ext cx="6151200" cy="10287000"/>
          </a:xfrm>
          <a:prstGeom prst="rect">
            <a:avLst/>
          </a:prstGeom>
          <a:noFill/>
          <a:ln>
            <a:noFill/>
          </a:ln>
        </p:spPr>
      </p:sp>
      <p:sp>
        <p:nvSpPr>
          <p:cNvPr id="196" name="Google Shape;196;p14"/>
          <p:cNvSpPr/>
          <p:nvPr/>
        </p:nvSpPr>
        <p:spPr>
          <a:xfrm>
            <a:off x="11091344" y="4338145"/>
            <a:ext cx="2227258" cy="1190571"/>
          </a:xfrm>
          <a:custGeom>
            <a:rect b="b" l="l" r="r" t="t"/>
            <a:pathLst>
              <a:path extrusionOk="0" h="1190571" w="2227258">
                <a:moveTo>
                  <a:pt x="0" y="0"/>
                </a:moveTo>
                <a:lnTo>
                  <a:pt x="2227259" y="0"/>
                </a:lnTo>
                <a:lnTo>
                  <a:pt x="2227259" y="1190571"/>
                </a:lnTo>
                <a:lnTo>
                  <a:pt x="0" y="1190571"/>
                </a:lnTo>
                <a:lnTo>
                  <a:pt x="0" y="0"/>
                </a:lnTo>
                <a:close/>
              </a:path>
            </a:pathLst>
          </a:custGeom>
          <a:blipFill rotWithShape="1">
            <a:blip r:embed="rId2">
              <a:alphaModFix/>
            </a:blip>
            <a:stretch>
              <a:fillRect b="0" l="0" r="0" t="0"/>
            </a:stretch>
          </a:blipFill>
          <a:ln>
            <a:noFill/>
          </a:ln>
        </p:spPr>
      </p:sp>
      <p:sp>
        <p:nvSpPr>
          <p:cNvPr id="197" name="Google Shape;197;p14"/>
          <p:cNvSpPr txBox="1"/>
          <p:nvPr>
            <p:ph idx="4" type="body"/>
          </p:nvPr>
        </p:nvSpPr>
        <p:spPr>
          <a:xfrm>
            <a:off x="7393175" y="6159500"/>
            <a:ext cx="9623700" cy="1623000"/>
          </a:xfrm>
          <a:prstGeom prst="rect">
            <a:avLst/>
          </a:prstGeom>
          <a:noFill/>
          <a:ln>
            <a:noFill/>
          </a:ln>
        </p:spPr>
        <p:txBody>
          <a:bodyPr anchorCtr="0" anchor="t" bIns="0" lIns="0" spcFirstLastPara="1" rIns="0" wrap="square" tIns="0">
            <a:noAutofit/>
          </a:bodyPr>
          <a:lstStyle>
            <a:lvl1pPr indent="-403225" lvl="0" marL="457200" marR="0" rtl="0" algn="ctr">
              <a:lnSpc>
                <a:spcPct val="100000"/>
              </a:lnSpc>
              <a:spcBef>
                <a:spcPts val="640"/>
              </a:spcBef>
              <a:spcAft>
                <a:spcPts val="0"/>
              </a:spcAft>
              <a:buSzPts val="2750"/>
              <a:buChar char="•"/>
              <a:defRPr i="0" sz="2750" u="none" cap="none" strike="noStrike"/>
            </a:lvl1pPr>
            <a:lvl2pPr indent="-403225" lvl="1" marL="914400" marR="0" rtl="0" algn="ctr">
              <a:lnSpc>
                <a:spcPct val="100000"/>
              </a:lnSpc>
              <a:spcBef>
                <a:spcPts val="640"/>
              </a:spcBef>
              <a:spcAft>
                <a:spcPts val="0"/>
              </a:spcAft>
              <a:buSzPts val="2750"/>
              <a:buChar char="–"/>
              <a:defRPr i="0" sz="2750" u="none" cap="none" strike="noStrike"/>
            </a:lvl2pPr>
            <a:lvl3pPr indent="-403225" lvl="2" marL="1371600" marR="0" rtl="0" algn="ctr">
              <a:lnSpc>
                <a:spcPct val="100000"/>
              </a:lnSpc>
              <a:spcBef>
                <a:spcPts val="640"/>
              </a:spcBef>
              <a:spcAft>
                <a:spcPts val="0"/>
              </a:spcAft>
              <a:buSzPts val="2750"/>
              <a:buChar char="•"/>
              <a:defRPr i="0" sz="2750" u="none" cap="none" strike="noStrike"/>
            </a:lvl3pPr>
            <a:lvl4pPr indent="-403225" lvl="3" marL="1828800" marR="0" rtl="0" algn="ctr">
              <a:lnSpc>
                <a:spcPct val="100000"/>
              </a:lnSpc>
              <a:spcBef>
                <a:spcPts val="640"/>
              </a:spcBef>
              <a:spcAft>
                <a:spcPts val="0"/>
              </a:spcAft>
              <a:buSzPts val="2750"/>
              <a:buChar char="–"/>
              <a:defRPr i="0" sz="2750" u="none" cap="none" strike="noStrike"/>
            </a:lvl4pPr>
            <a:lvl5pPr indent="-403225" lvl="4" marL="2286000" marR="0" rtl="0" algn="ctr">
              <a:lnSpc>
                <a:spcPct val="100000"/>
              </a:lnSpc>
              <a:spcBef>
                <a:spcPts val="640"/>
              </a:spcBef>
              <a:spcAft>
                <a:spcPts val="0"/>
              </a:spcAft>
              <a:buSzPts val="2750"/>
              <a:buChar char="»"/>
              <a:defRPr i="0" sz="2750" u="none" cap="none" strike="noStrike"/>
            </a:lvl5pPr>
            <a:lvl6pPr indent="-403225" lvl="5" marL="2743200" marR="0" rtl="0" algn="ctr">
              <a:lnSpc>
                <a:spcPct val="100000"/>
              </a:lnSpc>
              <a:spcBef>
                <a:spcPts val="640"/>
              </a:spcBef>
              <a:spcAft>
                <a:spcPts val="0"/>
              </a:spcAft>
              <a:buSzPts val="2750"/>
              <a:buChar char="•"/>
              <a:defRPr i="0" sz="2750" u="none" cap="none" strike="noStrike"/>
            </a:lvl6pPr>
            <a:lvl7pPr indent="-403225" lvl="6" marL="3200400" marR="0" rtl="0" algn="ctr">
              <a:lnSpc>
                <a:spcPct val="100000"/>
              </a:lnSpc>
              <a:spcBef>
                <a:spcPts val="640"/>
              </a:spcBef>
              <a:spcAft>
                <a:spcPts val="0"/>
              </a:spcAft>
              <a:buSzPts val="2750"/>
              <a:buChar char="•"/>
              <a:defRPr i="0" sz="2750" u="none" cap="none" strike="noStrike"/>
            </a:lvl7pPr>
            <a:lvl8pPr indent="-403225" lvl="7" marL="3657600" marR="0" rtl="0" algn="ctr">
              <a:lnSpc>
                <a:spcPct val="100000"/>
              </a:lnSpc>
              <a:spcBef>
                <a:spcPts val="640"/>
              </a:spcBef>
              <a:spcAft>
                <a:spcPts val="0"/>
              </a:spcAft>
              <a:buSzPts val="2750"/>
              <a:buChar char="•"/>
              <a:defRPr i="0" sz="2750" u="none" cap="none" strike="noStrike"/>
            </a:lvl8pPr>
            <a:lvl9pPr indent="-403225" lvl="8" marL="4114800" marR="0" rtl="0" algn="ctr">
              <a:lnSpc>
                <a:spcPct val="100000"/>
              </a:lnSpc>
              <a:spcBef>
                <a:spcPts val="640"/>
              </a:spcBef>
              <a:spcAft>
                <a:spcPts val="0"/>
              </a:spcAft>
              <a:buSzPts val="2750"/>
              <a:buChar char="•"/>
              <a:defRPr i="0" sz="2750" u="none" cap="none" strike="noStrike"/>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spTree>
      <p:nvGrpSpPr>
        <p:cNvPr id="198" name="Shape 198"/>
        <p:cNvGrpSpPr/>
        <p:nvPr/>
      </p:nvGrpSpPr>
      <p:grpSpPr>
        <a:xfrm>
          <a:off x="0" y="0"/>
          <a:ext cx="0" cy="0"/>
          <a:chOff x="0" y="0"/>
          <a:chExt cx="0" cy="0"/>
        </a:xfrm>
      </p:grpSpPr>
      <p:sp>
        <p:nvSpPr>
          <p:cNvPr id="199" name="Google Shape;199;p15"/>
          <p:cNvSpPr/>
          <p:nvPr/>
        </p:nvSpPr>
        <p:spPr>
          <a:xfrm rot="10800000">
            <a:off x="5027979" y="-5969573"/>
            <a:ext cx="7219838" cy="7422263"/>
          </a:xfrm>
          <a:custGeom>
            <a:rect b="b" l="l" r="r" t="t"/>
            <a:pathLst>
              <a:path extrusionOk="0" h="7422263" w="7219838">
                <a:moveTo>
                  <a:pt x="7219838" y="7422263"/>
                </a:moveTo>
                <a:lnTo>
                  <a:pt x="0" y="7422263"/>
                </a:lnTo>
                <a:lnTo>
                  <a:pt x="0" y="0"/>
                </a:lnTo>
                <a:lnTo>
                  <a:pt x="7219838" y="0"/>
                </a:lnTo>
                <a:lnTo>
                  <a:pt x="7219838" y="7422263"/>
                </a:lnTo>
                <a:close/>
              </a:path>
            </a:pathLst>
          </a:custGeom>
          <a:blipFill rotWithShape="1">
            <a:blip r:embed="rId2">
              <a:alphaModFix/>
            </a:blip>
            <a:stretch>
              <a:fillRect b="0" l="0" r="0" t="0"/>
            </a:stretch>
          </a:blipFill>
          <a:ln>
            <a:noFill/>
          </a:ln>
        </p:spPr>
      </p:sp>
      <p:sp>
        <p:nvSpPr>
          <p:cNvPr id="200" name="Google Shape;200;p15"/>
          <p:cNvSpPr txBox="1"/>
          <p:nvPr>
            <p:ph type="title"/>
          </p:nvPr>
        </p:nvSpPr>
        <p:spPr>
          <a:xfrm>
            <a:off x="1349700" y="1017175"/>
            <a:ext cx="15588600" cy="1212600"/>
          </a:xfrm>
          <a:prstGeom prst="rect">
            <a:avLst/>
          </a:prstGeom>
          <a:noFill/>
          <a:ln>
            <a:noFill/>
          </a:ln>
        </p:spPr>
        <p:txBody>
          <a:bodyPr anchorCtr="0" anchor="t" bIns="0" lIns="0" spcFirstLastPara="1" rIns="0" wrap="square" tIns="0">
            <a:noAutofit/>
          </a:bodyPr>
          <a:lstStyle>
            <a:lvl1pPr lvl="0" marR="0" rtl="0">
              <a:lnSpc>
                <a:spcPct val="85000"/>
              </a:lnSpc>
              <a:spcBef>
                <a:spcPts val="0"/>
              </a:spcBef>
              <a:spcAft>
                <a:spcPts val="0"/>
              </a:spcAft>
              <a:buClr>
                <a:srgbClr val="0DBB89"/>
              </a:buClr>
              <a:buSzPts val="9200"/>
              <a:buFont typeface="Alata"/>
              <a:buNone/>
              <a:defRPr i="0" sz="9200" u="none" cap="none" strike="noStrike">
                <a:solidFill>
                  <a:srgbClr val="0DBB89"/>
                </a:solidFill>
                <a:latin typeface="Alata"/>
                <a:ea typeface="Alata"/>
                <a:cs typeface="Alata"/>
                <a:sym typeface="Alata"/>
              </a:defRPr>
            </a:lvl1pPr>
            <a:lvl2pPr lvl="1" rtl="0">
              <a:lnSpc>
                <a:spcPct val="85000"/>
              </a:lnSpc>
              <a:spcBef>
                <a:spcPts val="0"/>
              </a:spcBef>
              <a:spcAft>
                <a:spcPts val="0"/>
              </a:spcAft>
              <a:buSzPts val="1400"/>
              <a:buNone/>
              <a:defRPr sz="1800"/>
            </a:lvl2pPr>
            <a:lvl3pPr lvl="2" rtl="0">
              <a:lnSpc>
                <a:spcPct val="85000"/>
              </a:lnSpc>
              <a:spcBef>
                <a:spcPts val="0"/>
              </a:spcBef>
              <a:spcAft>
                <a:spcPts val="0"/>
              </a:spcAft>
              <a:buSzPts val="1400"/>
              <a:buNone/>
              <a:defRPr sz="1800"/>
            </a:lvl3pPr>
            <a:lvl4pPr lvl="3" rtl="0">
              <a:lnSpc>
                <a:spcPct val="85000"/>
              </a:lnSpc>
              <a:spcBef>
                <a:spcPts val="0"/>
              </a:spcBef>
              <a:spcAft>
                <a:spcPts val="0"/>
              </a:spcAft>
              <a:buSzPts val="1400"/>
              <a:buNone/>
              <a:defRPr sz="1800"/>
            </a:lvl4pPr>
            <a:lvl5pPr lvl="4" rtl="0">
              <a:lnSpc>
                <a:spcPct val="85000"/>
              </a:lnSpc>
              <a:spcBef>
                <a:spcPts val="0"/>
              </a:spcBef>
              <a:spcAft>
                <a:spcPts val="0"/>
              </a:spcAft>
              <a:buSzPts val="1400"/>
              <a:buNone/>
              <a:defRPr sz="1800"/>
            </a:lvl5pPr>
            <a:lvl6pPr lvl="5" rtl="0">
              <a:lnSpc>
                <a:spcPct val="85000"/>
              </a:lnSpc>
              <a:spcBef>
                <a:spcPts val="0"/>
              </a:spcBef>
              <a:spcAft>
                <a:spcPts val="0"/>
              </a:spcAft>
              <a:buSzPts val="1400"/>
              <a:buNone/>
              <a:defRPr sz="1800"/>
            </a:lvl6pPr>
            <a:lvl7pPr lvl="6" rtl="0">
              <a:lnSpc>
                <a:spcPct val="85000"/>
              </a:lnSpc>
              <a:spcBef>
                <a:spcPts val="0"/>
              </a:spcBef>
              <a:spcAft>
                <a:spcPts val="0"/>
              </a:spcAft>
              <a:buSzPts val="1400"/>
              <a:buNone/>
              <a:defRPr sz="1800"/>
            </a:lvl7pPr>
            <a:lvl8pPr lvl="7" rtl="0">
              <a:lnSpc>
                <a:spcPct val="85000"/>
              </a:lnSpc>
              <a:spcBef>
                <a:spcPts val="0"/>
              </a:spcBef>
              <a:spcAft>
                <a:spcPts val="0"/>
              </a:spcAft>
              <a:buSzPts val="1400"/>
              <a:buNone/>
              <a:defRPr sz="1800"/>
            </a:lvl8pPr>
            <a:lvl9pPr lvl="8" rtl="0">
              <a:lnSpc>
                <a:spcPct val="85000"/>
              </a:lnSpc>
              <a:spcBef>
                <a:spcPts val="0"/>
              </a:spcBef>
              <a:spcAft>
                <a:spcPts val="0"/>
              </a:spcAft>
              <a:buSzPts val="1400"/>
              <a:buNone/>
              <a:defRPr sz="1800"/>
            </a:lvl9pPr>
          </a:lstStyle>
          <a:p/>
        </p:txBody>
      </p:sp>
      <p:sp>
        <p:nvSpPr>
          <p:cNvPr id="201" name="Google Shape;201;p15"/>
          <p:cNvSpPr/>
          <p:nvPr/>
        </p:nvSpPr>
        <p:spPr>
          <a:xfrm>
            <a:off x="0" y="2886777"/>
            <a:ext cx="7219838" cy="7422263"/>
          </a:xfrm>
          <a:custGeom>
            <a:rect b="b" l="l" r="r" t="t"/>
            <a:pathLst>
              <a:path extrusionOk="0" h="7422263" w="7219838">
                <a:moveTo>
                  <a:pt x="0" y="0"/>
                </a:moveTo>
                <a:lnTo>
                  <a:pt x="7219838" y="0"/>
                </a:lnTo>
                <a:lnTo>
                  <a:pt x="7219838" y="7422263"/>
                </a:lnTo>
                <a:lnTo>
                  <a:pt x="0" y="7422263"/>
                </a:lnTo>
                <a:lnTo>
                  <a:pt x="0" y="0"/>
                </a:lnTo>
                <a:close/>
              </a:path>
            </a:pathLst>
          </a:custGeom>
          <a:blipFill rotWithShape="1">
            <a:blip r:embed="rId2">
              <a:alphaModFix/>
            </a:blip>
            <a:stretch>
              <a:fillRect b="0" l="0" r="0" t="0"/>
            </a:stretch>
          </a:blipFill>
          <a:ln>
            <a:noFill/>
          </a:ln>
        </p:spPr>
      </p:sp>
      <p:sp>
        <p:nvSpPr>
          <p:cNvPr id="202" name="Google Shape;202;p15"/>
          <p:cNvSpPr txBox="1"/>
          <p:nvPr/>
        </p:nvSpPr>
        <p:spPr>
          <a:xfrm>
            <a:off x="1504431" y="4117922"/>
            <a:ext cx="3265800" cy="646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14110F"/>
                </a:solidFill>
                <a:latin typeface="Lato"/>
                <a:ea typeface="Lato"/>
                <a:cs typeface="Lato"/>
                <a:sym typeface="Lato"/>
              </a:rPr>
              <a:t>Project 1</a:t>
            </a:r>
            <a:endParaRPr/>
          </a:p>
        </p:txBody>
      </p:sp>
      <p:sp>
        <p:nvSpPr>
          <p:cNvPr id="203" name="Google Shape;203;p15"/>
          <p:cNvSpPr txBox="1"/>
          <p:nvPr/>
        </p:nvSpPr>
        <p:spPr>
          <a:xfrm>
            <a:off x="1504431" y="6296420"/>
            <a:ext cx="3265800" cy="646200"/>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0" i="0" lang="en-US" sz="4199" u="none" cap="none" strike="noStrike">
                <a:solidFill>
                  <a:srgbClr val="14110F"/>
                </a:solidFill>
                <a:latin typeface="Lato"/>
                <a:ea typeface="Lato"/>
                <a:cs typeface="Lato"/>
                <a:sym typeface="Lato"/>
              </a:rPr>
              <a:t>Project 2</a:t>
            </a:r>
            <a:endParaRPr/>
          </a:p>
        </p:txBody>
      </p:sp>
      <p:sp>
        <p:nvSpPr>
          <p:cNvPr id="204" name="Google Shape;204;p15"/>
          <p:cNvSpPr txBox="1"/>
          <p:nvPr/>
        </p:nvSpPr>
        <p:spPr>
          <a:xfrm>
            <a:off x="1504431" y="8456466"/>
            <a:ext cx="3265800" cy="646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14110F"/>
                </a:solidFill>
                <a:latin typeface="Lato"/>
                <a:ea typeface="Lato"/>
                <a:cs typeface="Lato"/>
                <a:sym typeface="Lato"/>
              </a:rPr>
              <a:t>Project 3</a:t>
            </a:r>
            <a:endParaRPr/>
          </a:p>
        </p:txBody>
      </p:sp>
      <p:sp>
        <p:nvSpPr>
          <p:cNvPr id="205" name="Google Shape;205;p15"/>
          <p:cNvSpPr txBox="1"/>
          <p:nvPr/>
        </p:nvSpPr>
        <p:spPr>
          <a:xfrm>
            <a:off x="15036671" y="2681354"/>
            <a:ext cx="2222700" cy="3078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US" sz="1999" u="none" cap="none" strike="noStrike">
                <a:solidFill>
                  <a:srgbClr val="0DBB89"/>
                </a:solidFill>
                <a:latin typeface="Lato"/>
                <a:ea typeface="Lato"/>
                <a:cs typeface="Lato"/>
                <a:sym typeface="Lato"/>
              </a:rPr>
              <a:t>Timeline</a:t>
            </a:r>
            <a:endParaRPr/>
          </a:p>
        </p:txBody>
      </p:sp>
      <p:sp>
        <p:nvSpPr>
          <p:cNvPr id="206" name="Google Shape;206;p15"/>
          <p:cNvSpPr txBox="1"/>
          <p:nvPr/>
        </p:nvSpPr>
        <p:spPr>
          <a:xfrm>
            <a:off x="5027979" y="2681354"/>
            <a:ext cx="4625700" cy="3078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US" sz="1999" u="none" cap="none" strike="noStrike">
                <a:solidFill>
                  <a:srgbClr val="0DBB89"/>
                </a:solidFill>
                <a:latin typeface="Lato"/>
                <a:ea typeface="Lato"/>
                <a:cs typeface="Lato"/>
                <a:sym typeface="Lato"/>
              </a:rPr>
              <a:t>Description of the Task/Project</a:t>
            </a:r>
            <a:endParaRPr/>
          </a:p>
        </p:txBody>
      </p:sp>
      <p:sp>
        <p:nvSpPr>
          <p:cNvPr id="207" name="Google Shape;207;p15"/>
          <p:cNvSpPr txBox="1"/>
          <p:nvPr/>
        </p:nvSpPr>
        <p:spPr>
          <a:xfrm>
            <a:off x="10308150" y="2681354"/>
            <a:ext cx="2872200" cy="30780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US" sz="1999" u="none" cap="none" strike="noStrike">
                <a:solidFill>
                  <a:srgbClr val="0DBB89"/>
                </a:solidFill>
                <a:latin typeface="Lato"/>
                <a:ea typeface="Lato"/>
                <a:cs typeface="Lato"/>
                <a:sym typeface="Lato"/>
              </a:rPr>
              <a:t>Key Metrics</a:t>
            </a:r>
            <a:endParaRPr/>
          </a:p>
        </p:txBody>
      </p:sp>
      <p:cxnSp>
        <p:nvCxnSpPr>
          <p:cNvPr id="208" name="Google Shape;208;p15"/>
          <p:cNvCxnSpPr/>
          <p:nvPr/>
        </p:nvCxnSpPr>
        <p:spPr>
          <a:xfrm>
            <a:off x="-108839" y="3440683"/>
            <a:ext cx="19936500" cy="0"/>
          </a:xfrm>
          <a:prstGeom prst="straightConnector1">
            <a:avLst/>
          </a:prstGeom>
          <a:noFill/>
          <a:ln cap="flat" cmpd="sng" w="38100">
            <a:solidFill>
              <a:srgbClr val="000000"/>
            </a:solidFill>
            <a:prstDash val="solid"/>
            <a:round/>
            <a:headEnd len="sm" w="sm" type="none"/>
            <a:tailEnd len="sm" w="sm" type="none"/>
          </a:ln>
        </p:spPr>
      </p:cxnSp>
      <p:cxnSp>
        <p:nvCxnSpPr>
          <p:cNvPr id="209" name="Google Shape;209;p15"/>
          <p:cNvCxnSpPr/>
          <p:nvPr/>
        </p:nvCxnSpPr>
        <p:spPr>
          <a:xfrm>
            <a:off x="-108839" y="5639195"/>
            <a:ext cx="19936500" cy="0"/>
          </a:xfrm>
          <a:prstGeom prst="straightConnector1">
            <a:avLst/>
          </a:prstGeom>
          <a:noFill/>
          <a:ln cap="flat" cmpd="sng" w="38100">
            <a:solidFill>
              <a:srgbClr val="000000"/>
            </a:solidFill>
            <a:prstDash val="solid"/>
            <a:round/>
            <a:headEnd len="sm" w="sm" type="none"/>
            <a:tailEnd len="sm" w="sm" type="none"/>
          </a:ln>
        </p:spPr>
      </p:cxnSp>
      <p:cxnSp>
        <p:nvCxnSpPr>
          <p:cNvPr id="210" name="Google Shape;210;p15"/>
          <p:cNvCxnSpPr/>
          <p:nvPr/>
        </p:nvCxnSpPr>
        <p:spPr>
          <a:xfrm>
            <a:off x="-108839" y="7837708"/>
            <a:ext cx="19936500" cy="0"/>
          </a:xfrm>
          <a:prstGeom prst="straightConnector1">
            <a:avLst/>
          </a:prstGeom>
          <a:noFill/>
          <a:ln cap="flat" cmpd="sng" w="38100">
            <a:solidFill>
              <a:srgbClr val="000000"/>
            </a:solidFill>
            <a:prstDash val="solid"/>
            <a:round/>
            <a:headEnd len="sm" w="sm" type="none"/>
            <a:tailEnd len="sm" w="sm" type="none"/>
          </a:ln>
        </p:spPr>
      </p:cxnSp>
      <p:sp>
        <p:nvSpPr>
          <p:cNvPr id="211" name="Google Shape;211;p15"/>
          <p:cNvSpPr txBox="1"/>
          <p:nvPr>
            <p:ph idx="1" type="body"/>
          </p:nvPr>
        </p:nvSpPr>
        <p:spPr>
          <a:xfrm>
            <a:off x="5027975" y="411792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
        <p:nvSpPr>
          <p:cNvPr id="212" name="Google Shape;212;p15"/>
          <p:cNvSpPr txBox="1"/>
          <p:nvPr>
            <p:ph idx="2" type="body"/>
          </p:nvPr>
        </p:nvSpPr>
        <p:spPr>
          <a:xfrm>
            <a:off x="5027975" y="625627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
        <p:nvSpPr>
          <p:cNvPr id="213" name="Google Shape;213;p15"/>
          <p:cNvSpPr txBox="1"/>
          <p:nvPr>
            <p:ph idx="3" type="body"/>
          </p:nvPr>
        </p:nvSpPr>
        <p:spPr>
          <a:xfrm>
            <a:off x="5027975" y="839462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
        <p:nvSpPr>
          <p:cNvPr id="214" name="Google Shape;214;p15"/>
          <p:cNvSpPr txBox="1"/>
          <p:nvPr>
            <p:ph idx="4" type="body"/>
          </p:nvPr>
        </p:nvSpPr>
        <p:spPr>
          <a:xfrm>
            <a:off x="10308150" y="411792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
        <p:nvSpPr>
          <p:cNvPr id="215" name="Google Shape;215;p15"/>
          <p:cNvSpPr txBox="1"/>
          <p:nvPr>
            <p:ph idx="5" type="body"/>
          </p:nvPr>
        </p:nvSpPr>
        <p:spPr>
          <a:xfrm>
            <a:off x="10308150" y="625627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
        <p:nvSpPr>
          <p:cNvPr id="216" name="Google Shape;216;p15"/>
          <p:cNvSpPr txBox="1"/>
          <p:nvPr>
            <p:ph idx="6" type="body"/>
          </p:nvPr>
        </p:nvSpPr>
        <p:spPr>
          <a:xfrm>
            <a:off x="10308150" y="839462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
        <p:nvSpPr>
          <p:cNvPr id="217" name="Google Shape;217;p15"/>
          <p:cNvSpPr txBox="1"/>
          <p:nvPr>
            <p:ph idx="7" type="body"/>
          </p:nvPr>
        </p:nvSpPr>
        <p:spPr>
          <a:xfrm>
            <a:off x="15036675" y="411792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
        <p:nvSpPr>
          <p:cNvPr id="218" name="Google Shape;218;p15"/>
          <p:cNvSpPr txBox="1"/>
          <p:nvPr>
            <p:ph idx="8" type="body"/>
          </p:nvPr>
        </p:nvSpPr>
        <p:spPr>
          <a:xfrm>
            <a:off x="15036675" y="625627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
        <p:nvSpPr>
          <p:cNvPr id="219" name="Google Shape;219;p15"/>
          <p:cNvSpPr txBox="1"/>
          <p:nvPr>
            <p:ph idx="9" type="body"/>
          </p:nvPr>
        </p:nvSpPr>
        <p:spPr>
          <a:xfrm>
            <a:off x="15036675" y="8394625"/>
            <a:ext cx="3951000" cy="879000"/>
          </a:xfrm>
          <a:prstGeom prst="rect">
            <a:avLst/>
          </a:prstGeom>
          <a:noFill/>
          <a:ln>
            <a:noFill/>
          </a:ln>
        </p:spPr>
        <p:txBody>
          <a:bodyPr anchorCtr="0" anchor="ctr" bIns="0" lIns="0" spcFirstLastPara="1" rIns="0" wrap="square" tIns="0">
            <a:noAutofit/>
          </a:bodyPr>
          <a:lstStyle>
            <a:lvl1pPr indent="-352425" lvl="0" marL="457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1pPr>
            <a:lvl2pPr indent="-352425" lvl="1" marL="914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2pPr>
            <a:lvl3pPr indent="-352425" lvl="2" marL="1371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3pPr>
            <a:lvl4pPr indent="-352425" lvl="3" marL="1828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4pPr>
            <a:lvl5pPr indent="-352425" lvl="4" marL="22860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5pPr>
            <a:lvl6pPr indent="-352425" lvl="5" marL="27432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6pPr>
            <a:lvl7pPr indent="-352425" lvl="6" marL="32004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7pPr>
            <a:lvl8pPr indent="-352425" lvl="7" marL="36576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8pPr>
            <a:lvl9pPr indent="-352425" lvl="8" marL="4114800" marR="0" rtl="0">
              <a:lnSpc>
                <a:spcPct val="80000"/>
              </a:lnSpc>
              <a:spcBef>
                <a:spcPts val="640"/>
              </a:spcBef>
              <a:spcAft>
                <a:spcPts val="0"/>
              </a:spcAft>
              <a:buSzPts val="1950"/>
              <a:buFont typeface="Lato"/>
              <a:buChar char="•"/>
              <a:defRPr i="0" sz="1950" u="none" cap="none" strike="noStrike">
                <a:latin typeface="Lato"/>
                <a:ea typeface="Lato"/>
                <a:cs typeface="Lato"/>
                <a:sym typeface="La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CUSTOM_12">
    <p:spTree>
      <p:nvGrpSpPr>
        <p:cNvPr id="220" name="Shape 220"/>
        <p:cNvGrpSpPr/>
        <p:nvPr/>
      </p:nvGrpSpPr>
      <p:grpSpPr>
        <a:xfrm>
          <a:off x="0" y="0"/>
          <a:ext cx="0" cy="0"/>
          <a:chOff x="0" y="0"/>
          <a:chExt cx="0" cy="0"/>
        </a:xfrm>
      </p:grpSpPr>
      <p:sp>
        <p:nvSpPr>
          <p:cNvPr id="221" name="Google Shape;221;p16"/>
          <p:cNvSpPr/>
          <p:nvPr>
            <p:ph idx="2" type="pic"/>
          </p:nvPr>
        </p:nvSpPr>
        <p:spPr>
          <a:xfrm>
            <a:off x="175" y="0"/>
            <a:ext cx="9975300" cy="10287300"/>
          </a:xfrm>
          <a:prstGeom prst="rect">
            <a:avLst/>
          </a:prstGeom>
          <a:noFill/>
          <a:ln>
            <a:noFill/>
          </a:ln>
        </p:spPr>
      </p:sp>
      <p:grpSp>
        <p:nvGrpSpPr>
          <p:cNvPr id="222" name="Google Shape;222;p16"/>
          <p:cNvGrpSpPr/>
          <p:nvPr/>
        </p:nvGrpSpPr>
        <p:grpSpPr>
          <a:xfrm>
            <a:off x="9975384" y="-180827"/>
            <a:ext cx="9524903" cy="10468053"/>
            <a:chOff x="0" y="-47625"/>
            <a:chExt cx="2508600" cy="2757000"/>
          </a:xfrm>
        </p:grpSpPr>
        <p:sp>
          <p:nvSpPr>
            <p:cNvPr id="223" name="Google Shape;223;p16"/>
            <p:cNvSpPr/>
            <p:nvPr/>
          </p:nvSpPr>
          <p:spPr>
            <a:xfrm>
              <a:off x="0" y="0"/>
              <a:ext cx="2508524" cy="2709333"/>
            </a:xfrm>
            <a:custGeom>
              <a:rect b="b" l="l" r="r" t="t"/>
              <a:pathLst>
                <a:path extrusionOk="0" h="2709333" w="2508524">
                  <a:moveTo>
                    <a:pt x="0" y="0"/>
                  </a:moveTo>
                  <a:lnTo>
                    <a:pt x="2508524" y="0"/>
                  </a:lnTo>
                  <a:lnTo>
                    <a:pt x="2508524" y="2709333"/>
                  </a:lnTo>
                  <a:lnTo>
                    <a:pt x="0" y="2709333"/>
                  </a:lnTo>
                  <a:close/>
                </a:path>
              </a:pathLst>
            </a:custGeom>
            <a:solidFill>
              <a:srgbClr val="0DBB89"/>
            </a:solidFill>
            <a:ln>
              <a:noFill/>
            </a:ln>
          </p:spPr>
        </p:sp>
        <p:sp>
          <p:nvSpPr>
            <p:cNvPr id="224" name="Google Shape;224;p16"/>
            <p:cNvSpPr txBox="1"/>
            <p:nvPr/>
          </p:nvSpPr>
          <p:spPr>
            <a:xfrm>
              <a:off x="0" y="-47625"/>
              <a:ext cx="2508600" cy="2757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5" name="Google Shape;225;p16"/>
          <p:cNvSpPr txBox="1"/>
          <p:nvPr>
            <p:ph idx="1" type="body"/>
          </p:nvPr>
        </p:nvSpPr>
        <p:spPr>
          <a:xfrm>
            <a:off x="11403450" y="2167300"/>
            <a:ext cx="5013300" cy="879000"/>
          </a:xfrm>
          <a:prstGeom prst="rect">
            <a:avLst/>
          </a:prstGeom>
          <a:noFill/>
          <a:ln>
            <a:noFill/>
          </a:ln>
        </p:spPr>
        <p:txBody>
          <a:bodyPr anchorCtr="0" anchor="t" bIns="0" lIns="0" spcFirstLastPara="1" rIns="0" wrap="square" tIns="0">
            <a:noAutofit/>
          </a:bodyPr>
          <a:lstStyle>
            <a:lvl1pPr indent="-368300" lvl="0" marL="4572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1pPr>
            <a:lvl2pPr indent="-368300" lvl="1" marL="9144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2pPr>
            <a:lvl3pPr indent="-368300" lvl="2" marL="13716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3pPr>
            <a:lvl4pPr indent="-368300" lvl="3" marL="18288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4pPr>
            <a:lvl5pPr indent="-368300" lvl="4" marL="22860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5pPr>
            <a:lvl6pPr indent="-368300" lvl="5" marL="27432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6pPr>
            <a:lvl7pPr indent="-368300" lvl="6" marL="32004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7pPr>
            <a:lvl8pPr indent="-368300" lvl="7" marL="36576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8pPr>
            <a:lvl9pPr indent="-368300" lvl="8" marL="4114800" marR="0" rtl="0" algn="ctr">
              <a:lnSpc>
                <a:spcPct val="85000"/>
              </a:lnSpc>
              <a:spcBef>
                <a:spcPts val="640"/>
              </a:spcBef>
              <a:spcAft>
                <a:spcPts val="0"/>
              </a:spcAft>
              <a:buSzPts val="2200"/>
              <a:buFont typeface="Lato"/>
              <a:buChar char="•"/>
              <a:defRPr i="0" u="none" cap="none" strike="noStrike">
                <a:latin typeface="Lato"/>
                <a:ea typeface="Lato"/>
                <a:cs typeface="Lato"/>
                <a:sym typeface="Lato"/>
              </a:defRPr>
            </a:lvl9pPr>
          </a:lstStyle>
          <a:p/>
        </p:txBody>
      </p:sp>
      <p:sp>
        <p:nvSpPr>
          <p:cNvPr id="226" name="Google Shape;226;p16"/>
          <p:cNvSpPr txBox="1"/>
          <p:nvPr>
            <p:ph type="title"/>
          </p:nvPr>
        </p:nvSpPr>
        <p:spPr>
          <a:xfrm>
            <a:off x="1119776" y="786950"/>
            <a:ext cx="8372400" cy="1212600"/>
          </a:xfrm>
          <a:prstGeom prst="rect">
            <a:avLst/>
          </a:prstGeom>
          <a:noFill/>
          <a:ln>
            <a:noFill/>
          </a:ln>
        </p:spPr>
        <p:txBody>
          <a:bodyPr anchorCtr="0" anchor="t" bIns="0" lIns="0" spcFirstLastPara="1" rIns="0" wrap="square" tIns="0">
            <a:noAutofit/>
          </a:bodyPr>
          <a:lstStyle>
            <a:lvl1pPr lvl="0" marR="0" rtl="0">
              <a:lnSpc>
                <a:spcPct val="85000"/>
              </a:lnSpc>
              <a:spcBef>
                <a:spcPts val="0"/>
              </a:spcBef>
              <a:spcAft>
                <a:spcPts val="0"/>
              </a:spcAft>
              <a:buClr>
                <a:srgbClr val="0DBB89"/>
              </a:buClr>
              <a:buSzPts val="9050"/>
              <a:buFont typeface="Alata"/>
              <a:buNone/>
              <a:defRPr i="0" sz="9050" u="none" cap="none" strike="noStrike">
                <a:solidFill>
                  <a:srgbClr val="0DBB89"/>
                </a:solidFill>
                <a:latin typeface="Alata"/>
                <a:ea typeface="Alata"/>
                <a:cs typeface="Alata"/>
                <a:sym typeface="Alata"/>
              </a:defRPr>
            </a:lvl1pPr>
            <a:lvl2pPr lvl="1" rtl="0">
              <a:lnSpc>
                <a:spcPct val="85000"/>
              </a:lnSpc>
              <a:spcBef>
                <a:spcPts val="0"/>
              </a:spcBef>
              <a:spcAft>
                <a:spcPts val="0"/>
              </a:spcAft>
              <a:buSzPts val="1400"/>
              <a:buNone/>
              <a:defRPr sz="1800"/>
            </a:lvl2pPr>
            <a:lvl3pPr lvl="2" rtl="0">
              <a:lnSpc>
                <a:spcPct val="85000"/>
              </a:lnSpc>
              <a:spcBef>
                <a:spcPts val="0"/>
              </a:spcBef>
              <a:spcAft>
                <a:spcPts val="0"/>
              </a:spcAft>
              <a:buSzPts val="1400"/>
              <a:buNone/>
              <a:defRPr sz="1800"/>
            </a:lvl3pPr>
            <a:lvl4pPr lvl="3" rtl="0">
              <a:lnSpc>
                <a:spcPct val="85000"/>
              </a:lnSpc>
              <a:spcBef>
                <a:spcPts val="0"/>
              </a:spcBef>
              <a:spcAft>
                <a:spcPts val="0"/>
              </a:spcAft>
              <a:buSzPts val="1400"/>
              <a:buNone/>
              <a:defRPr sz="1800"/>
            </a:lvl4pPr>
            <a:lvl5pPr lvl="4" rtl="0">
              <a:lnSpc>
                <a:spcPct val="85000"/>
              </a:lnSpc>
              <a:spcBef>
                <a:spcPts val="0"/>
              </a:spcBef>
              <a:spcAft>
                <a:spcPts val="0"/>
              </a:spcAft>
              <a:buSzPts val="1400"/>
              <a:buNone/>
              <a:defRPr sz="1800"/>
            </a:lvl5pPr>
            <a:lvl6pPr lvl="5" rtl="0">
              <a:lnSpc>
                <a:spcPct val="85000"/>
              </a:lnSpc>
              <a:spcBef>
                <a:spcPts val="0"/>
              </a:spcBef>
              <a:spcAft>
                <a:spcPts val="0"/>
              </a:spcAft>
              <a:buSzPts val="1400"/>
              <a:buNone/>
              <a:defRPr sz="1800"/>
            </a:lvl6pPr>
            <a:lvl7pPr lvl="6" rtl="0">
              <a:lnSpc>
                <a:spcPct val="85000"/>
              </a:lnSpc>
              <a:spcBef>
                <a:spcPts val="0"/>
              </a:spcBef>
              <a:spcAft>
                <a:spcPts val="0"/>
              </a:spcAft>
              <a:buSzPts val="1400"/>
              <a:buNone/>
              <a:defRPr sz="1800"/>
            </a:lvl7pPr>
            <a:lvl8pPr lvl="7" rtl="0">
              <a:lnSpc>
                <a:spcPct val="85000"/>
              </a:lnSpc>
              <a:spcBef>
                <a:spcPts val="0"/>
              </a:spcBef>
              <a:spcAft>
                <a:spcPts val="0"/>
              </a:spcAft>
              <a:buSzPts val="1400"/>
              <a:buNone/>
              <a:defRPr sz="1800"/>
            </a:lvl8pPr>
            <a:lvl9pPr lvl="8" rtl="0">
              <a:lnSpc>
                <a:spcPct val="85000"/>
              </a:lnSpc>
              <a:spcBef>
                <a:spcPts val="0"/>
              </a:spcBef>
              <a:spcAft>
                <a:spcPts val="0"/>
              </a:spcAft>
              <a:buSzPts val="1400"/>
              <a:buNone/>
              <a:defRPr sz="1800"/>
            </a:lvl9pPr>
          </a:lstStyle>
          <a:p/>
        </p:txBody>
      </p:sp>
      <p:grpSp>
        <p:nvGrpSpPr>
          <p:cNvPr id="227" name="Google Shape;227;p16"/>
          <p:cNvGrpSpPr/>
          <p:nvPr/>
        </p:nvGrpSpPr>
        <p:grpSpPr>
          <a:xfrm>
            <a:off x="11140331" y="7512332"/>
            <a:ext cx="677550" cy="717250"/>
            <a:chOff x="0" y="-47625"/>
            <a:chExt cx="812800" cy="860425"/>
          </a:xfrm>
        </p:grpSpPr>
        <p:sp>
          <p:nvSpPr>
            <p:cNvPr id="228" name="Google Shape;228;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29" name="Google Shape;229;p16"/>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16"/>
          <p:cNvGrpSpPr/>
          <p:nvPr/>
        </p:nvGrpSpPr>
        <p:grpSpPr>
          <a:xfrm>
            <a:off x="11140331" y="8847841"/>
            <a:ext cx="677550" cy="717250"/>
            <a:chOff x="0" y="-47625"/>
            <a:chExt cx="812800" cy="860425"/>
          </a:xfrm>
        </p:grpSpPr>
        <p:sp>
          <p:nvSpPr>
            <p:cNvPr id="231" name="Google Shape;231;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32" name="Google Shape;232;p16"/>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16"/>
          <p:cNvGrpSpPr/>
          <p:nvPr/>
        </p:nvGrpSpPr>
        <p:grpSpPr>
          <a:xfrm>
            <a:off x="11140331" y="3505804"/>
            <a:ext cx="677550" cy="717250"/>
            <a:chOff x="0" y="-47625"/>
            <a:chExt cx="812800" cy="860425"/>
          </a:xfrm>
        </p:grpSpPr>
        <p:sp>
          <p:nvSpPr>
            <p:cNvPr id="234" name="Google Shape;234;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35" name="Google Shape;235;p16"/>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16"/>
          <p:cNvGrpSpPr/>
          <p:nvPr/>
        </p:nvGrpSpPr>
        <p:grpSpPr>
          <a:xfrm>
            <a:off x="11140331" y="4841313"/>
            <a:ext cx="677550" cy="717250"/>
            <a:chOff x="0" y="-47625"/>
            <a:chExt cx="812800" cy="860425"/>
          </a:xfrm>
        </p:grpSpPr>
        <p:sp>
          <p:nvSpPr>
            <p:cNvPr id="237" name="Google Shape;237;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38" name="Google Shape;238;p16"/>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16"/>
          <p:cNvGrpSpPr/>
          <p:nvPr/>
        </p:nvGrpSpPr>
        <p:grpSpPr>
          <a:xfrm>
            <a:off x="11140331" y="6176822"/>
            <a:ext cx="677550" cy="717250"/>
            <a:chOff x="0" y="-47625"/>
            <a:chExt cx="812800" cy="860425"/>
          </a:xfrm>
        </p:grpSpPr>
        <p:sp>
          <p:nvSpPr>
            <p:cNvPr id="240" name="Google Shape;240;p16"/>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241" name="Google Shape;241;p16"/>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6"/>
          <p:cNvSpPr/>
          <p:nvPr/>
        </p:nvSpPr>
        <p:spPr>
          <a:xfrm>
            <a:off x="11122821" y="3024757"/>
            <a:ext cx="1102221" cy="1199763"/>
          </a:xfrm>
          <a:custGeom>
            <a:rect b="b" l="l" r="r" t="t"/>
            <a:pathLst>
              <a:path extrusionOk="0" h="1199763" w="1102221">
                <a:moveTo>
                  <a:pt x="0" y="0"/>
                </a:moveTo>
                <a:lnTo>
                  <a:pt x="1102222" y="0"/>
                </a:lnTo>
                <a:lnTo>
                  <a:pt x="1102222" y="1199764"/>
                </a:lnTo>
                <a:lnTo>
                  <a:pt x="0" y="1199764"/>
                </a:lnTo>
                <a:lnTo>
                  <a:pt x="0" y="0"/>
                </a:lnTo>
                <a:close/>
              </a:path>
            </a:pathLst>
          </a:custGeom>
          <a:blipFill rotWithShape="1">
            <a:blip r:embed="rId2">
              <a:alphaModFix/>
            </a:blip>
            <a:stretch>
              <a:fillRect b="-49868" l="-57675" r="-54125" t="-44717"/>
            </a:stretch>
          </a:blipFill>
          <a:ln>
            <a:noFill/>
          </a:ln>
        </p:spPr>
      </p:sp>
      <p:sp>
        <p:nvSpPr>
          <p:cNvPr id="243" name="Google Shape;243;p16"/>
          <p:cNvSpPr/>
          <p:nvPr/>
        </p:nvSpPr>
        <p:spPr>
          <a:xfrm>
            <a:off x="11122821" y="4359516"/>
            <a:ext cx="1102221" cy="1199763"/>
          </a:xfrm>
          <a:custGeom>
            <a:rect b="b" l="l" r="r" t="t"/>
            <a:pathLst>
              <a:path extrusionOk="0" h="1199763" w="1102221">
                <a:moveTo>
                  <a:pt x="0" y="0"/>
                </a:moveTo>
                <a:lnTo>
                  <a:pt x="1102222" y="0"/>
                </a:lnTo>
                <a:lnTo>
                  <a:pt x="1102222" y="1199763"/>
                </a:lnTo>
                <a:lnTo>
                  <a:pt x="0" y="1199763"/>
                </a:lnTo>
                <a:lnTo>
                  <a:pt x="0" y="0"/>
                </a:lnTo>
                <a:close/>
              </a:path>
            </a:pathLst>
          </a:custGeom>
          <a:blipFill rotWithShape="1">
            <a:blip r:embed="rId2">
              <a:alphaModFix/>
            </a:blip>
            <a:stretch>
              <a:fillRect b="-49868" l="-57675" r="-54125" t="-44717"/>
            </a:stretch>
          </a:blipFill>
          <a:ln>
            <a:noFill/>
          </a:ln>
        </p:spPr>
      </p:sp>
      <p:sp>
        <p:nvSpPr>
          <p:cNvPr id="244" name="Google Shape;244;p16"/>
          <p:cNvSpPr/>
          <p:nvPr/>
        </p:nvSpPr>
        <p:spPr>
          <a:xfrm>
            <a:off x="11122821" y="5694275"/>
            <a:ext cx="1102221" cy="1199763"/>
          </a:xfrm>
          <a:custGeom>
            <a:rect b="b" l="l" r="r" t="t"/>
            <a:pathLst>
              <a:path extrusionOk="0" h="1199763" w="1102221">
                <a:moveTo>
                  <a:pt x="0" y="0"/>
                </a:moveTo>
                <a:lnTo>
                  <a:pt x="1102222" y="0"/>
                </a:lnTo>
                <a:lnTo>
                  <a:pt x="1102222" y="1199763"/>
                </a:lnTo>
                <a:lnTo>
                  <a:pt x="0" y="1199763"/>
                </a:lnTo>
                <a:lnTo>
                  <a:pt x="0" y="0"/>
                </a:lnTo>
                <a:close/>
              </a:path>
            </a:pathLst>
          </a:custGeom>
          <a:blipFill rotWithShape="1">
            <a:blip r:embed="rId2">
              <a:alphaModFix/>
            </a:blip>
            <a:stretch>
              <a:fillRect b="-49868" l="-57675" r="-54125" t="-44717"/>
            </a:stretch>
          </a:blipFill>
          <a:ln>
            <a:noFill/>
          </a:ln>
        </p:spPr>
      </p:sp>
      <p:sp>
        <p:nvSpPr>
          <p:cNvPr id="245" name="Google Shape;245;p16"/>
          <p:cNvSpPr txBox="1"/>
          <p:nvPr/>
        </p:nvSpPr>
        <p:spPr>
          <a:xfrm>
            <a:off x="10727233" y="632566"/>
            <a:ext cx="6365400" cy="14007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9099" u="none" cap="none" strike="noStrike">
                <a:solidFill>
                  <a:srgbClr val="FFFFFF"/>
                </a:solidFill>
                <a:latin typeface="Alata"/>
                <a:ea typeface="Alata"/>
                <a:cs typeface="Alata"/>
                <a:sym typeface="Alata"/>
              </a:rPr>
              <a:t>CHECKLIST</a:t>
            </a:r>
            <a:endParaRPr/>
          </a:p>
        </p:txBody>
      </p:sp>
      <p:sp>
        <p:nvSpPr>
          <p:cNvPr id="246" name="Google Shape;246;p16"/>
          <p:cNvSpPr txBox="1"/>
          <p:nvPr>
            <p:ph idx="3" type="subTitle"/>
          </p:nvPr>
        </p:nvSpPr>
        <p:spPr>
          <a:xfrm>
            <a:off x="12080600" y="9021825"/>
            <a:ext cx="6984900" cy="369300"/>
          </a:xfrm>
          <a:prstGeom prst="rect">
            <a:avLst/>
          </a:prstGeom>
        </p:spPr>
        <p:txBody>
          <a:bodyPr anchorCtr="0" anchor="ctr" bIns="0" lIns="0" spcFirstLastPara="1" rIns="0" wrap="square" tIns="0">
            <a:noAutofit/>
          </a:bodyPr>
          <a:lstStyle>
            <a:lvl1pPr lvl="0" rtl="0">
              <a:spcBef>
                <a:spcPts val="640"/>
              </a:spcBef>
              <a:spcAft>
                <a:spcPts val="0"/>
              </a:spcAft>
              <a:buSzPts val="3400"/>
              <a:buNone/>
              <a:defRPr sz="3400"/>
            </a:lvl1pPr>
            <a:lvl2pPr lvl="1" rtl="0">
              <a:spcBef>
                <a:spcPts val="560"/>
              </a:spcBef>
              <a:spcAft>
                <a:spcPts val="0"/>
              </a:spcAft>
              <a:buClr>
                <a:schemeClr val="lt1"/>
              </a:buClr>
              <a:buSzPts val="2400"/>
              <a:buNone/>
              <a:defRPr b="1" sz="2400">
                <a:solidFill>
                  <a:schemeClr val="lt1"/>
                </a:solidFill>
              </a:defRPr>
            </a:lvl2pPr>
            <a:lvl3pPr lvl="2" rtl="0">
              <a:spcBef>
                <a:spcPts val="480"/>
              </a:spcBef>
              <a:spcAft>
                <a:spcPts val="0"/>
              </a:spcAft>
              <a:buClr>
                <a:schemeClr val="lt1"/>
              </a:buClr>
              <a:buSzPts val="2400"/>
              <a:buNone/>
              <a:defRPr b="1" sz="2400">
                <a:solidFill>
                  <a:schemeClr val="lt1"/>
                </a:solidFill>
              </a:defRPr>
            </a:lvl3pPr>
            <a:lvl4pPr lvl="3" rtl="0">
              <a:spcBef>
                <a:spcPts val="400"/>
              </a:spcBef>
              <a:spcAft>
                <a:spcPts val="0"/>
              </a:spcAft>
              <a:buClr>
                <a:schemeClr val="lt1"/>
              </a:buClr>
              <a:buSzPts val="2400"/>
              <a:buNone/>
              <a:defRPr b="1" sz="2400">
                <a:solidFill>
                  <a:schemeClr val="lt1"/>
                </a:solidFill>
              </a:defRPr>
            </a:lvl4pPr>
            <a:lvl5pPr lvl="4" rtl="0">
              <a:spcBef>
                <a:spcPts val="400"/>
              </a:spcBef>
              <a:spcAft>
                <a:spcPts val="0"/>
              </a:spcAft>
              <a:buClr>
                <a:schemeClr val="lt1"/>
              </a:buClr>
              <a:buSzPts val="2400"/>
              <a:buNone/>
              <a:defRPr b="1" sz="2400">
                <a:solidFill>
                  <a:schemeClr val="lt1"/>
                </a:solidFill>
              </a:defRPr>
            </a:lvl5pPr>
            <a:lvl6pPr lvl="5" rtl="0">
              <a:spcBef>
                <a:spcPts val="400"/>
              </a:spcBef>
              <a:spcAft>
                <a:spcPts val="0"/>
              </a:spcAft>
              <a:buClr>
                <a:schemeClr val="lt1"/>
              </a:buClr>
              <a:buSzPts val="2400"/>
              <a:buNone/>
              <a:defRPr b="1" sz="2400">
                <a:solidFill>
                  <a:schemeClr val="lt1"/>
                </a:solidFill>
              </a:defRPr>
            </a:lvl6pPr>
            <a:lvl7pPr lvl="6" rtl="0">
              <a:spcBef>
                <a:spcPts val="400"/>
              </a:spcBef>
              <a:spcAft>
                <a:spcPts val="0"/>
              </a:spcAft>
              <a:buClr>
                <a:schemeClr val="lt1"/>
              </a:buClr>
              <a:buSzPts val="2400"/>
              <a:buNone/>
              <a:defRPr b="1" sz="2400">
                <a:solidFill>
                  <a:schemeClr val="lt1"/>
                </a:solidFill>
              </a:defRPr>
            </a:lvl7pPr>
            <a:lvl8pPr lvl="7" rtl="0">
              <a:spcBef>
                <a:spcPts val="400"/>
              </a:spcBef>
              <a:spcAft>
                <a:spcPts val="0"/>
              </a:spcAft>
              <a:buClr>
                <a:schemeClr val="lt1"/>
              </a:buClr>
              <a:buSzPts val="2400"/>
              <a:buNone/>
              <a:defRPr b="1" sz="2400">
                <a:solidFill>
                  <a:schemeClr val="lt1"/>
                </a:solidFill>
              </a:defRPr>
            </a:lvl8pPr>
            <a:lvl9pPr lvl="8" rtl="0">
              <a:spcBef>
                <a:spcPts val="400"/>
              </a:spcBef>
              <a:spcAft>
                <a:spcPts val="0"/>
              </a:spcAft>
              <a:buClr>
                <a:schemeClr val="lt1"/>
              </a:buClr>
              <a:buSzPts val="2400"/>
              <a:buNone/>
              <a:defRPr b="1" sz="2400">
                <a:solidFill>
                  <a:schemeClr val="lt1"/>
                </a:solidFill>
              </a:defRPr>
            </a:lvl9pPr>
          </a:lstStyle>
          <a:p/>
        </p:txBody>
      </p:sp>
      <p:sp>
        <p:nvSpPr>
          <p:cNvPr id="247" name="Google Shape;247;p16"/>
          <p:cNvSpPr txBox="1"/>
          <p:nvPr>
            <p:ph idx="4" type="subTitle"/>
          </p:nvPr>
        </p:nvSpPr>
        <p:spPr>
          <a:xfrm>
            <a:off x="12080600" y="7686300"/>
            <a:ext cx="6984900" cy="369300"/>
          </a:xfrm>
          <a:prstGeom prst="rect">
            <a:avLst/>
          </a:prstGeom>
        </p:spPr>
        <p:txBody>
          <a:bodyPr anchorCtr="0" anchor="ctr" bIns="0" lIns="0" spcFirstLastPara="1" rIns="0" wrap="square" tIns="0">
            <a:noAutofit/>
          </a:bodyPr>
          <a:lstStyle>
            <a:lvl1pPr lvl="0" rtl="0">
              <a:spcBef>
                <a:spcPts val="640"/>
              </a:spcBef>
              <a:spcAft>
                <a:spcPts val="0"/>
              </a:spcAft>
              <a:buSzPts val="3400"/>
              <a:buNone/>
              <a:defRPr sz="3400"/>
            </a:lvl1pPr>
            <a:lvl2pPr lvl="1" rtl="0">
              <a:spcBef>
                <a:spcPts val="560"/>
              </a:spcBef>
              <a:spcAft>
                <a:spcPts val="0"/>
              </a:spcAft>
              <a:buClr>
                <a:schemeClr val="lt1"/>
              </a:buClr>
              <a:buSzPts val="2400"/>
              <a:buNone/>
              <a:defRPr b="1" sz="2400">
                <a:solidFill>
                  <a:schemeClr val="lt1"/>
                </a:solidFill>
              </a:defRPr>
            </a:lvl2pPr>
            <a:lvl3pPr lvl="2" rtl="0">
              <a:spcBef>
                <a:spcPts val="480"/>
              </a:spcBef>
              <a:spcAft>
                <a:spcPts val="0"/>
              </a:spcAft>
              <a:buClr>
                <a:schemeClr val="lt1"/>
              </a:buClr>
              <a:buSzPts val="2400"/>
              <a:buNone/>
              <a:defRPr b="1" sz="2400">
                <a:solidFill>
                  <a:schemeClr val="lt1"/>
                </a:solidFill>
              </a:defRPr>
            </a:lvl3pPr>
            <a:lvl4pPr lvl="3" rtl="0">
              <a:spcBef>
                <a:spcPts val="400"/>
              </a:spcBef>
              <a:spcAft>
                <a:spcPts val="0"/>
              </a:spcAft>
              <a:buClr>
                <a:schemeClr val="lt1"/>
              </a:buClr>
              <a:buSzPts val="2400"/>
              <a:buNone/>
              <a:defRPr b="1" sz="2400">
                <a:solidFill>
                  <a:schemeClr val="lt1"/>
                </a:solidFill>
              </a:defRPr>
            </a:lvl4pPr>
            <a:lvl5pPr lvl="4" rtl="0">
              <a:spcBef>
                <a:spcPts val="400"/>
              </a:spcBef>
              <a:spcAft>
                <a:spcPts val="0"/>
              </a:spcAft>
              <a:buClr>
                <a:schemeClr val="lt1"/>
              </a:buClr>
              <a:buSzPts val="2400"/>
              <a:buNone/>
              <a:defRPr b="1" sz="2400">
                <a:solidFill>
                  <a:schemeClr val="lt1"/>
                </a:solidFill>
              </a:defRPr>
            </a:lvl5pPr>
            <a:lvl6pPr lvl="5" rtl="0">
              <a:spcBef>
                <a:spcPts val="400"/>
              </a:spcBef>
              <a:spcAft>
                <a:spcPts val="0"/>
              </a:spcAft>
              <a:buClr>
                <a:schemeClr val="lt1"/>
              </a:buClr>
              <a:buSzPts val="2400"/>
              <a:buNone/>
              <a:defRPr b="1" sz="2400">
                <a:solidFill>
                  <a:schemeClr val="lt1"/>
                </a:solidFill>
              </a:defRPr>
            </a:lvl6pPr>
            <a:lvl7pPr lvl="6" rtl="0">
              <a:spcBef>
                <a:spcPts val="400"/>
              </a:spcBef>
              <a:spcAft>
                <a:spcPts val="0"/>
              </a:spcAft>
              <a:buClr>
                <a:schemeClr val="lt1"/>
              </a:buClr>
              <a:buSzPts val="2400"/>
              <a:buNone/>
              <a:defRPr b="1" sz="2400">
                <a:solidFill>
                  <a:schemeClr val="lt1"/>
                </a:solidFill>
              </a:defRPr>
            </a:lvl7pPr>
            <a:lvl8pPr lvl="7" rtl="0">
              <a:spcBef>
                <a:spcPts val="400"/>
              </a:spcBef>
              <a:spcAft>
                <a:spcPts val="0"/>
              </a:spcAft>
              <a:buClr>
                <a:schemeClr val="lt1"/>
              </a:buClr>
              <a:buSzPts val="2400"/>
              <a:buNone/>
              <a:defRPr b="1" sz="2400">
                <a:solidFill>
                  <a:schemeClr val="lt1"/>
                </a:solidFill>
              </a:defRPr>
            </a:lvl8pPr>
            <a:lvl9pPr lvl="8" rtl="0">
              <a:spcBef>
                <a:spcPts val="400"/>
              </a:spcBef>
              <a:spcAft>
                <a:spcPts val="0"/>
              </a:spcAft>
              <a:buClr>
                <a:schemeClr val="lt1"/>
              </a:buClr>
              <a:buSzPts val="2400"/>
              <a:buNone/>
              <a:defRPr b="1" sz="2400">
                <a:solidFill>
                  <a:schemeClr val="lt1"/>
                </a:solidFill>
              </a:defRPr>
            </a:lvl9pPr>
          </a:lstStyle>
          <a:p/>
        </p:txBody>
      </p:sp>
      <p:sp>
        <p:nvSpPr>
          <p:cNvPr id="248" name="Google Shape;248;p16"/>
          <p:cNvSpPr txBox="1"/>
          <p:nvPr>
            <p:ph idx="5" type="subTitle"/>
          </p:nvPr>
        </p:nvSpPr>
        <p:spPr>
          <a:xfrm>
            <a:off x="12080600" y="6366390"/>
            <a:ext cx="6984900" cy="369300"/>
          </a:xfrm>
          <a:prstGeom prst="rect">
            <a:avLst/>
          </a:prstGeom>
        </p:spPr>
        <p:txBody>
          <a:bodyPr anchorCtr="0" anchor="ctr" bIns="0" lIns="0" spcFirstLastPara="1" rIns="0" wrap="square" tIns="0">
            <a:noAutofit/>
          </a:bodyPr>
          <a:lstStyle>
            <a:lvl1pPr lvl="0" rtl="0">
              <a:spcBef>
                <a:spcPts val="640"/>
              </a:spcBef>
              <a:spcAft>
                <a:spcPts val="0"/>
              </a:spcAft>
              <a:buSzPts val="3400"/>
              <a:buNone/>
              <a:defRPr sz="3400"/>
            </a:lvl1pPr>
            <a:lvl2pPr lvl="1" rtl="0">
              <a:spcBef>
                <a:spcPts val="560"/>
              </a:spcBef>
              <a:spcAft>
                <a:spcPts val="0"/>
              </a:spcAft>
              <a:buClr>
                <a:schemeClr val="lt1"/>
              </a:buClr>
              <a:buSzPts val="2400"/>
              <a:buNone/>
              <a:defRPr b="1" sz="2400">
                <a:solidFill>
                  <a:schemeClr val="lt1"/>
                </a:solidFill>
              </a:defRPr>
            </a:lvl2pPr>
            <a:lvl3pPr lvl="2" rtl="0">
              <a:spcBef>
                <a:spcPts val="480"/>
              </a:spcBef>
              <a:spcAft>
                <a:spcPts val="0"/>
              </a:spcAft>
              <a:buClr>
                <a:schemeClr val="lt1"/>
              </a:buClr>
              <a:buSzPts val="2400"/>
              <a:buNone/>
              <a:defRPr b="1" sz="2400">
                <a:solidFill>
                  <a:schemeClr val="lt1"/>
                </a:solidFill>
              </a:defRPr>
            </a:lvl3pPr>
            <a:lvl4pPr lvl="3" rtl="0">
              <a:spcBef>
                <a:spcPts val="400"/>
              </a:spcBef>
              <a:spcAft>
                <a:spcPts val="0"/>
              </a:spcAft>
              <a:buClr>
                <a:schemeClr val="lt1"/>
              </a:buClr>
              <a:buSzPts val="2400"/>
              <a:buNone/>
              <a:defRPr b="1" sz="2400">
                <a:solidFill>
                  <a:schemeClr val="lt1"/>
                </a:solidFill>
              </a:defRPr>
            </a:lvl4pPr>
            <a:lvl5pPr lvl="4" rtl="0">
              <a:spcBef>
                <a:spcPts val="400"/>
              </a:spcBef>
              <a:spcAft>
                <a:spcPts val="0"/>
              </a:spcAft>
              <a:buClr>
                <a:schemeClr val="lt1"/>
              </a:buClr>
              <a:buSzPts val="2400"/>
              <a:buNone/>
              <a:defRPr b="1" sz="2400">
                <a:solidFill>
                  <a:schemeClr val="lt1"/>
                </a:solidFill>
              </a:defRPr>
            </a:lvl5pPr>
            <a:lvl6pPr lvl="5" rtl="0">
              <a:spcBef>
                <a:spcPts val="400"/>
              </a:spcBef>
              <a:spcAft>
                <a:spcPts val="0"/>
              </a:spcAft>
              <a:buClr>
                <a:schemeClr val="lt1"/>
              </a:buClr>
              <a:buSzPts val="2400"/>
              <a:buNone/>
              <a:defRPr b="1" sz="2400">
                <a:solidFill>
                  <a:schemeClr val="lt1"/>
                </a:solidFill>
              </a:defRPr>
            </a:lvl6pPr>
            <a:lvl7pPr lvl="6" rtl="0">
              <a:spcBef>
                <a:spcPts val="400"/>
              </a:spcBef>
              <a:spcAft>
                <a:spcPts val="0"/>
              </a:spcAft>
              <a:buClr>
                <a:schemeClr val="lt1"/>
              </a:buClr>
              <a:buSzPts val="2400"/>
              <a:buNone/>
              <a:defRPr b="1" sz="2400">
                <a:solidFill>
                  <a:schemeClr val="lt1"/>
                </a:solidFill>
              </a:defRPr>
            </a:lvl7pPr>
            <a:lvl8pPr lvl="7" rtl="0">
              <a:spcBef>
                <a:spcPts val="400"/>
              </a:spcBef>
              <a:spcAft>
                <a:spcPts val="0"/>
              </a:spcAft>
              <a:buClr>
                <a:schemeClr val="lt1"/>
              </a:buClr>
              <a:buSzPts val="2400"/>
              <a:buNone/>
              <a:defRPr b="1" sz="2400">
                <a:solidFill>
                  <a:schemeClr val="lt1"/>
                </a:solidFill>
              </a:defRPr>
            </a:lvl8pPr>
            <a:lvl9pPr lvl="8" rtl="0">
              <a:spcBef>
                <a:spcPts val="400"/>
              </a:spcBef>
              <a:spcAft>
                <a:spcPts val="0"/>
              </a:spcAft>
              <a:buClr>
                <a:schemeClr val="lt1"/>
              </a:buClr>
              <a:buSzPts val="2400"/>
              <a:buNone/>
              <a:defRPr b="1" sz="2400">
                <a:solidFill>
                  <a:schemeClr val="lt1"/>
                </a:solidFill>
              </a:defRPr>
            </a:lvl9pPr>
          </a:lstStyle>
          <a:p/>
        </p:txBody>
      </p:sp>
      <p:sp>
        <p:nvSpPr>
          <p:cNvPr id="249" name="Google Shape;249;p16"/>
          <p:cNvSpPr txBox="1"/>
          <p:nvPr>
            <p:ph idx="6" type="subTitle"/>
          </p:nvPr>
        </p:nvSpPr>
        <p:spPr>
          <a:xfrm>
            <a:off x="12080600" y="5035190"/>
            <a:ext cx="6984900" cy="369300"/>
          </a:xfrm>
          <a:prstGeom prst="rect">
            <a:avLst/>
          </a:prstGeom>
        </p:spPr>
        <p:txBody>
          <a:bodyPr anchorCtr="0" anchor="ctr" bIns="0" lIns="0" spcFirstLastPara="1" rIns="0" wrap="square" tIns="0">
            <a:noAutofit/>
          </a:bodyPr>
          <a:lstStyle>
            <a:lvl1pPr lvl="0" rtl="0">
              <a:spcBef>
                <a:spcPts val="640"/>
              </a:spcBef>
              <a:spcAft>
                <a:spcPts val="0"/>
              </a:spcAft>
              <a:buSzPts val="3400"/>
              <a:buNone/>
              <a:defRPr sz="3400"/>
            </a:lvl1pPr>
            <a:lvl2pPr lvl="1" rtl="0">
              <a:spcBef>
                <a:spcPts val="560"/>
              </a:spcBef>
              <a:spcAft>
                <a:spcPts val="0"/>
              </a:spcAft>
              <a:buClr>
                <a:schemeClr val="lt1"/>
              </a:buClr>
              <a:buSzPts val="2400"/>
              <a:buNone/>
              <a:defRPr b="1" sz="2400">
                <a:solidFill>
                  <a:schemeClr val="lt1"/>
                </a:solidFill>
              </a:defRPr>
            </a:lvl2pPr>
            <a:lvl3pPr lvl="2" rtl="0">
              <a:spcBef>
                <a:spcPts val="480"/>
              </a:spcBef>
              <a:spcAft>
                <a:spcPts val="0"/>
              </a:spcAft>
              <a:buClr>
                <a:schemeClr val="lt1"/>
              </a:buClr>
              <a:buSzPts val="2400"/>
              <a:buNone/>
              <a:defRPr b="1" sz="2400">
                <a:solidFill>
                  <a:schemeClr val="lt1"/>
                </a:solidFill>
              </a:defRPr>
            </a:lvl3pPr>
            <a:lvl4pPr lvl="3" rtl="0">
              <a:spcBef>
                <a:spcPts val="400"/>
              </a:spcBef>
              <a:spcAft>
                <a:spcPts val="0"/>
              </a:spcAft>
              <a:buClr>
                <a:schemeClr val="lt1"/>
              </a:buClr>
              <a:buSzPts val="2400"/>
              <a:buNone/>
              <a:defRPr b="1" sz="2400">
                <a:solidFill>
                  <a:schemeClr val="lt1"/>
                </a:solidFill>
              </a:defRPr>
            </a:lvl4pPr>
            <a:lvl5pPr lvl="4" rtl="0">
              <a:spcBef>
                <a:spcPts val="400"/>
              </a:spcBef>
              <a:spcAft>
                <a:spcPts val="0"/>
              </a:spcAft>
              <a:buClr>
                <a:schemeClr val="lt1"/>
              </a:buClr>
              <a:buSzPts val="2400"/>
              <a:buNone/>
              <a:defRPr b="1" sz="2400">
                <a:solidFill>
                  <a:schemeClr val="lt1"/>
                </a:solidFill>
              </a:defRPr>
            </a:lvl5pPr>
            <a:lvl6pPr lvl="5" rtl="0">
              <a:spcBef>
                <a:spcPts val="400"/>
              </a:spcBef>
              <a:spcAft>
                <a:spcPts val="0"/>
              </a:spcAft>
              <a:buClr>
                <a:schemeClr val="lt1"/>
              </a:buClr>
              <a:buSzPts val="2400"/>
              <a:buNone/>
              <a:defRPr b="1" sz="2400">
                <a:solidFill>
                  <a:schemeClr val="lt1"/>
                </a:solidFill>
              </a:defRPr>
            </a:lvl6pPr>
            <a:lvl7pPr lvl="6" rtl="0">
              <a:spcBef>
                <a:spcPts val="400"/>
              </a:spcBef>
              <a:spcAft>
                <a:spcPts val="0"/>
              </a:spcAft>
              <a:buClr>
                <a:schemeClr val="lt1"/>
              </a:buClr>
              <a:buSzPts val="2400"/>
              <a:buNone/>
              <a:defRPr b="1" sz="2400">
                <a:solidFill>
                  <a:schemeClr val="lt1"/>
                </a:solidFill>
              </a:defRPr>
            </a:lvl7pPr>
            <a:lvl8pPr lvl="7" rtl="0">
              <a:spcBef>
                <a:spcPts val="400"/>
              </a:spcBef>
              <a:spcAft>
                <a:spcPts val="0"/>
              </a:spcAft>
              <a:buClr>
                <a:schemeClr val="lt1"/>
              </a:buClr>
              <a:buSzPts val="2400"/>
              <a:buNone/>
              <a:defRPr b="1" sz="2400">
                <a:solidFill>
                  <a:schemeClr val="lt1"/>
                </a:solidFill>
              </a:defRPr>
            </a:lvl8pPr>
            <a:lvl9pPr lvl="8" rtl="0">
              <a:spcBef>
                <a:spcPts val="400"/>
              </a:spcBef>
              <a:spcAft>
                <a:spcPts val="0"/>
              </a:spcAft>
              <a:buClr>
                <a:schemeClr val="lt1"/>
              </a:buClr>
              <a:buSzPts val="2400"/>
              <a:buNone/>
              <a:defRPr b="1" sz="2400">
                <a:solidFill>
                  <a:schemeClr val="lt1"/>
                </a:solidFill>
              </a:defRPr>
            </a:lvl9pPr>
          </a:lstStyle>
          <a:p/>
        </p:txBody>
      </p:sp>
      <p:sp>
        <p:nvSpPr>
          <p:cNvPr id="250" name="Google Shape;250;p16"/>
          <p:cNvSpPr txBox="1"/>
          <p:nvPr>
            <p:ph idx="7" type="subTitle"/>
          </p:nvPr>
        </p:nvSpPr>
        <p:spPr>
          <a:xfrm>
            <a:off x="12080600" y="3694730"/>
            <a:ext cx="6984900" cy="369300"/>
          </a:xfrm>
          <a:prstGeom prst="rect">
            <a:avLst/>
          </a:prstGeom>
        </p:spPr>
        <p:txBody>
          <a:bodyPr anchorCtr="0" anchor="ctr" bIns="0" lIns="0" spcFirstLastPara="1" rIns="0" wrap="square" tIns="0">
            <a:noAutofit/>
          </a:bodyPr>
          <a:lstStyle>
            <a:lvl1pPr lvl="0" rtl="0">
              <a:spcBef>
                <a:spcPts val="640"/>
              </a:spcBef>
              <a:spcAft>
                <a:spcPts val="0"/>
              </a:spcAft>
              <a:buSzPts val="3400"/>
              <a:buNone/>
              <a:defRPr sz="3400"/>
            </a:lvl1pPr>
            <a:lvl2pPr lvl="1" rtl="0">
              <a:spcBef>
                <a:spcPts val="560"/>
              </a:spcBef>
              <a:spcAft>
                <a:spcPts val="0"/>
              </a:spcAft>
              <a:buClr>
                <a:schemeClr val="lt1"/>
              </a:buClr>
              <a:buSzPts val="2400"/>
              <a:buNone/>
              <a:defRPr b="1" sz="2400">
                <a:solidFill>
                  <a:schemeClr val="lt1"/>
                </a:solidFill>
              </a:defRPr>
            </a:lvl2pPr>
            <a:lvl3pPr lvl="2" rtl="0">
              <a:spcBef>
                <a:spcPts val="480"/>
              </a:spcBef>
              <a:spcAft>
                <a:spcPts val="0"/>
              </a:spcAft>
              <a:buClr>
                <a:schemeClr val="lt1"/>
              </a:buClr>
              <a:buSzPts val="2400"/>
              <a:buNone/>
              <a:defRPr b="1" sz="2400">
                <a:solidFill>
                  <a:schemeClr val="lt1"/>
                </a:solidFill>
              </a:defRPr>
            </a:lvl3pPr>
            <a:lvl4pPr lvl="3" rtl="0">
              <a:spcBef>
                <a:spcPts val="400"/>
              </a:spcBef>
              <a:spcAft>
                <a:spcPts val="0"/>
              </a:spcAft>
              <a:buClr>
                <a:schemeClr val="lt1"/>
              </a:buClr>
              <a:buSzPts val="2400"/>
              <a:buNone/>
              <a:defRPr b="1" sz="2400">
                <a:solidFill>
                  <a:schemeClr val="lt1"/>
                </a:solidFill>
              </a:defRPr>
            </a:lvl4pPr>
            <a:lvl5pPr lvl="4" rtl="0">
              <a:spcBef>
                <a:spcPts val="400"/>
              </a:spcBef>
              <a:spcAft>
                <a:spcPts val="0"/>
              </a:spcAft>
              <a:buClr>
                <a:schemeClr val="lt1"/>
              </a:buClr>
              <a:buSzPts val="2400"/>
              <a:buNone/>
              <a:defRPr b="1" sz="2400">
                <a:solidFill>
                  <a:schemeClr val="lt1"/>
                </a:solidFill>
              </a:defRPr>
            </a:lvl5pPr>
            <a:lvl6pPr lvl="5" rtl="0">
              <a:spcBef>
                <a:spcPts val="400"/>
              </a:spcBef>
              <a:spcAft>
                <a:spcPts val="0"/>
              </a:spcAft>
              <a:buClr>
                <a:schemeClr val="lt1"/>
              </a:buClr>
              <a:buSzPts val="2400"/>
              <a:buNone/>
              <a:defRPr b="1" sz="2400">
                <a:solidFill>
                  <a:schemeClr val="lt1"/>
                </a:solidFill>
              </a:defRPr>
            </a:lvl6pPr>
            <a:lvl7pPr lvl="6" rtl="0">
              <a:spcBef>
                <a:spcPts val="400"/>
              </a:spcBef>
              <a:spcAft>
                <a:spcPts val="0"/>
              </a:spcAft>
              <a:buClr>
                <a:schemeClr val="lt1"/>
              </a:buClr>
              <a:buSzPts val="2400"/>
              <a:buNone/>
              <a:defRPr b="1" sz="2400">
                <a:solidFill>
                  <a:schemeClr val="lt1"/>
                </a:solidFill>
              </a:defRPr>
            </a:lvl7pPr>
            <a:lvl8pPr lvl="7" rtl="0">
              <a:spcBef>
                <a:spcPts val="400"/>
              </a:spcBef>
              <a:spcAft>
                <a:spcPts val="0"/>
              </a:spcAft>
              <a:buClr>
                <a:schemeClr val="lt1"/>
              </a:buClr>
              <a:buSzPts val="2400"/>
              <a:buNone/>
              <a:defRPr b="1" sz="2400">
                <a:solidFill>
                  <a:schemeClr val="lt1"/>
                </a:solidFill>
              </a:defRPr>
            </a:lvl8pPr>
            <a:lvl9pPr lvl="8" rtl="0">
              <a:spcBef>
                <a:spcPts val="400"/>
              </a:spcBef>
              <a:spcAft>
                <a:spcPts val="0"/>
              </a:spcAft>
              <a:buClr>
                <a:schemeClr val="lt1"/>
              </a:buClr>
              <a:buSzPts val="2400"/>
              <a:buNone/>
              <a:defRPr b="1" sz="2400">
                <a:solidFill>
                  <a:schemeClr val="lt1"/>
                </a:solidFill>
              </a:defRPr>
            </a:lvl9pPr>
          </a:lstStyle>
          <a:p/>
        </p:txBody>
      </p:sp>
      <p:sp>
        <p:nvSpPr>
          <p:cNvPr id="251" name="Google Shape;251;p16"/>
          <p:cNvSpPr/>
          <p:nvPr/>
        </p:nvSpPr>
        <p:spPr>
          <a:xfrm>
            <a:off x="11122821" y="7029050"/>
            <a:ext cx="1102221" cy="1199763"/>
          </a:xfrm>
          <a:custGeom>
            <a:rect b="b" l="l" r="r" t="t"/>
            <a:pathLst>
              <a:path extrusionOk="0" h="1199763" w="1102221">
                <a:moveTo>
                  <a:pt x="0" y="0"/>
                </a:moveTo>
                <a:lnTo>
                  <a:pt x="1102222" y="0"/>
                </a:lnTo>
                <a:lnTo>
                  <a:pt x="1102222" y="1199763"/>
                </a:lnTo>
                <a:lnTo>
                  <a:pt x="0" y="1199763"/>
                </a:lnTo>
                <a:lnTo>
                  <a:pt x="0" y="0"/>
                </a:lnTo>
                <a:close/>
              </a:path>
            </a:pathLst>
          </a:custGeom>
          <a:blipFill rotWithShape="1">
            <a:blip r:embed="rId2">
              <a:alphaModFix/>
            </a:blip>
            <a:stretch>
              <a:fillRect b="-49868" l="-57675" r="-54125" t="-44717"/>
            </a:stretch>
          </a:blipFill>
          <a:ln>
            <a:noFill/>
          </a:ln>
        </p:spPr>
      </p:sp>
      <p:sp>
        <p:nvSpPr>
          <p:cNvPr id="252" name="Google Shape;252;p16"/>
          <p:cNvSpPr/>
          <p:nvPr/>
        </p:nvSpPr>
        <p:spPr>
          <a:xfrm>
            <a:off x="11122821" y="8338878"/>
            <a:ext cx="1102221" cy="1199763"/>
          </a:xfrm>
          <a:custGeom>
            <a:rect b="b" l="l" r="r" t="t"/>
            <a:pathLst>
              <a:path extrusionOk="0" h="1199763" w="1102221">
                <a:moveTo>
                  <a:pt x="0" y="0"/>
                </a:moveTo>
                <a:lnTo>
                  <a:pt x="1102222" y="0"/>
                </a:lnTo>
                <a:lnTo>
                  <a:pt x="1102222" y="1199763"/>
                </a:lnTo>
                <a:lnTo>
                  <a:pt x="0" y="1199763"/>
                </a:lnTo>
                <a:lnTo>
                  <a:pt x="0" y="0"/>
                </a:lnTo>
                <a:close/>
              </a:path>
            </a:pathLst>
          </a:custGeom>
          <a:blipFill rotWithShape="1">
            <a:blip r:embed="rId2">
              <a:alphaModFix/>
            </a:blip>
            <a:stretch>
              <a:fillRect b="-49868" l="-57675" r="-54125" t="-44717"/>
            </a:stretch>
          </a:blip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CUSTOM_13">
    <p:spTree>
      <p:nvGrpSpPr>
        <p:cNvPr id="253" name="Shape 253"/>
        <p:cNvGrpSpPr/>
        <p:nvPr/>
      </p:nvGrpSpPr>
      <p:grpSpPr>
        <a:xfrm>
          <a:off x="0" y="0"/>
          <a:ext cx="0" cy="0"/>
          <a:chOff x="0" y="0"/>
          <a:chExt cx="0" cy="0"/>
        </a:xfrm>
      </p:grpSpPr>
      <p:sp>
        <p:nvSpPr>
          <p:cNvPr id="254" name="Google Shape;254;p17"/>
          <p:cNvSpPr txBox="1"/>
          <p:nvPr/>
        </p:nvSpPr>
        <p:spPr>
          <a:xfrm>
            <a:off x="2579990" y="795338"/>
            <a:ext cx="5539200" cy="525000"/>
          </a:xfrm>
          <a:prstGeom prst="rect">
            <a:avLst/>
          </a:prstGeom>
          <a:noFill/>
          <a:ln>
            <a:noFill/>
          </a:ln>
        </p:spPr>
        <p:txBody>
          <a:bodyPr anchorCtr="0" anchor="t" bIns="0" lIns="0" spcFirstLastPara="1" rIns="0" wrap="square" tIns="0">
            <a:spAutoFit/>
          </a:bodyPr>
          <a:lstStyle/>
          <a:p>
            <a:pPr indent="0" lvl="0" marL="0" marR="0" rtl="0" algn="l">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PRE-ARRIVAL TASKS</a:t>
            </a:r>
            <a:endParaRPr/>
          </a:p>
        </p:txBody>
      </p:sp>
      <p:sp>
        <p:nvSpPr>
          <p:cNvPr id="255" name="Google Shape;255;p17"/>
          <p:cNvSpPr txBox="1"/>
          <p:nvPr/>
        </p:nvSpPr>
        <p:spPr>
          <a:xfrm>
            <a:off x="2579990" y="5733709"/>
            <a:ext cx="6282000" cy="525000"/>
          </a:xfrm>
          <a:prstGeom prst="rect">
            <a:avLst/>
          </a:prstGeom>
          <a:noFill/>
          <a:ln>
            <a:noFill/>
          </a:ln>
        </p:spPr>
        <p:txBody>
          <a:bodyPr anchorCtr="0" anchor="t" bIns="0" lIns="0" spcFirstLastPara="1" rIns="0" wrap="square" tIns="0">
            <a:spAutoFit/>
          </a:bodyPr>
          <a:lstStyle/>
          <a:p>
            <a:pPr indent="0" lvl="0" marL="0" marR="0" rtl="0" algn="l">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TRAINING &amp; INTEGRATION</a:t>
            </a:r>
            <a:endParaRPr/>
          </a:p>
        </p:txBody>
      </p:sp>
      <p:sp>
        <p:nvSpPr>
          <p:cNvPr id="256" name="Google Shape;256;p17"/>
          <p:cNvSpPr txBox="1"/>
          <p:nvPr/>
        </p:nvSpPr>
        <p:spPr>
          <a:xfrm>
            <a:off x="10181073" y="795338"/>
            <a:ext cx="5539200" cy="525000"/>
          </a:xfrm>
          <a:prstGeom prst="rect">
            <a:avLst/>
          </a:prstGeom>
          <a:noFill/>
          <a:ln>
            <a:noFill/>
          </a:ln>
        </p:spPr>
        <p:txBody>
          <a:bodyPr anchorCtr="0" anchor="t" bIns="0" lIns="0" spcFirstLastPara="1" rIns="0" wrap="square" tIns="0">
            <a:spAutoFit/>
          </a:bodyPr>
          <a:lstStyle/>
          <a:p>
            <a:pPr indent="0" lvl="0" marL="0" marR="0" rtl="0" algn="r">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ORIENTATION &amp; SETUP</a:t>
            </a:r>
            <a:endParaRPr/>
          </a:p>
        </p:txBody>
      </p:sp>
      <p:sp>
        <p:nvSpPr>
          <p:cNvPr id="257" name="Google Shape;257;p17"/>
          <p:cNvSpPr txBox="1"/>
          <p:nvPr/>
        </p:nvSpPr>
        <p:spPr>
          <a:xfrm>
            <a:off x="10181073" y="5733709"/>
            <a:ext cx="5539200" cy="525000"/>
          </a:xfrm>
          <a:prstGeom prst="rect">
            <a:avLst/>
          </a:prstGeom>
          <a:noFill/>
          <a:ln>
            <a:noFill/>
          </a:ln>
        </p:spPr>
        <p:txBody>
          <a:bodyPr anchorCtr="0" anchor="t" bIns="0" lIns="0" spcFirstLastPara="1" rIns="0" wrap="square" tIns="0">
            <a:spAutoFit/>
          </a:bodyPr>
          <a:lstStyle/>
          <a:p>
            <a:pPr indent="0" lvl="0" marL="0" marR="0" rtl="0" algn="r">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SUPPORT &amp; FEEDBACK</a:t>
            </a:r>
            <a:endParaRPr/>
          </a:p>
        </p:txBody>
      </p:sp>
      <p:sp>
        <p:nvSpPr>
          <p:cNvPr id="258" name="Google Shape;258;p17"/>
          <p:cNvSpPr/>
          <p:nvPr/>
        </p:nvSpPr>
        <p:spPr>
          <a:xfrm>
            <a:off x="16651883" y="0"/>
            <a:ext cx="2730308" cy="10288692"/>
          </a:xfrm>
          <a:custGeom>
            <a:rect b="b" l="l" r="r" t="t"/>
            <a:pathLst>
              <a:path extrusionOk="0" h="2709333" w="718975">
                <a:moveTo>
                  <a:pt x="0" y="0"/>
                </a:moveTo>
                <a:lnTo>
                  <a:pt x="718975" y="0"/>
                </a:lnTo>
                <a:lnTo>
                  <a:pt x="718975" y="2709333"/>
                </a:lnTo>
                <a:lnTo>
                  <a:pt x="0" y="2709333"/>
                </a:lnTo>
                <a:close/>
              </a:path>
            </a:pathLst>
          </a:custGeom>
          <a:solidFill>
            <a:srgbClr val="0DBB89"/>
          </a:solidFill>
          <a:ln>
            <a:noFill/>
          </a:ln>
        </p:spPr>
      </p:sp>
      <p:sp>
        <p:nvSpPr>
          <p:cNvPr id="259" name="Google Shape;259;p17"/>
          <p:cNvSpPr txBox="1"/>
          <p:nvPr/>
        </p:nvSpPr>
        <p:spPr>
          <a:xfrm rot="5400000">
            <a:off x="16480651" y="1562925"/>
            <a:ext cx="1993500" cy="525000"/>
          </a:xfrm>
          <a:prstGeom prst="rect">
            <a:avLst/>
          </a:prstGeom>
          <a:noFill/>
          <a:ln>
            <a:noFill/>
          </a:ln>
        </p:spPr>
        <p:txBody>
          <a:bodyPr anchorCtr="0" anchor="t" bIns="0" lIns="0" spcFirstLastPara="1" rIns="0" wrap="square" tIns="0">
            <a:spAutoFit/>
          </a:bodyPr>
          <a:lstStyle/>
          <a:p>
            <a:pPr indent="0" lvl="0" marL="0" marR="0" rtl="0" algn="l">
              <a:lnSpc>
                <a:spcPct val="108037"/>
              </a:lnSpc>
              <a:spcBef>
                <a:spcPts val="0"/>
              </a:spcBef>
              <a:spcAft>
                <a:spcPts val="0"/>
              </a:spcAft>
              <a:buNone/>
            </a:pPr>
            <a:r>
              <a:rPr b="0" i="0" lang="en-US" sz="3409" u="none" cap="none" strike="noStrike">
                <a:solidFill>
                  <a:srgbClr val="FFFFFF"/>
                </a:solidFill>
                <a:latin typeface="Alata"/>
                <a:ea typeface="Alata"/>
                <a:cs typeface="Alata"/>
                <a:sym typeface="Alata"/>
              </a:rPr>
              <a:t>DAY 1</a:t>
            </a:r>
            <a:endParaRPr/>
          </a:p>
        </p:txBody>
      </p:sp>
      <p:sp>
        <p:nvSpPr>
          <p:cNvPr id="260" name="Google Shape;260;p17"/>
          <p:cNvSpPr txBox="1"/>
          <p:nvPr/>
        </p:nvSpPr>
        <p:spPr>
          <a:xfrm rot="5400000">
            <a:off x="15672687" y="7305110"/>
            <a:ext cx="3607200" cy="525000"/>
          </a:xfrm>
          <a:prstGeom prst="rect">
            <a:avLst/>
          </a:prstGeom>
          <a:noFill/>
          <a:ln>
            <a:noFill/>
          </a:ln>
        </p:spPr>
        <p:txBody>
          <a:bodyPr anchorCtr="0" anchor="t" bIns="0" lIns="0" spcFirstLastPara="1" rIns="0" wrap="square" tIns="0">
            <a:spAutoFit/>
          </a:bodyPr>
          <a:lstStyle/>
          <a:p>
            <a:pPr indent="0" lvl="0" marL="0" marR="0" rtl="0" algn="r">
              <a:lnSpc>
                <a:spcPct val="108037"/>
              </a:lnSpc>
              <a:spcBef>
                <a:spcPts val="0"/>
              </a:spcBef>
              <a:spcAft>
                <a:spcPts val="0"/>
              </a:spcAft>
              <a:buNone/>
            </a:pPr>
            <a:r>
              <a:rPr b="0" i="0" lang="en-US" sz="3409" u="none" cap="none" strike="noStrike">
                <a:solidFill>
                  <a:srgbClr val="FFFFFF"/>
                </a:solidFill>
                <a:latin typeface="Alata"/>
                <a:ea typeface="Alata"/>
                <a:cs typeface="Alata"/>
                <a:sym typeface="Alata"/>
              </a:rPr>
              <a:t>FIRST MONTH</a:t>
            </a:r>
            <a:endParaRPr/>
          </a:p>
        </p:txBody>
      </p:sp>
      <p:sp>
        <p:nvSpPr>
          <p:cNvPr id="261" name="Google Shape;261;p17"/>
          <p:cNvSpPr/>
          <p:nvPr/>
        </p:nvSpPr>
        <p:spPr>
          <a:xfrm>
            <a:off x="-1093743" y="0"/>
            <a:ext cx="2730308" cy="10288692"/>
          </a:xfrm>
          <a:custGeom>
            <a:rect b="b" l="l" r="r" t="t"/>
            <a:pathLst>
              <a:path extrusionOk="0" h="2709333" w="718975">
                <a:moveTo>
                  <a:pt x="0" y="0"/>
                </a:moveTo>
                <a:lnTo>
                  <a:pt x="718975" y="0"/>
                </a:lnTo>
                <a:lnTo>
                  <a:pt x="718975" y="2709333"/>
                </a:lnTo>
                <a:lnTo>
                  <a:pt x="0" y="2709333"/>
                </a:lnTo>
                <a:close/>
              </a:path>
            </a:pathLst>
          </a:custGeom>
          <a:solidFill>
            <a:srgbClr val="0DBB89"/>
          </a:solidFill>
          <a:ln>
            <a:noFill/>
          </a:ln>
        </p:spPr>
      </p:sp>
      <p:sp>
        <p:nvSpPr>
          <p:cNvPr id="262" name="Google Shape;262;p17"/>
          <p:cNvSpPr txBox="1"/>
          <p:nvPr/>
        </p:nvSpPr>
        <p:spPr>
          <a:xfrm rot="-5400000">
            <a:off x="-185038" y="8112073"/>
            <a:ext cx="1993500" cy="525000"/>
          </a:xfrm>
          <a:prstGeom prst="rect">
            <a:avLst/>
          </a:prstGeom>
          <a:noFill/>
          <a:ln>
            <a:noFill/>
          </a:ln>
        </p:spPr>
        <p:txBody>
          <a:bodyPr anchorCtr="0" anchor="t" bIns="0" lIns="0" spcFirstLastPara="1" rIns="0" wrap="square" tIns="0">
            <a:spAutoFit/>
          </a:bodyPr>
          <a:lstStyle/>
          <a:p>
            <a:pPr indent="0" lvl="0" marL="0" marR="0" rtl="0" algn="l">
              <a:lnSpc>
                <a:spcPct val="108037"/>
              </a:lnSpc>
              <a:spcBef>
                <a:spcPts val="0"/>
              </a:spcBef>
              <a:spcAft>
                <a:spcPts val="0"/>
              </a:spcAft>
              <a:buNone/>
            </a:pPr>
            <a:r>
              <a:rPr b="0" i="0" lang="en-US" sz="3409" u="none" cap="none" strike="noStrike">
                <a:solidFill>
                  <a:srgbClr val="FFFFFF"/>
                </a:solidFill>
                <a:latin typeface="Alata"/>
                <a:ea typeface="Alata"/>
                <a:cs typeface="Alata"/>
                <a:sym typeface="Alata"/>
              </a:rPr>
              <a:t>WEEK 1</a:t>
            </a:r>
            <a:endParaRPr/>
          </a:p>
        </p:txBody>
      </p:sp>
      <p:sp>
        <p:nvSpPr>
          <p:cNvPr id="263" name="Google Shape;263;p17"/>
          <p:cNvSpPr txBox="1"/>
          <p:nvPr/>
        </p:nvSpPr>
        <p:spPr>
          <a:xfrm rot="-5400000">
            <a:off x="-990774" y="2369888"/>
            <a:ext cx="3607200" cy="525000"/>
          </a:xfrm>
          <a:prstGeom prst="rect">
            <a:avLst/>
          </a:prstGeom>
          <a:noFill/>
          <a:ln>
            <a:noFill/>
          </a:ln>
        </p:spPr>
        <p:txBody>
          <a:bodyPr anchorCtr="0" anchor="t" bIns="0" lIns="0" spcFirstLastPara="1" rIns="0" wrap="square" tIns="0">
            <a:spAutoFit/>
          </a:bodyPr>
          <a:lstStyle/>
          <a:p>
            <a:pPr indent="0" lvl="0" marL="0" marR="0" rtl="0" algn="r">
              <a:lnSpc>
                <a:spcPct val="108037"/>
              </a:lnSpc>
              <a:spcBef>
                <a:spcPts val="0"/>
              </a:spcBef>
              <a:spcAft>
                <a:spcPts val="0"/>
              </a:spcAft>
              <a:buNone/>
            </a:pPr>
            <a:r>
              <a:rPr b="0" i="0" lang="en-US" sz="3409" u="none" cap="none" strike="noStrike">
                <a:solidFill>
                  <a:srgbClr val="FFFFFF"/>
                </a:solidFill>
                <a:latin typeface="Alata"/>
                <a:ea typeface="Alata"/>
                <a:cs typeface="Alata"/>
                <a:sym typeface="Alata"/>
              </a:rPr>
              <a:t>PRE-ARRIVAL</a:t>
            </a:r>
            <a:endParaRPr/>
          </a:p>
        </p:txBody>
      </p:sp>
      <p:cxnSp>
        <p:nvCxnSpPr>
          <p:cNvPr id="264" name="Google Shape;264;p17"/>
          <p:cNvCxnSpPr/>
          <p:nvPr/>
        </p:nvCxnSpPr>
        <p:spPr>
          <a:xfrm>
            <a:off x="-778501" y="5143500"/>
            <a:ext cx="19845000" cy="0"/>
          </a:xfrm>
          <a:prstGeom prst="straightConnector1">
            <a:avLst/>
          </a:prstGeom>
          <a:noFill/>
          <a:ln cap="flat" cmpd="sng" w="38100">
            <a:solidFill>
              <a:srgbClr val="0DBB89"/>
            </a:solidFill>
            <a:prstDash val="solid"/>
            <a:round/>
            <a:headEnd len="sm" w="sm" type="none"/>
            <a:tailEnd len="sm" w="sm" type="none"/>
          </a:ln>
        </p:spPr>
      </p:cxnSp>
      <p:cxnSp>
        <p:nvCxnSpPr>
          <p:cNvPr id="265" name="Google Shape;265;p17"/>
          <p:cNvCxnSpPr/>
          <p:nvPr/>
        </p:nvCxnSpPr>
        <p:spPr>
          <a:xfrm rot="10800000">
            <a:off x="9144000" y="-6486885"/>
            <a:ext cx="0" cy="19845000"/>
          </a:xfrm>
          <a:prstGeom prst="straightConnector1">
            <a:avLst/>
          </a:prstGeom>
          <a:noFill/>
          <a:ln cap="flat" cmpd="sng" w="38100">
            <a:solidFill>
              <a:srgbClr val="0DBB89"/>
            </a:solidFill>
            <a:prstDash val="solid"/>
            <a:round/>
            <a:headEnd len="sm" w="sm" type="none"/>
            <a:tailEnd len="sm" w="sm" type="none"/>
          </a:ln>
        </p:spPr>
      </p:cxnSp>
      <p:sp>
        <p:nvSpPr>
          <p:cNvPr id="266" name="Google Shape;266;p17"/>
          <p:cNvSpPr txBox="1"/>
          <p:nvPr>
            <p:ph idx="1" type="body"/>
          </p:nvPr>
        </p:nvSpPr>
        <p:spPr>
          <a:xfrm>
            <a:off x="2603025" y="1480250"/>
            <a:ext cx="6000600" cy="737100"/>
          </a:xfrm>
          <a:prstGeom prst="rect">
            <a:avLst/>
          </a:prstGeom>
          <a:noFill/>
          <a:ln>
            <a:noFill/>
          </a:ln>
        </p:spPr>
        <p:txBody>
          <a:bodyPr anchorCtr="0" anchor="t" bIns="0" lIns="0" spcFirstLastPara="1" rIns="0" wrap="square" tIns="0">
            <a:noAutofit/>
          </a:bodyPr>
          <a:lstStyle>
            <a:lvl1pPr indent="-355600" lvl="0" marL="457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67" name="Google Shape;267;p17"/>
          <p:cNvSpPr txBox="1"/>
          <p:nvPr>
            <p:ph idx="2" type="body"/>
          </p:nvPr>
        </p:nvSpPr>
        <p:spPr>
          <a:xfrm>
            <a:off x="2603025" y="2588900"/>
            <a:ext cx="6000600" cy="737100"/>
          </a:xfrm>
          <a:prstGeom prst="rect">
            <a:avLst/>
          </a:prstGeom>
          <a:noFill/>
          <a:ln>
            <a:noFill/>
          </a:ln>
        </p:spPr>
        <p:txBody>
          <a:bodyPr anchorCtr="0" anchor="t" bIns="0" lIns="0" spcFirstLastPara="1" rIns="0" wrap="square" tIns="0">
            <a:noAutofit/>
          </a:bodyPr>
          <a:lstStyle>
            <a:lvl1pPr indent="-355600" lvl="0" marL="457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68" name="Google Shape;268;p17"/>
          <p:cNvSpPr txBox="1"/>
          <p:nvPr>
            <p:ph idx="3" type="body"/>
          </p:nvPr>
        </p:nvSpPr>
        <p:spPr>
          <a:xfrm>
            <a:off x="2603025" y="3697550"/>
            <a:ext cx="6000600" cy="737100"/>
          </a:xfrm>
          <a:prstGeom prst="rect">
            <a:avLst/>
          </a:prstGeom>
          <a:noFill/>
          <a:ln>
            <a:noFill/>
          </a:ln>
        </p:spPr>
        <p:txBody>
          <a:bodyPr anchorCtr="0" anchor="t" bIns="0" lIns="0" spcFirstLastPara="1" rIns="0" wrap="square" tIns="0">
            <a:noAutofit/>
          </a:bodyPr>
          <a:lstStyle>
            <a:lvl1pPr indent="-355600" lvl="0" marL="457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69" name="Google Shape;269;p17"/>
          <p:cNvSpPr txBox="1"/>
          <p:nvPr>
            <p:ph idx="4" type="body"/>
          </p:nvPr>
        </p:nvSpPr>
        <p:spPr>
          <a:xfrm>
            <a:off x="9627450" y="1480250"/>
            <a:ext cx="6000600" cy="737100"/>
          </a:xfrm>
          <a:prstGeom prst="rect">
            <a:avLst/>
          </a:prstGeom>
          <a:noFill/>
          <a:ln>
            <a:noFill/>
          </a:ln>
        </p:spPr>
        <p:txBody>
          <a:bodyPr anchorCtr="0" anchor="t" bIns="0" lIns="0" spcFirstLastPara="1" rIns="0" wrap="square" tIns="0">
            <a:noAutofit/>
          </a:bodyPr>
          <a:lstStyle>
            <a:lvl1pPr indent="-355600" lvl="0" marL="457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70" name="Google Shape;270;p17"/>
          <p:cNvSpPr txBox="1"/>
          <p:nvPr>
            <p:ph idx="5" type="body"/>
          </p:nvPr>
        </p:nvSpPr>
        <p:spPr>
          <a:xfrm>
            <a:off x="9627450" y="2588900"/>
            <a:ext cx="6000600" cy="737100"/>
          </a:xfrm>
          <a:prstGeom prst="rect">
            <a:avLst/>
          </a:prstGeom>
          <a:noFill/>
          <a:ln>
            <a:noFill/>
          </a:ln>
        </p:spPr>
        <p:txBody>
          <a:bodyPr anchorCtr="0" anchor="t" bIns="0" lIns="0" spcFirstLastPara="1" rIns="0" wrap="square" tIns="0">
            <a:noAutofit/>
          </a:bodyPr>
          <a:lstStyle>
            <a:lvl1pPr indent="-355600" lvl="0" marL="457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71" name="Google Shape;271;p17"/>
          <p:cNvSpPr txBox="1"/>
          <p:nvPr>
            <p:ph idx="6" type="body"/>
          </p:nvPr>
        </p:nvSpPr>
        <p:spPr>
          <a:xfrm>
            <a:off x="9627450" y="3697550"/>
            <a:ext cx="6000600" cy="737100"/>
          </a:xfrm>
          <a:prstGeom prst="rect">
            <a:avLst/>
          </a:prstGeom>
          <a:noFill/>
          <a:ln>
            <a:noFill/>
          </a:ln>
        </p:spPr>
        <p:txBody>
          <a:bodyPr anchorCtr="0" anchor="t" bIns="0" lIns="0" spcFirstLastPara="1" rIns="0" wrap="square" tIns="0">
            <a:noAutofit/>
          </a:bodyPr>
          <a:lstStyle>
            <a:lvl1pPr indent="-355600" lvl="0" marL="457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72" name="Google Shape;272;p17"/>
          <p:cNvSpPr txBox="1"/>
          <p:nvPr>
            <p:ph idx="7" type="body"/>
          </p:nvPr>
        </p:nvSpPr>
        <p:spPr>
          <a:xfrm>
            <a:off x="2603025" y="6508200"/>
            <a:ext cx="6000600" cy="737100"/>
          </a:xfrm>
          <a:prstGeom prst="rect">
            <a:avLst/>
          </a:prstGeom>
          <a:noFill/>
          <a:ln>
            <a:noFill/>
          </a:ln>
        </p:spPr>
        <p:txBody>
          <a:bodyPr anchorCtr="0" anchor="t" bIns="0" lIns="0" spcFirstLastPara="1" rIns="0" wrap="square" tIns="0">
            <a:noAutofit/>
          </a:bodyPr>
          <a:lstStyle>
            <a:lvl1pPr indent="-355600" lvl="0" marL="457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73" name="Google Shape;273;p17"/>
          <p:cNvSpPr txBox="1"/>
          <p:nvPr>
            <p:ph idx="8" type="body"/>
          </p:nvPr>
        </p:nvSpPr>
        <p:spPr>
          <a:xfrm>
            <a:off x="2603025" y="7616850"/>
            <a:ext cx="6000600" cy="737100"/>
          </a:xfrm>
          <a:prstGeom prst="rect">
            <a:avLst/>
          </a:prstGeom>
          <a:noFill/>
          <a:ln>
            <a:noFill/>
          </a:ln>
        </p:spPr>
        <p:txBody>
          <a:bodyPr anchorCtr="0" anchor="t" bIns="0" lIns="0" spcFirstLastPara="1" rIns="0" wrap="square" tIns="0">
            <a:noAutofit/>
          </a:bodyPr>
          <a:lstStyle>
            <a:lvl1pPr indent="-355600" lvl="0" marL="457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74" name="Google Shape;274;p17"/>
          <p:cNvSpPr txBox="1"/>
          <p:nvPr>
            <p:ph idx="9" type="body"/>
          </p:nvPr>
        </p:nvSpPr>
        <p:spPr>
          <a:xfrm>
            <a:off x="2603025" y="8725500"/>
            <a:ext cx="6000600" cy="737100"/>
          </a:xfrm>
          <a:prstGeom prst="rect">
            <a:avLst/>
          </a:prstGeom>
          <a:noFill/>
          <a:ln>
            <a:noFill/>
          </a:ln>
        </p:spPr>
        <p:txBody>
          <a:bodyPr anchorCtr="0" anchor="t" bIns="0" lIns="0" spcFirstLastPara="1" rIns="0" wrap="square" tIns="0">
            <a:noAutofit/>
          </a:bodyPr>
          <a:lstStyle>
            <a:lvl1pPr indent="-355600" lvl="0" marL="457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75" name="Google Shape;275;p17"/>
          <p:cNvSpPr txBox="1"/>
          <p:nvPr>
            <p:ph idx="13" type="body"/>
          </p:nvPr>
        </p:nvSpPr>
        <p:spPr>
          <a:xfrm>
            <a:off x="9627450" y="6508200"/>
            <a:ext cx="6000600" cy="737100"/>
          </a:xfrm>
          <a:prstGeom prst="rect">
            <a:avLst/>
          </a:prstGeom>
          <a:noFill/>
          <a:ln>
            <a:noFill/>
          </a:ln>
        </p:spPr>
        <p:txBody>
          <a:bodyPr anchorCtr="0" anchor="t" bIns="0" lIns="0" spcFirstLastPara="1" rIns="0" wrap="square" tIns="0">
            <a:noAutofit/>
          </a:bodyPr>
          <a:lstStyle>
            <a:lvl1pPr indent="-355600" lvl="0" marL="457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76" name="Google Shape;276;p17"/>
          <p:cNvSpPr txBox="1"/>
          <p:nvPr>
            <p:ph idx="14" type="body"/>
          </p:nvPr>
        </p:nvSpPr>
        <p:spPr>
          <a:xfrm>
            <a:off x="9627450" y="7616850"/>
            <a:ext cx="6000600" cy="737100"/>
          </a:xfrm>
          <a:prstGeom prst="rect">
            <a:avLst/>
          </a:prstGeom>
          <a:noFill/>
          <a:ln>
            <a:noFill/>
          </a:ln>
        </p:spPr>
        <p:txBody>
          <a:bodyPr anchorCtr="0" anchor="t" bIns="0" lIns="0" spcFirstLastPara="1" rIns="0" wrap="square" tIns="0">
            <a:noAutofit/>
          </a:bodyPr>
          <a:lstStyle>
            <a:lvl1pPr indent="-355600" lvl="0" marL="457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77" name="Google Shape;277;p17"/>
          <p:cNvSpPr txBox="1"/>
          <p:nvPr>
            <p:ph idx="15" type="body"/>
          </p:nvPr>
        </p:nvSpPr>
        <p:spPr>
          <a:xfrm>
            <a:off x="9627450" y="8725500"/>
            <a:ext cx="6000600" cy="737100"/>
          </a:xfrm>
          <a:prstGeom prst="rect">
            <a:avLst/>
          </a:prstGeom>
          <a:noFill/>
          <a:ln>
            <a:noFill/>
          </a:ln>
        </p:spPr>
        <p:txBody>
          <a:bodyPr anchorCtr="0" anchor="t" bIns="0" lIns="0" spcFirstLastPara="1" rIns="0" wrap="square" tIns="0">
            <a:noAutofit/>
          </a:bodyPr>
          <a:lstStyle>
            <a:lvl1pPr indent="-355600" lvl="0" marL="457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CUSTOM_14">
    <p:spTree>
      <p:nvGrpSpPr>
        <p:cNvPr id="278" name="Shape 278"/>
        <p:cNvGrpSpPr/>
        <p:nvPr/>
      </p:nvGrpSpPr>
      <p:grpSpPr>
        <a:xfrm>
          <a:off x="0" y="0"/>
          <a:ext cx="0" cy="0"/>
          <a:chOff x="0" y="0"/>
          <a:chExt cx="0" cy="0"/>
        </a:xfrm>
      </p:grpSpPr>
      <p:grpSp>
        <p:nvGrpSpPr>
          <p:cNvPr id="279" name="Google Shape;279;p18"/>
          <p:cNvGrpSpPr/>
          <p:nvPr/>
        </p:nvGrpSpPr>
        <p:grpSpPr>
          <a:xfrm>
            <a:off x="-759103" y="6697490"/>
            <a:ext cx="19806335" cy="3589532"/>
            <a:chOff x="0" y="-47625"/>
            <a:chExt cx="5216449" cy="945385"/>
          </a:xfrm>
        </p:grpSpPr>
        <p:sp>
          <p:nvSpPr>
            <p:cNvPr id="280" name="Google Shape;280;p18"/>
            <p:cNvSpPr/>
            <p:nvPr/>
          </p:nvSpPr>
          <p:spPr>
            <a:xfrm>
              <a:off x="0" y="0"/>
              <a:ext cx="5216449" cy="897760"/>
            </a:xfrm>
            <a:custGeom>
              <a:rect b="b" l="l" r="r" t="t"/>
              <a:pathLst>
                <a:path extrusionOk="0" h="897760" w="5216449">
                  <a:moveTo>
                    <a:pt x="0" y="0"/>
                  </a:moveTo>
                  <a:lnTo>
                    <a:pt x="5216449" y="0"/>
                  </a:lnTo>
                  <a:lnTo>
                    <a:pt x="5216449" y="897760"/>
                  </a:lnTo>
                  <a:lnTo>
                    <a:pt x="0" y="897760"/>
                  </a:lnTo>
                  <a:close/>
                </a:path>
              </a:pathLst>
            </a:custGeom>
            <a:solidFill>
              <a:srgbClr val="0DBB89"/>
            </a:solidFill>
            <a:ln>
              <a:noFill/>
            </a:ln>
          </p:spPr>
        </p:sp>
        <p:sp>
          <p:nvSpPr>
            <p:cNvPr id="281" name="Google Shape;281;p18"/>
            <p:cNvSpPr txBox="1"/>
            <p:nvPr/>
          </p:nvSpPr>
          <p:spPr>
            <a:xfrm>
              <a:off x="0" y="-47625"/>
              <a:ext cx="5216400" cy="9453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18"/>
          <p:cNvGrpSpPr/>
          <p:nvPr/>
        </p:nvGrpSpPr>
        <p:grpSpPr>
          <a:xfrm>
            <a:off x="-759103" y="6401810"/>
            <a:ext cx="19806335" cy="266542"/>
            <a:chOff x="0" y="-47625"/>
            <a:chExt cx="5216449" cy="70200"/>
          </a:xfrm>
        </p:grpSpPr>
        <p:sp>
          <p:nvSpPr>
            <p:cNvPr id="283" name="Google Shape;283;p18"/>
            <p:cNvSpPr/>
            <p:nvPr/>
          </p:nvSpPr>
          <p:spPr>
            <a:xfrm>
              <a:off x="0" y="0"/>
              <a:ext cx="5216449" cy="22530"/>
            </a:xfrm>
            <a:custGeom>
              <a:rect b="b" l="l" r="r" t="t"/>
              <a:pathLst>
                <a:path extrusionOk="0" h="22530" w="5216449">
                  <a:moveTo>
                    <a:pt x="0" y="0"/>
                  </a:moveTo>
                  <a:lnTo>
                    <a:pt x="5216449" y="0"/>
                  </a:lnTo>
                  <a:lnTo>
                    <a:pt x="5216449" y="22530"/>
                  </a:lnTo>
                  <a:lnTo>
                    <a:pt x="0" y="22530"/>
                  </a:lnTo>
                  <a:close/>
                </a:path>
              </a:pathLst>
            </a:custGeom>
            <a:solidFill>
              <a:srgbClr val="0DBB89"/>
            </a:solidFill>
            <a:ln>
              <a:noFill/>
            </a:ln>
          </p:spPr>
        </p:sp>
        <p:sp>
          <p:nvSpPr>
            <p:cNvPr id="284" name="Google Shape;284;p18"/>
            <p:cNvSpPr txBox="1"/>
            <p:nvPr/>
          </p:nvSpPr>
          <p:spPr>
            <a:xfrm>
              <a:off x="0" y="-47625"/>
              <a:ext cx="5216400" cy="702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5" name="Google Shape;285;p18"/>
          <p:cNvSpPr/>
          <p:nvPr/>
        </p:nvSpPr>
        <p:spPr>
          <a:xfrm>
            <a:off x="1480283" y="-136329"/>
            <a:ext cx="15327434" cy="10287000"/>
          </a:xfrm>
          <a:custGeom>
            <a:rect b="b" l="l" r="r" t="t"/>
            <a:pathLst>
              <a:path extrusionOk="0" h="10287000" w="15327434">
                <a:moveTo>
                  <a:pt x="0" y="0"/>
                </a:moveTo>
                <a:lnTo>
                  <a:pt x="15327434" y="0"/>
                </a:lnTo>
                <a:lnTo>
                  <a:pt x="15327434" y="10287000"/>
                </a:lnTo>
                <a:lnTo>
                  <a:pt x="0" y="10287000"/>
                </a:lnTo>
                <a:lnTo>
                  <a:pt x="0" y="0"/>
                </a:lnTo>
                <a:close/>
              </a:path>
            </a:pathLst>
          </a:custGeom>
          <a:blipFill rotWithShape="1">
            <a:blip r:embed="rId2">
              <a:alphaModFix/>
            </a:blip>
            <a:stretch>
              <a:fillRect b="-7778" l="-34437" r="-39648" t="-15539"/>
            </a:stretch>
          </a:blipFill>
          <a:ln>
            <a:noFill/>
          </a:ln>
        </p:spPr>
      </p:sp>
      <p:sp>
        <p:nvSpPr>
          <p:cNvPr id="286" name="Google Shape;286;p18"/>
          <p:cNvSpPr/>
          <p:nvPr/>
        </p:nvSpPr>
        <p:spPr>
          <a:xfrm>
            <a:off x="5654499" y="1334317"/>
            <a:ext cx="1510839" cy="1486116"/>
          </a:xfrm>
          <a:custGeom>
            <a:rect b="b" l="l" r="r" t="t"/>
            <a:pathLst>
              <a:path extrusionOk="0" h="1486116" w="1510839">
                <a:moveTo>
                  <a:pt x="0" y="0"/>
                </a:moveTo>
                <a:lnTo>
                  <a:pt x="1510839" y="0"/>
                </a:lnTo>
                <a:lnTo>
                  <a:pt x="1510839" y="1486116"/>
                </a:lnTo>
                <a:lnTo>
                  <a:pt x="0" y="1486116"/>
                </a:lnTo>
                <a:lnTo>
                  <a:pt x="0" y="0"/>
                </a:lnTo>
                <a:close/>
              </a:path>
            </a:pathLst>
          </a:custGeom>
          <a:blipFill rotWithShape="1">
            <a:blip r:embed="rId3">
              <a:alphaModFix/>
            </a:blip>
            <a:stretch>
              <a:fillRect b="0" l="0" r="0" t="0"/>
            </a:stretch>
          </a:blipFill>
          <a:ln>
            <a:noFill/>
          </a:ln>
        </p:spPr>
      </p:sp>
      <p:sp>
        <p:nvSpPr>
          <p:cNvPr id="287" name="Google Shape;287;p18"/>
          <p:cNvSpPr/>
          <p:nvPr/>
        </p:nvSpPr>
        <p:spPr>
          <a:xfrm>
            <a:off x="5801322" y="4471747"/>
            <a:ext cx="1301096" cy="1270343"/>
          </a:xfrm>
          <a:custGeom>
            <a:rect b="b" l="l" r="r" t="t"/>
            <a:pathLst>
              <a:path extrusionOk="0" h="1270343" w="1301096">
                <a:moveTo>
                  <a:pt x="0" y="0"/>
                </a:moveTo>
                <a:lnTo>
                  <a:pt x="1301096" y="0"/>
                </a:lnTo>
                <a:lnTo>
                  <a:pt x="1301096" y="1270343"/>
                </a:lnTo>
                <a:lnTo>
                  <a:pt x="0" y="1270343"/>
                </a:lnTo>
                <a:lnTo>
                  <a:pt x="0" y="0"/>
                </a:lnTo>
                <a:close/>
              </a:path>
            </a:pathLst>
          </a:custGeom>
          <a:blipFill rotWithShape="1">
            <a:blip r:embed="rId4">
              <a:alphaModFix/>
            </a:blip>
            <a:stretch>
              <a:fillRect b="0" l="0" r="0" t="0"/>
            </a:stretch>
          </a:blipFill>
          <a:ln>
            <a:noFill/>
          </a:ln>
        </p:spPr>
      </p:sp>
      <p:sp>
        <p:nvSpPr>
          <p:cNvPr id="288" name="Google Shape;288;p18"/>
          <p:cNvSpPr/>
          <p:nvPr/>
        </p:nvSpPr>
        <p:spPr>
          <a:xfrm>
            <a:off x="11040274" y="1449859"/>
            <a:ext cx="1414483" cy="1255032"/>
          </a:xfrm>
          <a:custGeom>
            <a:rect b="b" l="l" r="r" t="t"/>
            <a:pathLst>
              <a:path extrusionOk="0" h="1255032" w="1414483">
                <a:moveTo>
                  <a:pt x="0" y="0"/>
                </a:moveTo>
                <a:lnTo>
                  <a:pt x="1414482" y="0"/>
                </a:lnTo>
                <a:lnTo>
                  <a:pt x="1414482" y="1255032"/>
                </a:lnTo>
                <a:lnTo>
                  <a:pt x="0" y="1255032"/>
                </a:lnTo>
                <a:lnTo>
                  <a:pt x="0" y="0"/>
                </a:lnTo>
                <a:close/>
              </a:path>
            </a:pathLst>
          </a:custGeom>
          <a:blipFill rotWithShape="1">
            <a:blip r:embed="rId5">
              <a:alphaModFix/>
            </a:blip>
            <a:stretch>
              <a:fillRect b="0" l="0" r="0" t="0"/>
            </a:stretch>
          </a:blipFill>
          <a:ln>
            <a:noFill/>
          </a:ln>
        </p:spPr>
      </p:sp>
      <p:sp>
        <p:nvSpPr>
          <p:cNvPr id="289" name="Google Shape;289;p18"/>
          <p:cNvSpPr/>
          <p:nvPr/>
        </p:nvSpPr>
        <p:spPr>
          <a:xfrm>
            <a:off x="11110803" y="4600559"/>
            <a:ext cx="1273423" cy="1085883"/>
          </a:xfrm>
          <a:custGeom>
            <a:rect b="b" l="l" r="r" t="t"/>
            <a:pathLst>
              <a:path extrusionOk="0" h="1085883" w="1273423">
                <a:moveTo>
                  <a:pt x="0" y="0"/>
                </a:moveTo>
                <a:lnTo>
                  <a:pt x="1273424" y="0"/>
                </a:lnTo>
                <a:lnTo>
                  <a:pt x="1273424" y="1085882"/>
                </a:lnTo>
                <a:lnTo>
                  <a:pt x="0" y="1085882"/>
                </a:lnTo>
                <a:lnTo>
                  <a:pt x="0" y="0"/>
                </a:lnTo>
                <a:close/>
              </a:path>
            </a:pathLst>
          </a:custGeom>
          <a:blipFill rotWithShape="1">
            <a:blip r:embed="rId6">
              <a:alphaModFix/>
            </a:blip>
            <a:stretch>
              <a:fillRect b="0" l="0" r="0" t="0"/>
            </a:stretch>
          </a:blipFill>
          <a:ln>
            <a:noFill/>
          </a:ln>
        </p:spPr>
      </p:sp>
      <p:sp>
        <p:nvSpPr>
          <p:cNvPr id="290" name="Google Shape;290;p18"/>
          <p:cNvSpPr txBox="1"/>
          <p:nvPr>
            <p:ph idx="1" type="subTitle"/>
          </p:nvPr>
        </p:nvSpPr>
        <p:spPr>
          <a:xfrm>
            <a:off x="4013150" y="2751675"/>
            <a:ext cx="4793700" cy="573000"/>
          </a:xfrm>
          <a:prstGeom prst="rect">
            <a:avLst/>
          </a:prstGeom>
        </p:spPr>
        <p:txBody>
          <a:bodyPr anchorCtr="0" anchor="t" bIns="0" lIns="0" spcFirstLastPara="1" rIns="0" wrap="square" tIns="0">
            <a:noAutofit/>
          </a:bodyPr>
          <a:lstStyle>
            <a:lvl1pPr lvl="0" rtl="0" algn="ctr">
              <a:spcBef>
                <a:spcPts val="640"/>
              </a:spcBef>
              <a:spcAft>
                <a:spcPts val="0"/>
              </a:spcAft>
              <a:buSzPts val="4400"/>
              <a:buFont typeface="Alata"/>
              <a:buNone/>
              <a:defRPr sz="4400">
                <a:latin typeface="Alata"/>
                <a:ea typeface="Alata"/>
                <a:cs typeface="Alata"/>
                <a:sym typeface="Alata"/>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291" name="Google Shape;291;p18"/>
          <p:cNvSpPr txBox="1"/>
          <p:nvPr>
            <p:ph idx="2" type="body"/>
          </p:nvPr>
        </p:nvSpPr>
        <p:spPr>
          <a:xfrm>
            <a:off x="4013000" y="3631975"/>
            <a:ext cx="4793700" cy="879000"/>
          </a:xfrm>
          <a:prstGeom prst="rect">
            <a:avLst/>
          </a:prstGeom>
          <a:noFill/>
          <a:ln>
            <a:noFill/>
          </a:ln>
        </p:spPr>
        <p:txBody>
          <a:bodyPr anchorCtr="0" anchor="t" bIns="0" lIns="0" spcFirstLastPara="1" rIns="0" wrap="square" tIns="0">
            <a:noAutofit/>
          </a:bodyPr>
          <a:lstStyle>
            <a:lvl1pPr indent="-355600" lvl="0" marL="4572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92" name="Google Shape;292;p18"/>
          <p:cNvSpPr txBox="1"/>
          <p:nvPr>
            <p:ph idx="3" type="subTitle"/>
          </p:nvPr>
        </p:nvSpPr>
        <p:spPr>
          <a:xfrm>
            <a:off x="4055100" y="5822375"/>
            <a:ext cx="4793700" cy="573000"/>
          </a:xfrm>
          <a:prstGeom prst="rect">
            <a:avLst/>
          </a:prstGeom>
        </p:spPr>
        <p:txBody>
          <a:bodyPr anchorCtr="0" anchor="t" bIns="0" lIns="0" spcFirstLastPara="1" rIns="0" wrap="square" tIns="0">
            <a:noAutofit/>
          </a:bodyPr>
          <a:lstStyle>
            <a:lvl1pPr lvl="0" rtl="0" algn="ctr">
              <a:spcBef>
                <a:spcPts val="640"/>
              </a:spcBef>
              <a:spcAft>
                <a:spcPts val="0"/>
              </a:spcAft>
              <a:buSzPts val="4400"/>
              <a:buFont typeface="Alata"/>
              <a:buNone/>
              <a:defRPr sz="4400">
                <a:latin typeface="Alata"/>
                <a:ea typeface="Alata"/>
                <a:cs typeface="Alata"/>
                <a:sym typeface="Alata"/>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293" name="Google Shape;293;p18"/>
          <p:cNvSpPr txBox="1"/>
          <p:nvPr>
            <p:ph idx="4" type="body"/>
          </p:nvPr>
        </p:nvSpPr>
        <p:spPr>
          <a:xfrm>
            <a:off x="4055037" y="6702675"/>
            <a:ext cx="4793700" cy="879000"/>
          </a:xfrm>
          <a:prstGeom prst="rect">
            <a:avLst/>
          </a:prstGeom>
          <a:noFill/>
          <a:ln>
            <a:noFill/>
          </a:ln>
        </p:spPr>
        <p:txBody>
          <a:bodyPr anchorCtr="0" anchor="t" bIns="0" lIns="0" spcFirstLastPara="1" rIns="0" wrap="square" tIns="0">
            <a:noAutofit/>
          </a:bodyPr>
          <a:lstStyle>
            <a:lvl1pPr indent="-355600" lvl="0" marL="4572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94" name="Google Shape;294;p18"/>
          <p:cNvSpPr txBox="1"/>
          <p:nvPr>
            <p:ph idx="5" type="subTitle"/>
          </p:nvPr>
        </p:nvSpPr>
        <p:spPr>
          <a:xfrm>
            <a:off x="9350775" y="2751675"/>
            <a:ext cx="4793700" cy="573000"/>
          </a:xfrm>
          <a:prstGeom prst="rect">
            <a:avLst/>
          </a:prstGeom>
        </p:spPr>
        <p:txBody>
          <a:bodyPr anchorCtr="0" anchor="t" bIns="0" lIns="0" spcFirstLastPara="1" rIns="0" wrap="square" tIns="0">
            <a:noAutofit/>
          </a:bodyPr>
          <a:lstStyle>
            <a:lvl1pPr lvl="0" rtl="0" algn="ctr">
              <a:spcBef>
                <a:spcPts val="640"/>
              </a:spcBef>
              <a:spcAft>
                <a:spcPts val="0"/>
              </a:spcAft>
              <a:buSzPts val="4400"/>
              <a:buFont typeface="Alata"/>
              <a:buNone/>
              <a:defRPr sz="4400">
                <a:latin typeface="Alata"/>
                <a:ea typeface="Alata"/>
                <a:cs typeface="Alata"/>
                <a:sym typeface="Alata"/>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295" name="Google Shape;295;p18"/>
          <p:cNvSpPr txBox="1"/>
          <p:nvPr>
            <p:ph idx="6" type="body"/>
          </p:nvPr>
        </p:nvSpPr>
        <p:spPr>
          <a:xfrm>
            <a:off x="9350625" y="3631975"/>
            <a:ext cx="4793700" cy="879000"/>
          </a:xfrm>
          <a:prstGeom prst="rect">
            <a:avLst/>
          </a:prstGeom>
          <a:noFill/>
          <a:ln>
            <a:noFill/>
          </a:ln>
        </p:spPr>
        <p:txBody>
          <a:bodyPr anchorCtr="0" anchor="t" bIns="0" lIns="0" spcFirstLastPara="1" rIns="0" wrap="square" tIns="0">
            <a:noAutofit/>
          </a:bodyPr>
          <a:lstStyle>
            <a:lvl1pPr indent="-355600" lvl="0" marL="4572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296" name="Google Shape;296;p18"/>
          <p:cNvSpPr txBox="1"/>
          <p:nvPr>
            <p:ph idx="7" type="subTitle"/>
          </p:nvPr>
        </p:nvSpPr>
        <p:spPr>
          <a:xfrm>
            <a:off x="9350663" y="5822375"/>
            <a:ext cx="4793700" cy="573000"/>
          </a:xfrm>
          <a:prstGeom prst="rect">
            <a:avLst/>
          </a:prstGeom>
        </p:spPr>
        <p:txBody>
          <a:bodyPr anchorCtr="0" anchor="t" bIns="0" lIns="0" spcFirstLastPara="1" rIns="0" wrap="square" tIns="0">
            <a:noAutofit/>
          </a:bodyPr>
          <a:lstStyle>
            <a:lvl1pPr lvl="0" rtl="0" algn="ctr">
              <a:spcBef>
                <a:spcPts val="640"/>
              </a:spcBef>
              <a:spcAft>
                <a:spcPts val="0"/>
              </a:spcAft>
              <a:buSzPts val="4400"/>
              <a:buFont typeface="Alata"/>
              <a:buNone/>
              <a:defRPr sz="4400">
                <a:latin typeface="Alata"/>
                <a:ea typeface="Alata"/>
                <a:cs typeface="Alata"/>
                <a:sym typeface="Alata"/>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297" name="Google Shape;297;p18"/>
          <p:cNvSpPr txBox="1"/>
          <p:nvPr>
            <p:ph idx="8" type="body"/>
          </p:nvPr>
        </p:nvSpPr>
        <p:spPr>
          <a:xfrm>
            <a:off x="9350600" y="6702675"/>
            <a:ext cx="4793700" cy="879000"/>
          </a:xfrm>
          <a:prstGeom prst="rect">
            <a:avLst/>
          </a:prstGeom>
          <a:noFill/>
          <a:ln>
            <a:noFill/>
          </a:ln>
        </p:spPr>
        <p:txBody>
          <a:bodyPr anchorCtr="0" anchor="t" bIns="0" lIns="0" spcFirstLastPara="1" rIns="0" wrap="square" tIns="0">
            <a:noAutofit/>
          </a:bodyPr>
          <a:lstStyle>
            <a:lvl1pPr indent="-355600" lvl="0" marL="4572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5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CUSTOM_15">
    <p:bg>
      <p:bgPr>
        <a:solidFill>
          <a:srgbClr val="0DBB89"/>
        </a:solidFill>
      </p:bgPr>
    </p:bg>
    <p:spTree>
      <p:nvGrpSpPr>
        <p:cNvPr id="298" name="Shape 298"/>
        <p:cNvGrpSpPr/>
        <p:nvPr/>
      </p:nvGrpSpPr>
      <p:grpSpPr>
        <a:xfrm>
          <a:off x="0" y="0"/>
          <a:ext cx="0" cy="0"/>
          <a:chOff x="0" y="0"/>
          <a:chExt cx="0" cy="0"/>
        </a:xfrm>
      </p:grpSpPr>
      <p:pic>
        <p:nvPicPr>
          <p:cNvPr id="299" name="Google Shape;299;p19"/>
          <p:cNvPicPr preferRelativeResize="0"/>
          <p:nvPr/>
        </p:nvPicPr>
        <p:blipFill rotWithShape="1">
          <a:blip r:embed="rId2">
            <a:alphaModFix/>
          </a:blip>
          <a:srcRect b="3617" l="0" r="0" t="4097"/>
          <a:stretch/>
        </p:blipFill>
        <p:spPr>
          <a:xfrm>
            <a:off x="12105025" y="0"/>
            <a:ext cx="11134326" cy="10286999"/>
          </a:xfrm>
          <a:prstGeom prst="rect">
            <a:avLst/>
          </a:prstGeom>
          <a:noFill/>
          <a:ln>
            <a:noFill/>
          </a:ln>
        </p:spPr>
      </p:pic>
      <p:grpSp>
        <p:nvGrpSpPr>
          <p:cNvPr id="300" name="Google Shape;300;p19"/>
          <p:cNvGrpSpPr/>
          <p:nvPr/>
        </p:nvGrpSpPr>
        <p:grpSpPr>
          <a:xfrm>
            <a:off x="-1230459" y="1253552"/>
            <a:ext cx="12136791" cy="7562851"/>
            <a:chOff x="0" y="-47625"/>
            <a:chExt cx="3196500" cy="1991849"/>
          </a:xfrm>
        </p:grpSpPr>
        <p:sp>
          <p:nvSpPr>
            <p:cNvPr id="301" name="Google Shape;301;p19"/>
            <p:cNvSpPr/>
            <p:nvPr/>
          </p:nvSpPr>
          <p:spPr>
            <a:xfrm>
              <a:off x="0" y="0"/>
              <a:ext cx="3196392" cy="1944224"/>
            </a:xfrm>
            <a:custGeom>
              <a:rect b="b" l="l" r="r" t="t"/>
              <a:pathLst>
                <a:path extrusionOk="0" h="1944224" w="3196392">
                  <a:moveTo>
                    <a:pt x="15948" y="0"/>
                  </a:moveTo>
                  <a:lnTo>
                    <a:pt x="3180444" y="0"/>
                  </a:lnTo>
                  <a:cubicBezTo>
                    <a:pt x="3184673" y="0"/>
                    <a:pt x="3188730" y="1680"/>
                    <a:pt x="3191720" y="4671"/>
                  </a:cubicBezTo>
                  <a:cubicBezTo>
                    <a:pt x="3194711" y="7662"/>
                    <a:pt x="3196392" y="11718"/>
                    <a:pt x="3196392" y="15948"/>
                  </a:cubicBezTo>
                  <a:lnTo>
                    <a:pt x="3196392" y="1928276"/>
                  </a:lnTo>
                  <a:cubicBezTo>
                    <a:pt x="3196392" y="1932505"/>
                    <a:pt x="3194711" y="1936562"/>
                    <a:pt x="3191720" y="1939553"/>
                  </a:cubicBezTo>
                  <a:cubicBezTo>
                    <a:pt x="3188730" y="1942543"/>
                    <a:pt x="3184673" y="1944224"/>
                    <a:pt x="3180444" y="1944224"/>
                  </a:cubicBezTo>
                  <a:lnTo>
                    <a:pt x="15948" y="1944224"/>
                  </a:lnTo>
                  <a:cubicBezTo>
                    <a:pt x="11718" y="1944224"/>
                    <a:pt x="7662" y="1942543"/>
                    <a:pt x="4671" y="1939553"/>
                  </a:cubicBezTo>
                  <a:cubicBezTo>
                    <a:pt x="1680" y="1936562"/>
                    <a:pt x="0" y="1932505"/>
                    <a:pt x="0" y="1928276"/>
                  </a:cubicBezTo>
                  <a:lnTo>
                    <a:pt x="0" y="15948"/>
                  </a:lnTo>
                  <a:cubicBezTo>
                    <a:pt x="0" y="11718"/>
                    <a:pt x="1680" y="7662"/>
                    <a:pt x="4671" y="4671"/>
                  </a:cubicBezTo>
                  <a:cubicBezTo>
                    <a:pt x="7662" y="1680"/>
                    <a:pt x="11718" y="0"/>
                    <a:pt x="15948" y="0"/>
                  </a:cubicBezTo>
                  <a:close/>
                </a:path>
              </a:pathLst>
            </a:custGeom>
            <a:solidFill>
              <a:srgbClr val="000000">
                <a:alpha val="0"/>
              </a:srgbClr>
            </a:solidFill>
            <a:ln cap="rnd" cmpd="sng" w="666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txBox="1"/>
            <p:nvPr/>
          </p:nvSpPr>
          <p:spPr>
            <a:xfrm>
              <a:off x="0" y="-47625"/>
              <a:ext cx="3196500" cy="19917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19"/>
          <p:cNvGrpSpPr/>
          <p:nvPr/>
        </p:nvGrpSpPr>
        <p:grpSpPr>
          <a:xfrm>
            <a:off x="-966609" y="1512901"/>
            <a:ext cx="11608676" cy="7044149"/>
            <a:chOff x="0" y="-47625"/>
            <a:chExt cx="3057409" cy="1855237"/>
          </a:xfrm>
        </p:grpSpPr>
        <p:sp>
          <p:nvSpPr>
            <p:cNvPr id="304" name="Google Shape;304;p19"/>
            <p:cNvSpPr/>
            <p:nvPr/>
          </p:nvSpPr>
          <p:spPr>
            <a:xfrm>
              <a:off x="0" y="0"/>
              <a:ext cx="3057409" cy="1807612"/>
            </a:xfrm>
            <a:custGeom>
              <a:rect b="b" l="l" r="r" t="t"/>
              <a:pathLst>
                <a:path extrusionOk="0" h="1807612" w="3057409">
                  <a:moveTo>
                    <a:pt x="16673" y="0"/>
                  </a:moveTo>
                  <a:lnTo>
                    <a:pt x="3040736" y="0"/>
                  </a:lnTo>
                  <a:cubicBezTo>
                    <a:pt x="3045158" y="0"/>
                    <a:pt x="3049399" y="1757"/>
                    <a:pt x="3052525" y="4883"/>
                  </a:cubicBezTo>
                  <a:cubicBezTo>
                    <a:pt x="3055652" y="8010"/>
                    <a:pt x="3057409" y="12251"/>
                    <a:pt x="3057409" y="16673"/>
                  </a:cubicBezTo>
                  <a:lnTo>
                    <a:pt x="3057409" y="1790939"/>
                  </a:lnTo>
                  <a:cubicBezTo>
                    <a:pt x="3057409" y="1795361"/>
                    <a:pt x="3055652" y="1799602"/>
                    <a:pt x="3052525" y="1802728"/>
                  </a:cubicBezTo>
                  <a:cubicBezTo>
                    <a:pt x="3049399" y="1805855"/>
                    <a:pt x="3045158" y="1807612"/>
                    <a:pt x="3040736" y="1807612"/>
                  </a:cubicBezTo>
                  <a:lnTo>
                    <a:pt x="16673" y="1807612"/>
                  </a:lnTo>
                  <a:cubicBezTo>
                    <a:pt x="12251" y="1807612"/>
                    <a:pt x="8010" y="1805855"/>
                    <a:pt x="4883" y="1802728"/>
                  </a:cubicBezTo>
                  <a:cubicBezTo>
                    <a:pt x="1757" y="1799602"/>
                    <a:pt x="0" y="1795361"/>
                    <a:pt x="0" y="1790939"/>
                  </a:cubicBezTo>
                  <a:lnTo>
                    <a:pt x="0" y="16673"/>
                  </a:lnTo>
                  <a:cubicBezTo>
                    <a:pt x="0" y="12251"/>
                    <a:pt x="1757" y="8010"/>
                    <a:pt x="4883" y="4883"/>
                  </a:cubicBezTo>
                  <a:cubicBezTo>
                    <a:pt x="8010" y="1757"/>
                    <a:pt x="12251" y="0"/>
                    <a:pt x="166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txBox="1"/>
            <p:nvPr/>
          </p:nvSpPr>
          <p:spPr>
            <a:xfrm>
              <a:off x="0" y="-47625"/>
              <a:ext cx="3057300" cy="18552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19"/>
          <p:cNvSpPr/>
          <p:nvPr>
            <p:ph idx="2" type="pic"/>
          </p:nvPr>
        </p:nvSpPr>
        <p:spPr>
          <a:xfrm>
            <a:off x="12095825" y="3807725"/>
            <a:ext cx="2602500" cy="2602500"/>
          </a:xfrm>
          <a:prstGeom prst="ellipse">
            <a:avLst/>
          </a:prstGeom>
          <a:noFill/>
          <a:ln>
            <a:noFill/>
          </a:ln>
        </p:spPr>
      </p:sp>
      <p:sp>
        <p:nvSpPr>
          <p:cNvPr id="307" name="Google Shape;307;p19"/>
          <p:cNvSpPr/>
          <p:nvPr>
            <p:ph idx="3" type="pic"/>
          </p:nvPr>
        </p:nvSpPr>
        <p:spPr>
          <a:xfrm>
            <a:off x="12095825" y="7045850"/>
            <a:ext cx="2602500" cy="2602500"/>
          </a:xfrm>
          <a:prstGeom prst="ellipse">
            <a:avLst/>
          </a:prstGeom>
          <a:noFill/>
          <a:ln>
            <a:noFill/>
          </a:ln>
        </p:spPr>
      </p:sp>
      <p:sp>
        <p:nvSpPr>
          <p:cNvPr id="308" name="Google Shape;308;p19"/>
          <p:cNvSpPr/>
          <p:nvPr>
            <p:ph idx="4" type="pic"/>
          </p:nvPr>
        </p:nvSpPr>
        <p:spPr>
          <a:xfrm>
            <a:off x="12095825" y="373000"/>
            <a:ext cx="2602500" cy="2602500"/>
          </a:xfrm>
          <a:prstGeom prst="ellipse">
            <a:avLst/>
          </a:prstGeom>
          <a:noFill/>
          <a:ln>
            <a:noFill/>
          </a:ln>
        </p:spPr>
      </p:sp>
      <p:sp>
        <p:nvSpPr>
          <p:cNvPr id="309" name="Google Shape;309;p19"/>
          <p:cNvSpPr txBox="1"/>
          <p:nvPr>
            <p:ph idx="1" type="subTitle"/>
          </p:nvPr>
        </p:nvSpPr>
        <p:spPr>
          <a:xfrm>
            <a:off x="14806350" y="1131475"/>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SzPts val="3050"/>
              <a:buNone/>
              <a:defRPr b="1" sz="30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0" name="Google Shape;310;p19"/>
          <p:cNvSpPr txBox="1"/>
          <p:nvPr>
            <p:ph idx="5" type="subTitle"/>
          </p:nvPr>
        </p:nvSpPr>
        <p:spPr>
          <a:xfrm>
            <a:off x="14806363" y="1627050"/>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0DBB89"/>
              </a:buClr>
              <a:buSzPts val="1950"/>
              <a:buNone/>
              <a:defRPr b="1" sz="1950">
                <a:solidFill>
                  <a:srgbClr val="0DBB89"/>
                </a:solidFill>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1" name="Google Shape;311;p19"/>
          <p:cNvSpPr txBox="1"/>
          <p:nvPr>
            <p:ph idx="6" type="subTitle"/>
          </p:nvPr>
        </p:nvSpPr>
        <p:spPr>
          <a:xfrm>
            <a:off x="14806363" y="1958793"/>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SzPts val="1950"/>
              <a:buNone/>
              <a:defRPr sz="19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2" name="Google Shape;312;p19"/>
          <p:cNvSpPr txBox="1"/>
          <p:nvPr>
            <p:ph idx="7" type="subTitle"/>
          </p:nvPr>
        </p:nvSpPr>
        <p:spPr>
          <a:xfrm>
            <a:off x="14806350" y="4510663"/>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SzPts val="3050"/>
              <a:buNone/>
              <a:defRPr b="1" sz="30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3" name="Google Shape;313;p19"/>
          <p:cNvSpPr txBox="1"/>
          <p:nvPr>
            <p:ph idx="8" type="subTitle"/>
          </p:nvPr>
        </p:nvSpPr>
        <p:spPr>
          <a:xfrm>
            <a:off x="14806363" y="5006238"/>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0DBB89"/>
              </a:buClr>
              <a:buSzPts val="1950"/>
              <a:buNone/>
              <a:defRPr b="1" sz="1950">
                <a:solidFill>
                  <a:srgbClr val="0DBB89"/>
                </a:solidFill>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4" name="Google Shape;314;p19"/>
          <p:cNvSpPr txBox="1"/>
          <p:nvPr>
            <p:ph idx="9" type="subTitle"/>
          </p:nvPr>
        </p:nvSpPr>
        <p:spPr>
          <a:xfrm>
            <a:off x="14806363" y="5337980"/>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SzPts val="1950"/>
              <a:buNone/>
              <a:defRPr sz="19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5" name="Google Shape;315;p19"/>
          <p:cNvSpPr txBox="1"/>
          <p:nvPr>
            <p:ph idx="13" type="subTitle"/>
          </p:nvPr>
        </p:nvSpPr>
        <p:spPr>
          <a:xfrm>
            <a:off x="14806350" y="7748788"/>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SzPts val="3050"/>
              <a:buNone/>
              <a:defRPr b="1" sz="30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6" name="Google Shape;316;p19"/>
          <p:cNvSpPr txBox="1"/>
          <p:nvPr>
            <p:ph idx="14" type="subTitle"/>
          </p:nvPr>
        </p:nvSpPr>
        <p:spPr>
          <a:xfrm>
            <a:off x="14806363" y="8244363"/>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Clr>
                <a:srgbClr val="0DBB89"/>
              </a:buClr>
              <a:buSzPts val="1950"/>
              <a:buNone/>
              <a:defRPr b="1" sz="1950">
                <a:solidFill>
                  <a:srgbClr val="0DBB89"/>
                </a:solidFill>
              </a:defRPr>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7" name="Google Shape;317;p19"/>
          <p:cNvSpPr txBox="1"/>
          <p:nvPr>
            <p:ph idx="15" type="subTitle"/>
          </p:nvPr>
        </p:nvSpPr>
        <p:spPr>
          <a:xfrm>
            <a:off x="14806363" y="8576105"/>
            <a:ext cx="3267000" cy="369300"/>
          </a:xfrm>
          <a:prstGeom prst="rect">
            <a:avLst/>
          </a:prstGeom>
        </p:spPr>
        <p:txBody>
          <a:bodyPr anchorCtr="0" anchor="t" bIns="0" lIns="0" spcFirstLastPara="1" rIns="0" wrap="square" tIns="0">
            <a:noAutofit/>
          </a:bodyPr>
          <a:lstStyle>
            <a:lvl1pPr lvl="0" rtl="0" algn="ctr">
              <a:spcBef>
                <a:spcPts val="640"/>
              </a:spcBef>
              <a:spcAft>
                <a:spcPts val="0"/>
              </a:spcAft>
              <a:buSzPts val="1950"/>
              <a:buNone/>
              <a:defRPr sz="19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18" name="Google Shape;318;p19"/>
          <p:cNvSpPr txBox="1"/>
          <p:nvPr>
            <p:ph idx="16" type="body"/>
          </p:nvPr>
        </p:nvSpPr>
        <p:spPr>
          <a:xfrm>
            <a:off x="1028700" y="2398425"/>
            <a:ext cx="8813700" cy="5273100"/>
          </a:xfrm>
          <a:prstGeom prst="rect">
            <a:avLst/>
          </a:prstGeom>
          <a:noFill/>
          <a:ln>
            <a:noFill/>
          </a:ln>
        </p:spPr>
        <p:txBody>
          <a:bodyPr anchorCtr="0" anchor="ctr" bIns="0" lIns="0" spcFirstLastPara="1" rIns="0" wrap="square" tIns="0">
            <a:noAutofit/>
          </a:bodyPr>
          <a:lstStyle>
            <a:lvl1pPr indent="-454025" lvl="0" marL="4572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1pPr>
            <a:lvl2pPr indent="-454025" lvl="1" marL="9144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2pPr>
            <a:lvl3pPr indent="-454025" lvl="2" marL="13716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3pPr>
            <a:lvl4pPr indent="-454025" lvl="3" marL="18288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4pPr>
            <a:lvl5pPr indent="-454025" lvl="4" marL="22860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5pPr>
            <a:lvl6pPr indent="-454025" lvl="5" marL="27432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6pPr>
            <a:lvl7pPr indent="-454025" lvl="6" marL="32004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7pPr>
            <a:lvl8pPr indent="-454025" lvl="7" marL="36576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8pPr>
            <a:lvl9pPr indent="-454025" lvl="8" marL="4114800" marR="0" rtl="0">
              <a:lnSpc>
                <a:spcPct val="155000"/>
              </a:lnSpc>
              <a:spcBef>
                <a:spcPts val="640"/>
              </a:spcBef>
              <a:spcAft>
                <a:spcPts val="0"/>
              </a:spcAft>
              <a:buSzPts val="3550"/>
              <a:buFont typeface="Lato"/>
              <a:buChar char="•"/>
              <a:defRPr i="0" sz="3550" u="none" cap="none" strike="noStrike">
                <a:latin typeface="Lato"/>
                <a:ea typeface="Lato"/>
                <a:cs typeface="Lato"/>
                <a:sym typeface="Lat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CUSTOM_16">
    <p:bg>
      <p:bgPr>
        <a:solidFill>
          <a:srgbClr val="0DBB89"/>
        </a:solidFill>
      </p:bgPr>
    </p:bg>
    <p:spTree>
      <p:nvGrpSpPr>
        <p:cNvPr id="319" name="Shape 319"/>
        <p:cNvGrpSpPr/>
        <p:nvPr/>
      </p:nvGrpSpPr>
      <p:grpSpPr>
        <a:xfrm>
          <a:off x="0" y="0"/>
          <a:ext cx="0" cy="0"/>
          <a:chOff x="0" y="0"/>
          <a:chExt cx="0" cy="0"/>
        </a:xfrm>
      </p:grpSpPr>
      <p:sp>
        <p:nvSpPr>
          <p:cNvPr id="320" name="Google Shape;320;p20"/>
          <p:cNvSpPr/>
          <p:nvPr/>
        </p:nvSpPr>
        <p:spPr>
          <a:xfrm>
            <a:off x="-1143000" y="0"/>
            <a:ext cx="20574000" cy="205740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
          <p:cNvSpPr txBox="1"/>
          <p:nvPr>
            <p:ph idx="1" type="subTitle"/>
          </p:nvPr>
        </p:nvSpPr>
        <p:spPr>
          <a:xfrm>
            <a:off x="6201450" y="951900"/>
            <a:ext cx="5885100" cy="369300"/>
          </a:xfrm>
          <a:prstGeom prst="rect">
            <a:avLst/>
          </a:prstGeom>
        </p:spPr>
        <p:txBody>
          <a:bodyPr anchorCtr="0" anchor="t" bIns="0" lIns="0" spcFirstLastPara="1" rIns="0" wrap="square" tIns="0">
            <a:noAutofit/>
          </a:bodyPr>
          <a:lstStyle>
            <a:lvl1pPr lvl="0" rtl="0" algn="ctr">
              <a:spcBef>
                <a:spcPts val="640"/>
              </a:spcBef>
              <a:spcAft>
                <a:spcPts val="0"/>
              </a:spcAft>
              <a:buSzPts val="3100"/>
              <a:buNone/>
              <a:defRPr sz="310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22" name="Google Shape;322;p20"/>
          <p:cNvSpPr txBox="1"/>
          <p:nvPr/>
        </p:nvSpPr>
        <p:spPr>
          <a:xfrm>
            <a:off x="2472972" y="5804526"/>
            <a:ext cx="1693800" cy="1736700"/>
          </a:xfrm>
          <a:prstGeom prst="rect">
            <a:avLst/>
          </a:prstGeom>
          <a:noFill/>
          <a:ln>
            <a:noFill/>
          </a:ln>
        </p:spPr>
        <p:txBody>
          <a:bodyPr anchorCtr="0" anchor="t" bIns="0" lIns="0" spcFirstLastPara="1" rIns="0" wrap="square" tIns="0">
            <a:spAutoFit/>
          </a:bodyPr>
          <a:lstStyle/>
          <a:p>
            <a:pPr indent="0" lvl="0" marL="0" marR="0" rtl="0" algn="ctr">
              <a:lnSpc>
                <a:spcPct val="108003"/>
              </a:lnSpc>
              <a:spcBef>
                <a:spcPts val="0"/>
              </a:spcBef>
              <a:spcAft>
                <a:spcPts val="0"/>
              </a:spcAft>
              <a:buNone/>
            </a:pPr>
            <a:r>
              <a:rPr b="0" i="0" lang="en-US" sz="11282" u="none" cap="none" strike="noStrike">
                <a:solidFill>
                  <a:srgbClr val="0DBB89"/>
                </a:solidFill>
                <a:latin typeface="Alata"/>
                <a:ea typeface="Alata"/>
                <a:cs typeface="Alata"/>
                <a:sym typeface="Alata"/>
              </a:rPr>
              <a:t>Q</a:t>
            </a:r>
            <a:endParaRPr/>
          </a:p>
        </p:txBody>
      </p:sp>
      <p:sp>
        <p:nvSpPr>
          <p:cNvPr id="323" name="Google Shape;323;p20"/>
          <p:cNvSpPr txBox="1"/>
          <p:nvPr/>
        </p:nvSpPr>
        <p:spPr>
          <a:xfrm>
            <a:off x="2472972" y="7904915"/>
            <a:ext cx="1693800" cy="1736700"/>
          </a:xfrm>
          <a:prstGeom prst="rect">
            <a:avLst/>
          </a:prstGeom>
          <a:noFill/>
          <a:ln>
            <a:noFill/>
          </a:ln>
        </p:spPr>
        <p:txBody>
          <a:bodyPr anchorCtr="0" anchor="t" bIns="0" lIns="0" spcFirstLastPara="1" rIns="0" wrap="square" tIns="0">
            <a:spAutoFit/>
          </a:bodyPr>
          <a:lstStyle/>
          <a:p>
            <a:pPr indent="0" lvl="0" marL="0" marR="0" rtl="0" algn="ctr">
              <a:lnSpc>
                <a:spcPct val="108003"/>
              </a:lnSpc>
              <a:spcBef>
                <a:spcPts val="0"/>
              </a:spcBef>
              <a:spcAft>
                <a:spcPts val="0"/>
              </a:spcAft>
              <a:buNone/>
            </a:pPr>
            <a:r>
              <a:rPr b="0" i="0" lang="en-US" sz="11282" u="none" cap="none" strike="noStrike">
                <a:solidFill>
                  <a:srgbClr val="0DBB89"/>
                </a:solidFill>
                <a:latin typeface="Alata"/>
                <a:ea typeface="Alata"/>
                <a:cs typeface="Alata"/>
                <a:sym typeface="Alata"/>
              </a:rPr>
              <a:t>A</a:t>
            </a:r>
            <a:endParaRPr/>
          </a:p>
        </p:txBody>
      </p:sp>
      <p:sp>
        <p:nvSpPr>
          <p:cNvPr id="324" name="Google Shape;324;p20"/>
          <p:cNvSpPr txBox="1"/>
          <p:nvPr>
            <p:ph type="title"/>
          </p:nvPr>
        </p:nvSpPr>
        <p:spPr>
          <a:xfrm>
            <a:off x="3911700" y="2168453"/>
            <a:ext cx="10464600" cy="2845500"/>
          </a:xfrm>
          <a:prstGeom prst="rect">
            <a:avLst/>
          </a:prstGeom>
          <a:noFill/>
          <a:ln>
            <a:noFill/>
          </a:ln>
        </p:spPr>
        <p:txBody>
          <a:bodyPr anchorCtr="0" anchor="ctr" bIns="0" lIns="0" spcFirstLastPara="1" rIns="0" wrap="square" tIns="0">
            <a:noAutofit/>
          </a:bodyPr>
          <a:lstStyle>
            <a:lvl1pPr lvl="0" marR="0" rtl="0" algn="ctr">
              <a:lnSpc>
                <a:spcPct val="85000"/>
              </a:lnSpc>
              <a:spcBef>
                <a:spcPts val="0"/>
              </a:spcBef>
              <a:spcAft>
                <a:spcPts val="0"/>
              </a:spcAft>
              <a:buClr>
                <a:srgbClr val="0DBB89"/>
              </a:buClr>
              <a:buSzPts val="11250"/>
              <a:buFont typeface="Alata"/>
              <a:buNone/>
              <a:defRPr i="0" sz="11250" u="none" cap="none" strike="noStrike">
                <a:solidFill>
                  <a:srgbClr val="0DBB89"/>
                </a:solidFill>
                <a:latin typeface="Alata"/>
                <a:ea typeface="Alata"/>
                <a:cs typeface="Alata"/>
                <a:sym typeface="Alata"/>
              </a:defRPr>
            </a:lvl1pPr>
            <a:lvl2pPr lvl="1" rtl="0" algn="ctr">
              <a:lnSpc>
                <a:spcPct val="85000"/>
              </a:lnSpc>
              <a:spcBef>
                <a:spcPts val="0"/>
              </a:spcBef>
              <a:spcAft>
                <a:spcPts val="0"/>
              </a:spcAft>
              <a:buSzPts val="1400"/>
              <a:buNone/>
              <a:defRPr sz="1800"/>
            </a:lvl2pPr>
            <a:lvl3pPr lvl="2" rtl="0" algn="ctr">
              <a:lnSpc>
                <a:spcPct val="85000"/>
              </a:lnSpc>
              <a:spcBef>
                <a:spcPts val="0"/>
              </a:spcBef>
              <a:spcAft>
                <a:spcPts val="0"/>
              </a:spcAft>
              <a:buSzPts val="1400"/>
              <a:buNone/>
              <a:defRPr sz="1800"/>
            </a:lvl3pPr>
            <a:lvl4pPr lvl="3" rtl="0" algn="ctr">
              <a:lnSpc>
                <a:spcPct val="85000"/>
              </a:lnSpc>
              <a:spcBef>
                <a:spcPts val="0"/>
              </a:spcBef>
              <a:spcAft>
                <a:spcPts val="0"/>
              </a:spcAft>
              <a:buSzPts val="1400"/>
              <a:buNone/>
              <a:defRPr sz="1800"/>
            </a:lvl4pPr>
            <a:lvl5pPr lvl="4" rtl="0" algn="ctr">
              <a:lnSpc>
                <a:spcPct val="85000"/>
              </a:lnSpc>
              <a:spcBef>
                <a:spcPts val="0"/>
              </a:spcBef>
              <a:spcAft>
                <a:spcPts val="0"/>
              </a:spcAft>
              <a:buSzPts val="1400"/>
              <a:buNone/>
              <a:defRPr sz="1800"/>
            </a:lvl5pPr>
            <a:lvl6pPr lvl="5" rtl="0" algn="ctr">
              <a:lnSpc>
                <a:spcPct val="85000"/>
              </a:lnSpc>
              <a:spcBef>
                <a:spcPts val="0"/>
              </a:spcBef>
              <a:spcAft>
                <a:spcPts val="0"/>
              </a:spcAft>
              <a:buSzPts val="1400"/>
              <a:buNone/>
              <a:defRPr sz="1800"/>
            </a:lvl6pPr>
            <a:lvl7pPr lvl="6" rtl="0" algn="ctr">
              <a:lnSpc>
                <a:spcPct val="85000"/>
              </a:lnSpc>
              <a:spcBef>
                <a:spcPts val="0"/>
              </a:spcBef>
              <a:spcAft>
                <a:spcPts val="0"/>
              </a:spcAft>
              <a:buSzPts val="1400"/>
              <a:buNone/>
              <a:defRPr sz="1800"/>
            </a:lvl7pPr>
            <a:lvl8pPr lvl="7" rtl="0" algn="ctr">
              <a:lnSpc>
                <a:spcPct val="85000"/>
              </a:lnSpc>
              <a:spcBef>
                <a:spcPts val="0"/>
              </a:spcBef>
              <a:spcAft>
                <a:spcPts val="0"/>
              </a:spcAft>
              <a:buSzPts val="1400"/>
              <a:buNone/>
              <a:defRPr sz="1800"/>
            </a:lvl8pPr>
            <a:lvl9pPr lvl="8" rtl="0" algn="ctr">
              <a:lnSpc>
                <a:spcPct val="85000"/>
              </a:lnSpc>
              <a:spcBef>
                <a:spcPts val="0"/>
              </a:spcBef>
              <a:spcAft>
                <a:spcPts val="0"/>
              </a:spcAft>
              <a:buSzPts val="1400"/>
              <a:buNone/>
              <a:defRPr sz="1800"/>
            </a:lvl9pPr>
          </a:lstStyle>
          <a:p/>
        </p:txBody>
      </p:sp>
      <p:sp>
        <p:nvSpPr>
          <p:cNvPr id="325" name="Google Shape;325;p20"/>
          <p:cNvSpPr txBox="1"/>
          <p:nvPr>
            <p:ph idx="2" type="body"/>
          </p:nvPr>
        </p:nvSpPr>
        <p:spPr>
          <a:xfrm>
            <a:off x="4840875" y="6177425"/>
            <a:ext cx="10464600" cy="990900"/>
          </a:xfrm>
          <a:prstGeom prst="rect">
            <a:avLst/>
          </a:prstGeom>
          <a:noFill/>
          <a:ln>
            <a:noFill/>
          </a:ln>
        </p:spPr>
        <p:txBody>
          <a:bodyPr anchorCtr="0" anchor="ctr" bIns="0" lIns="0" spcFirstLastPara="1" rIns="0" wrap="square" tIns="0">
            <a:noAutofit/>
          </a:bodyPr>
          <a:lstStyle>
            <a:lvl1pPr indent="-403225" lvl="0" marL="457200" marR="0" rtl="0">
              <a:lnSpc>
                <a:spcPct val="100000"/>
              </a:lnSpc>
              <a:spcBef>
                <a:spcPts val="640"/>
              </a:spcBef>
              <a:spcAft>
                <a:spcPts val="0"/>
              </a:spcAft>
              <a:buSzPts val="2750"/>
              <a:buChar char="•"/>
              <a:defRPr i="0" sz="2750" u="none" cap="none" strike="noStrike"/>
            </a:lvl1pPr>
            <a:lvl2pPr indent="-403225" lvl="1" marL="914400" marR="0" rtl="0">
              <a:lnSpc>
                <a:spcPct val="100000"/>
              </a:lnSpc>
              <a:spcBef>
                <a:spcPts val="640"/>
              </a:spcBef>
              <a:spcAft>
                <a:spcPts val="0"/>
              </a:spcAft>
              <a:buSzPts val="2750"/>
              <a:buChar char="–"/>
              <a:defRPr i="0" sz="2750" u="none" cap="none" strike="noStrike"/>
            </a:lvl2pPr>
            <a:lvl3pPr indent="-403225" lvl="2" marL="1371600" marR="0" rtl="0">
              <a:lnSpc>
                <a:spcPct val="100000"/>
              </a:lnSpc>
              <a:spcBef>
                <a:spcPts val="640"/>
              </a:spcBef>
              <a:spcAft>
                <a:spcPts val="0"/>
              </a:spcAft>
              <a:buSzPts val="2750"/>
              <a:buChar char="•"/>
              <a:defRPr i="0" sz="2750" u="none" cap="none" strike="noStrike"/>
            </a:lvl3pPr>
            <a:lvl4pPr indent="-403225" lvl="3" marL="1828800" marR="0" rtl="0">
              <a:lnSpc>
                <a:spcPct val="100000"/>
              </a:lnSpc>
              <a:spcBef>
                <a:spcPts val="640"/>
              </a:spcBef>
              <a:spcAft>
                <a:spcPts val="0"/>
              </a:spcAft>
              <a:buSzPts val="2750"/>
              <a:buChar char="–"/>
              <a:defRPr i="0" sz="2750" u="none" cap="none" strike="noStrike"/>
            </a:lvl4pPr>
            <a:lvl5pPr indent="-403225" lvl="4" marL="2286000" marR="0" rtl="0">
              <a:lnSpc>
                <a:spcPct val="100000"/>
              </a:lnSpc>
              <a:spcBef>
                <a:spcPts val="640"/>
              </a:spcBef>
              <a:spcAft>
                <a:spcPts val="0"/>
              </a:spcAft>
              <a:buSzPts val="2750"/>
              <a:buChar char="»"/>
              <a:defRPr i="0" sz="2750" u="none" cap="none" strike="noStrike"/>
            </a:lvl5pPr>
            <a:lvl6pPr indent="-403225" lvl="5" marL="2743200" marR="0" rtl="0">
              <a:lnSpc>
                <a:spcPct val="100000"/>
              </a:lnSpc>
              <a:spcBef>
                <a:spcPts val="640"/>
              </a:spcBef>
              <a:spcAft>
                <a:spcPts val="0"/>
              </a:spcAft>
              <a:buSzPts val="2750"/>
              <a:buChar char="•"/>
              <a:defRPr i="0" sz="2750" u="none" cap="none" strike="noStrike"/>
            </a:lvl6pPr>
            <a:lvl7pPr indent="-403225" lvl="6" marL="3200400" marR="0" rtl="0">
              <a:lnSpc>
                <a:spcPct val="100000"/>
              </a:lnSpc>
              <a:spcBef>
                <a:spcPts val="640"/>
              </a:spcBef>
              <a:spcAft>
                <a:spcPts val="0"/>
              </a:spcAft>
              <a:buSzPts val="2750"/>
              <a:buChar char="•"/>
              <a:defRPr i="0" sz="2750" u="none" cap="none" strike="noStrike"/>
            </a:lvl7pPr>
            <a:lvl8pPr indent="-403225" lvl="7" marL="3657600" marR="0" rtl="0">
              <a:lnSpc>
                <a:spcPct val="100000"/>
              </a:lnSpc>
              <a:spcBef>
                <a:spcPts val="640"/>
              </a:spcBef>
              <a:spcAft>
                <a:spcPts val="0"/>
              </a:spcAft>
              <a:buSzPts val="2750"/>
              <a:buChar char="•"/>
              <a:defRPr i="0" sz="2750" u="none" cap="none" strike="noStrike"/>
            </a:lvl8pPr>
            <a:lvl9pPr indent="-403225" lvl="8" marL="4114800" marR="0" rtl="0">
              <a:lnSpc>
                <a:spcPct val="100000"/>
              </a:lnSpc>
              <a:spcBef>
                <a:spcPts val="640"/>
              </a:spcBef>
              <a:spcAft>
                <a:spcPts val="0"/>
              </a:spcAft>
              <a:buSzPts val="2750"/>
              <a:buChar char="•"/>
              <a:defRPr i="0" sz="2750" u="none" cap="none" strike="noStrike"/>
            </a:lvl9pPr>
          </a:lstStyle>
          <a:p/>
        </p:txBody>
      </p:sp>
      <p:sp>
        <p:nvSpPr>
          <p:cNvPr id="326" name="Google Shape;326;p20"/>
          <p:cNvSpPr txBox="1"/>
          <p:nvPr>
            <p:ph idx="3" type="body"/>
          </p:nvPr>
        </p:nvSpPr>
        <p:spPr>
          <a:xfrm>
            <a:off x="4840875" y="8277825"/>
            <a:ext cx="10464600" cy="990900"/>
          </a:xfrm>
          <a:prstGeom prst="rect">
            <a:avLst/>
          </a:prstGeom>
          <a:noFill/>
          <a:ln>
            <a:noFill/>
          </a:ln>
        </p:spPr>
        <p:txBody>
          <a:bodyPr anchorCtr="0" anchor="ctr" bIns="0" lIns="0" spcFirstLastPara="1" rIns="0" wrap="square" tIns="0">
            <a:noAutofit/>
          </a:bodyPr>
          <a:lstStyle>
            <a:lvl1pPr indent="-403225" lvl="0" marL="457200" marR="0" rtl="0">
              <a:lnSpc>
                <a:spcPct val="100000"/>
              </a:lnSpc>
              <a:spcBef>
                <a:spcPts val="640"/>
              </a:spcBef>
              <a:spcAft>
                <a:spcPts val="0"/>
              </a:spcAft>
              <a:buSzPts val="2750"/>
              <a:buChar char="•"/>
              <a:defRPr i="0" sz="2750" u="none" cap="none" strike="noStrike"/>
            </a:lvl1pPr>
            <a:lvl2pPr indent="-403225" lvl="1" marL="914400" marR="0" rtl="0">
              <a:lnSpc>
                <a:spcPct val="100000"/>
              </a:lnSpc>
              <a:spcBef>
                <a:spcPts val="640"/>
              </a:spcBef>
              <a:spcAft>
                <a:spcPts val="0"/>
              </a:spcAft>
              <a:buSzPts val="2750"/>
              <a:buChar char="–"/>
              <a:defRPr i="0" sz="2750" u="none" cap="none" strike="noStrike"/>
            </a:lvl2pPr>
            <a:lvl3pPr indent="-403225" lvl="2" marL="1371600" marR="0" rtl="0">
              <a:lnSpc>
                <a:spcPct val="100000"/>
              </a:lnSpc>
              <a:spcBef>
                <a:spcPts val="640"/>
              </a:spcBef>
              <a:spcAft>
                <a:spcPts val="0"/>
              </a:spcAft>
              <a:buSzPts val="2750"/>
              <a:buChar char="•"/>
              <a:defRPr i="0" sz="2750" u="none" cap="none" strike="noStrike"/>
            </a:lvl3pPr>
            <a:lvl4pPr indent="-403225" lvl="3" marL="1828800" marR="0" rtl="0">
              <a:lnSpc>
                <a:spcPct val="100000"/>
              </a:lnSpc>
              <a:spcBef>
                <a:spcPts val="640"/>
              </a:spcBef>
              <a:spcAft>
                <a:spcPts val="0"/>
              </a:spcAft>
              <a:buSzPts val="2750"/>
              <a:buChar char="–"/>
              <a:defRPr i="0" sz="2750" u="none" cap="none" strike="noStrike"/>
            </a:lvl4pPr>
            <a:lvl5pPr indent="-403225" lvl="4" marL="2286000" marR="0" rtl="0">
              <a:lnSpc>
                <a:spcPct val="100000"/>
              </a:lnSpc>
              <a:spcBef>
                <a:spcPts val="640"/>
              </a:spcBef>
              <a:spcAft>
                <a:spcPts val="0"/>
              </a:spcAft>
              <a:buSzPts val="2750"/>
              <a:buChar char="»"/>
              <a:defRPr i="0" sz="2750" u="none" cap="none" strike="noStrike"/>
            </a:lvl5pPr>
            <a:lvl6pPr indent="-403225" lvl="5" marL="2743200" marR="0" rtl="0">
              <a:lnSpc>
                <a:spcPct val="100000"/>
              </a:lnSpc>
              <a:spcBef>
                <a:spcPts val="640"/>
              </a:spcBef>
              <a:spcAft>
                <a:spcPts val="0"/>
              </a:spcAft>
              <a:buSzPts val="2750"/>
              <a:buChar char="•"/>
              <a:defRPr i="0" sz="2750" u="none" cap="none" strike="noStrike"/>
            </a:lvl6pPr>
            <a:lvl7pPr indent="-403225" lvl="6" marL="3200400" marR="0" rtl="0">
              <a:lnSpc>
                <a:spcPct val="100000"/>
              </a:lnSpc>
              <a:spcBef>
                <a:spcPts val="640"/>
              </a:spcBef>
              <a:spcAft>
                <a:spcPts val="0"/>
              </a:spcAft>
              <a:buSzPts val="2750"/>
              <a:buChar char="•"/>
              <a:defRPr i="0" sz="2750" u="none" cap="none" strike="noStrike"/>
            </a:lvl7pPr>
            <a:lvl8pPr indent="-403225" lvl="7" marL="3657600" marR="0" rtl="0">
              <a:lnSpc>
                <a:spcPct val="100000"/>
              </a:lnSpc>
              <a:spcBef>
                <a:spcPts val="640"/>
              </a:spcBef>
              <a:spcAft>
                <a:spcPts val="0"/>
              </a:spcAft>
              <a:buSzPts val="2750"/>
              <a:buChar char="•"/>
              <a:defRPr i="0" sz="2750" u="none" cap="none" strike="noStrike"/>
            </a:lvl8pPr>
            <a:lvl9pPr indent="-403225" lvl="8" marL="4114800" marR="0" rtl="0">
              <a:lnSpc>
                <a:spcPct val="100000"/>
              </a:lnSpc>
              <a:spcBef>
                <a:spcPts val="640"/>
              </a:spcBef>
              <a:spcAft>
                <a:spcPts val="0"/>
              </a:spcAft>
              <a:buSzPts val="2750"/>
              <a:buChar char="•"/>
              <a:defRPr i="0" sz="2750" u="none" cap="none" strike="noStrike"/>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DBB89"/>
        </a:solidFill>
      </p:bgPr>
    </p:bg>
    <p:spTree>
      <p:nvGrpSpPr>
        <p:cNvPr id="9" name="Shape 9"/>
        <p:cNvGrpSpPr/>
        <p:nvPr/>
      </p:nvGrpSpPr>
      <p:grpSpPr>
        <a:xfrm>
          <a:off x="0" y="0"/>
          <a:ext cx="0" cy="0"/>
          <a:chOff x="0" y="0"/>
          <a:chExt cx="0" cy="0"/>
        </a:xfrm>
      </p:grpSpPr>
      <p:sp>
        <p:nvSpPr>
          <p:cNvPr id="10" name="Google Shape;10;p3"/>
          <p:cNvSpPr txBox="1"/>
          <p:nvPr>
            <p:ph idx="1" type="subTitle"/>
          </p:nvPr>
        </p:nvSpPr>
        <p:spPr>
          <a:xfrm>
            <a:off x="1216550" y="7662525"/>
            <a:ext cx="5533200" cy="1168800"/>
          </a:xfrm>
          <a:prstGeom prst="rect">
            <a:avLst/>
          </a:prstGeom>
        </p:spPr>
        <p:txBody>
          <a:bodyPr anchorCtr="0" anchor="t" bIns="0" lIns="0" spcFirstLastPara="1" rIns="0" wrap="square" tIns="0">
            <a:noAutofit/>
          </a:bodyPr>
          <a:lstStyle>
            <a:lvl1pPr lvl="0">
              <a:spcBef>
                <a:spcPts val="640"/>
              </a:spcBef>
              <a:spcAft>
                <a:spcPts val="0"/>
              </a:spcAft>
              <a:buClr>
                <a:schemeClr val="lt1"/>
              </a:buClr>
              <a:buSzPts val="6350"/>
              <a:buNone/>
              <a:defRPr sz="6350">
                <a:solidFill>
                  <a:schemeClr val="lt1"/>
                </a:solidFill>
              </a:defRPr>
            </a:lvl1pPr>
            <a:lvl2pPr lvl="1">
              <a:spcBef>
                <a:spcPts val="560"/>
              </a:spcBef>
              <a:spcAft>
                <a:spcPts val="0"/>
              </a:spcAft>
              <a:buSzPts val="2200"/>
              <a:buNone/>
              <a:defRPr/>
            </a:lvl2pPr>
            <a:lvl3pPr lvl="2">
              <a:spcBef>
                <a:spcPts val="480"/>
              </a:spcBef>
              <a:spcAft>
                <a:spcPts val="0"/>
              </a:spcAft>
              <a:buSzPts val="2200"/>
              <a:buNone/>
              <a:defRPr/>
            </a:lvl3pPr>
            <a:lvl4pPr lvl="3">
              <a:spcBef>
                <a:spcPts val="400"/>
              </a:spcBef>
              <a:spcAft>
                <a:spcPts val="0"/>
              </a:spcAft>
              <a:buSzPts val="2200"/>
              <a:buNone/>
              <a:defRPr/>
            </a:lvl4pPr>
            <a:lvl5pPr lvl="4">
              <a:spcBef>
                <a:spcPts val="400"/>
              </a:spcBef>
              <a:spcAft>
                <a:spcPts val="0"/>
              </a:spcAft>
              <a:buSzPts val="2200"/>
              <a:buNone/>
              <a:defRPr/>
            </a:lvl5pPr>
            <a:lvl6pPr lvl="5">
              <a:spcBef>
                <a:spcPts val="400"/>
              </a:spcBef>
              <a:spcAft>
                <a:spcPts val="0"/>
              </a:spcAft>
              <a:buSzPts val="2200"/>
              <a:buNone/>
              <a:defRPr/>
            </a:lvl6pPr>
            <a:lvl7pPr lvl="6">
              <a:spcBef>
                <a:spcPts val="400"/>
              </a:spcBef>
              <a:spcAft>
                <a:spcPts val="0"/>
              </a:spcAft>
              <a:buSzPts val="2200"/>
              <a:buNone/>
              <a:defRPr/>
            </a:lvl7pPr>
            <a:lvl8pPr lvl="7">
              <a:spcBef>
                <a:spcPts val="400"/>
              </a:spcBef>
              <a:spcAft>
                <a:spcPts val="0"/>
              </a:spcAft>
              <a:buSzPts val="2200"/>
              <a:buNone/>
              <a:defRPr/>
            </a:lvl8pPr>
            <a:lvl9pPr lvl="8">
              <a:spcBef>
                <a:spcPts val="400"/>
              </a:spcBef>
              <a:spcAft>
                <a:spcPts val="0"/>
              </a:spcAft>
              <a:buSzPts val="2200"/>
              <a:buNone/>
              <a:defRPr/>
            </a:lvl9pPr>
          </a:lstStyle>
          <a:p/>
        </p:txBody>
      </p:sp>
      <p:sp>
        <p:nvSpPr>
          <p:cNvPr id="11" name="Google Shape;11;p3"/>
          <p:cNvSpPr/>
          <p:nvPr/>
        </p:nvSpPr>
        <p:spPr>
          <a:xfrm>
            <a:off x="14421184" y="0"/>
            <a:ext cx="3866816" cy="3866816"/>
          </a:xfrm>
          <a:custGeom>
            <a:rect b="b" l="l" r="r" t="t"/>
            <a:pathLst>
              <a:path extrusionOk="0" h="3866816" w="3866816">
                <a:moveTo>
                  <a:pt x="0" y="0"/>
                </a:moveTo>
                <a:lnTo>
                  <a:pt x="3866816" y="0"/>
                </a:lnTo>
                <a:lnTo>
                  <a:pt x="3866816" y="3866816"/>
                </a:lnTo>
                <a:lnTo>
                  <a:pt x="0" y="3866816"/>
                </a:lnTo>
                <a:lnTo>
                  <a:pt x="0" y="0"/>
                </a:lnTo>
                <a:close/>
              </a:path>
            </a:pathLst>
          </a:custGeom>
          <a:blipFill rotWithShape="1">
            <a:blip r:embed="rId2">
              <a:alphaModFix/>
            </a:blip>
            <a:stretch>
              <a:fillRect b="0" l="0" r="0" t="0"/>
            </a:stretch>
          </a:blipFill>
          <a:ln>
            <a:noFill/>
          </a:ln>
        </p:spPr>
      </p:sp>
      <p:grpSp>
        <p:nvGrpSpPr>
          <p:cNvPr id="12" name="Google Shape;12;p3"/>
          <p:cNvGrpSpPr/>
          <p:nvPr/>
        </p:nvGrpSpPr>
        <p:grpSpPr>
          <a:xfrm>
            <a:off x="6749747" y="7727728"/>
            <a:ext cx="12043387" cy="844051"/>
            <a:chOff x="0" y="-47625"/>
            <a:chExt cx="3171900" cy="222300"/>
          </a:xfrm>
        </p:grpSpPr>
        <p:sp>
          <p:nvSpPr>
            <p:cNvPr id="13" name="Google Shape;13;p3"/>
            <p:cNvSpPr/>
            <p:nvPr/>
          </p:nvSpPr>
          <p:spPr>
            <a:xfrm>
              <a:off x="0" y="0"/>
              <a:ext cx="3171809" cy="174554"/>
            </a:xfrm>
            <a:custGeom>
              <a:rect b="b" l="l" r="r" t="t"/>
              <a:pathLst>
                <a:path extrusionOk="0" h="174554" w="3171809">
                  <a:moveTo>
                    <a:pt x="0" y="0"/>
                  </a:moveTo>
                  <a:lnTo>
                    <a:pt x="3171809" y="0"/>
                  </a:lnTo>
                  <a:lnTo>
                    <a:pt x="3171809" y="174554"/>
                  </a:lnTo>
                  <a:lnTo>
                    <a:pt x="0" y="174554"/>
                  </a:lnTo>
                  <a:close/>
                </a:path>
              </a:pathLst>
            </a:custGeom>
            <a:solidFill>
              <a:srgbClr val="FFFFFF"/>
            </a:solidFill>
            <a:ln>
              <a:noFill/>
            </a:ln>
          </p:spPr>
        </p:sp>
        <p:sp>
          <p:nvSpPr>
            <p:cNvPr id="14" name="Google Shape;14;p3"/>
            <p:cNvSpPr txBox="1"/>
            <p:nvPr/>
          </p:nvSpPr>
          <p:spPr>
            <a:xfrm>
              <a:off x="0" y="-47625"/>
              <a:ext cx="3171900" cy="2223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 name="Google Shape;15;p3"/>
          <p:cNvGrpSpPr/>
          <p:nvPr/>
        </p:nvGrpSpPr>
        <p:grpSpPr>
          <a:xfrm>
            <a:off x="-1498682" y="8788318"/>
            <a:ext cx="2997363" cy="2997363"/>
            <a:chOff x="0" y="0"/>
            <a:chExt cx="812800" cy="812800"/>
          </a:xfrm>
        </p:grpSpPr>
        <p:sp>
          <p:nvSpPr>
            <p:cNvPr id="16" name="Google Shape;16;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 name="Google Shape;18;p3"/>
          <p:cNvGrpSpPr/>
          <p:nvPr/>
        </p:nvGrpSpPr>
        <p:grpSpPr>
          <a:xfrm>
            <a:off x="16951729" y="3828716"/>
            <a:ext cx="3073603" cy="3073603"/>
            <a:chOff x="0" y="0"/>
            <a:chExt cx="812800" cy="812800"/>
          </a:xfrm>
        </p:grpSpPr>
        <p:sp>
          <p:nvSpPr>
            <p:cNvPr id="19" name="Google Shape;1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333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 name="Google Shape;21;p3"/>
          <p:cNvGrpSpPr/>
          <p:nvPr/>
        </p:nvGrpSpPr>
        <p:grpSpPr>
          <a:xfrm>
            <a:off x="-1536784" y="-1536784"/>
            <a:ext cx="3073603" cy="3073603"/>
            <a:chOff x="0" y="0"/>
            <a:chExt cx="812800" cy="812800"/>
          </a:xfrm>
        </p:grpSpPr>
        <p:sp>
          <p:nvSpPr>
            <p:cNvPr id="22" name="Google Shape;22;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333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 name="Google Shape;24;p3"/>
          <p:cNvSpPr txBox="1"/>
          <p:nvPr>
            <p:ph type="title"/>
          </p:nvPr>
        </p:nvSpPr>
        <p:spPr>
          <a:xfrm>
            <a:off x="1216550" y="1050375"/>
            <a:ext cx="12912300" cy="6628500"/>
          </a:xfrm>
          <a:prstGeom prst="rect">
            <a:avLst/>
          </a:prstGeom>
          <a:noFill/>
          <a:ln>
            <a:noFill/>
          </a:ln>
        </p:spPr>
        <p:txBody>
          <a:bodyPr anchorCtr="0" anchor="t" bIns="0" lIns="0" spcFirstLastPara="1" rIns="0" wrap="square" tIns="0">
            <a:noAutofit/>
          </a:bodyPr>
          <a:lstStyle>
            <a:lvl1pPr lvl="0" marR="0" rtl="0">
              <a:lnSpc>
                <a:spcPct val="92000"/>
              </a:lnSpc>
              <a:spcBef>
                <a:spcPts val="0"/>
              </a:spcBef>
              <a:spcAft>
                <a:spcPts val="0"/>
              </a:spcAft>
              <a:buClr>
                <a:schemeClr val="lt1"/>
              </a:buClr>
              <a:buSzPts val="15150"/>
              <a:buFont typeface="Alata"/>
              <a:buNone/>
              <a:defRPr i="0" sz="15150" u="none" cap="none" strike="noStrike">
                <a:solidFill>
                  <a:schemeClr val="lt1"/>
                </a:solidFill>
                <a:latin typeface="Alata"/>
                <a:ea typeface="Alata"/>
                <a:cs typeface="Alata"/>
                <a:sym typeface="Alat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5" name="Google Shape;25;p3"/>
          <p:cNvSpPr txBox="1"/>
          <p:nvPr>
            <p:ph idx="2" type="body"/>
          </p:nvPr>
        </p:nvSpPr>
        <p:spPr>
          <a:xfrm>
            <a:off x="7976775" y="7983899"/>
            <a:ext cx="9730500" cy="488700"/>
          </a:xfrm>
          <a:prstGeom prst="rect">
            <a:avLst/>
          </a:prstGeom>
        </p:spPr>
        <p:txBody>
          <a:bodyPr anchorCtr="0" anchor="t" bIns="0" lIns="0" spcFirstLastPara="1" rIns="0" wrap="square" tIns="0">
            <a:noAutofit/>
          </a:bodyPr>
          <a:lstStyle>
            <a:lvl1pPr indent="-428625" lvl="0" marL="457200" algn="r">
              <a:spcBef>
                <a:spcPts val="640"/>
              </a:spcBef>
              <a:spcAft>
                <a:spcPts val="0"/>
              </a:spcAft>
              <a:buClr>
                <a:srgbClr val="0DBB89"/>
              </a:buClr>
              <a:buSzPts val="3150"/>
              <a:buChar char="•"/>
              <a:defRPr b="1" sz="3150">
                <a:solidFill>
                  <a:srgbClr val="0DBB89"/>
                </a:solidFill>
              </a:defRPr>
            </a:lvl1pPr>
            <a:lvl2pPr indent="-428625" lvl="1" marL="914400" algn="r">
              <a:spcBef>
                <a:spcPts val="560"/>
              </a:spcBef>
              <a:spcAft>
                <a:spcPts val="0"/>
              </a:spcAft>
              <a:buClr>
                <a:srgbClr val="0DBB89"/>
              </a:buClr>
              <a:buSzPts val="3150"/>
              <a:buChar char="–"/>
              <a:defRPr b="1" sz="3150">
                <a:solidFill>
                  <a:srgbClr val="0DBB89"/>
                </a:solidFill>
              </a:defRPr>
            </a:lvl2pPr>
            <a:lvl3pPr indent="-428625" lvl="2" marL="1371600" algn="r">
              <a:spcBef>
                <a:spcPts val="480"/>
              </a:spcBef>
              <a:spcAft>
                <a:spcPts val="0"/>
              </a:spcAft>
              <a:buClr>
                <a:srgbClr val="0DBB89"/>
              </a:buClr>
              <a:buSzPts val="3150"/>
              <a:buChar char="•"/>
              <a:defRPr b="1" sz="3150">
                <a:solidFill>
                  <a:srgbClr val="0DBB89"/>
                </a:solidFill>
              </a:defRPr>
            </a:lvl3pPr>
            <a:lvl4pPr indent="-428625" lvl="3" marL="1828800" algn="r">
              <a:spcBef>
                <a:spcPts val="400"/>
              </a:spcBef>
              <a:spcAft>
                <a:spcPts val="0"/>
              </a:spcAft>
              <a:buClr>
                <a:srgbClr val="0DBB89"/>
              </a:buClr>
              <a:buSzPts val="3150"/>
              <a:buChar char="–"/>
              <a:defRPr b="1" sz="3150">
                <a:solidFill>
                  <a:srgbClr val="0DBB89"/>
                </a:solidFill>
              </a:defRPr>
            </a:lvl4pPr>
            <a:lvl5pPr indent="-428625" lvl="4" marL="2286000" algn="r">
              <a:spcBef>
                <a:spcPts val="400"/>
              </a:spcBef>
              <a:spcAft>
                <a:spcPts val="0"/>
              </a:spcAft>
              <a:buClr>
                <a:srgbClr val="0DBB89"/>
              </a:buClr>
              <a:buSzPts val="3150"/>
              <a:buChar char="»"/>
              <a:defRPr b="1" sz="3150">
                <a:solidFill>
                  <a:srgbClr val="0DBB89"/>
                </a:solidFill>
              </a:defRPr>
            </a:lvl5pPr>
            <a:lvl6pPr indent="-428625" lvl="5" marL="2743200" algn="r">
              <a:spcBef>
                <a:spcPts val="400"/>
              </a:spcBef>
              <a:spcAft>
                <a:spcPts val="0"/>
              </a:spcAft>
              <a:buClr>
                <a:srgbClr val="0DBB89"/>
              </a:buClr>
              <a:buSzPts val="3150"/>
              <a:buChar char="•"/>
              <a:defRPr b="1" sz="3150">
                <a:solidFill>
                  <a:srgbClr val="0DBB89"/>
                </a:solidFill>
              </a:defRPr>
            </a:lvl6pPr>
            <a:lvl7pPr indent="-428625" lvl="6" marL="3200400" algn="r">
              <a:spcBef>
                <a:spcPts val="400"/>
              </a:spcBef>
              <a:spcAft>
                <a:spcPts val="0"/>
              </a:spcAft>
              <a:buClr>
                <a:srgbClr val="0DBB89"/>
              </a:buClr>
              <a:buSzPts val="3150"/>
              <a:buChar char="•"/>
              <a:defRPr b="1" sz="3150">
                <a:solidFill>
                  <a:srgbClr val="0DBB89"/>
                </a:solidFill>
              </a:defRPr>
            </a:lvl7pPr>
            <a:lvl8pPr indent="-428625" lvl="7" marL="3657600" algn="r">
              <a:spcBef>
                <a:spcPts val="400"/>
              </a:spcBef>
              <a:spcAft>
                <a:spcPts val="0"/>
              </a:spcAft>
              <a:buClr>
                <a:srgbClr val="0DBB89"/>
              </a:buClr>
              <a:buSzPts val="3150"/>
              <a:buChar char="•"/>
              <a:defRPr b="1" sz="3150">
                <a:solidFill>
                  <a:srgbClr val="0DBB89"/>
                </a:solidFill>
              </a:defRPr>
            </a:lvl8pPr>
            <a:lvl9pPr indent="-428625" lvl="8" marL="4114800" algn="r">
              <a:spcBef>
                <a:spcPts val="400"/>
              </a:spcBef>
              <a:spcAft>
                <a:spcPts val="0"/>
              </a:spcAft>
              <a:buClr>
                <a:srgbClr val="0DBB89"/>
              </a:buClr>
              <a:buSzPts val="3150"/>
              <a:buChar char="•"/>
              <a:defRPr b="1" sz="3150">
                <a:solidFill>
                  <a:srgbClr val="0DBB89"/>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8">
  <p:cSld name="CUSTOM_17">
    <p:bg>
      <p:bgPr>
        <a:solidFill>
          <a:srgbClr val="0DBB89"/>
        </a:solidFill>
      </p:bgPr>
    </p:bg>
    <p:spTree>
      <p:nvGrpSpPr>
        <p:cNvPr id="327" name="Shape 327"/>
        <p:cNvGrpSpPr/>
        <p:nvPr/>
      </p:nvGrpSpPr>
      <p:grpSpPr>
        <a:xfrm>
          <a:off x="0" y="0"/>
          <a:ext cx="0" cy="0"/>
          <a:chOff x="0" y="0"/>
          <a:chExt cx="0" cy="0"/>
        </a:xfrm>
      </p:grpSpPr>
      <p:sp>
        <p:nvSpPr>
          <p:cNvPr id="328" name="Google Shape;328;p21"/>
          <p:cNvSpPr/>
          <p:nvPr/>
        </p:nvSpPr>
        <p:spPr>
          <a:xfrm rot="-4073594">
            <a:off x="3884580" y="-59017"/>
            <a:ext cx="10518620" cy="10406120"/>
          </a:xfrm>
          <a:custGeom>
            <a:rect b="b" l="l" r="r" t="t"/>
            <a:pathLst>
              <a:path extrusionOk="0" h="746649" w="754721">
                <a:moveTo>
                  <a:pt x="0" y="0"/>
                </a:moveTo>
                <a:lnTo>
                  <a:pt x="754721" y="0"/>
                </a:lnTo>
                <a:lnTo>
                  <a:pt x="754721" y="746649"/>
                </a:lnTo>
                <a:lnTo>
                  <a:pt x="0" y="746649"/>
                </a:lnTo>
                <a:close/>
              </a:path>
            </a:pathLst>
          </a:custGeom>
          <a:solidFill>
            <a:srgbClr val="000000">
              <a:alpha val="0"/>
            </a:srgbClr>
          </a:solidFill>
          <a:ln cap="sq" cmpd="sng" w="142875">
            <a:solidFill>
              <a:srgbClr val="FFFFFF"/>
            </a:solidFill>
            <a:prstDash val="solid"/>
            <a:miter lim="8000"/>
            <a:headEnd len="sm" w="sm" type="none"/>
            <a:tailEnd len="sm" w="sm" type="none"/>
          </a:ln>
        </p:spPr>
      </p:sp>
      <p:sp>
        <p:nvSpPr>
          <p:cNvPr id="329" name="Google Shape;329;p21"/>
          <p:cNvSpPr/>
          <p:nvPr/>
        </p:nvSpPr>
        <p:spPr>
          <a:xfrm rot="-2700000">
            <a:off x="4335484" y="335831"/>
            <a:ext cx="9615340" cy="961534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330" name="Google Shape;330;p21"/>
          <p:cNvSpPr/>
          <p:nvPr/>
        </p:nvSpPr>
        <p:spPr>
          <a:xfrm rot="-6048846">
            <a:off x="3884539" y="-28645"/>
            <a:ext cx="10518935" cy="10406432"/>
          </a:xfrm>
          <a:custGeom>
            <a:rect b="b" l="l" r="r" t="t"/>
            <a:pathLst>
              <a:path extrusionOk="0" h="746649" w="754721">
                <a:moveTo>
                  <a:pt x="0" y="0"/>
                </a:moveTo>
                <a:lnTo>
                  <a:pt x="754721" y="0"/>
                </a:lnTo>
                <a:lnTo>
                  <a:pt x="754721" y="746649"/>
                </a:lnTo>
                <a:lnTo>
                  <a:pt x="0" y="746649"/>
                </a:lnTo>
                <a:close/>
              </a:path>
            </a:pathLst>
          </a:custGeom>
          <a:solidFill>
            <a:srgbClr val="000000">
              <a:alpha val="0"/>
            </a:srgbClr>
          </a:solidFill>
          <a:ln cap="sq" cmpd="sng" w="142875">
            <a:solidFill>
              <a:srgbClr val="FFFFFF"/>
            </a:solidFill>
            <a:prstDash val="solid"/>
            <a:miter lim="8000"/>
            <a:headEnd len="sm" w="sm" type="none"/>
            <a:tailEnd len="sm" w="sm" type="none"/>
          </a:ln>
        </p:spPr>
      </p:sp>
      <p:sp>
        <p:nvSpPr>
          <p:cNvPr id="331" name="Google Shape;331;p21"/>
          <p:cNvSpPr txBox="1"/>
          <p:nvPr>
            <p:ph idx="1" type="subTitle"/>
          </p:nvPr>
        </p:nvSpPr>
        <p:spPr>
          <a:xfrm>
            <a:off x="5601500" y="3228750"/>
            <a:ext cx="7085100" cy="369300"/>
          </a:xfrm>
          <a:prstGeom prst="rect">
            <a:avLst/>
          </a:prstGeom>
        </p:spPr>
        <p:txBody>
          <a:bodyPr anchorCtr="0" anchor="t" bIns="0" lIns="0" spcFirstLastPara="1" rIns="0" wrap="square" tIns="0">
            <a:noAutofit/>
          </a:bodyPr>
          <a:lstStyle>
            <a:lvl1pPr lvl="0" rtl="0" algn="ctr">
              <a:spcBef>
                <a:spcPts val="640"/>
              </a:spcBef>
              <a:spcAft>
                <a:spcPts val="0"/>
              </a:spcAft>
              <a:buSzPts val="3550"/>
              <a:buNone/>
              <a:defRPr sz="3550"/>
            </a:lvl1pPr>
            <a:lvl2pPr lvl="1" rtl="0" algn="ctr">
              <a:spcBef>
                <a:spcPts val="560"/>
              </a:spcBef>
              <a:spcAft>
                <a:spcPts val="0"/>
              </a:spcAft>
              <a:buClr>
                <a:schemeClr val="lt1"/>
              </a:buClr>
              <a:buSzPts val="2400"/>
              <a:buNone/>
              <a:defRPr b="1" sz="2400">
                <a:solidFill>
                  <a:schemeClr val="lt1"/>
                </a:solidFill>
              </a:defRPr>
            </a:lvl2pPr>
            <a:lvl3pPr lvl="2" rtl="0" algn="ctr">
              <a:spcBef>
                <a:spcPts val="480"/>
              </a:spcBef>
              <a:spcAft>
                <a:spcPts val="0"/>
              </a:spcAft>
              <a:buClr>
                <a:schemeClr val="lt1"/>
              </a:buClr>
              <a:buSzPts val="2400"/>
              <a:buNone/>
              <a:defRPr b="1" sz="2400">
                <a:solidFill>
                  <a:schemeClr val="lt1"/>
                </a:solidFill>
              </a:defRPr>
            </a:lvl3pPr>
            <a:lvl4pPr lvl="3" rtl="0" algn="ctr">
              <a:spcBef>
                <a:spcPts val="400"/>
              </a:spcBef>
              <a:spcAft>
                <a:spcPts val="0"/>
              </a:spcAft>
              <a:buClr>
                <a:schemeClr val="lt1"/>
              </a:buClr>
              <a:buSzPts val="2400"/>
              <a:buNone/>
              <a:defRPr b="1" sz="2400">
                <a:solidFill>
                  <a:schemeClr val="lt1"/>
                </a:solidFill>
              </a:defRPr>
            </a:lvl4pPr>
            <a:lvl5pPr lvl="4" rtl="0" algn="ctr">
              <a:spcBef>
                <a:spcPts val="400"/>
              </a:spcBef>
              <a:spcAft>
                <a:spcPts val="0"/>
              </a:spcAft>
              <a:buClr>
                <a:schemeClr val="lt1"/>
              </a:buClr>
              <a:buSzPts val="2400"/>
              <a:buNone/>
              <a:defRPr b="1" sz="2400">
                <a:solidFill>
                  <a:schemeClr val="lt1"/>
                </a:solidFill>
              </a:defRPr>
            </a:lvl5pPr>
            <a:lvl6pPr lvl="5" rtl="0" algn="ctr">
              <a:spcBef>
                <a:spcPts val="400"/>
              </a:spcBef>
              <a:spcAft>
                <a:spcPts val="0"/>
              </a:spcAft>
              <a:buClr>
                <a:schemeClr val="lt1"/>
              </a:buClr>
              <a:buSzPts val="2400"/>
              <a:buNone/>
              <a:defRPr b="1" sz="2400">
                <a:solidFill>
                  <a:schemeClr val="lt1"/>
                </a:solidFill>
              </a:defRPr>
            </a:lvl6pPr>
            <a:lvl7pPr lvl="6" rtl="0" algn="ctr">
              <a:spcBef>
                <a:spcPts val="400"/>
              </a:spcBef>
              <a:spcAft>
                <a:spcPts val="0"/>
              </a:spcAft>
              <a:buClr>
                <a:schemeClr val="lt1"/>
              </a:buClr>
              <a:buSzPts val="2400"/>
              <a:buNone/>
              <a:defRPr b="1" sz="2400">
                <a:solidFill>
                  <a:schemeClr val="lt1"/>
                </a:solidFill>
              </a:defRPr>
            </a:lvl7pPr>
            <a:lvl8pPr lvl="7" rtl="0" algn="ctr">
              <a:spcBef>
                <a:spcPts val="400"/>
              </a:spcBef>
              <a:spcAft>
                <a:spcPts val="0"/>
              </a:spcAft>
              <a:buClr>
                <a:schemeClr val="lt1"/>
              </a:buClr>
              <a:buSzPts val="2400"/>
              <a:buNone/>
              <a:defRPr b="1" sz="2400">
                <a:solidFill>
                  <a:schemeClr val="lt1"/>
                </a:solidFill>
              </a:defRPr>
            </a:lvl8pPr>
            <a:lvl9pPr lvl="8" rtl="0" algn="ctr">
              <a:spcBef>
                <a:spcPts val="400"/>
              </a:spcBef>
              <a:spcAft>
                <a:spcPts val="0"/>
              </a:spcAft>
              <a:buClr>
                <a:schemeClr val="lt1"/>
              </a:buClr>
              <a:buSzPts val="2400"/>
              <a:buNone/>
              <a:defRPr b="1" sz="2400">
                <a:solidFill>
                  <a:schemeClr val="lt1"/>
                </a:solidFill>
              </a:defRPr>
            </a:lvl9pPr>
          </a:lstStyle>
          <a:p/>
        </p:txBody>
      </p:sp>
      <p:sp>
        <p:nvSpPr>
          <p:cNvPr id="332" name="Google Shape;332;p21"/>
          <p:cNvSpPr txBox="1"/>
          <p:nvPr>
            <p:ph type="title"/>
          </p:nvPr>
        </p:nvSpPr>
        <p:spPr>
          <a:xfrm>
            <a:off x="3733800" y="3904225"/>
            <a:ext cx="10820400" cy="2845500"/>
          </a:xfrm>
          <a:prstGeom prst="rect">
            <a:avLst/>
          </a:prstGeom>
          <a:noFill/>
          <a:ln>
            <a:noFill/>
          </a:ln>
        </p:spPr>
        <p:txBody>
          <a:bodyPr anchorCtr="0" anchor="t" bIns="0" lIns="0" spcFirstLastPara="1" rIns="0" wrap="square" tIns="0">
            <a:noAutofit/>
          </a:bodyPr>
          <a:lstStyle>
            <a:lvl1pPr lvl="0" marR="0" rtl="0" algn="ctr">
              <a:lnSpc>
                <a:spcPct val="85000"/>
              </a:lnSpc>
              <a:spcBef>
                <a:spcPts val="0"/>
              </a:spcBef>
              <a:spcAft>
                <a:spcPts val="0"/>
              </a:spcAft>
              <a:buClr>
                <a:srgbClr val="0DBB89"/>
              </a:buClr>
              <a:buSzPts val="23950"/>
              <a:buFont typeface="Alata"/>
              <a:buNone/>
              <a:defRPr i="0" sz="23950" u="none" cap="none" strike="noStrike">
                <a:solidFill>
                  <a:srgbClr val="0DBB89"/>
                </a:solidFill>
                <a:latin typeface="Alata"/>
                <a:ea typeface="Alata"/>
                <a:cs typeface="Alata"/>
                <a:sym typeface="Alata"/>
              </a:defRPr>
            </a:lvl1pPr>
            <a:lvl2pPr lvl="1" rtl="0" algn="ctr">
              <a:lnSpc>
                <a:spcPct val="85000"/>
              </a:lnSpc>
              <a:spcBef>
                <a:spcPts val="0"/>
              </a:spcBef>
              <a:spcAft>
                <a:spcPts val="0"/>
              </a:spcAft>
              <a:buSzPts val="1400"/>
              <a:buNone/>
              <a:defRPr sz="1800"/>
            </a:lvl2pPr>
            <a:lvl3pPr lvl="2" rtl="0" algn="ctr">
              <a:lnSpc>
                <a:spcPct val="85000"/>
              </a:lnSpc>
              <a:spcBef>
                <a:spcPts val="0"/>
              </a:spcBef>
              <a:spcAft>
                <a:spcPts val="0"/>
              </a:spcAft>
              <a:buSzPts val="1400"/>
              <a:buNone/>
              <a:defRPr sz="1800"/>
            </a:lvl3pPr>
            <a:lvl4pPr lvl="3" rtl="0" algn="ctr">
              <a:lnSpc>
                <a:spcPct val="85000"/>
              </a:lnSpc>
              <a:spcBef>
                <a:spcPts val="0"/>
              </a:spcBef>
              <a:spcAft>
                <a:spcPts val="0"/>
              </a:spcAft>
              <a:buSzPts val="1400"/>
              <a:buNone/>
              <a:defRPr sz="1800"/>
            </a:lvl4pPr>
            <a:lvl5pPr lvl="4" rtl="0" algn="ctr">
              <a:lnSpc>
                <a:spcPct val="85000"/>
              </a:lnSpc>
              <a:spcBef>
                <a:spcPts val="0"/>
              </a:spcBef>
              <a:spcAft>
                <a:spcPts val="0"/>
              </a:spcAft>
              <a:buSzPts val="1400"/>
              <a:buNone/>
              <a:defRPr sz="1800"/>
            </a:lvl5pPr>
            <a:lvl6pPr lvl="5" rtl="0" algn="ctr">
              <a:lnSpc>
                <a:spcPct val="85000"/>
              </a:lnSpc>
              <a:spcBef>
                <a:spcPts val="0"/>
              </a:spcBef>
              <a:spcAft>
                <a:spcPts val="0"/>
              </a:spcAft>
              <a:buSzPts val="1400"/>
              <a:buNone/>
              <a:defRPr sz="1800"/>
            </a:lvl6pPr>
            <a:lvl7pPr lvl="6" rtl="0" algn="ctr">
              <a:lnSpc>
                <a:spcPct val="85000"/>
              </a:lnSpc>
              <a:spcBef>
                <a:spcPts val="0"/>
              </a:spcBef>
              <a:spcAft>
                <a:spcPts val="0"/>
              </a:spcAft>
              <a:buSzPts val="1400"/>
              <a:buNone/>
              <a:defRPr sz="1800"/>
            </a:lvl7pPr>
            <a:lvl8pPr lvl="7" rtl="0" algn="ctr">
              <a:lnSpc>
                <a:spcPct val="85000"/>
              </a:lnSpc>
              <a:spcBef>
                <a:spcPts val="0"/>
              </a:spcBef>
              <a:spcAft>
                <a:spcPts val="0"/>
              </a:spcAft>
              <a:buSzPts val="1400"/>
              <a:buNone/>
              <a:defRPr sz="1800"/>
            </a:lvl8pPr>
            <a:lvl9pPr lvl="8" rtl="0" algn="ctr">
              <a:lnSpc>
                <a:spcPct val="85000"/>
              </a:lnSpc>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6" name="Shape 26"/>
        <p:cNvGrpSpPr/>
        <p:nvPr/>
      </p:nvGrpSpPr>
      <p:grpSpPr>
        <a:xfrm>
          <a:off x="0" y="0"/>
          <a:ext cx="0" cy="0"/>
          <a:chOff x="0" y="0"/>
          <a:chExt cx="0" cy="0"/>
        </a:xfrm>
      </p:grpSpPr>
      <p:sp>
        <p:nvSpPr>
          <p:cNvPr id="27" name="Google Shape;27;p4"/>
          <p:cNvSpPr txBox="1"/>
          <p:nvPr>
            <p:ph idx="1" type="subTitle"/>
          </p:nvPr>
        </p:nvSpPr>
        <p:spPr>
          <a:xfrm>
            <a:off x="1216550" y="6901954"/>
            <a:ext cx="6784500" cy="558300"/>
          </a:xfrm>
          <a:prstGeom prst="rect">
            <a:avLst/>
          </a:prstGeom>
        </p:spPr>
        <p:txBody>
          <a:bodyPr anchorCtr="0" anchor="t" bIns="0" lIns="0" spcFirstLastPara="1" rIns="0" wrap="square" tIns="0">
            <a:noAutofit/>
          </a:bodyPr>
          <a:lstStyle>
            <a:lvl1pPr lvl="0" rtl="0">
              <a:spcBef>
                <a:spcPts val="640"/>
              </a:spcBef>
              <a:spcAft>
                <a:spcPts val="0"/>
              </a:spcAft>
              <a:buSzPts val="2850"/>
              <a:buNone/>
              <a:defRPr sz="2850"/>
            </a:lvl1pPr>
            <a:lvl2pPr lvl="1" rtl="0">
              <a:spcBef>
                <a:spcPts val="560"/>
              </a:spcBef>
              <a:spcAft>
                <a:spcPts val="0"/>
              </a:spcAft>
              <a:buSzPts val="2200"/>
              <a:buNone/>
              <a:defRPr/>
            </a:lvl2pPr>
            <a:lvl3pPr lvl="2" rtl="0">
              <a:spcBef>
                <a:spcPts val="480"/>
              </a:spcBef>
              <a:spcAft>
                <a:spcPts val="0"/>
              </a:spcAft>
              <a:buSzPts val="2200"/>
              <a:buNone/>
              <a:defRPr/>
            </a:lvl3pPr>
            <a:lvl4pPr lvl="3" rtl="0">
              <a:spcBef>
                <a:spcPts val="400"/>
              </a:spcBef>
              <a:spcAft>
                <a:spcPts val="0"/>
              </a:spcAft>
              <a:buSzPts val="2200"/>
              <a:buNone/>
              <a:defRPr/>
            </a:lvl4pPr>
            <a:lvl5pPr lvl="4" rtl="0">
              <a:spcBef>
                <a:spcPts val="400"/>
              </a:spcBef>
              <a:spcAft>
                <a:spcPts val="0"/>
              </a:spcAft>
              <a:buSzPts val="2200"/>
              <a:buNone/>
              <a:defRPr/>
            </a:lvl5pPr>
            <a:lvl6pPr lvl="5" rtl="0">
              <a:spcBef>
                <a:spcPts val="400"/>
              </a:spcBef>
              <a:spcAft>
                <a:spcPts val="0"/>
              </a:spcAft>
              <a:buSzPts val="2200"/>
              <a:buNone/>
              <a:defRPr/>
            </a:lvl6pPr>
            <a:lvl7pPr lvl="6" rtl="0">
              <a:spcBef>
                <a:spcPts val="400"/>
              </a:spcBef>
              <a:spcAft>
                <a:spcPts val="0"/>
              </a:spcAft>
              <a:buSzPts val="2200"/>
              <a:buNone/>
              <a:defRPr/>
            </a:lvl7pPr>
            <a:lvl8pPr lvl="7" rtl="0">
              <a:spcBef>
                <a:spcPts val="400"/>
              </a:spcBef>
              <a:spcAft>
                <a:spcPts val="0"/>
              </a:spcAft>
              <a:buSzPts val="2200"/>
              <a:buNone/>
              <a:defRPr/>
            </a:lvl8pPr>
            <a:lvl9pPr lvl="8" rtl="0">
              <a:spcBef>
                <a:spcPts val="400"/>
              </a:spcBef>
              <a:spcAft>
                <a:spcPts val="0"/>
              </a:spcAft>
              <a:buSzPts val="2200"/>
              <a:buNone/>
              <a:defRPr/>
            </a:lvl9pPr>
          </a:lstStyle>
          <a:p/>
        </p:txBody>
      </p:sp>
      <p:sp>
        <p:nvSpPr>
          <p:cNvPr id="28" name="Google Shape;28;p4"/>
          <p:cNvSpPr/>
          <p:nvPr/>
        </p:nvSpPr>
        <p:spPr>
          <a:xfrm>
            <a:off x="8001000" y="0"/>
            <a:ext cx="10287000" cy="10287000"/>
          </a:xfrm>
          <a:custGeom>
            <a:rect b="b" l="l" r="r" t="t"/>
            <a:pathLst>
              <a:path extrusionOk="0" h="10287000" w="10287000">
                <a:moveTo>
                  <a:pt x="0" y="0"/>
                </a:moveTo>
                <a:lnTo>
                  <a:pt x="10287000" y="0"/>
                </a:lnTo>
                <a:lnTo>
                  <a:pt x="10287000" y="10287000"/>
                </a:lnTo>
                <a:lnTo>
                  <a:pt x="0" y="10287000"/>
                </a:lnTo>
                <a:lnTo>
                  <a:pt x="0" y="0"/>
                </a:lnTo>
                <a:close/>
              </a:path>
            </a:pathLst>
          </a:custGeom>
          <a:blipFill rotWithShape="1">
            <a:blip r:embed="rId2">
              <a:alphaModFix/>
            </a:blip>
            <a:stretch>
              <a:fillRect b="0" l="0" r="0" t="0"/>
            </a:stretch>
          </a:blipFill>
          <a:ln>
            <a:noFill/>
          </a:ln>
        </p:spPr>
      </p:sp>
      <p:pic>
        <p:nvPicPr>
          <p:cNvPr id="29" name="Google Shape;29;p4"/>
          <p:cNvPicPr preferRelativeResize="0"/>
          <p:nvPr/>
        </p:nvPicPr>
        <p:blipFill>
          <a:blip r:embed="rId3">
            <a:alphaModFix/>
          </a:blip>
          <a:stretch>
            <a:fillRect/>
          </a:stretch>
        </p:blipFill>
        <p:spPr>
          <a:xfrm>
            <a:off x="8001000" y="5143999"/>
            <a:ext cx="10287000" cy="10287000"/>
          </a:xfrm>
          <a:prstGeom prst="ellipse">
            <a:avLst/>
          </a:prstGeom>
          <a:noFill/>
          <a:ln>
            <a:noFill/>
          </a:ln>
        </p:spPr>
      </p:pic>
      <p:sp>
        <p:nvSpPr>
          <p:cNvPr id="30" name="Google Shape;30;p4"/>
          <p:cNvSpPr txBox="1"/>
          <p:nvPr>
            <p:ph type="title"/>
          </p:nvPr>
        </p:nvSpPr>
        <p:spPr>
          <a:xfrm>
            <a:off x="1190550" y="2266150"/>
            <a:ext cx="7083000" cy="3888300"/>
          </a:xfrm>
          <a:prstGeom prst="rect">
            <a:avLst/>
          </a:prstGeom>
          <a:noFill/>
          <a:ln>
            <a:noFill/>
          </a:ln>
        </p:spPr>
        <p:txBody>
          <a:bodyPr anchorCtr="0" anchor="t" bIns="0" lIns="0" spcFirstLastPara="1" rIns="0" wrap="square" tIns="0">
            <a:noAutofit/>
          </a:bodyPr>
          <a:lstStyle>
            <a:lvl1pPr lvl="0" marR="0" rtl="0">
              <a:lnSpc>
                <a:spcPct val="87000"/>
              </a:lnSpc>
              <a:spcBef>
                <a:spcPts val="0"/>
              </a:spcBef>
              <a:spcAft>
                <a:spcPts val="0"/>
              </a:spcAft>
              <a:buClr>
                <a:srgbClr val="0DBB89"/>
              </a:buClr>
              <a:buSzPts val="16450"/>
              <a:buFont typeface="Alata"/>
              <a:buNone/>
              <a:defRPr i="0" sz="16450" u="none" cap="none" strike="noStrike">
                <a:solidFill>
                  <a:srgbClr val="0DBB89"/>
                </a:solidFill>
                <a:latin typeface="Alata"/>
                <a:ea typeface="Alata"/>
                <a:cs typeface="Alata"/>
                <a:sym typeface="Alata"/>
              </a:defRPr>
            </a:lvl1pPr>
            <a:lvl2pPr lvl="1" rtl="0">
              <a:lnSpc>
                <a:spcPct val="87000"/>
              </a:lnSpc>
              <a:spcBef>
                <a:spcPts val="0"/>
              </a:spcBef>
              <a:spcAft>
                <a:spcPts val="0"/>
              </a:spcAft>
              <a:buSzPts val="1400"/>
              <a:buNone/>
              <a:defRPr sz="1800"/>
            </a:lvl2pPr>
            <a:lvl3pPr lvl="2" rtl="0">
              <a:lnSpc>
                <a:spcPct val="87000"/>
              </a:lnSpc>
              <a:spcBef>
                <a:spcPts val="0"/>
              </a:spcBef>
              <a:spcAft>
                <a:spcPts val="0"/>
              </a:spcAft>
              <a:buSzPts val="1400"/>
              <a:buNone/>
              <a:defRPr sz="1800"/>
            </a:lvl3pPr>
            <a:lvl4pPr lvl="3" rtl="0">
              <a:lnSpc>
                <a:spcPct val="87000"/>
              </a:lnSpc>
              <a:spcBef>
                <a:spcPts val="0"/>
              </a:spcBef>
              <a:spcAft>
                <a:spcPts val="0"/>
              </a:spcAft>
              <a:buSzPts val="1400"/>
              <a:buNone/>
              <a:defRPr sz="1800"/>
            </a:lvl4pPr>
            <a:lvl5pPr lvl="4" rtl="0">
              <a:lnSpc>
                <a:spcPct val="87000"/>
              </a:lnSpc>
              <a:spcBef>
                <a:spcPts val="0"/>
              </a:spcBef>
              <a:spcAft>
                <a:spcPts val="0"/>
              </a:spcAft>
              <a:buSzPts val="1400"/>
              <a:buNone/>
              <a:defRPr sz="1800"/>
            </a:lvl5pPr>
            <a:lvl6pPr lvl="5" rtl="0">
              <a:lnSpc>
                <a:spcPct val="87000"/>
              </a:lnSpc>
              <a:spcBef>
                <a:spcPts val="0"/>
              </a:spcBef>
              <a:spcAft>
                <a:spcPts val="0"/>
              </a:spcAft>
              <a:buSzPts val="1400"/>
              <a:buNone/>
              <a:defRPr sz="1800"/>
            </a:lvl6pPr>
            <a:lvl7pPr lvl="6" rtl="0">
              <a:lnSpc>
                <a:spcPct val="87000"/>
              </a:lnSpc>
              <a:spcBef>
                <a:spcPts val="0"/>
              </a:spcBef>
              <a:spcAft>
                <a:spcPts val="0"/>
              </a:spcAft>
              <a:buSzPts val="1400"/>
              <a:buNone/>
              <a:defRPr sz="1800"/>
            </a:lvl7pPr>
            <a:lvl8pPr lvl="7" rtl="0">
              <a:lnSpc>
                <a:spcPct val="87000"/>
              </a:lnSpc>
              <a:spcBef>
                <a:spcPts val="0"/>
              </a:spcBef>
              <a:spcAft>
                <a:spcPts val="0"/>
              </a:spcAft>
              <a:buSzPts val="1400"/>
              <a:buNone/>
              <a:defRPr sz="1800"/>
            </a:lvl8pPr>
            <a:lvl9pPr lvl="8" rtl="0">
              <a:lnSpc>
                <a:spcPct val="87000"/>
              </a:lnSpc>
              <a:spcBef>
                <a:spcPts val="0"/>
              </a:spcBef>
              <a:spcAft>
                <a:spcPts val="0"/>
              </a:spcAft>
              <a:buSzPts val="1400"/>
              <a:buNone/>
              <a:defRPr sz="1800"/>
            </a:lvl9pPr>
          </a:lstStyle>
          <a:p/>
        </p:txBody>
      </p:sp>
      <p:sp>
        <p:nvSpPr>
          <p:cNvPr id="31" name="Google Shape;31;p4"/>
          <p:cNvSpPr txBox="1"/>
          <p:nvPr>
            <p:ph idx="2" type="body"/>
          </p:nvPr>
        </p:nvSpPr>
        <p:spPr>
          <a:xfrm>
            <a:off x="10086000" y="663150"/>
            <a:ext cx="6117000" cy="3797400"/>
          </a:xfrm>
          <a:prstGeom prst="rect">
            <a:avLst/>
          </a:prstGeom>
          <a:noFill/>
          <a:ln>
            <a:noFill/>
          </a:ln>
        </p:spPr>
        <p:txBody>
          <a:bodyPr anchorCtr="0" anchor="ctr" bIns="0" lIns="0" spcFirstLastPara="1" rIns="0" wrap="square" tIns="0">
            <a:noAutofit/>
          </a:bodyPr>
          <a:lstStyle>
            <a:lvl1pPr indent="-381000" lvl="0" marL="457200" marR="0" rtl="0" algn="ctr">
              <a:spcBef>
                <a:spcPts val="64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1pPr>
            <a:lvl2pPr indent="-381000" lvl="1" marL="914400" marR="0" rtl="0" algn="ctr">
              <a:spcBef>
                <a:spcPts val="56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2pPr>
            <a:lvl3pPr indent="-381000" lvl="2" marL="1371600" marR="0" rtl="0" algn="ctr">
              <a:spcBef>
                <a:spcPts val="48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3pPr>
            <a:lvl4pPr indent="-381000" lvl="3" marL="1828800" marR="0" rtl="0" algn="ctr">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4pPr>
            <a:lvl5pPr indent="-381000" lvl="4" marL="2286000" marR="0" rtl="0" algn="ctr">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5pPr>
            <a:lvl6pPr indent="-381000" lvl="5" marL="2743200" marR="0" rtl="0" algn="ctr">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6pPr>
            <a:lvl7pPr indent="-381000" lvl="6" marL="3200400" marR="0" rtl="0" algn="ctr">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7pPr>
            <a:lvl8pPr indent="-381000" lvl="7" marL="3657600" marR="0" rtl="0" algn="ctr">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8pPr>
            <a:lvl9pPr indent="-381000" lvl="8" marL="4114800" marR="0" rtl="0" algn="ctr">
              <a:spcBef>
                <a:spcPts val="400"/>
              </a:spcBef>
              <a:spcAft>
                <a:spcPts val="0"/>
              </a:spcAft>
              <a:buClr>
                <a:schemeClr val="lt1"/>
              </a:buClr>
              <a:buSzPts val="2400"/>
              <a:buFont typeface="Lato"/>
              <a:buChar char="•"/>
              <a:defRPr i="0" sz="2400" u="none" cap="none" strike="noStrike">
                <a:solidFill>
                  <a:schemeClr val="lt1"/>
                </a:solidFill>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32" name="Shape 32"/>
        <p:cNvGrpSpPr/>
        <p:nvPr/>
      </p:nvGrpSpPr>
      <p:grpSpPr>
        <a:xfrm>
          <a:off x="0" y="0"/>
          <a:ext cx="0" cy="0"/>
          <a:chOff x="0" y="0"/>
          <a:chExt cx="0" cy="0"/>
        </a:xfrm>
      </p:grpSpPr>
      <p:sp>
        <p:nvSpPr>
          <p:cNvPr id="33" name="Google Shape;33;p5"/>
          <p:cNvSpPr/>
          <p:nvPr>
            <p:ph idx="2" type="pic"/>
          </p:nvPr>
        </p:nvSpPr>
        <p:spPr>
          <a:xfrm>
            <a:off x="0" y="0"/>
            <a:ext cx="8883000" cy="8260800"/>
          </a:xfrm>
          <a:prstGeom prst="rect">
            <a:avLst/>
          </a:prstGeom>
          <a:noFill/>
          <a:ln>
            <a:noFill/>
          </a:ln>
        </p:spPr>
      </p:sp>
      <p:sp>
        <p:nvSpPr>
          <p:cNvPr id="34" name="Google Shape;34;p5"/>
          <p:cNvSpPr/>
          <p:nvPr/>
        </p:nvSpPr>
        <p:spPr>
          <a:xfrm>
            <a:off x="0" y="8199000"/>
            <a:ext cx="18288890" cy="2088310"/>
          </a:xfrm>
          <a:custGeom>
            <a:rect b="b" l="l" r="r" t="t"/>
            <a:pathLst>
              <a:path extrusionOk="0" h="549917" w="5843096">
                <a:moveTo>
                  <a:pt x="0" y="0"/>
                </a:moveTo>
                <a:lnTo>
                  <a:pt x="5843096" y="0"/>
                </a:lnTo>
                <a:lnTo>
                  <a:pt x="5843096" y="549917"/>
                </a:lnTo>
                <a:lnTo>
                  <a:pt x="0" y="549917"/>
                </a:lnTo>
                <a:close/>
              </a:path>
            </a:pathLst>
          </a:custGeom>
          <a:solidFill>
            <a:srgbClr val="0DBB89"/>
          </a:solidFill>
          <a:ln>
            <a:noFill/>
          </a:ln>
        </p:spPr>
      </p:sp>
      <p:sp>
        <p:nvSpPr>
          <p:cNvPr id="35" name="Google Shape;35;p5"/>
          <p:cNvSpPr txBox="1"/>
          <p:nvPr>
            <p:ph type="title"/>
          </p:nvPr>
        </p:nvSpPr>
        <p:spPr>
          <a:xfrm>
            <a:off x="396875" y="8260675"/>
            <a:ext cx="17494500" cy="2043000"/>
          </a:xfrm>
          <a:prstGeom prst="rect">
            <a:avLst/>
          </a:prstGeom>
          <a:noFill/>
          <a:ln>
            <a:noFill/>
          </a:ln>
        </p:spPr>
        <p:txBody>
          <a:bodyPr anchorCtr="0" anchor="ctr" bIns="0" lIns="0" spcFirstLastPara="1" rIns="0" wrap="square" tIns="0">
            <a:noAutofit/>
          </a:bodyPr>
          <a:lstStyle>
            <a:lvl1pPr lvl="0" marR="0" rtl="0" algn="ctr">
              <a:lnSpc>
                <a:spcPct val="92000"/>
              </a:lnSpc>
              <a:spcBef>
                <a:spcPts val="0"/>
              </a:spcBef>
              <a:spcAft>
                <a:spcPts val="0"/>
              </a:spcAft>
              <a:buClr>
                <a:schemeClr val="lt1"/>
              </a:buClr>
              <a:buSzPts val="9350"/>
              <a:buFont typeface="Alata"/>
              <a:buNone/>
              <a:defRPr i="0" sz="9350" u="none" cap="none" strike="noStrike">
                <a:solidFill>
                  <a:schemeClr val="lt1"/>
                </a:solidFill>
                <a:latin typeface="Alata"/>
                <a:ea typeface="Alata"/>
                <a:cs typeface="Alata"/>
                <a:sym typeface="Alata"/>
              </a:defRPr>
            </a:lvl1pPr>
            <a:lvl2pPr lvl="1" rtl="0" algn="ctr">
              <a:spcBef>
                <a:spcPts val="0"/>
              </a:spcBef>
              <a:spcAft>
                <a:spcPts val="0"/>
              </a:spcAft>
              <a:buSzPts val="1400"/>
              <a:buNone/>
              <a:defRPr sz="1800"/>
            </a:lvl2pPr>
            <a:lvl3pPr lvl="2" rtl="0" algn="ctr">
              <a:spcBef>
                <a:spcPts val="0"/>
              </a:spcBef>
              <a:spcAft>
                <a:spcPts val="0"/>
              </a:spcAft>
              <a:buSzPts val="1400"/>
              <a:buNone/>
              <a:defRPr sz="1800"/>
            </a:lvl3pPr>
            <a:lvl4pPr lvl="3" rtl="0" algn="ctr">
              <a:spcBef>
                <a:spcPts val="0"/>
              </a:spcBef>
              <a:spcAft>
                <a:spcPts val="0"/>
              </a:spcAft>
              <a:buSzPts val="1400"/>
              <a:buNone/>
              <a:defRPr sz="1800"/>
            </a:lvl4pPr>
            <a:lvl5pPr lvl="4" rtl="0" algn="ctr">
              <a:spcBef>
                <a:spcPts val="0"/>
              </a:spcBef>
              <a:spcAft>
                <a:spcPts val="0"/>
              </a:spcAft>
              <a:buSzPts val="1400"/>
              <a:buNone/>
              <a:defRPr sz="1800"/>
            </a:lvl5pPr>
            <a:lvl6pPr lvl="5" rtl="0" algn="ctr">
              <a:spcBef>
                <a:spcPts val="0"/>
              </a:spcBef>
              <a:spcAft>
                <a:spcPts val="0"/>
              </a:spcAft>
              <a:buSzPts val="1400"/>
              <a:buNone/>
              <a:defRPr sz="1800"/>
            </a:lvl6pPr>
            <a:lvl7pPr lvl="6" rtl="0" algn="ctr">
              <a:spcBef>
                <a:spcPts val="0"/>
              </a:spcBef>
              <a:spcAft>
                <a:spcPts val="0"/>
              </a:spcAft>
              <a:buSzPts val="1400"/>
              <a:buNone/>
              <a:defRPr sz="1800"/>
            </a:lvl7pPr>
            <a:lvl8pPr lvl="7" rtl="0" algn="ctr">
              <a:spcBef>
                <a:spcPts val="0"/>
              </a:spcBef>
              <a:spcAft>
                <a:spcPts val="0"/>
              </a:spcAft>
              <a:buSzPts val="1400"/>
              <a:buNone/>
              <a:defRPr sz="1800"/>
            </a:lvl8pPr>
            <a:lvl9pPr lvl="8" rtl="0" algn="ctr">
              <a:spcBef>
                <a:spcPts val="0"/>
              </a:spcBef>
              <a:spcAft>
                <a:spcPts val="0"/>
              </a:spcAft>
              <a:buSzPts val="1400"/>
              <a:buNone/>
              <a:defRPr sz="1800"/>
            </a:lvl9pPr>
          </a:lstStyle>
          <a:p/>
        </p:txBody>
      </p:sp>
      <p:sp>
        <p:nvSpPr>
          <p:cNvPr id="36" name="Google Shape;36;p5"/>
          <p:cNvSpPr txBox="1"/>
          <p:nvPr>
            <p:ph idx="1" type="subTitle"/>
          </p:nvPr>
        </p:nvSpPr>
        <p:spPr>
          <a:xfrm>
            <a:off x="6996075" y="1052475"/>
            <a:ext cx="10539600" cy="1118100"/>
          </a:xfrm>
          <a:prstGeom prst="rect">
            <a:avLst/>
          </a:prstGeom>
        </p:spPr>
        <p:txBody>
          <a:bodyPr anchorCtr="0" anchor="t" bIns="0" lIns="0" spcFirstLastPara="1" rIns="0" wrap="square" tIns="0">
            <a:noAutofit/>
          </a:bodyPr>
          <a:lstStyle>
            <a:lvl1pPr lvl="0" rtl="0" algn="r">
              <a:spcBef>
                <a:spcPts val="640"/>
              </a:spcBef>
              <a:spcAft>
                <a:spcPts val="0"/>
              </a:spcAft>
              <a:buClr>
                <a:srgbClr val="0DBB89"/>
              </a:buClr>
              <a:buSzPts val="5500"/>
              <a:buFont typeface="Alata"/>
              <a:buNone/>
              <a:defRPr sz="5500">
                <a:solidFill>
                  <a:srgbClr val="0DBB89"/>
                </a:solidFill>
                <a:latin typeface="Alata"/>
                <a:ea typeface="Alata"/>
                <a:cs typeface="Alata"/>
                <a:sym typeface="Alata"/>
              </a:defRPr>
            </a:lvl1pPr>
            <a:lvl2pPr lvl="1" rtl="0">
              <a:spcBef>
                <a:spcPts val="560"/>
              </a:spcBef>
              <a:spcAft>
                <a:spcPts val="0"/>
              </a:spcAft>
              <a:buClr>
                <a:srgbClr val="0DBB89"/>
              </a:buClr>
              <a:buSzPts val="2200"/>
              <a:buNone/>
              <a:defRPr>
                <a:solidFill>
                  <a:srgbClr val="0DBB89"/>
                </a:solidFill>
              </a:defRPr>
            </a:lvl2pPr>
            <a:lvl3pPr lvl="2" rtl="0">
              <a:spcBef>
                <a:spcPts val="480"/>
              </a:spcBef>
              <a:spcAft>
                <a:spcPts val="0"/>
              </a:spcAft>
              <a:buClr>
                <a:srgbClr val="0DBB89"/>
              </a:buClr>
              <a:buSzPts val="2200"/>
              <a:buNone/>
              <a:defRPr>
                <a:solidFill>
                  <a:srgbClr val="0DBB89"/>
                </a:solidFill>
              </a:defRPr>
            </a:lvl3pPr>
            <a:lvl4pPr lvl="3" rtl="0">
              <a:spcBef>
                <a:spcPts val="400"/>
              </a:spcBef>
              <a:spcAft>
                <a:spcPts val="0"/>
              </a:spcAft>
              <a:buClr>
                <a:srgbClr val="0DBB89"/>
              </a:buClr>
              <a:buSzPts val="2200"/>
              <a:buNone/>
              <a:defRPr>
                <a:solidFill>
                  <a:srgbClr val="0DBB89"/>
                </a:solidFill>
              </a:defRPr>
            </a:lvl4pPr>
            <a:lvl5pPr lvl="4" rtl="0">
              <a:spcBef>
                <a:spcPts val="400"/>
              </a:spcBef>
              <a:spcAft>
                <a:spcPts val="0"/>
              </a:spcAft>
              <a:buClr>
                <a:srgbClr val="0DBB89"/>
              </a:buClr>
              <a:buSzPts val="2200"/>
              <a:buNone/>
              <a:defRPr>
                <a:solidFill>
                  <a:srgbClr val="0DBB89"/>
                </a:solidFill>
              </a:defRPr>
            </a:lvl5pPr>
            <a:lvl6pPr lvl="5" rtl="0">
              <a:spcBef>
                <a:spcPts val="400"/>
              </a:spcBef>
              <a:spcAft>
                <a:spcPts val="0"/>
              </a:spcAft>
              <a:buClr>
                <a:srgbClr val="0DBB89"/>
              </a:buClr>
              <a:buSzPts val="2200"/>
              <a:buNone/>
              <a:defRPr>
                <a:solidFill>
                  <a:srgbClr val="0DBB89"/>
                </a:solidFill>
              </a:defRPr>
            </a:lvl6pPr>
            <a:lvl7pPr lvl="6" rtl="0">
              <a:spcBef>
                <a:spcPts val="400"/>
              </a:spcBef>
              <a:spcAft>
                <a:spcPts val="0"/>
              </a:spcAft>
              <a:buClr>
                <a:srgbClr val="0DBB89"/>
              </a:buClr>
              <a:buSzPts val="2200"/>
              <a:buNone/>
              <a:defRPr>
                <a:solidFill>
                  <a:srgbClr val="0DBB89"/>
                </a:solidFill>
              </a:defRPr>
            </a:lvl7pPr>
            <a:lvl8pPr lvl="7" rtl="0">
              <a:spcBef>
                <a:spcPts val="400"/>
              </a:spcBef>
              <a:spcAft>
                <a:spcPts val="0"/>
              </a:spcAft>
              <a:buClr>
                <a:srgbClr val="0DBB89"/>
              </a:buClr>
              <a:buSzPts val="2200"/>
              <a:buNone/>
              <a:defRPr>
                <a:solidFill>
                  <a:srgbClr val="0DBB89"/>
                </a:solidFill>
              </a:defRPr>
            </a:lvl8pPr>
            <a:lvl9pPr lvl="8" rtl="0">
              <a:spcBef>
                <a:spcPts val="400"/>
              </a:spcBef>
              <a:spcAft>
                <a:spcPts val="0"/>
              </a:spcAft>
              <a:buClr>
                <a:srgbClr val="0DBB89"/>
              </a:buClr>
              <a:buSzPts val="2200"/>
              <a:buNone/>
              <a:defRPr>
                <a:solidFill>
                  <a:srgbClr val="0DBB89"/>
                </a:solidFill>
              </a:defRPr>
            </a:lvl9pPr>
          </a:lstStyle>
          <a:p/>
        </p:txBody>
      </p:sp>
      <p:sp>
        <p:nvSpPr>
          <p:cNvPr id="37" name="Google Shape;37;p5"/>
          <p:cNvSpPr txBox="1"/>
          <p:nvPr>
            <p:ph idx="3" type="subTitle"/>
          </p:nvPr>
        </p:nvSpPr>
        <p:spPr>
          <a:xfrm>
            <a:off x="6996075" y="2831141"/>
            <a:ext cx="10539600" cy="1118100"/>
          </a:xfrm>
          <a:prstGeom prst="rect">
            <a:avLst/>
          </a:prstGeom>
        </p:spPr>
        <p:txBody>
          <a:bodyPr anchorCtr="0" anchor="t" bIns="0" lIns="0" spcFirstLastPara="1" rIns="0" wrap="square" tIns="0">
            <a:noAutofit/>
          </a:bodyPr>
          <a:lstStyle>
            <a:lvl1pPr lvl="0" rtl="0" algn="r">
              <a:spcBef>
                <a:spcPts val="640"/>
              </a:spcBef>
              <a:spcAft>
                <a:spcPts val="0"/>
              </a:spcAft>
              <a:buClr>
                <a:srgbClr val="0DBB89"/>
              </a:buClr>
              <a:buSzPts val="5500"/>
              <a:buFont typeface="Alata"/>
              <a:buNone/>
              <a:defRPr sz="5500">
                <a:solidFill>
                  <a:srgbClr val="0DBB89"/>
                </a:solidFill>
                <a:latin typeface="Alata"/>
                <a:ea typeface="Alata"/>
                <a:cs typeface="Alata"/>
                <a:sym typeface="Alata"/>
              </a:defRPr>
            </a:lvl1pPr>
            <a:lvl2pPr lvl="1" rtl="0">
              <a:spcBef>
                <a:spcPts val="560"/>
              </a:spcBef>
              <a:spcAft>
                <a:spcPts val="0"/>
              </a:spcAft>
              <a:buClr>
                <a:srgbClr val="0DBB89"/>
              </a:buClr>
              <a:buSzPts val="2200"/>
              <a:buNone/>
              <a:defRPr>
                <a:solidFill>
                  <a:srgbClr val="0DBB89"/>
                </a:solidFill>
              </a:defRPr>
            </a:lvl2pPr>
            <a:lvl3pPr lvl="2" rtl="0">
              <a:spcBef>
                <a:spcPts val="480"/>
              </a:spcBef>
              <a:spcAft>
                <a:spcPts val="0"/>
              </a:spcAft>
              <a:buClr>
                <a:srgbClr val="0DBB89"/>
              </a:buClr>
              <a:buSzPts val="2200"/>
              <a:buNone/>
              <a:defRPr>
                <a:solidFill>
                  <a:srgbClr val="0DBB89"/>
                </a:solidFill>
              </a:defRPr>
            </a:lvl3pPr>
            <a:lvl4pPr lvl="3" rtl="0">
              <a:spcBef>
                <a:spcPts val="400"/>
              </a:spcBef>
              <a:spcAft>
                <a:spcPts val="0"/>
              </a:spcAft>
              <a:buClr>
                <a:srgbClr val="0DBB89"/>
              </a:buClr>
              <a:buSzPts val="2200"/>
              <a:buNone/>
              <a:defRPr>
                <a:solidFill>
                  <a:srgbClr val="0DBB89"/>
                </a:solidFill>
              </a:defRPr>
            </a:lvl4pPr>
            <a:lvl5pPr lvl="4" rtl="0">
              <a:spcBef>
                <a:spcPts val="400"/>
              </a:spcBef>
              <a:spcAft>
                <a:spcPts val="0"/>
              </a:spcAft>
              <a:buClr>
                <a:srgbClr val="0DBB89"/>
              </a:buClr>
              <a:buSzPts val="2200"/>
              <a:buNone/>
              <a:defRPr>
                <a:solidFill>
                  <a:srgbClr val="0DBB89"/>
                </a:solidFill>
              </a:defRPr>
            </a:lvl5pPr>
            <a:lvl6pPr lvl="5" rtl="0">
              <a:spcBef>
                <a:spcPts val="400"/>
              </a:spcBef>
              <a:spcAft>
                <a:spcPts val="0"/>
              </a:spcAft>
              <a:buClr>
                <a:srgbClr val="0DBB89"/>
              </a:buClr>
              <a:buSzPts val="2200"/>
              <a:buNone/>
              <a:defRPr>
                <a:solidFill>
                  <a:srgbClr val="0DBB89"/>
                </a:solidFill>
              </a:defRPr>
            </a:lvl6pPr>
            <a:lvl7pPr lvl="6" rtl="0">
              <a:spcBef>
                <a:spcPts val="400"/>
              </a:spcBef>
              <a:spcAft>
                <a:spcPts val="0"/>
              </a:spcAft>
              <a:buClr>
                <a:srgbClr val="0DBB89"/>
              </a:buClr>
              <a:buSzPts val="2200"/>
              <a:buNone/>
              <a:defRPr>
                <a:solidFill>
                  <a:srgbClr val="0DBB89"/>
                </a:solidFill>
              </a:defRPr>
            </a:lvl7pPr>
            <a:lvl8pPr lvl="7" rtl="0">
              <a:spcBef>
                <a:spcPts val="400"/>
              </a:spcBef>
              <a:spcAft>
                <a:spcPts val="0"/>
              </a:spcAft>
              <a:buClr>
                <a:srgbClr val="0DBB89"/>
              </a:buClr>
              <a:buSzPts val="2200"/>
              <a:buNone/>
              <a:defRPr>
                <a:solidFill>
                  <a:srgbClr val="0DBB89"/>
                </a:solidFill>
              </a:defRPr>
            </a:lvl8pPr>
            <a:lvl9pPr lvl="8" rtl="0">
              <a:spcBef>
                <a:spcPts val="400"/>
              </a:spcBef>
              <a:spcAft>
                <a:spcPts val="0"/>
              </a:spcAft>
              <a:buClr>
                <a:srgbClr val="0DBB89"/>
              </a:buClr>
              <a:buSzPts val="2200"/>
              <a:buNone/>
              <a:defRPr>
                <a:solidFill>
                  <a:srgbClr val="0DBB89"/>
                </a:solidFill>
              </a:defRPr>
            </a:lvl9pPr>
          </a:lstStyle>
          <a:p/>
        </p:txBody>
      </p:sp>
      <p:sp>
        <p:nvSpPr>
          <p:cNvPr id="38" name="Google Shape;38;p5"/>
          <p:cNvSpPr txBox="1"/>
          <p:nvPr>
            <p:ph idx="4" type="subTitle"/>
          </p:nvPr>
        </p:nvSpPr>
        <p:spPr>
          <a:xfrm>
            <a:off x="6996075" y="4609808"/>
            <a:ext cx="10539600" cy="1118100"/>
          </a:xfrm>
          <a:prstGeom prst="rect">
            <a:avLst/>
          </a:prstGeom>
        </p:spPr>
        <p:txBody>
          <a:bodyPr anchorCtr="0" anchor="t" bIns="0" lIns="0" spcFirstLastPara="1" rIns="0" wrap="square" tIns="0">
            <a:noAutofit/>
          </a:bodyPr>
          <a:lstStyle>
            <a:lvl1pPr lvl="0" rtl="0" algn="r">
              <a:spcBef>
                <a:spcPts val="640"/>
              </a:spcBef>
              <a:spcAft>
                <a:spcPts val="0"/>
              </a:spcAft>
              <a:buClr>
                <a:srgbClr val="0DBB89"/>
              </a:buClr>
              <a:buSzPts val="5500"/>
              <a:buFont typeface="Alata"/>
              <a:buNone/>
              <a:defRPr sz="5500">
                <a:solidFill>
                  <a:srgbClr val="0DBB89"/>
                </a:solidFill>
                <a:latin typeface="Alata"/>
                <a:ea typeface="Alata"/>
                <a:cs typeface="Alata"/>
                <a:sym typeface="Alata"/>
              </a:defRPr>
            </a:lvl1pPr>
            <a:lvl2pPr lvl="1" rtl="0">
              <a:spcBef>
                <a:spcPts val="560"/>
              </a:spcBef>
              <a:spcAft>
                <a:spcPts val="0"/>
              </a:spcAft>
              <a:buClr>
                <a:srgbClr val="0DBB89"/>
              </a:buClr>
              <a:buSzPts val="2200"/>
              <a:buNone/>
              <a:defRPr>
                <a:solidFill>
                  <a:srgbClr val="0DBB89"/>
                </a:solidFill>
              </a:defRPr>
            </a:lvl2pPr>
            <a:lvl3pPr lvl="2" rtl="0">
              <a:spcBef>
                <a:spcPts val="480"/>
              </a:spcBef>
              <a:spcAft>
                <a:spcPts val="0"/>
              </a:spcAft>
              <a:buClr>
                <a:srgbClr val="0DBB89"/>
              </a:buClr>
              <a:buSzPts val="2200"/>
              <a:buNone/>
              <a:defRPr>
                <a:solidFill>
                  <a:srgbClr val="0DBB89"/>
                </a:solidFill>
              </a:defRPr>
            </a:lvl3pPr>
            <a:lvl4pPr lvl="3" rtl="0">
              <a:spcBef>
                <a:spcPts val="400"/>
              </a:spcBef>
              <a:spcAft>
                <a:spcPts val="0"/>
              </a:spcAft>
              <a:buClr>
                <a:srgbClr val="0DBB89"/>
              </a:buClr>
              <a:buSzPts val="2200"/>
              <a:buNone/>
              <a:defRPr>
                <a:solidFill>
                  <a:srgbClr val="0DBB89"/>
                </a:solidFill>
              </a:defRPr>
            </a:lvl4pPr>
            <a:lvl5pPr lvl="4" rtl="0">
              <a:spcBef>
                <a:spcPts val="400"/>
              </a:spcBef>
              <a:spcAft>
                <a:spcPts val="0"/>
              </a:spcAft>
              <a:buClr>
                <a:srgbClr val="0DBB89"/>
              </a:buClr>
              <a:buSzPts val="2200"/>
              <a:buNone/>
              <a:defRPr>
                <a:solidFill>
                  <a:srgbClr val="0DBB89"/>
                </a:solidFill>
              </a:defRPr>
            </a:lvl5pPr>
            <a:lvl6pPr lvl="5" rtl="0">
              <a:spcBef>
                <a:spcPts val="400"/>
              </a:spcBef>
              <a:spcAft>
                <a:spcPts val="0"/>
              </a:spcAft>
              <a:buClr>
                <a:srgbClr val="0DBB89"/>
              </a:buClr>
              <a:buSzPts val="2200"/>
              <a:buNone/>
              <a:defRPr>
                <a:solidFill>
                  <a:srgbClr val="0DBB89"/>
                </a:solidFill>
              </a:defRPr>
            </a:lvl6pPr>
            <a:lvl7pPr lvl="6" rtl="0">
              <a:spcBef>
                <a:spcPts val="400"/>
              </a:spcBef>
              <a:spcAft>
                <a:spcPts val="0"/>
              </a:spcAft>
              <a:buClr>
                <a:srgbClr val="0DBB89"/>
              </a:buClr>
              <a:buSzPts val="2200"/>
              <a:buNone/>
              <a:defRPr>
                <a:solidFill>
                  <a:srgbClr val="0DBB89"/>
                </a:solidFill>
              </a:defRPr>
            </a:lvl7pPr>
            <a:lvl8pPr lvl="7" rtl="0">
              <a:spcBef>
                <a:spcPts val="400"/>
              </a:spcBef>
              <a:spcAft>
                <a:spcPts val="0"/>
              </a:spcAft>
              <a:buClr>
                <a:srgbClr val="0DBB89"/>
              </a:buClr>
              <a:buSzPts val="2200"/>
              <a:buNone/>
              <a:defRPr>
                <a:solidFill>
                  <a:srgbClr val="0DBB89"/>
                </a:solidFill>
              </a:defRPr>
            </a:lvl8pPr>
            <a:lvl9pPr lvl="8" rtl="0">
              <a:spcBef>
                <a:spcPts val="400"/>
              </a:spcBef>
              <a:spcAft>
                <a:spcPts val="0"/>
              </a:spcAft>
              <a:buClr>
                <a:srgbClr val="0DBB89"/>
              </a:buClr>
              <a:buSzPts val="2200"/>
              <a:buNone/>
              <a:defRPr>
                <a:solidFill>
                  <a:srgbClr val="0DBB89"/>
                </a:solidFill>
              </a:defRPr>
            </a:lvl9pPr>
          </a:lstStyle>
          <a:p/>
        </p:txBody>
      </p:sp>
      <p:sp>
        <p:nvSpPr>
          <p:cNvPr id="39" name="Google Shape;39;p5"/>
          <p:cNvSpPr txBox="1"/>
          <p:nvPr>
            <p:ph idx="5" type="subTitle"/>
          </p:nvPr>
        </p:nvSpPr>
        <p:spPr>
          <a:xfrm>
            <a:off x="6996075" y="6388474"/>
            <a:ext cx="10539600" cy="1118100"/>
          </a:xfrm>
          <a:prstGeom prst="rect">
            <a:avLst/>
          </a:prstGeom>
        </p:spPr>
        <p:txBody>
          <a:bodyPr anchorCtr="0" anchor="t" bIns="0" lIns="0" spcFirstLastPara="1" rIns="0" wrap="square" tIns="0">
            <a:noAutofit/>
          </a:bodyPr>
          <a:lstStyle>
            <a:lvl1pPr lvl="0" rtl="0" algn="r">
              <a:spcBef>
                <a:spcPts val="640"/>
              </a:spcBef>
              <a:spcAft>
                <a:spcPts val="0"/>
              </a:spcAft>
              <a:buClr>
                <a:srgbClr val="0DBB89"/>
              </a:buClr>
              <a:buSzPts val="5500"/>
              <a:buFont typeface="Alata"/>
              <a:buNone/>
              <a:defRPr sz="5500">
                <a:solidFill>
                  <a:srgbClr val="0DBB89"/>
                </a:solidFill>
                <a:latin typeface="Alata"/>
                <a:ea typeface="Alata"/>
                <a:cs typeface="Alata"/>
                <a:sym typeface="Alata"/>
              </a:defRPr>
            </a:lvl1pPr>
            <a:lvl2pPr lvl="1" rtl="0">
              <a:spcBef>
                <a:spcPts val="560"/>
              </a:spcBef>
              <a:spcAft>
                <a:spcPts val="0"/>
              </a:spcAft>
              <a:buClr>
                <a:srgbClr val="0DBB89"/>
              </a:buClr>
              <a:buSzPts val="2200"/>
              <a:buNone/>
              <a:defRPr>
                <a:solidFill>
                  <a:srgbClr val="0DBB89"/>
                </a:solidFill>
              </a:defRPr>
            </a:lvl2pPr>
            <a:lvl3pPr lvl="2" rtl="0">
              <a:spcBef>
                <a:spcPts val="480"/>
              </a:spcBef>
              <a:spcAft>
                <a:spcPts val="0"/>
              </a:spcAft>
              <a:buClr>
                <a:srgbClr val="0DBB89"/>
              </a:buClr>
              <a:buSzPts val="2200"/>
              <a:buNone/>
              <a:defRPr>
                <a:solidFill>
                  <a:srgbClr val="0DBB89"/>
                </a:solidFill>
              </a:defRPr>
            </a:lvl3pPr>
            <a:lvl4pPr lvl="3" rtl="0">
              <a:spcBef>
                <a:spcPts val="400"/>
              </a:spcBef>
              <a:spcAft>
                <a:spcPts val="0"/>
              </a:spcAft>
              <a:buClr>
                <a:srgbClr val="0DBB89"/>
              </a:buClr>
              <a:buSzPts val="2200"/>
              <a:buNone/>
              <a:defRPr>
                <a:solidFill>
                  <a:srgbClr val="0DBB89"/>
                </a:solidFill>
              </a:defRPr>
            </a:lvl4pPr>
            <a:lvl5pPr lvl="4" rtl="0">
              <a:spcBef>
                <a:spcPts val="400"/>
              </a:spcBef>
              <a:spcAft>
                <a:spcPts val="0"/>
              </a:spcAft>
              <a:buClr>
                <a:srgbClr val="0DBB89"/>
              </a:buClr>
              <a:buSzPts val="2200"/>
              <a:buNone/>
              <a:defRPr>
                <a:solidFill>
                  <a:srgbClr val="0DBB89"/>
                </a:solidFill>
              </a:defRPr>
            </a:lvl5pPr>
            <a:lvl6pPr lvl="5" rtl="0">
              <a:spcBef>
                <a:spcPts val="400"/>
              </a:spcBef>
              <a:spcAft>
                <a:spcPts val="0"/>
              </a:spcAft>
              <a:buClr>
                <a:srgbClr val="0DBB89"/>
              </a:buClr>
              <a:buSzPts val="2200"/>
              <a:buNone/>
              <a:defRPr>
                <a:solidFill>
                  <a:srgbClr val="0DBB89"/>
                </a:solidFill>
              </a:defRPr>
            </a:lvl6pPr>
            <a:lvl7pPr lvl="6" rtl="0">
              <a:spcBef>
                <a:spcPts val="400"/>
              </a:spcBef>
              <a:spcAft>
                <a:spcPts val="0"/>
              </a:spcAft>
              <a:buClr>
                <a:srgbClr val="0DBB89"/>
              </a:buClr>
              <a:buSzPts val="2200"/>
              <a:buNone/>
              <a:defRPr>
                <a:solidFill>
                  <a:srgbClr val="0DBB89"/>
                </a:solidFill>
              </a:defRPr>
            </a:lvl7pPr>
            <a:lvl8pPr lvl="7" rtl="0">
              <a:spcBef>
                <a:spcPts val="400"/>
              </a:spcBef>
              <a:spcAft>
                <a:spcPts val="0"/>
              </a:spcAft>
              <a:buClr>
                <a:srgbClr val="0DBB89"/>
              </a:buClr>
              <a:buSzPts val="2200"/>
              <a:buNone/>
              <a:defRPr>
                <a:solidFill>
                  <a:srgbClr val="0DBB89"/>
                </a:solidFill>
              </a:defRPr>
            </a:lvl8pPr>
            <a:lvl9pPr lvl="8" rtl="0">
              <a:spcBef>
                <a:spcPts val="400"/>
              </a:spcBef>
              <a:spcAft>
                <a:spcPts val="0"/>
              </a:spcAft>
              <a:buClr>
                <a:srgbClr val="0DBB89"/>
              </a:buClr>
              <a:buSzPts val="2200"/>
              <a:buNone/>
              <a:defRPr>
                <a:solidFill>
                  <a:srgbClr val="0DBB89"/>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bg>
      <p:bgPr>
        <a:solidFill>
          <a:srgbClr val="0DBB89"/>
        </a:solidFill>
      </p:bgPr>
    </p:bg>
    <p:spTree>
      <p:nvGrpSpPr>
        <p:cNvPr id="40" name="Shape 40"/>
        <p:cNvGrpSpPr/>
        <p:nvPr/>
      </p:nvGrpSpPr>
      <p:grpSpPr>
        <a:xfrm>
          <a:off x="0" y="0"/>
          <a:ext cx="0" cy="0"/>
          <a:chOff x="0" y="0"/>
          <a:chExt cx="0" cy="0"/>
        </a:xfrm>
      </p:grpSpPr>
      <p:sp>
        <p:nvSpPr>
          <p:cNvPr id="41" name="Google Shape;41;p6"/>
          <p:cNvSpPr txBox="1"/>
          <p:nvPr>
            <p:ph idx="1" type="body"/>
          </p:nvPr>
        </p:nvSpPr>
        <p:spPr>
          <a:xfrm>
            <a:off x="851425" y="3429000"/>
            <a:ext cx="9368100" cy="4622100"/>
          </a:xfrm>
          <a:prstGeom prst="rect">
            <a:avLst/>
          </a:prstGeom>
          <a:noFill/>
          <a:ln>
            <a:noFill/>
          </a:ln>
        </p:spPr>
        <p:txBody>
          <a:bodyPr anchorCtr="0" anchor="t" bIns="0" lIns="0" spcFirstLastPara="1" rIns="0" wrap="square" tIns="0">
            <a:noAutofit/>
          </a:bodyPr>
          <a:lstStyle>
            <a:lvl1pPr indent="-387350" lvl="0" marL="4572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1pPr>
            <a:lvl2pPr indent="-387350" lvl="1" marL="9144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2pPr>
            <a:lvl3pPr indent="-387350" lvl="2" marL="13716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3pPr>
            <a:lvl4pPr indent="-387350" lvl="3" marL="18288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4pPr>
            <a:lvl5pPr indent="-387350" lvl="4" marL="22860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5pPr>
            <a:lvl6pPr indent="-387350" lvl="5" marL="27432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6pPr>
            <a:lvl7pPr indent="-387350" lvl="6" marL="32004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7pPr>
            <a:lvl8pPr indent="-387350" lvl="7" marL="36576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8pPr>
            <a:lvl9pPr indent="-387350" lvl="8" marL="4114800" marR="0" rtl="0">
              <a:lnSpc>
                <a:spcPct val="120000"/>
              </a:lnSpc>
              <a:spcBef>
                <a:spcPts val="640"/>
              </a:spcBef>
              <a:spcAft>
                <a:spcPts val="0"/>
              </a:spcAft>
              <a:buSzPts val="2500"/>
              <a:buFont typeface="Lato"/>
              <a:buChar char="•"/>
              <a:defRPr i="0" sz="2500" u="none" cap="none" strike="noStrike">
                <a:latin typeface="Lato"/>
                <a:ea typeface="Lato"/>
                <a:cs typeface="Lato"/>
                <a:sym typeface="Lato"/>
              </a:defRPr>
            </a:lvl9pPr>
          </a:lstStyle>
          <a:p/>
        </p:txBody>
      </p:sp>
      <p:sp>
        <p:nvSpPr>
          <p:cNvPr id="42" name="Google Shape;42;p6"/>
          <p:cNvSpPr txBox="1"/>
          <p:nvPr>
            <p:ph type="title"/>
          </p:nvPr>
        </p:nvSpPr>
        <p:spPr>
          <a:xfrm>
            <a:off x="792325" y="1356125"/>
            <a:ext cx="9288300" cy="1460100"/>
          </a:xfrm>
          <a:prstGeom prst="rect">
            <a:avLst/>
          </a:prstGeom>
          <a:noFill/>
          <a:ln>
            <a:noFill/>
          </a:ln>
        </p:spPr>
        <p:txBody>
          <a:bodyPr anchorCtr="0" anchor="t" bIns="0" lIns="0" spcFirstLastPara="1" rIns="0" wrap="square" tIns="0">
            <a:noAutofit/>
          </a:bodyPr>
          <a:lstStyle>
            <a:lvl1pPr lvl="0" marR="0" rtl="0">
              <a:lnSpc>
                <a:spcPct val="92000"/>
              </a:lnSpc>
              <a:spcBef>
                <a:spcPts val="0"/>
              </a:spcBef>
              <a:spcAft>
                <a:spcPts val="0"/>
              </a:spcAft>
              <a:buClr>
                <a:schemeClr val="lt1"/>
              </a:buClr>
              <a:buSzPts val="8700"/>
              <a:buFont typeface="Alata"/>
              <a:buNone/>
              <a:defRPr i="0" sz="8700" u="none" cap="none" strike="noStrike">
                <a:solidFill>
                  <a:schemeClr val="lt1"/>
                </a:solidFill>
                <a:latin typeface="Alata"/>
                <a:ea typeface="Alata"/>
                <a:cs typeface="Alata"/>
                <a:sym typeface="Alat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43" name="Google Shape;43;p6"/>
          <p:cNvGrpSpPr/>
          <p:nvPr/>
        </p:nvGrpSpPr>
        <p:grpSpPr>
          <a:xfrm>
            <a:off x="-2235896" y="8051104"/>
            <a:ext cx="4471782" cy="4471782"/>
            <a:chOff x="0" y="0"/>
            <a:chExt cx="812800" cy="812800"/>
          </a:xfrm>
        </p:grpSpPr>
        <p:sp>
          <p:nvSpPr>
            <p:cNvPr id="44" name="Google Shape;4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 name="Google Shape;46;p6"/>
          <p:cNvSpPr/>
          <p:nvPr/>
        </p:nvSpPr>
        <p:spPr>
          <a:xfrm rot="10800000">
            <a:off x="4897558" y="4516699"/>
            <a:ext cx="5996526" cy="5996526"/>
          </a:xfrm>
          <a:custGeom>
            <a:rect b="b" l="l" r="r" t="t"/>
            <a:pathLst>
              <a:path extrusionOk="0" h="5996526" w="5996526">
                <a:moveTo>
                  <a:pt x="5996526" y="5996526"/>
                </a:moveTo>
                <a:lnTo>
                  <a:pt x="0" y="5996526"/>
                </a:lnTo>
                <a:lnTo>
                  <a:pt x="0" y="0"/>
                </a:lnTo>
                <a:lnTo>
                  <a:pt x="5996526" y="0"/>
                </a:lnTo>
                <a:lnTo>
                  <a:pt x="5996526" y="5996526"/>
                </a:lnTo>
                <a:close/>
              </a:path>
            </a:pathLst>
          </a:custGeom>
          <a:blipFill rotWithShape="1">
            <a:blip r:embed="rId2">
              <a:alphaModFix/>
            </a:blip>
            <a:stretch>
              <a:fillRect b="0" l="0" r="0" t="0"/>
            </a:stretch>
          </a:blipFill>
          <a:ln>
            <a:noFill/>
          </a:ln>
        </p:spPr>
      </p:sp>
      <p:sp>
        <p:nvSpPr>
          <p:cNvPr id="47" name="Google Shape;47;p6"/>
          <p:cNvSpPr/>
          <p:nvPr>
            <p:ph idx="2" type="pic"/>
          </p:nvPr>
        </p:nvSpPr>
        <p:spPr>
          <a:xfrm>
            <a:off x="10894075" y="-125"/>
            <a:ext cx="7393800" cy="102870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48" name="Shape 48"/>
        <p:cNvGrpSpPr/>
        <p:nvPr/>
      </p:nvGrpSpPr>
      <p:grpSpPr>
        <a:xfrm>
          <a:off x="0" y="0"/>
          <a:ext cx="0" cy="0"/>
          <a:chOff x="0" y="0"/>
          <a:chExt cx="0" cy="0"/>
        </a:xfrm>
      </p:grpSpPr>
      <p:sp>
        <p:nvSpPr>
          <p:cNvPr id="49" name="Google Shape;49;p7"/>
          <p:cNvSpPr txBox="1"/>
          <p:nvPr>
            <p:ph type="title"/>
          </p:nvPr>
        </p:nvSpPr>
        <p:spPr>
          <a:xfrm>
            <a:off x="9954125" y="5918200"/>
            <a:ext cx="7800600" cy="3888300"/>
          </a:xfrm>
          <a:prstGeom prst="rect">
            <a:avLst/>
          </a:prstGeom>
          <a:noFill/>
          <a:ln>
            <a:noFill/>
          </a:ln>
        </p:spPr>
        <p:txBody>
          <a:bodyPr anchorCtr="0" anchor="b" bIns="0" lIns="0" spcFirstLastPara="1" rIns="0" wrap="square" tIns="0">
            <a:noAutofit/>
          </a:bodyPr>
          <a:lstStyle>
            <a:lvl1pPr lvl="0" marR="0" rtl="0" algn="r">
              <a:lnSpc>
                <a:spcPct val="85000"/>
              </a:lnSpc>
              <a:spcBef>
                <a:spcPts val="0"/>
              </a:spcBef>
              <a:spcAft>
                <a:spcPts val="0"/>
              </a:spcAft>
              <a:buClr>
                <a:srgbClr val="0DBB89"/>
              </a:buClr>
              <a:buSzPts val="18850"/>
              <a:buFont typeface="Alata"/>
              <a:buNone/>
              <a:defRPr i="0" sz="18850" u="none" cap="none" strike="noStrike">
                <a:solidFill>
                  <a:srgbClr val="0DBB89"/>
                </a:solidFill>
                <a:latin typeface="Alata"/>
                <a:ea typeface="Alata"/>
                <a:cs typeface="Alata"/>
                <a:sym typeface="Alata"/>
              </a:defRPr>
            </a:lvl1pPr>
            <a:lvl2pPr lvl="1" rtl="0" algn="r">
              <a:lnSpc>
                <a:spcPct val="85000"/>
              </a:lnSpc>
              <a:spcBef>
                <a:spcPts val="0"/>
              </a:spcBef>
              <a:spcAft>
                <a:spcPts val="0"/>
              </a:spcAft>
              <a:buSzPts val="1400"/>
              <a:buNone/>
              <a:defRPr sz="1800"/>
            </a:lvl2pPr>
            <a:lvl3pPr lvl="2" rtl="0" algn="r">
              <a:lnSpc>
                <a:spcPct val="85000"/>
              </a:lnSpc>
              <a:spcBef>
                <a:spcPts val="0"/>
              </a:spcBef>
              <a:spcAft>
                <a:spcPts val="0"/>
              </a:spcAft>
              <a:buSzPts val="1400"/>
              <a:buNone/>
              <a:defRPr sz="1800"/>
            </a:lvl3pPr>
            <a:lvl4pPr lvl="3" rtl="0" algn="r">
              <a:lnSpc>
                <a:spcPct val="85000"/>
              </a:lnSpc>
              <a:spcBef>
                <a:spcPts val="0"/>
              </a:spcBef>
              <a:spcAft>
                <a:spcPts val="0"/>
              </a:spcAft>
              <a:buSzPts val="1400"/>
              <a:buNone/>
              <a:defRPr sz="1800"/>
            </a:lvl4pPr>
            <a:lvl5pPr lvl="4" rtl="0" algn="r">
              <a:lnSpc>
                <a:spcPct val="85000"/>
              </a:lnSpc>
              <a:spcBef>
                <a:spcPts val="0"/>
              </a:spcBef>
              <a:spcAft>
                <a:spcPts val="0"/>
              </a:spcAft>
              <a:buSzPts val="1400"/>
              <a:buNone/>
              <a:defRPr sz="1800"/>
            </a:lvl5pPr>
            <a:lvl6pPr lvl="5" rtl="0" algn="r">
              <a:lnSpc>
                <a:spcPct val="85000"/>
              </a:lnSpc>
              <a:spcBef>
                <a:spcPts val="0"/>
              </a:spcBef>
              <a:spcAft>
                <a:spcPts val="0"/>
              </a:spcAft>
              <a:buSzPts val="1400"/>
              <a:buNone/>
              <a:defRPr sz="1800"/>
            </a:lvl6pPr>
            <a:lvl7pPr lvl="6" rtl="0" algn="r">
              <a:lnSpc>
                <a:spcPct val="85000"/>
              </a:lnSpc>
              <a:spcBef>
                <a:spcPts val="0"/>
              </a:spcBef>
              <a:spcAft>
                <a:spcPts val="0"/>
              </a:spcAft>
              <a:buSzPts val="1400"/>
              <a:buNone/>
              <a:defRPr sz="1800"/>
            </a:lvl7pPr>
            <a:lvl8pPr lvl="7" rtl="0" algn="r">
              <a:lnSpc>
                <a:spcPct val="85000"/>
              </a:lnSpc>
              <a:spcBef>
                <a:spcPts val="0"/>
              </a:spcBef>
              <a:spcAft>
                <a:spcPts val="0"/>
              </a:spcAft>
              <a:buSzPts val="1400"/>
              <a:buNone/>
              <a:defRPr sz="1800"/>
            </a:lvl8pPr>
            <a:lvl9pPr lvl="8" rtl="0" algn="r">
              <a:lnSpc>
                <a:spcPct val="85000"/>
              </a:lnSpc>
              <a:spcBef>
                <a:spcPts val="0"/>
              </a:spcBef>
              <a:spcAft>
                <a:spcPts val="0"/>
              </a:spcAft>
              <a:buSzPts val="1400"/>
              <a:buNone/>
              <a:defRPr sz="1800"/>
            </a:lvl9pPr>
          </a:lstStyle>
          <a:p/>
        </p:txBody>
      </p:sp>
      <p:sp>
        <p:nvSpPr>
          <p:cNvPr id="50" name="Google Shape;50;p7"/>
          <p:cNvSpPr txBox="1"/>
          <p:nvPr>
            <p:ph idx="1" type="body"/>
          </p:nvPr>
        </p:nvSpPr>
        <p:spPr>
          <a:xfrm>
            <a:off x="4031425" y="6604625"/>
            <a:ext cx="2278800" cy="2207700"/>
          </a:xfrm>
          <a:prstGeom prst="rect">
            <a:avLst/>
          </a:prstGeom>
          <a:noFill/>
          <a:ln>
            <a:noFill/>
          </a:ln>
        </p:spPr>
        <p:txBody>
          <a:bodyPr anchorCtr="0" anchor="t" bIns="0" lIns="0" spcFirstLastPara="1" rIns="0" wrap="square" tIns="0">
            <a:noAutofit/>
          </a:bodyPr>
          <a:lstStyle>
            <a:lvl1pPr indent="-355600" lvl="0" marL="457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51" name="Google Shape;51;p7"/>
          <p:cNvSpPr txBox="1"/>
          <p:nvPr>
            <p:ph idx="2" type="body"/>
          </p:nvPr>
        </p:nvSpPr>
        <p:spPr>
          <a:xfrm>
            <a:off x="7675313" y="5138150"/>
            <a:ext cx="2278800" cy="2207700"/>
          </a:xfrm>
          <a:prstGeom prst="rect">
            <a:avLst/>
          </a:prstGeom>
          <a:noFill/>
          <a:ln>
            <a:noFill/>
          </a:ln>
        </p:spPr>
        <p:txBody>
          <a:bodyPr anchorCtr="0" anchor="t" bIns="0" lIns="0" spcFirstLastPara="1" rIns="0" wrap="square" tIns="0">
            <a:noAutofit/>
          </a:bodyPr>
          <a:lstStyle>
            <a:lvl1pPr indent="-355600" lvl="0" marL="457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52" name="Google Shape;52;p7"/>
          <p:cNvSpPr txBox="1"/>
          <p:nvPr>
            <p:ph idx="3" type="body"/>
          </p:nvPr>
        </p:nvSpPr>
        <p:spPr>
          <a:xfrm>
            <a:off x="11319138" y="3660800"/>
            <a:ext cx="2278800" cy="2207700"/>
          </a:xfrm>
          <a:prstGeom prst="rect">
            <a:avLst/>
          </a:prstGeom>
          <a:noFill/>
          <a:ln>
            <a:noFill/>
          </a:ln>
        </p:spPr>
        <p:txBody>
          <a:bodyPr anchorCtr="0" anchor="t" bIns="0" lIns="0" spcFirstLastPara="1" rIns="0" wrap="square" tIns="0">
            <a:noAutofit/>
          </a:bodyPr>
          <a:lstStyle>
            <a:lvl1pPr indent="-355600" lvl="0" marL="457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53" name="Google Shape;53;p7"/>
          <p:cNvSpPr txBox="1"/>
          <p:nvPr>
            <p:ph idx="4" type="body"/>
          </p:nvPr>
        </p:nvSpPr>
        <p:spPr>
          <a:xfrm>
            <a:off x="14962988" y="2093125"/>
            <a:ext cx="2278800" cy="2207700"/>
          </a:xfrm>
          <a:prstGeom prst="rect">
            <a:avLst/>
          </a:prstGeom>
          <a:noFill/>
          <a:ln>
            <a:noFill/>
          </a:ln>
        </p:spPr>
        <p:txBody>
          <a:bodyPr anchorCtr="0" anchor="t" bIns="0" lIns="0" spcFirstLastPara="1" rIns="0" wrap="square" tIns="0">
            <a:noAutofit/>
          </a:bodyPr>
          <a:lstStyle>
            <a:lvl1pPr indent="-355600" lvl="0" marL="457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54" name="Google Shape;54;p7"/>
          <p:cNvSpPr txBox="1"/>
          <p:nvPr>
            <p:ph idx="5" type="body"/>
          </p:nvPr>
        </p:nvSpPr>
        <p:spPr>
          <a:xfrm>
            <a:off x="387625" y="8079300"/>
            <a:ext cx="2278800" cy="2207700"/>
          </a:xfrm>
          <a:prstGeom prst="rect">
            <a:avLst/>
          </a:prstGeom>
          <a:noFill/>
          <a:ln>
            <a:noFill/>
          </a:ln>
        </p:spPr>
        <p:txBody>
          <a:bodyPr anchorCtr="0" anchor="t" bIns="0" lIns="0" spcFirstLastPara="1" rIns="0" wrap="square" tIns="0">
            <a:noAutofit/>
          </a:bodyPr>
          <a:lstStyle>
            <a:lvl1pPr indent="-355600" lvl="0" marL="457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1pPr>
            <a:lvl2pPr indent="-355600" lvl="1" marL="914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2pPr>
            <a:lvl3pPr indent="-355600" lvl="2" marL="1371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3pPr>
            <a:lvl4pPr indent="-355600" lvl="3" marL="1828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4pPr>
            <a:lvl5pPr indent="-355600" lvl="4" marL="22860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5pPr>
            <a:lvl6pPr indent="-355600" lvl="5" marL="27432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6pPr>
            <a:lvl7pPr indent="-355600" lvl="6" marL="32004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7pPr>
            <a:lvl8pPr indent="-355600" lvl="7" marL="36576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8pPr>
            <a:lvl9pPr indent="-355600" lvl="8" marL="4114800" marR="0" rtl="0" algn="ctr">
              <a:lnSpc>
                <a:spcPct val="80000"/>
              </a:lnSpc>
              <a:spcBef>
                <a:spcPts val="640"/>
              </a:spcBef>
              <a:spcAft>
                <a:spcPts val="0"/>
              </a:spcAft>
              <a:buSzPts val="2000"/>
              <a:buFont typeface="Lato"/>
              <a:buChar char="•"/>
              <a:defRPr i="0" sz="2000" u="none" cap="none" strike="noStrike">
                <a:latin typeface="Lato"/>
                <a:ea typeface="Lato"/>
                <a:cs typeface="Lato"/>
                <a:sym typeface="Lato"/>
              </a:defRPr>
            </a:lvl9pPr>
          </a:lstStyle>
          <a:p/>
        </p:txBody>
      </p:sp>
      <p:sp>
        <p:nvSpPr>
          <p:cNvPr id="55" name="Google Shape;55;p7"/>
          <p:cNvSpPr txBox="1"/>
          <p:nvPr>
            <p:ph idx="6" type="body"/>
          </p:nvPr>
        </p:nvSpPr>
        <p:spPr>
          <a:xfrm>
            <a:off x="1028700" y="907725"/>
            <a:ext cx="6293700" cy="2207700"/>
          </a:xfrm>
          <a:prstGeom prst="rect">
            <a:avLst/>
          </a:prstGeom>
          <a:noFill/>
          <a:ln>
            <a:noFill/>
          </a:ln>
        </p:spPr>
        <p:txBody>
          <a:bodyPr anchorCtr="0" anchor="t" bIns="0" lIns="0" spcFirstLastPara="1" rIns="0" wrap="square" tIns="0">
            <a:noAutofit/>
          </a:bodyPr>
          <a:lstStyle>
            <a:lvl1pPr indent="-368300" lvl="0" marL="4572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1pPr>
            <a:lvl2pPr indent="-368300" lvl="1" marL="9144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2pPr>
            <a:lvl3pPr indent="-368300" lvl="2" marL="13716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3pPr>
            <a:lvl4pPr indent="-368300" lvl="3" marL="18288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4pPr>
            <a:lvl5pPr indent="-368300" lvl="4" marL="22860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5pPr>
            <a:lvl6pPr indent="-368300" lvl="5" marL="27432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6pPr>
            <a:lvl7pPr indent="-368300" lvl="6" marL="32004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7pPr>
            <a:lvl8pPr indent="-368300" lvl="7" marL="36576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8pPr>
            <a:lvl9pPr indent="-368300" lvl="8" marL="41148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9pPr>
          </a:lstStyle>
          <a:p/>
        </p:txBody>
      </p:sp>
      <p:grpSp>
        <p:nvGrpSpPr>
          <p:cNvPr id="56" name="Google Shape;56;p7"/>
          <p:cNvGrpSpPr/>
          <p:nvPr/>
        </p:nvGrpSpPr>
        <p:grpSpPr>
          <a:xfrm rot="4094975">
            <a:off x="9193488" y="-7733871"/>
            <a:ext cx="68622" cy="23483154"/>
            <a:chOff x="0" y="-47625"/>
            <a:chExt cx="18073" cy="6184800"/>
          </a:xfrm>
        </p:grpSpPr>
        <p:sp>
          <p:nvSpPr>
            <p:cNvPr id="57" name="Google Shape;57;p7"/>
            <p:cNvSpPr/>
            <p:nvPr/>
          </p:nvSpPr>
          <p:spPr>
            <a:xfrm>
              <a:off x="0" y="0"/>
              <a:ext cx="18073" cy="6137148"/>
            </a:xfrm>
            <a:custGeom>
              <a:rect b="b" l="l" r="r" t="t"/>
              <a:pathLst>
                <a:path extrusionOk="0" h="6137148" w="18073">
                  <a:moveTo>
                    <a:pt x="0" y="0"/>
                  </a:moveTo>
                  <a:lnTo>
                    <a:pt x="18073" y="0"/>
                  </a:lnTo>
                  <a:lnTo>
                    <a:pt x="18073" y="6137148"/>
                  </a:lnTo>
                  <a:lnTo>
                    <a:pt x="0" y="6137148"/>
                  </a:lnTo>
                  <a:close/>
                </a:path>
              </a:pathLst>
            </a:custGeom>
            <a:solidFill>
              <a:srgbClr val="0DBB89"/>
            </a:solidFill>
            <a:ln>
              <a:noFill/>
            </a:ln>
          </p:spPr>
        </p:sp>
        <p:sp>
          <p:nvSpPr>
            <p:cNvPr id="58" name="Google Shape;58;p7"/>
            <p:cNvSpPr txBox="1"/>
            <p:nvPr/>
          </p:nvSpPr>
          <p:spPr>
            <a:xfrm>
              <a:off x="0" y="-47625"/>
              <a:ext cx="18000" cy="61848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 name="Google Shape;59;p7"/>
          <p:cNvGrpSpPr/>
          <p:nvPr/>
        </p:nvGrpSpPr>
        <p:grpSpPr>
          <a:xfrm>
            <a:off x="833094" y="6434392"/>
            <a:ext cx="1387856" cy="1387856"/>
            <a:chOff x="0" y="0"/>
            <a:chExt cx="812800" cy="812800"/>
          </a:xfrm>
        </p:grpSpPr>
        <p:sp>
          <p:nvSpPr>
            <p:cNvPr id="60" name="Google Shape;6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 name="Google Shape;62;p7"/>
          <p:cNvSpPr txBox="1"/>
          <p:nvPr/>
        </p:nvSpPr>
        <p:spPr>
          <a:xfrm>
            <a:off x="608252" y="6853250"/>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2006</a:t>
            </a:r>
            <a:endParaRPr/>
          </a:p>
        </p:txBody>
      </p:sp>
      <p:grpSp>
        <p:nvGrpSpPr>
          <p:cNvPr id="63" name="Google Shape;63;p7"/>
          <p:cNvGrpSpPr/>
          <p:nvPr/>
        </p:nvGrpSpPr>
        <p:grpSpPr>
          <a:xfrm>
            <a:off x="4476939" y="4957046"/>
            <a:ext cx="1387856" cy="1387856"/>
            <a:chOff x="0" y="0"/>
            <a:chExt cx="812800" cy="812800"/>
          </a:xfrm>
        </p:grpSpPr>
        <p:sp>
          <p:nvSpPr>
            <p:cNvPr id="64" name="Google Shape;64;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 name="Google Shape;66;p7"/>
          <p:cNvSpPr txBox="1"/>
          <p:nvPr/>
        </p:nvSpPr>
        <p:spPr>
          <a:xfrm>
            <a:off x="4252097" y="5375904"/>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2015</a:t>
            </a:r>
            <a:endParaRPr/>
          </a:p>
        </p:txBody>
      </p:sp>
      <p:grpSp>
        <p:nvGrpSpPr>
          <p:cNvPr id="67" name="Google Shape;67;p7"/>
          <p:cNvGrpSpPr/>
          <p:nvPr/>
        </p:nvGrpSpPr>
        <p:grpSpPr>
          <a:xfrm>
            <a:off x="8120783" y="3479700"/>
            <a:ext cx="1387856" cy="1387856"/>
            <a:chOff x="0" y="0"/>
            <a:chExt cx="812800" cy="812800"/>
          </a:xfrm>
        </p:grpSpPr>
        <p:sp>
          <p:nvSpPr>
            <p:cNvPr id="68" name="Google Shape;68;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 name="Google Shape;70;p7"/>
          <p:cNvSpPr txBox="1"/>
          <p:nvPr/>
        </p:nvSpPr>
        <p:spPr>
          <a:xfrm>
            <a:off x="7895941" y="3898558"/>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2018</a:t>
            </a:r>
            <a:endParaRPr/>
          </a:p>
        </p:txBody>
      </p:sp>
      <p:grpSp>
        <p:nvGrpSpPr>
          <p:cNvPr id="71" name="Google Shape;71;p7"/>
          <p:cNvGrpSpPr/>
          <p:nvPr/>
        </p:nvGrpSpPr>
        <p:grpSpPr>
          <a:xfrm>
            <a:off x="11764628" y="2002355"/>
            <a:ext cx="1387856" cy="1387856"/>
            <a:chOff x="0" y="0"/>
            <a:chExt cx="812800" cy="812800"/>
          </a:xfrm>
        </p:grpSpPr>
        <p:sp>
          <p:nvSpPr>
            <p:cNvPr id="72" name="Google Shape;7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 name="Google Shape;74;p7"/>
          <p:cNvSpPr txBox="1"/>
          <p:nvPr/>
        </p:nvSpPr>
        <p:spPr>
          <a:xfrm>
            <a:off x="11539786" y="2421213"/>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2020</a:t>
            </a:r>
            <a:endParaRPr/>
          </a:p>
        </p:txBody>
      </p:sp>
      <p:grpSp>
        <p:nvGrpSpPr>
          <p:cNvPr id="75" name="Google Shape;75;p7"/>
          <p:cNvGrpSpPr/>
          <p:nvPr/>
        </p:nvGrpSpPr>
        <p:grpSpPr>
          <a:xfrm>
            <a:off x="15408472" y="525009"/>
            <a:ext cx="1387856" cy="1387856"/>
            <a:chOff x="0" y="0"/>
            <a:chExt cx="812800" cy="812800"/>
          </a:xfrm>
        </p:grpSpPr>
        <p:sp>
          <p:nvSpPr>
            <p:cNvPr id="76" name="Google Shape;76;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 name="Google Shape;78;p7"/>
          <p:cNvSpPr txBox="1"/>
          <p:nvPr/>
        </p:nvSpPr>
        <p:spPr>
          <a:xfrm>
            <a:off x="15183630" y="943867"/>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2024</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9" name="Shape 79"/>
        <p:cNvGrpSpPr/>
        <p:nvPr/>
      </p:nvGrpSpPr>
      <p:grpSpPr>
        <a:xfrm>
          <a:off x="0" y="0"/>
          <a:ext cx="0" cy="0"/>
          <a:chOff x="0" y="0"/>
          <a:chExt cx="0" cy="0"/>
        </a:xfrm>
      </p:grpSpPr>
      <p:sp>
        <p:nvSpPr>
          <p:cNvPr id="80" name="Google Shape;80;p8"/>
          <p:cNvSpPr/>
          <p:nvPr/>
        </p:nvSpPr>
        <p:spPr>
          <a:xfrm>
            <a:off x="2286000" y="0"/>
            <a:ext cx="13716000" cy="10287000"/>
          </a:xfrm>
          <a:custGeom>
            <a:rect b="b" l="l" r="r" t="t"/>
            <a:pathLst>
              <a:path extrusionOk="0" h="609600" w="812800">
                <a:moveTo>
                  <a:pt x="203200" y="0"/>
                </a:moveTo>
                <a:lnTo>
                  <a:pt x="609600" y="0"/>
                </a:lnTo>
                <a:lnTo>
                  <a:pt x="812800" y="609600"/>
                </a:lnTo>
                <a:lnTo>
                  <a:pt x="0" y="609600"/>
                </a:lnTo>
                <a:lnTo>
                  <a:pt x="203200" y="0"/>
                </a:lnTo>
                <a:close/>
              </a:path>
            </a:pathLst>
          </a:custGeom>
          <a:solidFill>
            <a:srgbClr val="0DBB89"/>
          </a:solidFill>
          <a:ln>
            <a:noFill/>
          </a:ln>
        </p:spPr>
      </p:sp>
      <p:sp>
        <p:nvSpPr>
          <p:cNvPr id="81" name="Google Shape;81;p8"/>
          <p:cNvSpPr txBox="1"/>
          <p:nvPr>
            <p:ph idx="1" type="subTitle"/>
          </p:nvPr>
        </p:nvSpPr>
        <p:spPr>
          <a:xfrm>
            <a:off x="3874275" y="1682775"/>
            <a:ext cx="10539600" cy="510300"/>
          </a:xfrm>
          <a:prstGeom prst="rect">
            <a:avLst/>
          </a:prstGeom>
        </p:spPr>
        <p:txBody>
          <a:bodyPr anchorCtr="0" anchor="t" bIns="0" lIns="0" spcFirstLastPara="1" rIns="0" wrap="square" tIns="0">
            <a:noAutofit/>
          </a:bodyPr>
          <a:lstStyle>
            <a:lvl1pPr lvl="0" rtl="0" algn="ctr">
              <a:spcBef>
                <a:spcPts val="640"/>
              </a:spcBef>
              <a:spcAft>
                <a:spcPts val="0"/>
              </a:spcAft>
              <a:buClr>
                <a:schemeClr val="lt1"/>
              </a:buClr>
              <a:buSzPts val="3300"/>
              <a:buNone/>
              <a:defRPr sz="3300">
                <a:solidFill>
                  <a:schemeClr val="lt1"/>
                </a:solidFill>
              </a:defRPr>
            </a:lvl1pPr>
            <a:lvl2pPr lvl="1" rtl="0" algn="ctr">
              <a:spcBef>
                <a:spcPts val="560"/>
              </a:spcBef>
              <a:spcAft>
                <a:spcPts val="0"/>
              </a:spcAft>
              <a:buClr>
                <a:schemeClr val="lt1"/>
              </a:buClr>
              <a:buSzPts val="2200"/>
              <a:buNone/>
              <a:defRPr>
                <a:solidFill>
                  <a:schemeClr val="lt1"/>
                </a:solidFill>
              </a:defRPr>
            </a:lvl2pPr>
            <a:lvl3pPr lvl="2" rtl="0" algn="ctr">
              <a:spcBef>
                <a:spcPts val="480"/>
              </a:spcBef>
              <a:spcAft>
                <a:spcPts val="0"/>
              </a:spcAft>
              <a:buClr>
                <a:schemeClr val="lt1"/>
              </a:buClr>
              <a:buSzPts val="2200"/>
              <a:buNone/>
              <a:defRPr>
                <a:solidFill>
                  <a:schemeClr val="lt1"/>
                </a:solidFill>
              </a:defRPr>
            </a:lvl3pPr>
            <a:lvl4pPr lvl="3" rtl="0" algn="ctr">
              <a:spcBef>
                <a:spcPts val="400"/>
              </a:spcBef>
              <a:spcAft>
                <a:spcPts val="0"/>
              </a:spcAft>
              <a:buClr>
                <a:schemeClr val="lt1"/>
              </a:buClr>
              <a:buSzPts val="2200"/>
              <a:buNone/>
              <a:defRPr>
                <a:solidFill>
                  <a:schemeClr val="lt1"/>
                </a:solidFill>
              </a:defRPr>
            </a:lvl4pPr>
            <a:lvl5pPr lvl="4" rtl="0" algn="ctr">
              <a:spcBef>
                <a:spcPts val="400"/>
              </a:spcBef>
              <a:spcAft>
                <a:spcPts val="0"/>
              </a:spcAft>
              <a:buClr>
                <a:schemeClr val="lt1"/>
              </a:buClr>
              <a:buSzPts val="2200"/>
              <a:buNone/>
              <a:defRPr>
                <a:solidFill>
                  <a:schemeClr val="lt1"/>
                </a:solidFill>
              </a:defRPr>
            </a:lvl5pPr>
            <a:lvl6pPr lvl="5" rtl="0" algn="ctr">
              <a:spcBef>
                <a:spcPts val="400"/>
              </a:spcBef>
              <a:spcAft>
                <a:spcPts val="0"/>
              </a:spcAft>
              <a:buClr>
                <a:schemeClr val="lt1"/>
              </a:buClr>
              <a:buSzPts val="2200"/>
              <a:buNone/>
              <a:defRPr>
                <a:solidFill>
                  <a:schemeClr val="lt1"/>
                </a:solidFill>
              </a:defRPr>
            </a:lvl6pPr>
            <a:lvl7pPr lvl="6" rtl="0" algn="ctr">
              <a:spcBef>
                <a:spcPts val="400"/>
              </a:spcBef>
              <a:spcAft>
                <a:spcPts val="0"/>
              </a:spcAft>
              <a:buClr>
                <a:schemeClr val="lt1"/>
              </a:buClr>
              <a:buSzPts val="2200"/>
              <a:buNone/>
              <a:defRPr>
                <a:solidFill>
                  <a:schemeClr val="lt1"/>
                </a:solidFill>
              </a:defRPr>
            </a:lvl7pPr>
            <a:lvl8pPr lvl="7" rtl="0" algn="ctr">
              <a:spcBef>
                <a:spcPts val="400"/>
              </a:spcBef>
              <a:spcAft>
                <a:spcPts val="0"/>
              </a:spcAft>
              <a:buClr>
                <a:schemeClr val="lt1"/>
              </a:buClr>
              <a:buSzPts val="2200"/>
              <a:buNone/>
              <a:defRPr>
                <a:solidFill>
                  <a:schemeClr val="lt1"/>
                </a:solidFill>
              </a:defRPr>
            </a:lvl8pPr>
            <a:lvl9pPr lvl="8" rtl="0" algn="ctr">
              <a:spcBef>
                <a:spcPts val="400"/>
              </a:spcBef>
              <a:spcAft>
                <a:spcPts val="0"/>
              </a:spcAft>
              <a:buClr>
                <a:schemeClr val="lt1"/>
              </a:buClr>
              <a:buSzPts val="2200"/>
              <a:buNone/>
              <a:defRPr>
                <a:solidFill>
                  <a:schemeClr val="lt1"/>
                </a:solidFill>
              </a:defRPr>
            </a:lvl9pPr>
          </a:lstStyle>
          <a:p/>
        </p:txBody>
      </p:sp>
      <p:sp>
        <p:nvSpPr>
          <p:cNvPr id="82" name="Google Shape;82;p8"/>
          <p:cNvSpPr/>
          <p:nvPr/>
        </p:nvSpPr>
        <p:spPr>
          <a:xfrm>
            <a:off x="8661982" y="2542031"/>
            <a:ext cx="964036" cy="1677911"/>
          </a:xfrm>
          <a:custGeom>
            <a:rect b="b" l="l" r="r" t="t"/>
            <a:pathLst>
              <a:path extrusionOk="0" h="1677911" w="964036">
                <a:moveTo>
                  <a:pt x="0" y="0"/>
                </a:moveTo>
                <a:lnTo>
                  <a:pt x="964036" y="0"/>
                </a:lnTo>
                <a:lnTo>
                  <a:pt x="964036" y="1677911"/>
                </a:lnTo>
                <a:lnTo>
                  <a:pt x="0" y="1677911"/>
                </a:lnTo>
                <a:lnTo>
                  <a:pt x="0" y="0"/>
                </a:lnTo>
                <a:close/>
              </a:path>
            </a:pathLst>
          </a:custGeom>
          <a:blipFill rotWithShape="1">
            <a:blip r:embed="rId2">
              <a:alphaModFix/>
            </a:blip>
            <a:stretch>
              <a:fillRect b="0" l="0" r="0" t="0"/>
            </a:stretch>
          </a:blipFill>
          <a:ln>
            <a:noFill/>
          </a:ln>
        </p:spPr>
      </p:sp>
      <p:sp>
        <p:nvSpPr>
          <p:cNvPr id="83" name="Google Shape;83;p8"/>
          <p:cNvSpPr txBox="1"/>
          <p:nvPr>
            <p:ph idx="2" type="body"/>
          </p:nvPr>
        </p:nvSpPr>
        <p:spPr>
          <a:xfrm>
            <a:off x="4460025" y="4765400"/>
            <a:ext cx="9368100" cy="5037300"/>
          </a:xfrm>
          <a:prstGeom prst="rect">
            <a:avLst/>
          </a:prstGeom>
          <a:noFill/>
          <a:ln>
            <a:noFill/>
          </a:ln>
        </p:spPr>
        <p:txBody>
          <a:bodyPr anchorCtr="0" anchor="t" bIns="0" lIns="0" spcFirstLastPara="1" rIns="0" wrap="square" tIns="0">
            <a:noAutofit/>
          </a:bodyPr>
          <a:lstStyle>
            <a:lvl1pPr indent="-603250" lvl="0" marL="4572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1pPr>
            <a:lvl2pPr indent="-603250" lvl="1" marL="9144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2pPr>
            <a:lvl3pPr indent="-603250" lvl="2" marL="13716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3pPr>
            <a:lvl4pPr indent="-603250" lvl="3" marL="18288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4pPr>
            <a:lvl5pPr indent="-603250" lvl="4" marL="22860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5pPr>
            <a:lvl6pPr indent="-603250" lvl="5" marL="27432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6pPr>
            <a:lvl7pPr indent="-603250" lvl="6" marL="32004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7pPr>
            <a:lvl8pPr indent="-603250" lvl="7" marL="36576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8pPr>
            <a:lvl9pPr indent="-603250" lvl="8" marL="4114800" marR="0" rtl="0" algn="ctr">
              <a:lnSpc>
                <a:spcPct val="100000"/>
              </a:lnSpc>
              <a:spcBef>
                <a:spcPts val="640"/>
              </a:spcBef>
              <a:spcAft>
                <a:spcPts val="0"/>
              </a:spcAft>
              <a:buClr>
                <a:schemeClr val="lt1"/>
              </a:buClr>
              <a:buSzPts val="5900"/>
              <a:buFont typeface="Alata"/>
              <a:buChar char="•"/>
              <a:defRPr i="0" sz="5900" u="none" cap="none" strike="noStrike">
                <a:solidFill>
                  <a:schemeClr val="lt1"/>
                </a:solidFill>
                <a:latin typeface="Alata"/>
                <a:ea typeface="Alata"/>
                <a:cs typeface="Alata"/>
                <a:sym typeface="Alat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84" name="Shape 84"/>
        <p:cNvGrpSpPr/>
        <p:nvPr/>
      </p:nvGrpSpPr>
      <p:grpSpPr>
        <a:xfrm>
          <a:off x="0" y="0"/>
          <a:ext cx="0" cy="0"/>
          <a:chOff x="0" y="0"/>
          <a:chExt cx="0" cy="0"/>
        </a:xfrm>
      </p:grpSpPr>
      <p:sp>
        <p:nvSpPr>
          <p:cNvPr id="85" name="Google Shape;85;p9"/>
          <p:cNvSpPr/>
          <p:nvPr/>
        </p:nvSpPr>
        <p:spPr>
          <a:xfrm>
            <a:off x="0" y="0"/>
            <a:ext cx="4568242" cy="4568242"/>
          </a:xfrm>
          <a:custGeom>
            <a:rect b="b" l="l" r="r" t="t"/>
            <a:pathLst>
              <a:path extrusionOk="0" h="4568242" w="4568242">
                <a:moveTo>
                  <a:pt x="0" y="0"/>
                </a:moveTo>
                <a:lnTo>
                  <a:pt x="4568242" y="0"/>
                </a:lnTo>
                <a:lnTo>
                  <a:pt x="4568242" y="4568242"/>
                </a:lnTo>
                <a:lnTo>
                  <a:pt x="0" y="4568242"/>
                </a:lnTo>
                <a:lnTo>
                  <a:pt x="0" y="0"/>
                </a:lnTo>
                <a:close/>
              </a:path>
            </a:pathLst>
          </a:custGeom>
          <a:blipFill rotWithShape="1">
            <a:blip r:embed="rId2">
              <a:alphaModFix/>
            </a:blip>
            <a:stretch>
              <a:fillRect b="0" l="0" r="0" t="0"/>
            </a:stretch>
          </a:blipFill>
          <a:ln>
            <a:noFill/>
          </a:ln>
        </p:spPr>
      </p:sp>
      <p:sp>
        <p:nvSpPr>
          <p:cNvPr id="86" name="Google Shape;86;p9"/>
          <p:cNvSpPr/>
          <p:nvPr/>
        </p:nvSpPr>
        <p:spPr>
          <a:xfrm flipH="1">
            <a:off x="13719758" y="0"/>
            <a:ext cx="4568242" cy="4568242"/>
          </a:xfrm>
          <a:custGeom>
            <a:rect b="b" l="l" r="r" t="t"/>
            <a:pathLst>
              <a:path extrusionOk="0" h="4568242" w="4568242">
                <a:moveTo>
                  <a:pt x="4568242" y="0"/>
                </a:moveTo>
                <a:lnTo>
                  <a:pt x="0" y="0"/>
                </a:lnTo>
                <a:lnTo>
                  <a:pt x="0" y="4568242"/>
                </a:lnTo>
                <a:lnTo>
                  <a:pt x="4568242" y="4568242"/>
                </a:lnTo>
                <a:lnTo>
                  <a:pt x="4568242" y="0"/>
                </a:lnTo>
                <a:close/>
              </a:path>
            </a:pathLst>
          </a:custGeom>
          <a:blipFill rotWithShape="1">
            <a:blip r:embed="rId2">
              <a:alphaModFix/>
            </a:blip>
            <a:stretch>
              <a:fillRect b="0" l="0" r="0" t="0"/>
            </a:stretch>
          </a:blipFill>
          <a:ln>
            <a:noFill/>
          </a:ln>
        </p:spPr>
      </p:sp>
      <p:sp>
        <p:nvSpPr>
          <p:cNvPr id="87" name="Google Shape;87;p9"/>
          <p:cNvSpPr/>
          <p:nvPr/>
        </p:nvSpPr>
        <p:spPr>
          <a:xfrm flipH="1" rot="10800000">
            <a:off x="0" y="5718758"/>
            <a:ext cx="4568242" cy="4568242"/>
          </a:xfrm>
          <a:custGeom>
            <a:rect b="b" l="l" r="r" t="t"/>
            <a:pathLst>
              <a:path extrusionOk="0" h="4568242" w="4568242">
                <a:moveTo>
                  <a:pt x="0" y="4568242"/>
                </a:moveTo>
                <a:lnTo>
                  <a:pt x="4568242" y="4568242"/>
                </a:lnTo>
                <a:lnTo>
                  <a:pt x="4568242" y="0"/>
                </a:lnTo>
                <a:lnTo>
                  <a:pt x="0" y="0"/>
                </a:lnTo>
                <a:lnTo>
                  <a:pt x="0" y="4568242"/>
                </a:lnTo>
                <a:close/>
              </a:path>
            </a:pathLst>
          </a:custGeom>
          <a:blipFill rotWithShape="1">
            <a:blip r:embed="rId2">
              <a:alphaModFix/>
            </a:blip>
            <a:stretch>
              <a:fillRect b="0" l="0" r="0" t="0"/>
            </a:stretch>
          </a:blipFill>
          <a:ln>
            <a:noFill/>
          </a:ln>
        </p:spPr>
      </p:sp>
      <p:sp>
        <p:nvSpPr>
          <p:cNvPr id="88" name="Google Shape;88;p9"/>
          <p:cNvSpPr/>
          <p:nvPr/>
        </p:nvSpPr>
        <p:spPr>
          <a:xfrm rot="10800000">
            <a:off x="13719758" y="5718758"/>
            <a:ext cx="4568242" cy="4568242"/>
          </a:xfrm>
          <a:custGeom>
            <a:rect b="b" l="l" r="r" t="t"/>
            <a:pathLst>
              <a:path extrusionOk="0" h="4568242" w="4568242">
                <a:moveTo>
                  <a:pt x="4568242" y="4568242"/>
                </a:moveTo>
                <a:lnTo>
                  <a:pt x="0" y="4568242"/>
                </a:lnTo>
                <a:lnTo>
                  <a:pt x="0" y="0"/>
                </a:lnTo>
                <a:lnTo>
                  <a:pt x="4568242" y="0"/>
                </a:lnTo>
                <a:lnTo>
                  <a:pt x="4568242" y="4568242"/>
                </a:lnTo>
                <a:close/>
              </a:path>
            </a:pathLst>
          </a:custGeom>
          <a:blipFill rotWithShape="1">
            <a:blip r:embed="rId2">
              <a:alphaModFix/>
            </a:blip>
            <a:stretch>
              <a:fillRect b="0" l="0" r="0" t="0"/>
            </a:stretch>
          </a:blipFill>
          <a:ln>
            <a:noFill/>
          </a:ln>
        </p:spPr>
      </p:sp>
      <p:sp>
        <p:nvSpPr>
          <p:cNvPr id="89" name="Google Shape;89;p9"/>
          <p:cNvSpPr txBox="1"/>
          <p:nvPr/>
        </p:nvSpPr>
        <p:spPr>
          <a:xfrm>
            <a:off x="639310" y="835901"/>
            <a:ext cx="2345100" cy="2007300"/>
          </a:xfrm>
          <a:prstGeom prst="rect">
            <a:avLst/>
          </a:prstGeom>
          <a:noFill/>
          <a:ln>
            <a:noFill/>
          </a:ln>
        </p:spPr>
        <p:txBody>
          <a:bodyPr anchorCtr="0" anchor="t" bIns="0" lIns="0" spcFirstLastPara="1" rIns="0" wrap="square" tIns="0">
            <a:spAutoFit/>
          </a:bodyPr>
          <a:lstStyle/>
          <a:p>
            <a:pPr indent="0" lvl="0" marL="0" marR="0" rtl="0" algn="ctr">
              <a:lnSpc>
                <a:spcPct val="108006"/>
              </a:lnSpc>
              <a:spcBef>
                <a:spcPts val="0"/>
              </a:spcBef>
              <a:spcAft>
                <a:spcPts val="0"/>
              </a:spcAft>
              <a:buNone/>
            </a:pPr>
            <a:r>
              <a:rPr b="0" i="0" lang="en-US" sz="13039" u="none" cap="none" strike="noStrike">
                <a:solidFill>
                  <a:srgbClr val="FFFFFF"/>
                </a:solidFill>
                <a:latin typeface="Alata"/>
                <a:ea typeface="Alata"/>
                <a:cs typeface="Alata"/>
                <a:sym typeface="Alata"/>
              </a:rPr>
              <a:t>01</a:t>
            </a:r>
            <a:endParaRPr/>
          </a:p>
        </p:txBody>
      </p:sp>
      <p:sp>
        <p:nvSpPr>
          <p:cNvPr id="90" name="Google Shape;90;p9"/>
          <p:cNvSpPr txBox="1"/>
          <p:nvPr/>
        </p:nvSpPr>
        <p:spPr>
          <a:xfrm>
            <a:off x="144388" y="7530160"/>
            <a:ext cx="3335100" cy="2007300"/>
          </a:xfrm>
          <a:prstGeom prst="rect">
            <a:avLst/>
          </a:prstGeom>
          <a:noFill/>
          <a:ln>
            <a:noFill/>
          </a:ln>
        </p:spPr>
        <p:txBody>
          <a:bodyPr anchorCtr="0" anchor="t" bIns="0" lIns="0" spcFirstLastPara="1" rIns="0" wrap="square" tIns="0">
            <a:spAutoFit/>
          </a:bodyPr>
          <a:lstStyle/>
          <a:p>
            <a:pPr indent="0" lvl="0" marL="0" marR="0" rtl="0" algn="ctr">
              <a:lnSpc>
                <a:spcPct val="108006"/>
              </a:lnSpc>
              <a:spcBef>
                <a:spcPts val="0"/>
              </a:spcBef>
              <a:spcAft>
                <a:spcPts val="0"/>
              </a:spcAft>
              <a:buNone/>
            </a:pPr>
            <a:r>
              <a:rPr b="0" i="0" lang="en-US" sz="13039" u="none" cap="none" strike="noStrike">
                <a:solidFill>
                  <a:srgbClr val="FFFFFF"/>
                </a:solidFill>
                <a:latin typeface="Alata"/>
                <a:ea typeface="Alata"/>
                <a:cs typeface="Alata"/>
                <a:sym typeface="Alata"/>
              </a:rPr>
              <a:t>03</a:t>
            </a:r>
            <a:endParaRPr/>
          </a:p>
        </p:txBody>
      </p:sp>
      <p:sp>
        <p:nvSpPr>
          <p:cNvPr id="91" name="Google Shape;91;p9"/>
          <p:cNvSpPr txBox="1"/>
          <p:nvPr/>
        </p:nvSpPr>
        <p:spPr>
          <a:xfrm>
            <a:off x="14911826" y="835901"/>
            <a:ext cx="2932800" cy="2007300"/>
          </a:xfrm>
          <a:prstGeom prst="rect">
            <a:avLst/>
          </a:prstGeom>
          <a:noFill/>
          <a:ln>
            <a:noFill/>
          </a:ln>
        </p:spPr>
        <p:txBody>
          <a:bodyPr anchorCtr="0" anchor="t" bIns="0" lIns="0" spcFirstLastPara="1" rIns="0" wrap="square" tIns="0">
            <a:spAutoFit/>
          </a:bodyPr>
          <a:lstStyle/>
          <a:p>
            <a:pPr indent="0" lvl="0" marL="0" marR="0" rtl="0" algn="ctr">
              <a:lnSpc>
                <a:spcPct val="108006"/>
              </a:lnSpc>
              <a:spcBef>
                <a:spcPts val="0"/>
              </a:spcBef>
              <a:spcAft>
                <a:spcPts val="0"/>
              </a:spcAft>
              <a:buNone/>
            </a:pPr>
            <a:r>
              <a:rPr b="0" i="0" lang="en-US" sz="13039" u="none" cap="none" strike="noStrike">
                <a:solidFill>
                  <a:srgbClr val="FFFFFF"/>
                </a:solidFill>
                <a:latin typeface="Alata"/>
                <a:ea typeface="Alata"/>
                <a:cs typeface="Alata"/>
                <a:sym typeface="Alata"/>
              </a:rPr>
              <a:t>02</a:t>
            </a:r>
            <a:endParaRPr/>
          </a:p>
        </p:txBody>
      </p:sp>
      <p:sp>
        <p:nvSpPr>
          <p:cNvPr id="92" name="Google Shape;92;p9"/>
          <p:cNvSpPr txBox="1"/>
          <p:nvPr/>
        </p:nvSpPr>
        <p:spPr>
          <a:xfrm>
            <a:off x="14911826" y="7530160"/>
            <a:ext cx="2932800" cy="2007300"/>
          </a:xfrm>
          <a:prstGeom prst="rect">
            <a:avLst/>
          </a:prstGeom>
          <a:noFill/>
          <a:ln>
            <a:noFill/>
          </a:ln>
        </p:spPr>
        <p:txBody>
          <a:bodyPr anchorCtr="0" anchor="t" bIns="0" lIns="0" spcFirstLastPara="1" rIns="0" wrap="square" tIns="0">
            <a:spAutoFit/>
          </a:bodyPr>
          <a:lstStyle/>
          <a:p>
            <a:pPr indent="0" lvl="0" marL="0" marR="0" rtl="0" algn="ctr">
              <a:lnSpc>
                <a:spcPct val="108006"/>
              </a:lnSpc>
              <a:spcBef>
                <a:spcPts val="0"/>
              </a:spcBef>
              <a:spcAft>
                <a:spcPts val="0"/>
              </a:spcAft>
              <a:buNone/>
            </a:pPr>
            <a:r>
              <a:rPr b="0" i="0" lang="en-US" sz="13039" u="none" cap="none" strike="noStrike">
                <a:solidFill>
                  <a:srgbClr val="FFFFFF"/>
                </a:solidFill>
                <a:latin typeface="Alata"/>
                <a:ea typeface="Alata"/>
                <a:cs typeface="Alata"/>
                <a:sym typeface="Alata"/>
              </a:rPr>
              <a:t>04</a:t>
            </a:r>
            <a:endParaRPr/>
          </a:p>
        </p:txBody>
      </p:sp>
      <p:sp>
        <p:nvSpPr>
          <p:cNvPr id="93" name="Google Shape;93;p9"/>
          <p:cNvSpPr txBox="1"/>
          <p:nvPr>
            <p:ph idx="1" type="body"/>
          </p:nvPr>
        </p:nvSpPr>
        <p:spPr>
          <a:xfrm>
            <a:off x="4423945" y="687975"/>
            <a:ext cx="3702000" cy="2207700"/>
          </a:xfrm>
          <a:prstGeom prst="rect">
            <a:avLst/>
          </a:prstGeom>
          <a:noFill/>
          <a:ln>
            <a:noFill/>
          </a:ln>
        </p:spPr>
        <p:txBody>
          <a:bodyPr anchorCtr="0" anchor="t" bIns="0" lIns="0" spcFirstLastPara="1" rIns="0" wrap="square" tIns="0">
            <a:noAutofit/>
          </a:bodyPr>
          <a:lstStyle>
            <a:lvl1pPr indent="-368300" lvl="0" marL="4572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1pPr>
            <a:lvl2pPr indent="-368300" lvl="1" marL="9144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2pPr>
            <a:lvl3pPr indent="-368300" lvl="2" marL="13716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3pPr>
            <a:lvl4pPr indent="-368300" lvl="3" marL="18288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4pPr>
            <a:lvl5pPr indent="-368300" lvl="4" marL="22860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5pPr>
            <a:lvl6pPr indent="-368300" lvl="5" marL="27432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6pPr>
            <a:lvl7pPr indent="-368300" lvl="6" marL="32004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7pPr>
            <a:lvl8pPr indent="-368300" lvl="7" marL="36576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8pPr>
            <a:lvl9pPr indent="-368300" lvl="8" marL="41148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9pPr>
          </a:lstStyle>
          <a:p/>
        </p:txBody>
      </p:sp>
      <p:sp>
        <p:nvSpPr>
          <p:cNvPr id="94" name="Google Shape;94;p9"/>
          <p:cNvSpPr txBox="1"/>
          <p:nvPr>
            <p:ph idx="2" type="body"/>
          </p:nvPr>
        </p:nvSpPr>
        <p:spPr>
          <a:xfrm>
            <a:off x="10162220" y="687975"/>
            <a:ext cx="3702000" cy="2207700"/>
          </a:xfrm>
          <a:prstGeom prst="rect">
            <a:avLst/>
          </a:prstGeom>
          <a:noFill/>
          <a:ln>
            <a:noFill/>
          </a:ln>
        </p:spPr>
        <p:txBody>
          <a:bodyPr anchorCtr="0" anchor="t" bIns="0" lIns="0" spcFirstLastPara="1" rIns="0" wrap="square" tIns="0">
            <a:noAutofit/>
          </a:bodyPr>
          <a:lstStyle>
            <a:lvl1pPr indent="-368300" lvl="0" marL="4572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1pPr>
            <a:lvl2pPr indent="-368300" lvl="1" marL="9144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2pPr>
            <a:lvl3pPr indent="-368300" lvl="2" marL="13716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3pPr>
            <a:lvl4pPr indent="-368300" lvl="3" marL="18288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4pPr>
            <a:lvl5pPr indent="-368300" lvl="4" marL="22860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5pPr>
            <a:lvl6pPr indent="-368300" lvl="5" marL="27432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6pPr>
            <a:lvl7pPr indent="-368300" lvl="6" marL="32004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7pPr>
            <a:lvl8pPr indent="-368300" lvl="7" marL="36576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8pPr>
            <a:lvl9pPr indent="-368300" lvl="8" marL="41148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9pPr>
          </a:lstStyle>
          <a:p/>
        </p:txBody>
      </p:sp>
      <p:sp>
        <p:nvSpPr>
          <p:cNvPr id="95" name="Google Shape;95;p9"/>
          <p:cNvSpPr txBox="1"/>
          <p:nvPr>
            <p:ph idx="3" type="body"/>
          </p:nvPr>
        </p:nvSpPr>
        <p:spPr>
          <a:xfrm>
            <a:off x="4423945" y="7429950"/>
            <a:ext cx="3702000" cy="2207700"/>
          </a:xfrm>
          <a:prstGeom prst="rect">
            <a:avLst/>
          </a:prstGeom>
          <a:noFill/>
          <a:ln>
            <a:noFill/>
          </a:ln>
        </p:spPr>
        <p:txBody>
          <a:bodyPr anchorCtr="0" anchor="t" bIns="0" lIns="0" spcFirstLastPara="1" rIns="0" wrap="square" tIns="0">
            <a:noAutofit/>
          </a:bodyPr>
          <a:lstStyle>
            <a:lvl1pPr indent="-368300" lvl="0" marL="4572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1pPr>
            <a:lvl2pPr indent="-368300" lvl="1" marL="9144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2pPr>
            <a:lvl3pPr indent="-368300" lvl="2" marL="13716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3pPr>
            <a:lvl4pPr indent="-368300" lvl="3" marL="18288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4pPr>
            <a:lvl5pPr indent="-368300" lvl="4" marL="22860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5pPr>
            <a:lvl6pPr indent="-368300" lvl="5" marL="27432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6pPr>
            <a:lvl7pPr indent="-368300" lvl="6" marL="32004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7pPr>
            <a:lvl8pPr indent="-368300" lvl="7" marL="36576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8pPr>
            <a:lvl9pPr indent="-368300" lvl="8" marL="4114800" marR="0" rtl="0">
              <a:lnSpc>
                <a:spcPct val="80000"/>
              </a:lnSpc>
              <a:spcBef>
                <a:spcPts val="640"/>
              </a:spcBef>
              <a:spcAft>
                <a:spcPts val="0"/>
              </a:spcAft>
              <a:buSzPts val="2200"/>
              <a:buFont typeface="Lato"/>
              <a:buChar char="•"/>
              <a:defRPr i="0" u="none" cap="none" strike="noStrike">
                <a:latin typeface="Lato"/>
                <a:ea typeface="Lato"/>
                <a:cs typeface="Lato"/>
                <a:sym typeface="Lato"/>
              </a:defRPr>
            </a:lvl9pPr>
          </a:lstStyle>
          <a:p/>
        </p:txBody>
      </p:sp>
      <p:sp>
        <p:nvSpPr>
          <p:cNvPr id="96" name="Google Shape;96;p9"/>
          <p:cNvSpPr txBox="1"/>
          <p:nvPr>
            <p:ph idx="4" type="body"/>
          </p:nvPr>
        </p:nvSpPr>
        <p:spPr>
          <a:xfrm>
            <a:off x="10162220" y="7429950"/>
            <a:ext cx="3702000" cy="2207700"/>
          </a:xfrm>
          <a:prstGeom prst="rect">
            <a:avLst/>
          </a:prstGeom>
          <a:noFill/>
          <a:ln>
            <a:noFill/>
          </a:ln>
        </p:spPr>
        <p:txBody>
          <a:bodyPr anchorCtr="0" anchor="t" bIns="0" lIns="0" spcFirstLastPara="1" rIns="0" wrap="square" tIns="0">
            <a:noAutofit/>
          </a:bodyPr>
          <a:lstStyle>
            <a:lvl1pPr indent="-368300" lvl="0" marL="4572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1pPr>
            <a:lvl2pPr indent="-368300" lvl="1" marL="9144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2pPr>
            <a:lvl3pPr indent="-368300" lvl="2" marL="13716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3pPr>
            <a:lvl4pPr indent="-368300" lvl="3" marL="18288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4pPr>
            <a:lvl5pPr indent="-368300" lvl="4" marL="22860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5pPr>
            <a:lvl6pPr indent="-368300" lvl="5" marL="27432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6pPr>
            <a:lvl7pPr indent="-368300" lvl="6" marL="32004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7pPr>
            <a:lvl8pPr indent="-368300" lvl="7" marL="36576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8pPr>
            <a:lvl9pPr indent="-368300" lvl="8" marL="41148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9pPr>
          </a:lstStyle>
          <a:p/>
        </p:txBody>
      </p:sp>
      <p:sp>
        <p:nvSpPr>
          <p:cNvPr id="97" name="Google Shape;97;p9"/>
          <p:cNvSpPr txBox="1"/>
          <p:nvPr>
            <p:ph type="title"/>
          </p:nvPr>
        </p:nvSpPr>
        <p:spPr>
          <a:xfrm>
            <a:off x="1912650" y="3690103"/>
            <a:ext cx="14462700" cy="3888300"/>
          </a:xfrm>
          <a:prstGeom prst="rect">
            <a:avLst/>
          </a:prstGeom>
          <a:noFill/>
          <a:ln>
            <a:noFill/>
          </a:ln>
        </p:spPr>
        <p:txBody>
          <a:bodyPr anchorCtr="0" anchor="ctr" bIns="0" lIns="0" spcFirstLastPara="1" rIns="0" wrap="square" tIns="0">
            <a:noAutofit/>
          </a:bodyPr>
          <a:lstStyle>
            <a:lvl1pPr lvl="0" marR="0" rtl="0" algn="ctr">
              <a:lnSpc>
                <a:spcPct val="85000"/>
              </a:lnSpc>
              <a:spcBef>
                <a:spcPts val="0"/>
              </a:spcBef>
              <a:spcAft>
                <a:spcPts val="0"/>
              </a:spcAft>
              <a:buClr>
                <a:srgbClr val="0DBB89"/>
              </a:buClr>
              <a:buSzPts val="11850"/>
              <a:buFont typeface="Alata"/>
              <a:buNone/>
              <a:defRPr i="0" sz="11850" u="none" cap="none" strike="noStrike">
                <a:solidFill>
                  <a:srgbClr val="0DBB89"/>
                </a:solidFill>
                <a:latin typeface="Alata"/>
                <a:ea typeface="Alata"/>
                <a:cs typeface="Alata"/>
                <a:sym typeface="Alata"/>
              </a:defRPr>
            </a:lvl1pPr>
            <a:lvl2pPr lvl="1" rtl="0" algn="r">
              <a:lnSpc>
                <a:spcPct val="85000"/>
              </a:lnSpc>
              <a:spcBef>
                <a:spcPts val="0"/>
              </a:spcBef>
              <a:spcAft>
                <a:spcPts val="0"/>
              </a:spcAft>
              <a:buSzPts val="1400"/>
              <a:buNone/>
              <a:defRPr sz="1800"/>
            </a:lvl2pPr>
            <a:lvl3pPr lvl="2" rtl="0" algn="r">
              <a:lnSpc>
                <a:spcPct val="85000"/>
              </a:lnSpc>
              <a:spcBef>
                <a:spcPts val="0"/>
              </a:spcBef>
              <a:spcAft>
                <a:spcPts val="0"/>
              </a:spcAft>
              <a:buSzPts val="1400"/>
              <a:buNone/>
              <a:defRPr sz="1800"/>
            </a:lvl3pPr>
            <a:lvl4pPr lvl="3" rtl="0" algn="r">
              <a:lnSpc>
                <a:spcPct val="85000"/>
              </a:lnSpc>
              <a:spcBef>
                <a:spcPts val="0"/>
              </a:spcBef>
              <a:spcAft>
                <a:spcPts val="0"/>
              </a:spcAft>
              <a:buSzPts val="1400"/>
              <a:buNone/>
              <a:defRPr sz="1800"/>
            </a:lvl4pPr>
            <a:lvl5pPr lvl="4" rtl="0" algn="r">
              <a:lnSpc>
                <a:spcPct val="85000"/>
              </a:lnSpc>
              <a:spcBef>
                <a:spcPts val="0"/>
              </a:spcBef>
              <a:spcAft>
                <a:spcPts val="0"/>
              </a:spcAft>
              <a:buSzPts val="1400"/>
              <a:buNone/>
              <a:defRPr sz="1800"/>
            </a:lvl5pPr>
            <a:lvl6pPr lvl="5" rtl="0" algn="r">
              <a:lnSpc>
                <a:spcPct val="85000"/>
              </a:lnSpc>
              <a:spcBef>
                <a:spcPts val="0"/>
              </a:spcBef>
              <a:spcAft>
                <a:spcPts val="0"/>
              </a:spcAft>
              <a:buSzPts val="1400"/>
              <a:buNone/>
              <a:defRPr sz="1800"/>
            </a:lvl6pPr>
            <a:lvl7pPr lvl="6" rtl="0" algn="r">
              <a:lnSpc>
                <a:spcPct val="85000"/>
              </a:lnSpc>
              <a:spcBef>
                <a:spcPts val="0"/>
              </a:spcBef>
              <a:spcAft>
                <a:spcPts val="0"/>
              </a:spcAft>
              <a:buSzPts val="1400"/>
              <a:buNone/>
              <a:defRPr sz="1800"/>
            </a:lvl7pPr>
            <a:lvl8pPr lvl="7" rtl="0" algn="r">
              <a:lnSpc>
                <a:spcPct val="85000"/>
              </a:lnSpc>
              <a:spcBef>
                <a:spcPts val="0"/>
              </a:spcBef>
              <a:spcAft>
                <a:spcPts val="0"/>
              </a:spcAft>
              <a:buSzPts val="1400"/>
              <a:buNone/>
              <a:defRPr sz="1800"/>
            </a:lvl8pPr>
            <a:lvl9pPr lvl="8" rtl="0" algn="r">
              <a:lnSpc>
                <a:spcPct val="85000"/>
              </a:lnSpc>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98" name="Shape 98"/>
        <p:cNvGrpSpPr/>
        <p:nvPr/>
      </p:nvGrpSpPr>
      <p:grpSpPr>
        <a:xfrm>
          <a:off x="0" y="0"/>
          <a:ext cx="0" cy="0"/>
          <a:chOff x="0" y="0"/>
          <a:chExt cx="0" cy="0"/>
        </a:xfrm>
      </p:grpSpPr>
      <p:sp>
        <p:nvSpPr>
          <p:cNvPr id="99" name="Google Shape;99;p10"/>
          <p:cNvSpPr txBox="1"/>
          <p:nvPr>
            <p:ph type="title"/>
          </p:nvPr>
        </p:nvSpPr>
        <p:spPr>
          <a:xfrm>
            <a:off x="783800" y="6271950"/>
            <a:ext cx="9955200" cy="3888300"/>
          </a:xfrm>
          <a:prstGeom prst="rect">
            <a:avLst/>
          </a:prstGeom>
          <a:noFill/>
          <a:ln>
            <a:noFill/>
          </a:ln>
        </p:spPr>
        <p:txBody>
          <a:bodyPr anchorCtr="0" anchor="t" bIns="0" lIns="0" spcFirstLastPara="1" rIns="0" wrap="square" tIns="0">
            <a:noAutofit/>
          </a:bodyPr>
          <a:lstStyle>
            <a:lvl1pPr lvl="0" marR="0" rtl="0">
              <a:lnSpc>
                <a:spcPct val="85000"/>
              </a:lnSpc>
              <a:spcBef>
                <a:spcPts val="0"/>
              </a:spcBef>
              <a:spcAft>
                <a:spcPts val="0"/>
              </a:spcAft>
              <a:buClr>
                <a:srgbClr val="0DBB89"/>
              </a:buClr>
              <a:buSzPts val="13950"/>
              <a:buFont typeface="Alata"/>
              <a:buNone/>
              <a:defRPr i="0" sz="13950" u="none" cap="none" strike="noStrike">
                <a:solidFill>
                  <a:srgbClr val="0DBB89"/>
                </a:solidFill>
                <a:latin typeface="Alata"/>
                <a:ea typeface="Alata"/>
                <a:cs typeface="Alata"/>
                <a:sym typeface="Alata"/>
              </a:defRPr>
            </a:lvl1pPr>
            <a:lvl2pPr lvl="1" rtl="0">
              <a:lnSpc>
                <a:spcPct val="85000"/>
              </a:lnSpc>
              <a:spcBef>
                <a:spcPts val="0"/>
              </a:spcBef>
              <a:spcAft>
                <a:spcPts val="0"/>
              </a:spcAft>
              <a:buSzPts val="1400"/>
              <a:buNone/>
              <a:defRPr sz="1800"/>
            </a:lvl2pPr>
            <a:lvl3pPr lvl="2" rtl="0">
              <a:lnSpc>
                <a:spcPct val="85000"/>
              </a:lnSpc>
              <a:spcBef>
                <a:spcPts val="0"/>
              </a:spcBef>
              <a:spcAft>
                <a:spcPts val="0"/>
              </a:spcAft>
              <a:buSzPts val="1400"/>
              <a:buNone/>
              <a:defRPr sz="1800"/>
            </a:lvl3pPr>
            <a:lvl4pPr lvl="3" rtl="0">
              <a:lnSpc>
                <a:spcPct val="85000"/>
              </a:lnSpc>
              <a:spcBef>
                <a:spcPts val="0"/>
              </a:spcBef>
              <a:spcAft>
                <a:spcPts val="0"/>
              </a:spcAft>
              <a:buSzPts val="1400"/>
              <a:buNone/>
              <a:defRPr sz="1800"/>
            </a:lvl4pPr>
            <a:lvl5pPr lvl="4" rtl="0">
              <a:lnSpc>
                <a:spcPct val="85000"/>
              </a:lnSpc>
              <a:spcBef>
                <a:spcPts val="0"/>
              </a:spcBef>
              <a:spcAft>
                <a:spcPts val="0"/>
              </a:spcAft>
              <a:buSzPts val="1400"/>
              <a:buNone/>
              <a:defRPr sz="1800"/>
            </a:lvl5pPr>
            <a:lvl6pPr lvl="5" rtl="0">
              <a:lnSpc>
                <a:spcPct val="85000"/>
              </a:lnSpc>
              <a:spcBef>
                <a:spcPts val="0"/>
              </a:spcBef>
              <a:spcAft>
                <a:spcPts val="0"/>
              </a:spcAft>
              <a:buSzPts val="1400"/>
              <a:buNone/>
              <a:defRPr sz="1800"/>
            </a:lvl6pPr>
            <a:lvl7pPr lvl="6" rtl="0">
              <a:lnSpc>
                <a:spcPct val="85000"/>
              </a:lnSpc>
              <a:spcBef>
                <a:spcPts val="0"/>
              </a:spcBef>
              <a:spcAft>
                <a:spcPts val="0"/>
              </a:spcAft>
              <a:buSzPts val="1400"/>
              <a:buNone/>
              <a:defRPr sz="1800"/>
            </a:lvl7pPr>
            <a:lvl8pPr lvl="7" rtl="0">
              <a:lnSpc>
                <a:spcPct val="85000"/>
              </a:lnSpc>
              <a:spcBef>
                <a:spcPts val="0"/>
              </a:spcBef>
              <a:spcAft>
                <a:spcPts val="0"/>
              </a:spcAft>
              <a:buSzPts val="1400"/>
              <a:buNone/>
              <a:defRPr sz="1800"/>
            </a:lvl8pPr>
            <a:lvl9pPr lvl="8" rtl="0">
              <a:lnSpc>
                <a:spcPct val="85000"/>
              </a:lnSpc>
              <a:spcBef>
                <a:spcPts val="0"/>
              </a:spcBef>
              <a:spcAft>
                <a:spcPts val="0"/>
              </a:spcAft>
              <a:buSzPts val="1400"/>
              <a:buNone/>
              <a:defRPr sz="1800"/>
            </a:lvl9pPr>
          </a:lstStyle>
          <a:p/>
        </p:txBody>
      </p:sp>
      <p:sp>
        <p:nvSpPr>
          <p:cNvPr id="100" name="Google Shape;100;p10"/>
          <p:cNvSpPr/>
          <p:nvPr/>
        </p:nvSpPr>
        <p:spPr>
          <a:xfrm>
            <a:off x="50" y="0"/>
            <a:ext cx="18289528" cy="502709"/>
          </a:xfrm>
          <a:custGeom>
            <a:rect b="b" l="l" r="r" t="t"/>
            <a:pathLst>
              <a:path extrusionOk="0" h="132379" w="5957501">
                <a:moveTo>
                  <a:pt x="0" y="0"/>
                </a:moveTo>
                <a:lnTo>
                  <a:pt x="5957501" y="0"/>
                </a:lnTo>
                <a:lnTo>
                  <a:pt x="5957501" y="132379"/>
                </a:lnTo>
                <a:lnTo>
                  <a:pt x="0" y="132379"/>
                </a:lnTo>
                <a:close/>
              </a:path>
            </a:pathLst>
          </a:custGeom>
          <a:solidFill>
            <a:srgbClr val="0DBB89"/>
          </a:solidFill>
          <a:ln>
            <a:noFill/>
          </a:ln>
        </p:spPr>
      </p:sp>
      <p:pic>
        <p:nvPicPr>
          <p:cNvPr id="101" name="Google Shape;101;p10"/>
          <p:cNvPicPr preferRelativeResize="0"/>
          <p:nvPr/>
        </p:nvPicPr>
        <p:blipFill rotWithShape="1">
          <a:blip r:embed="rId2">
            <a:alphaModFix/>
          </a:blip>
          <a:srcRect b="25939" l="0" r="0" t="30727"/>
          <a:stretch/>
        </p:blipFill>
        <p:spPr>
          <a:xfrm>
            <a:off x="0" y="502626"/>
            <a:ext cx="18288003" cy="5283241"/>
          </a:xfrm>
          <a:prstGeom prst="rect">
            <a:avLst/>
          </a:prstGeom>
          <a:noFill/>
          <a:ln>
            <a:noFill/>
          </a:ln>
        </p:spPr>
      </p:pic>
      <p:grpSp>
        <p:nvGrpSpPr>
          <p:cNvPr id="102" name="Google Shape;102;p10"/>
          <p:cNvGrpSpPr/>
          <p:nvPr/>
        </p:nvGrpSpPr>
        <p:grpSpPr>
          <a:xfrm>
            <a:off x="17487969" y="6483550"/>
            <a:ext cx="111626" cy="2980194"/>
            <a:chOff x="0" y="-47625"/>
            <a:chExt cx="29400" cy="784902"/>
          </a:xfrm>
        </p:grpSpPr>
        <p:sp>
          <p:nvSpPr>
            <p:cNvPr id="103" name="Google Shape;103;p10"/>
            <p:cNvSpPr/>
            <p:nvPr/>
          </p:nvSpPr>
          <p:spPr>
            <a:xfrm>
              <a:off x="0" y="0"/>
              <a:ext cx="29362" cy="737277"/>
            </a:xfrm>
            <a:custGeom>
              <a:rect b="b" l="l" r="r" t="t"/>
              <a:pathLst>
                <a:path extrusionOk="0" h="737277" w="29362">
                  <a:moveTo>
                    <a:pt x="0" y="0"/>
                  </a:moveTo>
                  <a:lnTo>
                    <a:pt x="29362" y="0"/>
                  </a:lnTo>
                  <a:lnTo>
                    <a:pt x="29362" y="737277"/>
                  </a:lnTo>
                  <a:lnTo>
                    <a:pt x="0" y="737277"/>
                  </a:lnTo>
                  <a:close/>
                </a:path>
              </a:pathLst>
            </a:custGeom>
            <a:solidFill>
              <a:srgbClr val="0DBB89"/>
            </a:solidFill>
            <a:ln>
              <a:noFill/>
            </a:ln>
          </p:spPr>
        </p:sp>
        <p:sp>
          <p:nvSpPr>
            <p:cNvPr id="104" name="Google Shape;104;p10"/>
            <p:cNvSpPr txBox="1"/>
            <p:nvPr/>
          </p:nvSpPr>
          <p:spPr>
            <a:xfrm>
              <a:off x="0" y="-47625"/>
              <a:ext cx="29400" cy="7848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0"/>
          <p:cNvSpPr/>
          <p:nvPr>
            <p:ph idx="2" type="pic"/>
          </p:nvPr>
        </p:nvSpPr>
        <p:spPr>
          <a:xfrm>
            <a:off x="100" y="502525"/>
            <a:ext cx="18288000" cy="5283300"/>
          </a:xfrm>
          <a:prstGeom prst="rect">
            <a:avLst/>
          </a:prstGeom>
          <a:noFill/>
          <a:ln>
            <a:noFill/>
          </a:ln>
        </p:spPr>
      </p:sp>
      <p:sp>
        <p:nvSpPr>
          <p:cNvPr id="106" name="Google Shape;106;p10"/>
          <p:cNvSpPr txBox="1"/>
          <p:nvPr>
            <p:ph idx="1" type="body"/>
          </p:nvPr>
        </p:nvSpPr>
        <p:spPr>
          <a:xfrm>
            <a:off x="10907053" y="6869800"/>
            <a:ext cx="6315300" cy="2207700"/>
          </a:xfrm>
          <a:prstGeom prst="rect">
            <a:avLst/>
          </a:prstGeom>
          <a:noFill/>
          <a:ln>
            <a:noFill/>
          </a:ln>
        </p:spPr>
        <p:txBody>
          <a:bodyPr anchorCtr="0" anchor="ctr" bIns="0" lIns="0" spcFirstLastPara="1" rIns="0" wrap="square" tIns="0">
            <a:noAutofit/>
          </a:bodyPr>
          <a:lstStyle>
            <a:lvl1pPr indent="-368300" lvl="0" marL="4572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1pPr>
            <a:lvl2pPr indent="-368300" lvl="1" marL="9144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2pPr>
            <a:lvl3pPr indent="-368300" lvl="2" marL="13716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3pPr>
            <a:lvl4pPr indent="-368300" lvl="3" marL="18288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4pPr>
            <a:lvl5pPr indent="-368300" lvl="4" marL="22860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5pPr>
            <a:lvl6pPr indent="-368300" lvl="5" marL="27432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6pPr>
            <a:lvl7pPr indent="-368300" lvl="6" marL="32004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7pPr>
            <a:lvl8pPr indent="-368300" lvl="7" marL="36576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8pPr>
            <a:lvl9pPr indent="-368300" lvl="8" marL="4114800" marR="0" rtl="0" algn="r">
              <a:lnSpc>
                <a:spcPct val="80000"/>
              </a:lnSpc>
              <a:spcBef>
                <a:spcPts val="640"/>
              </a:spcBef>
              <a:spcAft>
                <a:spcPts val="0"/>
              </a:spcAft>
              <a:buSzPts val="2200"/>
              <a:buFont typeface="Lato"/>
              <a:buChar char="•"/>
              <a:defRPr i="0" u="none" cap="none" strike="noStrike">
                <a:latin typeface="Lato"/>
                <a:ea typeface="Lato"/>
                <a:cs typeface="Lato"/>
                <a:sym typeface="La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5300" y="1824800"/>
            <a:ext cx="17304000" cy="1143000"/>
          </a:xfrm>
          <a:prstGeom prst="rect">
            <a:avLst/>
          </a:prstGeom>
          <a:noFill/>
          <a:ln>
            <a:noFill/>
          </a:ln>
        </p:spPr>
        <p:txBody>
          <a:bodyPr anchorCtr="0" anchor="t" bIns="0" lIns="0" spcFirstLastPara="1" rIns="0" wrap="square" tIns="0">
            <a:noAutofit/>
          </a:bodyPr>
          <a:lstStyle>
            <a:lvl1pPr lvl="0" marR="0" rtl="0">
              <a:spcBef>
                <a:spcPts val="0"/>
              </a:spcBef>
              <a:spcAft>
                <a:spcPts val="0"/>
              </a:spcAft>
              <a:buClr>
                <a:srgbClr val="0DBB89"/>
              </a:buClr>
              <a:buSzPts val="10000"/>
              <a:buFont typeface="Alata"/>
              <a:buNone/>
              <a:defRPr i="0" sz="10000" u="none" cap="none" strike="noStrike">
                <a:solidFill>
                  <a:srgbClr val="0DBB89"/>
                </a:solidFill>
                <a:latin typeface="Alata"/>
                <a:ea typeface="Alata"/>
                <a:cs typeface="Alata"/>
                <a:sym typeface="Alat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5300" y="3822700"/>
            <a:ext cx="6117000" cy="3797400"/>
          </a:xfrm>
          <a:prstGeom prst="rect">
            <a:avLst/>
          </a:prstGeom>
          <a:noFill/>
          <a:ln>
            <a:noFill/>
          </a:ln>
        </p:spPr>
        <p:txBody>
          <a:bodyPr anchorCtr="0" anchor="t" bIns="0" lIns="0" spcFirstLastPara="1" rIns="0" wrap="square" tIns="0">
            <a:noAutofit/>
          </a:bodyPr>
          <a:lstStyle>
            <a:lvl1pPr indent="-368300" lvl="0" marL="457200" marR="0" rtl="0" algn="l">
              <a:spcBef>
                <a:spcPts val="64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1pPr>
            <a:lvl2pPr indent="-368300" lvl="1" marL="914400" marR="0" rtl="0" algn="l">
              <a:spcBef>
                <a:spcPts val="56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2pPr>
            <a:lvl3pPr indent="-368300" lvl="2" marL="1371600" marR="0" rtl="0" algn="l">
              <a:spcBef>
                <a:spcPts val="48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3pPr>
            <a:lvl4pPr indent="-368300" lvl="3" marL="1828800" marR="0" rtl="0" algn="l">
              <a:spcBef>
                <a:spcPts val="40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4pPr>
            <a:lvl5pPr indent="-368300" lvl="4" marL="2286000" marR="0" rtl="0" algn="l">
              <a:spcBef>
                <a:spcPts val="40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5pPr>
            <a:lvl6pPr indent="-368300" lvl="5" marL="2743200" marR="0" rtl="0" algn="l">
              <a:spcBef>
                <a:spcPts val="40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6pPr>
            <a:lvl7pPr indent="-368300" lvl="6" marL="3200400" marR="0" rtl="0" algn="l">
              <a:spcBef>
                <a:spcPts val="40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7pPr>
            <a:lvl8pPr indent="-368300" lvl="7" marL="3657600" marR="0" rtl="0" algn="l">
              <a:spcBef>
                <a:spcPts val="40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8pPr>
            <a:lvl9pPr indent="-368300" lvl="8" marL="4114800" marR="0" rtl="0" algn="l">
              <a:spcBef>
                <a:spcPts val="400"/>
              </a:spcBef>
              <a:spcAft>
                <a:spcPts val="0"/>
              </a:spcAft>
              <a:buClr>
                <a:schemeClr val="dk1"/>
              </a:buClr>
              <a:buSzPts val="2200"/>
              <a:buFont typeface="Lato"/>
              <a:buChar char="•"/>
              <a:defRPr i="0" sz="2200" u="none" cap="none" strike="noStrike">
                <a:solidFill>
                  <a:schemeClr val="dk1"/>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5.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8.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30.png"/><Relationship Id="rId6"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png"/><Relationship Id="rId13" Type="http://schemas.openxmlformats.org/officeDocument/2006/relationships/image" Target="../media/image19.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46.png"/><Relationship Id="rId9" Type="http://schemas.openxmlformats.org/officeDocument/2006/relationships/image" Target="../media/image33.png"/><Relationship Id="rId15" Type="http://schemas.openxmlformats.org/officeDocument/2006/relationships/image" Target="../media/image18.png"/><Relationship Id="rId14" Type="http://schemas.openxmlformats.org/officeDocument/2006/relationships/image" Target="../media/image17.png"/><Relationship Id="rId16" Type="http://schemas.openxmlformats.org/officeDocument/2006/relationships/image" Target="../media/image20.png"/><Relationship Id="rId5" Type="http://schemas.openxmlformats.org/officeDocument/2006/relationships/image" Target="../media/image37.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7.png"/><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34.jp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BB89"/>
        </a:solidFill>
      </p:bgPr>
    </p:bg>
    <p:spTree>
      <p:nvGrpSpPr>
        <p:cNvPr id="336" name="Shape 336"/>
        <p:cNvGrpSpPr/>
        <p:nvPr/>
      </p:nvGrpSpPr>
      <p:grpSpPr>
        <a:xfrm>
          <a:off x="0" y="0"/>
          <a:ext cx="0" cy="0"/>
          <a:chOff x="0" y="0"/>
          <a:chExt cx="0" cy="0"/>
        </a:xfrm>
      </p:grpSpPr>
      <p:sp>
        <p:nvSpPr>
          <p:cNvPr id="337" name="Google Shape;337;p22"/>
          <p:cNvSpPr/>
          <p:nvPr/>
        </p:nvSpPr>
        <p:spPr>
          <a:xfrm>
            <a:off x="14421184" y="0"/>
            <a:ext cx="3866816" cy="3866816"/>
          </a:xfrm>
          <a:custGeom>
            <a:rect b="b" l="l" r="r" t="t"/>
            <a:pathLst>
              <a:path extrusionOk="0" h="3866816" w="3866816">
                <a:moveTo>
                  <a:pt x="0" y="0"/>
                </a:moveTo>
                <a:lnTo>
                  <a:pt x="3866816" y="0"/>
                </a:lnTo>
                <a:lnTo>
                  <a:pt x="3866816" y="3866816"/>
                </a:lnTo>
                <a:lnTo>
                  <a:pt x="0" y="3866816"/>
                </a:lnTo>
                <a:lnTo>
                  <a:pt x="0" y="0"/>
                </a:lnTo>
                <a:close/>
              </a:path>
            </a:pathLst>
          </a:custGeom>
          <a:blipFill rotWithShape="1">
            <a:blip r:embed="rId3">
              <a:alphaModFix/>
            </a:blip>
            <a:stretch>
              <a:fillRect b="0" l="0" r="0" t="0"/>
            </a:stretch>
          </a:blipFill>
          <a:ln>
            <a:noFill/>
          </a:ln>
        </p:spPr>
      </p:sp>
      <p:sp>
        <p:nvSpPr>
          <p:cNvPr id="338" name="Google Shape;338;p22"/>
          <p:cNvSpPr txBox="1"/>
          <p:nvPr/>
        </p:nvSpPr>
        <p:spPr>
          <a:xfrm>
            <a:off x="1028700" y="1209675"/>
            <a:ext cx="13550700" cy="6309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5183" u="none" cap="none" strike="noStrike">
                <a:solidFill>
                  <a:srgbClr val="FFFFFF"/>
                </a:solidFill>
                <a:latin typeface="Alata"/>
                <a:ea typeface="Alata"/>
                <a:cs typeface="Alata"/>
                <a:sym typeface="Alata"/>
              </a:rPr>
              <a:t>COMPANY ONBOARDING PLAN</a:t>
            </a:r>
            <a:endParaRPr/>
          </a:p>
        </p:txBody>
      </p:sp>
      <p:grpSp>
        <p:nvGrpSpPr>
          <p:cNvPr id="339" name="Google Shape;339;p22"/>
          <p:cNvGrpSpPr/>
          <p:nvPr/>
        </p:nvGrpSpPr>
        <p:grpSpPr>
          <a:xfrm>
            <a:off x="6749747" y="7727728"/>
            <a:ext cx="12043042" cy="843591"/>
            <a:chOff x="0" y="-47625"/>
            <a:chExt cx="3171809" cy="222179"/>
          </a:xfrm>
        </p:grpSpPr>
        <p:sp>
          <p:nvSpPr>
            <p:cNvPr id="340" name="Google Shape;340;p22"/>
            <p:cNvSpPr/>
            <p:nvPr/>
          </p:nvSpPr>
          <p:spPr>
            <a:xfrm>
              <a:off x="0" y="0"/>
              <a:ext cx="3171809" cy="174554"/>
            </a:xfrm>
            <a:custGeom>
              <a:rect b="b" l="l" r="r" t="t"/>
              <a:pathLst>
                <a:path extrusionOk="0" h="174554" w="3171809">
                  <a:moveTo>
                    <a:pt x="0" y="0"/>
                  </a:moveTo>
                  <a:lnTo>
                    <a:pt x="3171809" y="0"/>
                  </a:lnTo>
                  <a:lnTo>
                    <a:pt x="3171809" y="174554"/>
                  </a:lnTo>
                  <a:lnTo>
                    <a:pt x="0" y="174554"/>
                  </a:lnTo>
                  <a:close/>
                </a:path>
              </a:pathLst>
            </a:custGeom>
            <a:solidFill>
              <a:srgbClr val="FFFFFF"/>
            </a:solidFill>
            <a:ln>
              <a:noFill/>
            </a:ln>
          </p:spPr>
        </p:sp>
        <p:sp>
          <p:nvSpPr>
            <p:cNvPr id="341" name="Google Shape;341;p22"/>
            <p:cNvSpPr txBox="1"/>
            <p:nvPr/>
          </p:nvSpPr>
          <p:spPr>
            <a:xfrm>
              <a:off x="0" y="-47625"/>
              <a:ext cx="3171809" cy="22217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2"/>
          <p:cNvGrpSpPr/>
          <p:nvPr/>
        </p:nvGrpSpPr>
        <p:grpSpPr>
          <a:xfrm>
            <a:off x="-1498682" y="8788318"/>
            <a:ext cx="2997364" cy="2997364"/>
            <a:chOff x="0" y="0"/>
            <a:chExt cx="812800" cy="812800"/>
          </a:xfrm>
        </p:grpSpPr>
        <p:sp>
          <p:nvSpPr>
            <p:cNvPr id="343" name="Google Shape;34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22"/>
          <p:cNvGrpSpPr/>
          <p:nvPr/>
        </p:nvGrpSpPr>
        <p:grpSpPr>
          <a:xfrm>
            <a:off x="16951729" y="3828716"/>
            <a:ext cx="3073568" cy="3073568"/>
            <a:chOff x="0" y="0"/>
            <a:chExt cx="812800" cy="812800"/>
          </a:xfrm>
        </p:grpSpPr>
        <p:sp>
          <p:nvSpPr>
            <p:cNvPr id="346" name="Google Shape;346;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333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8" name="Google Shape;348;p22"/>
          <p:cNvGrpSpPr/>
          <p:nvPr/>
        </p:nvGrpSpPr>
        <p:grpSpPr>
          <a:xfrm>
            <a:off x="-1536784" y="-1536784"/>
            <a:ext cx="3073568" cy="3073568"/>
            <a:chOff x="0" y="0"/>
            <a:chExt cx="812800" cy="812800"/>
          </a:xfrm>
        </p:grpSpPr>
        <p:sp>
          <p:nvSpPr>
            <p:cNvPr id="349" name="Google Shape;349;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3335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1" name="Google Shape;351;p22"/>
          <p:cNvSpPr txBox="1"/>
          <p:nvPr/>
        </p:nvSpPr>
        <p:spPr>
          <a:xfrm>
            <a:off x="7131073" y="7983907"/>
            <a:ext cx="10576200" cy="488700"/>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b="1" i="0" lang="en-US" sz="3174" u="none" cap="none" strike="noStrike">
                <a:solidFill>
                  <a:srgbClr val="0DBB89"/>
                </a:solidFill>
                <a:latin typeface="Lato"/>
                <a:ea typeface="Lato"/>
                <a:cs typeface="Lato"/>
                <a:sym typeface="Lato"/>
              </a:rPr>
              <a:t>A guide to help you navigate your first few weeks at work</a:t>
            </a:r>
            <a:endParaRPr/>
          </a:p>
        </p:txBody>
      </p:sp>
      <p:sp>
        <p:nvSpPr>
          <p:cNvPr id="352" name="Google Shape;352;p22"/>
          <p:cNvSpPr txBox="1"/>
          <p:nvPr/>
        </p:nvSpPr>
        <p:spPr>
          <a:xfrm>
            <a:off x="1028700" y="7668815"/>
            <a:ext cx="5232000" cy="981600"/>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0" i="0" lang="en-US" sz="6377" u="none" cap="none" strike="noStrike">
                <a:solidFill>
                  <a:srgbClr val="FFFFFF"/>
                </a:solidFill>
                <a:latin typeface="Lato"/>
                <a:ea typeface="Lato"/>
                <a:cs typeface="Lato"/>
                <a:sym typeface="Lato"/>
              </a:rPr>
              <a:t>for New Hires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1"/>
          <p:cNvSpPr/>
          <p:nvPr/>
        </p:nvSpPr>
        <p:spPr>
          <a:xfrm>
            <a:off x="522750" y="7678288"/>
            <a:ext cx="17242500" cy="2002200"/>
          </a:xfrm>
          <a:prstGeom prst="roundRect">
            <a:avLst>
              <a:gd fmla="val 23776" name="adj"/>
            </a:avLst>
          </a:prstGeom>
          <a:noFill/>
          <a:ln cap="flat" cmpd="sng" w="76200">
            <a:solidFill>
              <a:srgbClr val="0DBB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3" name="Google Shape;493;p31"/>
          <p:cNvSpPr/>
          <p:nvPr/>
        </p:nvSpPr>
        <p:spPr>
          <a:xfrm>
            <a:off x="650650" y="7812313"/>
            <a:ext cx="16986600" cy="1734000"/>
          </a:xfrm>
          <a:prstGeom prst="roundRect">
            <a:avLst>
              <a:gd fmla="val 25213" name="adj"/>
            </a:avLst>
          </a:prstGeom>
          <a:solidFill>
            <a:srgbClr val="0DBB8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4" name="Google Shape;494;p31"/>
          <p:cNvSpPr/>
          <p:nvPr/>
        </p:nvSpPr>
        <p:spPr>
          <a:xfrm>
            <a:off x="522750" y="5267888"/>
            <a:ext cx="17242500" cy="2002200"/>
          </a:xfrm>
          <a:prstGeom prst="roundRect">
            <a:avLst>
              <a:gd fmla="val 23776" name="adj"/>
            </a:avLst>
          </a:prstGeom>
          <a:noFill/>
          <a:ln cap="flat" cmpd="sng" w="76200">
            <a:solidFill>
              <a:srgbClr val="0DBB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5" name="Google Shape;495;p31"/>
          <p:cNvSpPr/>
          <p:nvPr/>
        </p:nvSpPr>
        <p:spPr>
          <a:xfrm>
            <a:off x="650650" y="5401913"/>
            <a:ext cx="16986600" cy="1734000"/>
          </a:xfrm>
          <a:prstGeom prst="roundRect">
            <a:avLst>
              <a:gd fmla="val 25213" name="adj"/>
            </a:avLst>
          </a:prstGeom>
          <a:solidFill>
            <a:srgbClr val="0DBB8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6" name="Google Shape;496;p31"/>
          <p:cNvSpPr/>
          <p:nvPr/>
        </p:nvSpPr>
        <p:spPr>
          <a:xfrm>
            <a:off x="522750" y="2857500"/>
            <a:ext cx="17242500" cy="2002200"/>
          </a:xfrm>
          <a:prstGeom prst="roundRect">
            <a:avLst>
              <a:gd fmla="val 23776" name="adj"/>
            </a:avLst>
          </a:prstGeom>
          <a:noFill/>
          <a:ln cap="flat" cmpd="sng" w="76200">
            <a:solidFill>
              <a:srgbClr val="0DBB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97" name="Google Shape;497;p31"/>
          <p:cNvSpPr/>
          <p:nvPr/>
        </p:nvSpPr>
        <p:spPr>
          <a:xfrm>
            <a:off x="650650" y="2991525"/>
            <a:ext cx="16986600" cy="1734000"/>
          </a:xfrm>
          <a:prstGeom prst="roundRect">
            <a:avLst>
              <a:gd fmla="val 25213" name="adj"/>
            </a:avLst>
          </a:prstGeom>
          <a:solidFill>
            <a:srgbClr val="0DBB8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498" name="Google Shape;498;p31"/>
          <p:cNvCxnSpPr/>
          <p:nvPr/>
        </p:nvCxnSpPr>
        <p:spPr>
          <a:xfrm>
            <a:off x="10076689" y="3266647"/>
            <a:ext cx="0" cy="1242268"/>
          </a:xfrm>
          <a:prstGeom prst="straightConnector1">
            <a:avLst/>
          </a:prstGeom>
          <a:noFill/>
          <a:ln cap="rnd" cmpd="sng" w="9525">
            <a:solidFill>
              <a:srgbClr val="0DBB89"/>
            </a:solidFill>
            <a:prstDash val="solid"/>
            <a:round/>
            <a:headEnd len="sm" w="sm" type="none"/>
            <a:tailEnd len="sm" w="sm" type="none"/>
          </a:ln>
        </p:spPr>
      </p:cxnSp>
      <p:cxnSp>
        <p:nvCxnSpPr>
          <p:cNvPr id="499" name="Google Shape;499;p31"/>
          <p:cNvCxnSpPr/>
          <p:nvPr/>
        </p:nvCxnSpPr>
        <p:spPr>
          <a:xfrm>
            <a:off x="13579507" y="3266647"/>
            <a:ext cx="0" cy="1242268"/>
          </a:xfrm>
          <a:prstGeom prst="straightConnector1">
            <a:avLst/>
          </a:prstGeom>
          <a:noFill/>
          <a:ln cap="rnd" cmpd="sng" w="9525">
            <a:solidFill>
              <a:srgbClr val="0DBB89"/>
            </a:solidFill>
            <a:prstDash val="solid"/>
            <a:round/>
            <a:headEnd len="sm" w="sm" type="none"/>
            <a:tailEnd len="sm" w="sm" type="none"/>
          </a:ln>
        </p:spPr>
      </p:cxnSp>
      <p:sp>
        <p:nvSpPr>
          <p:cNvPr id="500" name="Google Shape;500;p31"/>
          <p:cNvSpPr txBox="1"/>
          <p:nvPr/>
        </p:nvSpPr>
        <p:spPr>
          <a:xfrm>
            <a:off x="2062611" y="615778"/>
            <a:ext cx="14162700" cy="1584600"/>
          </a:xfrm>
          <a:prstGeom prst="rect">
            <a:avLst/>
          </a:prstGeom>
          <a:noFill/>
          <a:ln>
            <a:noFill/>
          </a:ln>
        </p:spPr>
        <p:txBody>
          <a:bodyPr anchorCtr="0" anchor="t" bIns="0" lIns="0" spcFirstLastPara="1" rIns="0" wrap="square" tIns="0">
            <a:spAutoFit/>
          </a:bodyPr>
          <a:lstStyle/>
          <a:p>
            <a:pPr indent="0" lvl="0" marL="0" marR="0" rtl="0" algn="ctr">
              <a:lnSpc>
                <a:spcPct val="107994"/>
              </a:lnSpc>
              <a:spcBef>
                <a:spcPts val="0"/>
              </a:spcBef>
              <a:spcAft>
                <a:spcPts val="0"/>
              </a:spcAft>
              <a:buNone/>
            </a:pPr>
            <a:r>
              <a:rPr b="0" i="0" lang="en-US" sz="10294" u="none" cap="none" strike="noStrike">
                <a:solidFill>
                  <a:srgbClr val="0DBB89"/>
                </a:solidFill>
                <a:latin typeface="Alata"/>
                <a:ea typeface="Alata"/>
                <a:cs typeface="Alata"/>
                <a:sym typeface="Alata"/>
              </a:rPr>
              <a:t>MEET THE GROUPS</a:t>
            </a:r>
            <a:endParaRPr/>
          </a:p>
        </p:txBody>
      </p:sp>
      <p:sp>
        <p:nvSpPr>
          <p:cNvPr id="501" name="Google Shape;501;p31"/>
          <p:cNvSpPr txBox="1"/>
          <p:nvPr/>
        </p:nvSpPr>
        <p:spPr>
          <a:xfrm>
            <a:off x="6903071" y="3661086"/>
            <a:ext cx="2480488"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Engineering</a:t>
            </a:r>
            <a:endParaRPr/>
          </a:p>
        </p:txBody>
      </p:sp>
      <p:sp>
        <p:nvSpPr>
          <p:cNvPr id="502" name="Google Shape;502;p31"/>
          <p:cNvSpPr txBox="1"/>
          <p:nvPr/>
        </p:nvSpPr>
        <p:spPr>
          <a:xfrm>
            <a:off x="6903071" y="6065648"/>
            <a:ext cx="2480488"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Recruitment</a:t>
            </a:r>
            <a:endParaRPr/>
          </a:p>
        </p:txBody>
      </p:sp>
      <p:sp>
        <p:nvSpPr>
          <p:cNvPr id="503" name="Google Shape;503;p31"/>
          <p:cNvSpPr txBox="1"/>
          <p:nvPr/>
        </p:nvSpPr>
        <p:spPr>
          <a:xfrm>
            <a:off x="6903071" y="8506926"/>
            <a:ext cx="24804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Voice</a:t>
            </a:r>
            <a:endParaRPr/>
          </a:p>
        </p:txBody>
      </p:sp>
      <p:sp>
        <p:nvSpPr>
          <p:cNvPr id="504" name="Google Shape;504;p31"/>
          <p:cNvSpPr txBox="1"/>
          <p:nvPr/>
        </p:nvSpPr>
        <p:spPr>
          <a:xfrm>
            <a:off x="10567227" y="3661086"/>
            <a:ext cx="2480488"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Design</a:t>
            </a:r>
            <a:endParaRPr/>
          </a:p>
        </p:txBody>
      </p:sp>
      <p:sp>
        <p:nvSpPr>
          <p:cNvPr id="505" name="Google Shape;505;p31"/>
          <p:cNvSpPr txBox="1"/>
          <p:nvPr/>
        </p:nvSpPr>
        <p:spPr>
          <a:xfrm>
            <a:off x="10567227" y="6065648"/>
            <a:ext cx="2480488"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Training</a:t>
            </a:r>
            <a:endParaRPr/>
          </a:p>
        </p:txBody>
      </p:sp>
      <p:sp>
        <p:nvSpPr>
          <p:cNvPr id="506" name="Google Shape;506;p31"/>
          <p:cNvSpPr txBox="1"/>
          <p:nvPr/>
        </p:nvSpPr>
        <p:spPr>
          <a:xfrm>
            <a:off x="10567227" y="8506926"/>
            <a:ext cx="24804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Email</a:t>
            </a:r>
            <a:endParaRPr/>
          </a:p>
        </p:txBody>
      </p:sp>
      <p:sp>
        <p:nvSpPr>
          <p:cNvPr id="507" name="Google Shape;507;p31"/>
          <p:cNvSpPr txBox="1"/>
          <p:nvPr/>
        </p:nvSpPr>
        <p:spPr>
          <a:xfrm>
            <a:off x="14279443" y="3661086"/>
            <a:ext cx="2480488"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Content</a:t>
            </a:r>
            <a:endParaRPr/>
          </a:p>
        </p:txBody>
      </p:sp>
      <p:sp>
        <p:nvSpPr>
          <p:cNvPr id="508" name="Google Shape;508;p31"/>
          <p:cNvSpPr txBox="1"/>
          <p:nvPr/>
        </p:nvSpPr>
        <p:spPr>
          <a:xfrm>
            <a:off x="14279443" y="6065648"/>
            <a:ext cx="2480488" cy="4057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Development</a:t>
            </a:r>
            <a:endParaRPr/>
          </a:p>
        </p:txBody>
      </p:sp>
      <p:sp>
        <p:nvSpPr>
          <p:cNvPr id="509" name="Google Shape;509;p31"/>
          <p:cNvSpPr txBox="1"/>
          <p:nvPr/>
        </p:nvSpPr>
        <p:spPr>
          <a:xfrm>
            <a:off x="14279443" y="8506926"/>
            <a:ext cx="2480400" cy="36930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14110F"/>
                </a:solidFill>
                <a:latin typeface="Lato"/>
                <a:ea typeface="Lato"/>
                <a:cs typeface="Lato"/>
                <a:sym typeface="Lato"/>
              </a:rPr>
              <a:t>Help Desk</a:t>
            </a:r>
            <a:endParaRPr/>
          </a:p>
        </p:txBody>
      </p:sp>
      <p:sp>
        <p:nvSpPr>
          <p:cNvPr id="510" name="Google Shape;510;p31"/>
          <p:cNvSpPr txBox="1"/>
          <p:nvPr/>
        </p:nvSpPr>
        <p:spPr>
          <a:xfrm>
            <a:off x="1716839" y="3661086"/>
            <a:ext cx="4133770"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Lato"/>
                <a:ea typeface="Lato"/>
                <a:cs typeface="Lato"/>
                <a:sym typeface="Lato"/>
              </a:rPr>
              <a:t>Product Group</a:t>
            </a:r>
            <a:endParaRPr/>
          </a:p>
        </p:txBody>
      </p:sp>
      <p:sp>
        <p:nvSpPr>
          <p:cNvPr id="511" name="Google Shape;511;p31"/>
          <p:cNvSpPr txBox="1"/>
          <p:nvPr/>
        </p:nvSpPr>
        <p:spPr>
          <a:xfrm>
            <a:off x="1716839" y="6065648"/>
            <a:ext cx="4133770" cy="40576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Lato"/>
                <a:ea typeface="Lato"/>
                <a:cs typeface="Lato"/>
                <a:sym typeface="Lato"/>
              </a:rPr>
              <a:t>Human Resources Group</a:t>
            </a:r>
            <a:endParaRPr/>
          </a:p>
        </p:txBody>
      </p:sp>
      <p:sp>
        <p:nvSpPr>
          <p:cNvPr id="512" name="Google Shape;512;p31"/>
          <p:cNvSpPr txBox="1"/>
          <p:nvPr/>
        </p:nvSpPr>
        <p:spPr>
          <a:xfrm>
            <a:off x="1716839" y="8506926"/>
            <a:ext cx="4133700" cy="3693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1" i="0" lang="en-US" sz="2400" u="none" cap="none" strike="noStrike">
                <a:solidFill>
                  <a:srgbClr val="FFFFFF"/>
                </a:solidFill>
                <a:latin typeface="Lato"/>
                <a:ea typeface="Lato"/>
                <a:cs typeface="Lato"/>
                <a:sym typeface="Lato"/>
              </a:rPr>
              <a:t>Customer Support Group</a:t>
            </a:r>
            <a:endParaRPr/>
          </a:p>
        </p:txBody>
      </p:sp>
      <p:cxnSp>
        <p:nvCxnSpPr>
          <p:cNvPr id="513" name="Google Shape;513;p31"/>
          <p:cNvCxnSpPr/>
          <p:nvPr/>
        </p:nvCxnSpPr>
        <p:spPr>
          <a:xfrm rot="10800000">
            <a:off x="6195654" y="3083257"/>
            <a:ext cx="0" cy="1596619"/>
          </a:xfrm>
          <a:prstGeom prst="straightConnector1">
            <a:avLst/>
          </a:prstGeom>
          <a:noFill/>
          <a:ln cap="flat" cmpd="sng" w="38100">
            <a:solidFill>
              <a:srgbClr val="FFFFFF"/>
            </a:solidFill>
            <a:prstDash val="solid"/>
            <a:round/>
            <a:headEnd len="sm" w="sm" type="none"/>
            <a:tailEnd len="sm" w="sm" type="none"/>
          </a:ln>
        </p:spPr>
      </p:cxnSp>
      <p:cxnSp>
        <p:nvCxnSpPr>
          <p:cNvPr id="514" name="Google Shape;514;p31"/>
          <p:cNvCxnSpPr/>
          <p:nvPr/>
        </p:nvCxnSpPr>
        <p:spPr>
          <a:xfrm rot="10800000">
            <a:off x="9889886" y="3083257"/>
            <a:ext cx="0" cy="1596619"/>
          </a:xfrm>
          <a:prstGeom prst="straightConnector1">
            <a:avLst/>
          </a:prstGeom>
          <a:noFill/>
          <a:ln cap="flat" cmpd="sng" w="38100">
            <a:solidFill>
              <a:srgbClr val="FFFFFF"/>
            </a:solidFill>
            <a:prstDash val="solid"/>
            <a:round/>
            <a:headEnd len="sm" w="sm" type="none"/>
            <a:tailEnd len="sm" w="sm" type="none"/>
          </a:ln>
        </p:spPr>
      </p:cxnSp>
      <p:cxnSp>
        <p:nvCxnSpPr>
          <p:cNvPr id="515" name="Google Shape;515;p31"/>
          <p:cNvCxnSpPr/>
          <p:nvPr/>
        </p:nvCxnSpPr>
        <p:spPr>
          <a:xfrm rot="10800000">
            <a:off x="13584118" y="3083257"/>
            <a:ext cx="0" cy="1596619"/>
          </a:xfrm>
          <a:prstGeom prst="straightConnector1">
            <a:avLst/>
          </a:prstGeom>
          <a:noFill/>
          <a:ln cap="flat" cmpd="sng" w="38100">
            <a:solidFill>
              <a:srgbClr val="FFFFFF"/>
            </a:solidFill>
            <a:prstDash val="solid"/>
            <a:round/>
            <a:headEnd len="sm" w="sm" type="none"/>
            <a:tailEnd len="sm" w="sm" type="none"/>
          </a:ln>
        </p:spPr>
      </p:cxnSp>
      <p:cxnSp>
        <p:nvCxnSpPr>
          <p:cNvPr id="516" name="Google Shape;516;p31"/>
          <p:cNvCxnSpPr/>
          <p:nvPr/>
        </p:nvCxnSpPr>
        <p:spPr>
          <a:xfrm rot="10800000">
            <a:off x="6195654" y="5494034"/>
            <a:ext cx="0" cy="1596619"/>
          </a:xfrm>
          <a:prstGeom prst="straightConnector1">
            <a:avLst/>
          </a:prstGeom>
          <a:noFill/>
          <a:ln cap="flat" cmpd="sng" w="38100">
            <a:solidFill>
              <a:srgbClr val="FFFFFF"/>
            </a:solidFill>
            <a:prstDash val="solid"/>
            <a:round/>
            <a:headEnd len="sm" w="sm" type="none"/>
            <a:tailEnd len="sm" w="sm" type="none"/>
          </a:ln>
        </p:spPr>
      </p:cxnSp>
      <p:cxnSp>
        <p:nvCxnSpPr>
          <p:cNvPr id="517" name="Google Shape;517;p31"/>
          <p:cNvCxnSpPr/>
          <p:nvPr/>
        </p:nvCxnSpPr>
        <p:spPr>
          <a:xfrm rot="10800000">
            <a:off x="9889886" y="5494034"/>
            <a:ext cx="0" cy="1596619"/>
          </a:xfrm>
          <a:prstGeom prst="straightConnector1">
            <a:avLst/>
          </a:prstGeom>
          <a:noFill/>
          <a:ln cap="flat" cmpd="sng" w="38100">
            <a:solidFill>
              <a:srgbClr val="FFFFFF"/>
            </a:solidFill>
            <a:prstDash val="solid"/>
            <a:round/>
            <a:headEnd len="sm" w="sm" type="none"/>
            <a:tailEnd len="sm" w="sm" type="none"/>
          </a:ln>
        </p:spPr>
      </p:cxnSp>
      <p:cxnSp>
        <p:nvCxnSpPr>
          <p:cNvPr id="518" name="Google Shape;518;p31"/>
          <p:cNvCxnSpPr/>
          <p:nvPr/>
        </p:nvCxnSpPr>
        <p:spPr>
          <a:xfrm rot="10800000">
            <a:off x="13584118" y="5494034"/>
            <a:ext cx="0" cy="1596619"/>
          </a:xfrm>
          <a:prstGeom prst="straightConnector1">
            <a:avLst/>
          </a:prstGeom>
          <a:noFill/>
          <a:ln cap="flat" cmpd="sng" w="38100">
            <a:solidFill>
              <a:srgbClr val="FFFFFF"/>
            </a:solidFill>
            <a:prstDash val="solid"/>
            <a:round/>
            <a:headEnd len="sm" w="sm" type="none"/>
            <a:tailEnd len="sm" w="sm" type="none"/>
          </a:ln>
        </p:spPr>
      </p:cxnSp>
      <p:cxnSp>
        <p:nvCxnSpPr>
          <p:cNvPr id="519" name="Google Shape;519;p31"/>
          <p:cNvCxnSpPr/>
          <p:nvPr/>
        </p:nvCxnSpPr>
        <p:spPr>
          <a:xfrm rot="10800000">
            <a:off x="6195654" y="7859112"/>
            <a:ext cx="0" cy="1596619"/>
          </a:xfrm>
          <a:prstGeom prst="straightConnector1">
            <a:avLst/>
          </a:prstGeom>
          <a:noFill/>
          <a:ln cap="flat" cmpd="sng" w="38100">
            <a:solidFill>
              <a:srgbClr val="FFFFFF"/>
            </a:solidFill>
            <a:prstDash val="solid"/>
            <a:round/>
            <a:headEnd len="sm" w="sm" type="none"/>
            <a:tailEnd len="sm" w="sm" type="none"/>
          </a:ln>
        </p:spPr>
      </p:cxnSp>
      <p:cxnSp>
        <p:nvCxnSpPr>
          <p:cNvPr id="520" name="Google Shape;520;p31"/>
          <p:cNvCxnSpPr/>
          <p:nvPr/>
        </p:nvCxnSpPr>
        <p:spPr>
          <a:xfrm rot="10800000">
            <a:off x="9889886" y="7859112"/>
            <a:ext cx="0" cy="1596619"/>
          </a:xfrm>
          <a:prstGeom prst="straightConnector1">
            <a:avLst/>
          </a:prstGeom>
          <a:noFill/>
          <a:ln cap="flat" cmpd="sng" w="38100">
            <a:solidFill>
              <a:srgbClr val="FFFFFF"/>
            </a:solidFill>
            <a:prstDash val="solid"/>
            <a:round/>
            <a:headEnd len="sm" w="sm" type="none"/>
            <a:tailEnd len="sm" w="sm" type="none"/>
          </a:ln>
        </p:spPr>
      </p:cxnSp>
      <p:cxnSp>
        <p:nvCxnSpPr>
          <p:cNvPr id="521" name="Google Shape;521;p31"/>
          <p:cNvCxnSpPr/>
          <p:nvPr/>
        </p:nvCxnSpPr>
        <p:spPr>
          <a:xfrm rot="10800000">
            <a:off x="13584118" y="7859112"/>
            <a:ext cx="0" cy="1596619"/>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BB89"/>
        </a:solidFill>
      </p:bgPr>
    </p:bg>
    <p:spTree>
      <p:nvGrpSpPr>
        <p:cNvPr id="525" name="Shape 525"/>
        <p:cNvGrpSpPr/>
        <p:nvPr/>
      </p:nvGrpSpPr>
      <p:grpSpPr>
        <a:xfrm>
          <a:off x="0" y="0"/>
          <a:ext cx="0" cy="0"/>
          <a:chOff x="0" y="0"/>
          <a:chExt cx="0" cy="0"/>
        </a:xfrm>
      </p:grpSpPr>
      <p:sp>
        <p:nvSpPr>
          <p:cNvPr id="526" name="Google Shape;526;p32"/>
          <p:cNvSpPr/>
          <p:nvPr/>
        </p:nvSpPr>
        <p:spPr>
          <a:xfrm>
            <a:off x="6718481" y="2082626"/>
            <a:ext cx="5075166" cy="5075166"/>
          </a:xfrm>
          <a:custGeom>
            <a:rect b="b" l="l" r="r" t="t"/>
            <a:pathLst>
              <a:path extrusionOk="0" h="5075166" w="5075166">
                <a:moveTo>
                  <a:pt x="0" y="0"/>
                </a:moveTo>
                <a:lnTo>
                  <a:pt x="5075166" y="0"/>
                </a:lnTo>
                <a:lnTo>
                  <a:pt x="5075166" y="5075166"/>
                </a:lnTo>
                <a:lnTo>
                  <a:pt x="0" y="5075166"/>
                </a:lnTo>
                <a:lnTo>
                  <a:pt x="0" y="0"/>
                </a:lnTo>
                <a:close/>
              </a:path>
            </a:pathLst>
          </a:custGeom>
          <a:blipFill rotWithShape="1">
            <a:blip r:embed="rId3">
              <a:alphaModFix/>
            </a:blip>
            <a:stretch>
              <a:fillRect b="0" l="0" r="0" t="0"/>
            </a:stretch>
          </a:blipFill>
          <a:ln>
            <a:noFill/>
          </a:ln>
        </p:spPr>
      </p:sp>
      <p:sp>
        <p:nvSpPr>
          <p:cNvPr id="527" name="Google Shape;527;p32"/>
          <p:cNvSpPr/>
          <p:nvPr/>
        </p:nvSpPr>
        <p:spPr>
          <a:xfrm>
            <a:off x="657187" y="2082626"/>
            <a:ext cx="5075166" cy="5075166"/>
          </a:xfrm>
          <a:custGeom>
            <a:rect b="b" l="l" r="r" t="t"/>
            <a:pathLst>
              <a:path extrusionOk="0" h="5075166" w="5075166">
                <a:moveTo>
                  <a:pt x="0" y="0"/>
                </a:moveTo>
                <a:lnTo>
                  <a:pt x="5075166" y="0"/>
                </a:lnTo>
                <a:lnTo>
                  <a:pt x="5075166" y="5075166"/>
                </a:lnTo>
                <a:lnTo>
                  <a:pt x="0" y="5075166"/>
                </a:lnTo>
                <a:lnTo>
                  <a:pt x="0" y="0"/>
                </a:lnTo>
                <a:close/>
              </a:path>
            </a:pathLst>
          </a:custGeom>
          <a:blipFill rotWithShape="1">
            <a:blip r:embed="rId3">
              <a:alphaModFix/>
            </a:blip>
            <a:stretch>
              <a:fillRect b="0" l="0" r="0" t="0"/>
            </a:stretch>
          </a:blipFill>
          <a:ln>
            <a:noFill/>
          </a:ln>
        </p:spPr>
      </p:sp>
      <p:sp>
        <p:nvSpPr>
          <p:cNvPr id="528" name="Google Shape;528;p32"/>
          <p:cNvSpPr/>
          <p:nvPr/>
        </p:nvSpPr>
        <p:spPr>
          <a:xfrm>
            <a:off x="12779776" y="2082626"/>
            <a:ext cx="5075166" cy="5075166"/>
          </a:xfrm>
          <a:custGeom>
            <a:rect b="b" l="l" r="r" t="t"/>
            <a:pathLst>
              <a:path extrusionOk="0" h="5075166" w="5075166">
                <a:moveTo>
                  <a:pt x="0" y="0"/>
                </a:moveTo>
                <a:lnTo>
                  <a:pt x="5075165" y="0"/>
                </a:lnTo>
                <a:lnTo>
                  <a:pt x="5075165" y="5075166"/>
                </a:lnTo>
                <a:lnTo>
                  <a:pt x="0" y="5075166"/>
                </a:lnTo>
                <a:lnTo>
                  <a:pt x="0" y="0"/>
                </a:lnTo>
                <a:close/>
              </a:path>
            </a:pathLst>
          </a:custGeom>
          <a:blipFill rotWithShape="1">
            <a:blip r:embed="rId3">
              <a:alphaModFix/>
            </a:blip>
            <a:stretch>
              <a:fillRect b="0" l="0" r="0" t="0"/>
            </a:stretch>
          </a:blipFill>
          <a:ln>
            <a:noFill/>
          </a:ln>
        </p:spPr>
      </p:sp>
      <p:pic>
        <p:nvPicPr>
          <p:cNvPr id="529" name="Google Shape;529;p32"/>
          <p:cNvPicPr preferRelativeResize="0"/>
          <p:nvPr/>
        </p:nvPicPr>
        <p:blipFill>
          <a:blip r:embed="rId4">
            <a:alphaModFix/>
          </a:blip>
          <a:stretch>
            <a:fillRect/>
          </a:stretch>
        </p:blipFill>
        <p:spPr>
          <a:xfrm>
            <a:off x="13401677" y="4054950"/>
            <a:ext cx="2391600" cy="2404500"/>
          </a:xfrm>
          <a:prstGeom prst="ellipse">
            <a:avLst/>
          </a:prstGeom>
          <a:noFill/>
          <a:ln>
            <a:noFill/>
          </a:ln>
        </p:spPr>
      </p:pic>
      <p:pic>
        <p:nvPicPr>
          <p:cNvPr id="530" name="Google Shape;530;p32"/>
          <p:cNvPicPr preferRelativeResize="0"/>
          <p:nvPr/>
        </p:nvPicPr>
        <p:blipFill>
          <a:blip r:embed="rId5">
            <a:alphaModFix/>
          </a:blip>
          <a:stretch>
            <a:fillRect/>
          </a:stretch>
        </p:blipFill>
        <p:spPr>
          <a:xfrm>
            <a:off x="7334050" y="4029025"/>
            <a:ext cx="2404500" cy="2404500"/>
          </a:xfrm>
          <a:prstGeom prst="ellipse">
            <a:avLst/>
          </a:prstGeom>
          <a:noFill/>
          <a:ln>
            <a:noFill/>
          </a:ln>
        </p:spPr>
      </p:pic>
      <p:pic>
        <p:nvPicPr>
          <p:cNvPr id="531" name="Google Shape;531;p32"/>
          <p:cNvPicPr preferRelativeResize="0"/>
          <p:nvPr/>
        </p:nvPicPr>
        <p:blipFill>
          <a:blip r:embed="rId6">
            <a:alphaModFix/>
          </a:blip>
          <a:stretch>
            <a:fillRect/>
          </a:stretch>
        </p:blipFill>
        <p:spPr>
          <a:xfrm>
            <a:off x="1272749" y="4054920"/>
            <a:ext cx="2404500" cy="2404500"/>
          </a:xfrm>
          <a:prstGeom prst="ellipse">
            <a:avLst/>
          </a:prstGeom>
          <a:noFill/>
          <a:ln>
            <a:noFill/>
          </a:ln>
        </p:spPr>
      </p:pic>
      <p:sp>
        <p:nvSpPr>
          <p:cNvPr id="532" name="Google Shape;532;p32"/>
          <p:cNvSpPr txBox="1"/>
          <p:nvPr/>
        </p:nvSpPr>
        <p:spPr>
          <a:xfrm>
            <a:off x="1246893" y="617869"/>
            <a:ext cx="15794215" cy="1355978"/>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9599" u="none" cap="none" strike="noStrike">
                <a:solidFill>
                  <a:srgbClr val="FFFFFF"/>
                </a:solidFill>
                <a:latin typeface="Alata"/>
                <a:ea typeface="Alata"/>
                <a:cs typeface="Alata"/>
                <a:sym typeface="Alata"/>
              </a:rPr>
              <a:t>MEET YOUR TEAMMATES</a:t>
            </a:r>
            <a:endParaRPr/>
          </a:p>
        </p:txBody>
      </p:sp>
      <p:sp>
        <p:nvSpPr>
          <p:cNvPr id="533" name="Google Shape;533;p32"/>
          <p:cNvSpPr txBox="1"/>
          <p:nvPr/>
        </p:nvSpPr>
        <p:spPr>
          <a:xfrm>
            <a:off x="7071622" y="6925445"/>
            <a:ext cx="2929264" cy="398018"/>
          </a:xfrm>
          <a:prstGeom prst="rect">
            <a:avLst/>
          </a:prstGeom>
          <a:noFill/>
          <a:ln>
            <a:noFill/>
          </a:ln>
        </p:spPr>
        <p:txBody>
          <a:bodyPr anchorCtr="0" anchor="t" bIns="0" lIns="0" spcFirstLastPara="1" rIns="0" wrap="square" tIns="0">
            <a:spAutoFit/>
          </a:bodyPr>
          <a:lstStyle/>
          <a:p>
            <a:pPr indent="0" lvl="0" marL="0" marR="0" rtl="0" algn="ctr">
              <a:lnSpc>
                <a:spcPct val="148021"/>
              </a:lnSpc>
              <a:spcBef>
                <a:spcPts val="0"/>
              </a:spcBef>
              <a:spcAft>
                <a:spcPts val="0"/>
              </a:spcAft>
              <a:buNone/>
            </a:pPr>
            <a:r>
              <a:rPr b="0" i="0" lang="en-US" sz="2199" u="none" cap="none" strike="noStrike">
                <a:solidFill>
                  <a:srgbClr val="FFFFFF"/>
                </a:solidFill>
                <a:latin typeface="Lato"/>
                <a:ea typeface="Lato"/>
                <a:cs typeface="Lato"/>
                <a:sym typeface="Lato"/>
              </a:rPr>
              <a:t>@janedoe</a:t>
            </a:r>
            <a:endParaRPr/>
          </a:p>
        </p:txBody>
      </p:sp>
      <p:grpSp>
        <p:nvGrpSpPr>
          <p:cNvPr id="534" name="Google Shape;534;p32"/>
          <p:cNvGrpSpPr/>
          <p:nvPr/>
        </p:nvGrpSpPr>
        <p:grpSpPr>
          <a:xfrm>
            <a:off x="6494353" y="7487966"/>
            <a:ext cx="4083807" cy="3110556"/>
            <a:chOff x="0" y="-47625"/>
            <a:chExt cx="1075570" cy="819241"/>
          </a:xfrm>
        </p:grpSpPr>
        <p:sp>
          <p:nvSpPr>
            <p:cNvPr id="535" name="Google Shape;535;p32"/>
            <p:cNvSpPr/>
            <p:nvPr/>
          </p:nvSpPr>
          <p:spPr>
            <a:xfrm>
              <a:off x="0" y="0"/>
              <a:ext cx="1075570" cy="771616"/>
            </a:xfrm>
            <a:custGeom>
              <a:rect b="b" l="l" r="r" t="t"/>
              <a:pathLst>
                <a:path extrusionOk="0" h="771616" w="1075570">
                  <a:moveTo>
                    <a:pt x="54977" y="0"/>
                  </a:moveTo>
                  <a:lnTo>
                    <a:pt x="1020592" y="0"/>
                  </a:lnTo>
                  <a:cubicBezTo>
                    <a:pt x="1035173" y="0"/>
                    <a:pt x="1049157" y="5792"/>
                    <a:pt x="1059467" y="16102"/>
                  </a:cubicBezTo>
                  <a:cubicBezTo>
                    <a:pt x="1069777" y="26413"/>
                    <a:pt x="1075570" y="40396"/>
                    <a:pt x="1075570" y="54977"/>
                  </a:cubicBezTo>
                  <a:lnTo>
                    <a:pt x="1075570" y="716639"/>
                  </a:lnTo>
                  <a:cubicBezTo>
                    <a:pt x="1075570" y="731220"/>
                    <a:pt x="1069777" y="745204"/>
                    <a:pt x="1059467" y="755514"/>
                  </a:cubicBezTo>
                  <a:cubicBezTo>
                    <a:pt x="1049157" y="765824"/>
                    <a:pt x="1035173" y="771616"/>
                    <a:pt x="1020592" y="771616"/>
                  </a:cubicBezTo>
                  <a:lnTo>
                    <a:pt x="54977" y="771616"/>
                  </a:lnTo>
                  <a:cubicBezTo>
                    <a:pt x="40396" y="771616"/>
                    <a:pt x="26413" y="765824"/>
                    <a:pt x="16102" y="755514"/>
                  </a:cubicBezTo>
                  <a:cubicBezTo>
                    <a:pt x="5792" y="745204"/>
                    <a:pt x="0" y="731220"/>
                    <a:pt x="0" y="716639"/>
                  </a:cubicBezTo>
                  <a:lnTo>
                    <a:pt x="0" y="54977"/>
                  </a:lnTo>
                  <a:cubicBezTo>
                    <a:pt x="0" y="40396"/>
                    <a:pt x="5792" y="26413"/>
                    <a:pt x="16102" y="16102"/>
                  </a:cubicBezTo>
                  <a:cubicBezTo>
                    <a:pt x="26413" y="5792"/>
                    <a:pt x="40396" y="0"/>
                    <a:pt x="54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2"/>
            <p:cNvSpPr txBox="1"/>
            <p:nvPr/>
          </p:nvSpPr>
          <p:spPr>
            <a:xfrm>
              <a:off x="0" y="-47625"/>
              <a:ext cx="1075569" cy="8192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7" name="Google Shape;537;p32"/>
          <p:cNvSpPr txBox="1"/>
          <p:nvPr/>
        </p:nvSpPr>
        <p:spPr>
          <a:xfrm>
            <a:off x="6707288" y="7971582"/>
            <a:ext cx="3657900" cy="17586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970"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538" name="Google Shape;538;p32"/>
          <p:cNvSpPr txBox="1"/>
          <p:nvPr/>
        </p:nvSpPr>
        <p:spPr>
          <a:xfrm>
            <a:off x="9455239" y="2964849"/>
            <a:ext cx="1652873" cy="505493"/>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i="0" lang="en-US" sz="2850" u="none" cap="none" strike="noStrike">
                <a:solidFill>
                  <a:srgbClr val="000000"/>
                </a:solidFill>
                <a:latin typeface="Lato"/>
                <a:ea typeface="Lato"/>
                <a:cs typeface="Lato"/>
                <a:sym typeface="Lato"/>
              </a:rPr>
              <a:t>Jane</a:t>
            </a:r>
            <a:endParaRPr/>
          </a:p>
        </p:txBody>
      </p:sp>
      <p:sp>
        <p:nvSpPr>
          <p:cNvPr id="539" name="Google Shape;539;p32"/>
          <p:cNvSpPr txBox="1"/>
          <p:nvPr/>
        </p:nvSpPr>
        <p:spPr>
          <a:xfrm>
            <a:off x="8943177" y="3532816"/>
            <a:ext cx="2676997" cy="331639"/>
          </a:xfrm>
          <a:prstGeom prst="rect">
            <a:avLst/>
          </a:prstGeom>
          <a:noFill/>
          <a:ln>
            <a:noFill/>
          </a:ln>
        </p:spPr>
        <p:txBody>
          <a:bodyPr anchorCtr="0" anchor="t" bIns="0" lIns="0" spcFirstLastPara="1" rIns="0" wrap="square" tIns="0">
            <a:spAutoFit/>
          </a:bodyPr>
          <a:lstStyle/>
          <a:p>
            <a:pPr indent="0" lvl="0" marL="0" marR="0" rtl="0" algn="ctr">
              <a:lnSpc>
                <a:spcPct val="148056"/>
              </a:lnSpc>
              <a:spcBef>
                <a:spcPts val="0"/>
              </a:spcBef>
              <a:spcAft>
                <a:spcPts val="0"/>
              </a:spcAft>
              <a:buNone/>
            </a:pPr>
            <a:r>
              <a:rPr b="0" i="0" lang="en-US" sz="1827" u="none" cap="none" strike="noStrike">
                <a:solidFill>
                  <a:srgbClr val="000000"/>
                </a:solidFill>
                <a:latin typeface="Lato"/>
                <a:ea typeface="Lato"/>
                <a:cs typeface="Lato"/>
                <a:sym typeface="Lato"/>
              </a:rPr>
              <a:t>Account Executive</a:t>
            </a:r>
            <a:endParaRPr/>
          </a:p>
        </p:txBody>
      </p:sp>
      <p:sp>
        <p:nvSpPr>
          <p:cNvPr id="540" name="Google Shape;540;p32"/>
          <p:cNvSpPr txBox="1"/>
          <p:nvPr/>
        </p:nvSpPr>
        <p:spPr>
          <a:xfrm>
            <a:off x="1010328" y="6925445"/>
            <a:ext cx="2929264" cy="398018"/>
          </a:xfrm>
          <a:prstGeom prst="rect">
            <a:avLst/>
          </a:prstGeom>
          <a:noFill/>
          <a:ln>
            <a:noFill/>
          </a:ln>
        </p:spPr>
        <p:txBody>
          <a:bodyPr anchorCtr="0" anchor="t" bIns="0" lIns="0" spcFirstLastPara="1" rIns="0" wrap="square" tIns="0">
            <a:spAutoFit/>
          </a:bodyPr>
          <a:lstStyle/>
          <a:p>
            <a:pPr indent="0" lvl="0" marL="0" marR="0" rtl="0" algn="ctr">
              <a:lnSpc>
                <a:spcPct val="148021"/>
              </a:lnSpc>
              <a:spcBef>
                <a:spcPts val="0"/>
              </a:spcBef>
              <a:spcAft>
                <a:spcPts val="0"/>
              </a:spcAft>
              <a:buNone/>
            </a:pPr>
            <a:r>
              <a:rPr b="0" i="0" lang="en-US" sz="2199" u="none" cap="none" strike="noStrike">
                <a:solidFill>
                  <a:srgbClr val="FFFFFF"/>
                </a:solidFill>
                <a:latin typeface="Lato"/>
                <a:ea typeface="Lato"/>
                <a:cs typeface="Lato"/>
                <a:sym typeface="Lato"/>
              </a:rPr>
              <a:t>@janedoe</a:t>
            </a:r>
            <a:endParaRPr/>
          </a:p>
        </p:txBody>
      </p:sp>
      <p:sp>
        <p:nvSpPr>
          <p:cNvPr id="541" name="Google Shape;541;p32"/>
          <p:cNvSpPr txBox="1"/>
          <p:nvPr/>
        </p:nvSpPr>
        <p:spPr>
          <a:xfrm>
            <a:off x="13132917" y="6925445"/>
            <a:ext cx="2929264" cy="398018"/>
          </a:xfrm>
          <a:prstGeom prst="rect">
            <a:avLst/>
          </a:prstGeom>
          <a:noFill/>
          <a:ln>
            <a:noFill/>
          </a:ln>
        </p:spPr>
        <p:txBody>
          <a:bodyPr anchorCtr="0" anchor="t" bIns="0" lIns="0" spcFirstLastPara="1" rIns="0" wrap="square" tIns="0">
            <a:spAutoFit/>
          </a:bodyPr>
          <a:lstStyle/>
          <a:p>
            <a:pPr indent="0" lvl="0" marL="0" marR="0" rtl="0" algn="ctr">
              <a:lnSpc>
                <a:spcPct val="148021"/>
              </a:lnSpc>
              <a:spcBef>
                <a:spcPts val="0"/>
              </a:spcBef>
              <a:spcAft>
                <a:spcPts val="0"/>
              </a:spcAft>
              <a:buNone/>
            </a:pPr>
            <a:r>
              <a:rPr b="0" i="0" lang="en-US" sz="2199" u="none" cap="none" strike="noStrike">
                <a:solidFill>
                  <a:srgbClr val="FFFFFF"/>
                </a:solidFill>
                <a:latin typeface="Lato"/>
                <a:ea typeface="Lato"/>
                <a:cs typeface="Lato"/>
                <a:sym typeface="Lato"/>
              </a:rPr>
              <a:t>@janedoe</a:t>
            </a:r>
            <a:endParaRPr/>
          </a:p>
        </p:txBody>
      </p:sp>
      <p:grpSp>
        <p:nvGrpSpPr>
          <p:cNvPr id="542" name="Google Shape;542;p32"/>
          <p:cNvGrpSpPr/>
          <p:nvPr/>
        </p:nvGrpSpPr>
        <p:grpSpPr>
          <a:xfrm>
            <a:off x="433059" y="7487966"/>
            <a:ext cx="4083807" cy="3110556"/>
            <a:chOff x="0" y="-47625"/>
            <a:chExt cx="1075570" cy="819241"/>
          </a:xfrm>
        </p:grpSpPr>
        <p:sp>
          <p:nvSpPr>
            <p:cNvPr id="543" name="Google Shape;543;p32"/>
            <p:cNvSpPr/>
            <p:nvPr/>
          </p:nvSpPr>
          <p:spPr>
            <a:xfrm>
              <a:off x="0" y="0"/>
              <a:ext cx="1075570" cy="771616"/>
            </a:xfrm>
            <a:custGeom>
              <a:rect b="b" l="l" r="r" t="t"/>
              <a:pathLst>
                <a:path extrusionOk="0" h="771616" w="1075570">
                  <a:moveTo>
                    <a:pt x="54977" y="0"/>
                  </a:moveTo>
                  <a:lnTo>
                    <a:pt x="1020592" y="0"/>
                  </a:lnTo>
                  <a:cubicBezTo>
                    <a:pt x="1035173" y="0"/>
                    <a:pt x="1049157" y="5792"/>
                    <a:pt x="1059467" y="16102"/>
                  </a:cubicBezTo>
                  <a:cubicBezTo>
                    <a:pt x="1069777" y="26413"/>
                    <a:pt x="1075570" y="40396"/>
                    <a:pt x="1075570" y="54977"/>
                  </a:cubicBezTo>
                  <a:lnTo>
                    <a:pt x="1075570" y="716639"/>
                  </a:lnTo>
                  <a:cubicBezTo>
                    <a:pt x="1075570" y="731220"/>
                    <a:pt x="1069777" y="745204"/>
                    <a:pt x="1059467" y="755514"/>
                  </a:cubicBezTo>
                  <a:cubicBezTo>
                    <a:pt x="1049157" y="765824"/>
                    <a:pt x="1035173" y="771616"/>
                    <a:pt x="1020592" y="771616"/>
                  </a:cubicBezTo>
                  <a:lnTo>
                    <a:pt x="54977" y="771616"/>
                  </a:lnTo>
                  <a:cubicBezTo>
                    <a:pt x="40396" y="771616"/>
                    <a:pt x="26413" y="765824"/>
                    <a:pt x="16102" y="755514"/>
                  </a:cubicBezTo>
                  <a:cubicBezTo>
                    <a:pt x="5792" y="745204"/>
                    <a:pt x="0" y="731220"/>
                    <a:pt x="0" y="716639"/>
                  </a:cubicBezTo>
                  <a:lnTo>
                    <a:pt x="0" y="54977"/>
                  </a:lnTo>
                  <a:cubicBezTo>
                    <a:pt x="0" y="40396"/>
                    <a:pt x="5792" y="26413"/>
                    <a:pt x="16102" y="16102"/>
                  </a:cubicBezTo>
                  <a:cubicBezTo>
                    <a:pt x="26413" y="5792"/>
                    <a:pt x="40396" y="0"/>
                    <a:pt x="54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2"/>
            <p:cNvSpPr txBox="1"/>
            <p:nvPr/>
          </p:nvSpPr>
          <p:spPr>
            <a:xfrm>
              <a:off x="0" y="-47625"/>
              <a:ext cx="1075569" cy="8192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5" name="Google Shape;545;p32"/>
          <p:cNvGrpSpPr/>
          <p:nvPr/>
        </p:nvGrpSpPr>
        <p:grpSpPr>
          <a:xfrm>
            <a:off x="12555647" y="7487966"/>
            <a:ext cx="4083807" cy="3110556"/>
            <a:chOff x="0" y="-47625"/>
            <a:chExt cx="1075570" cy="819241"/>
          </a:xfrm>
        </p:grpSpPr>
        <p:sp>
          <p:nvSpPr>
            <p:cNvPr id="546" name="Google Shape;546;p32"/>
            <p:cNvSpPr/>
            <p:nvPr/>
          </p:nvSpPr>
          <p:spPr>
            <a:xfrm>
              <a:off x="0" y="0"/>
              <a:ext cx="1075570" cy="771616"/>
            </a:xfrm>
            <a:custGeom>
              <a:rect b="b" l="l" r="r" t="t"/>
              <a:pathLst>
                <a:path extrusionOk="0" h="771616" w="1075570">
                  <a:moveTo>
                    <a:pt x="54977" y="0"/>
                  </a:moveTo>
                  <a:lnTo>
                    <a:pt x="1020592" y="0"/>
                  </a:lnTo>
                  <a:cubicBezTo>
                    <a:pt x="1035173" y="0"/>
                    <a:pt x="1049157" y="5792"/>
                    <a:pt x="1059467" y="16102"/>
                  </a:cubicBezTo>
                  <a:cubicBezTo>
                    <a:pt x="1069777" y="26413"/>
                    <a:pt x="1075570" y="40396"/>
                    <a:pt x="1075570" y="54977"/>
                  </a:cubicBezTo>
                  <a:lnTo>
                    <a:pt x="1075570" y="716639"/>
                  </a:lnTo>
                  <a:cubicBezTo>
                    <a:pt x="1075570" y="731220"/>
                    <a:pt x="1069777" y="745204"/>
                    <a:pt x="1059467" y="755514"/>
                  </a:cubicBezTo>
                  <a:cubicBezTo>
                    <a:pt x="1049157" y="765824"/>
                    <a:pt x="1035173" y="771616"/>
                    <a:pt x="1020592" y="771616"/>
                  </a:cubicBezTo>
                  <a:lnTo>
                    <a:pt x="54977" y="771616"/>
                  </a:lnTo>
                  <a:cubicBezTo>
                    <a:pt x="40396" y="771616"/>
                    <a:pt x="26413" y="765824"/>
                    <a:pt x="16102" y="755514"/>
                  </a:cubicBezTo>
                  <a:cubicBezTo>
                    <a:pt x="5792" y="745204"/>
                    <a:pt x="0" y="731220"/>
                    <a:pt x="0" y="716639"/>
                  </a:cubicBezTo>
                  <a:lnTo>
                    <a:pt x="0" y="54977"/>
                  </a:lnTo>
                  <a:cubicBezTo>
                    <a:pt x="0" y="40396"/>
                    <a:pt x="5792" y="26413"/>
                    <a:pt x="16102" y="16102"/>
                  </a:cubicBezTo>
                  <a:cubicBezTo>
                    <a:pt x="26413" y="5792"/>
                    <a:pt x="40396" y="0"/>
                    <a:pt x="54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2"/>
            <p:cNvSpPr txBox="1"/>
            <p:nvPr/>
          </p:nvSpPr>
          <p:spPr>
            <a:xfrm>
              <a:off x="0" y="-47625"/>
              <a:ext cx="1075569" cy="81924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8" name="Google Shape;548;p32"/>
          <p:cNvSpPr txBox="1"/>
          <p:nvPr/>
        </p:nvSpPr>
        <p:spPr>
          <a:xfrm>
            <a:off x="645994" y="7971582"/>
            <a:ext cx="3657900" cy="17586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970"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549" name="Google Shape;549;p32"/>
          <p:cNvSpPr txBox="1"/>
          <p:nvPr/>
        </p:nvSpPr>
        <p:spPr>
          <a:xfrm>
            <a:off x="12768582" y="7971582"/>
            <a:ext cx="3657900" cy="17586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970" u="none" cap="none" strike="noStrike">
                <a:solidFill>
                  <a:srgbClr val="000000"/>
                </a:solidFill>
                <a:latin typeface="Lato"/>
                <a:ea typeface="Lato"/>
                <a:cs typeface="Lato"/>
                <a:sym typeface="Lato"/>
              </a:rPr>
              <a:t>Lorem ipsum dolor sit amet, consectetur adipiscing elit, sed do eiusmod tempor incididunt ut labore et dolore magna aliqua.</a:t>
            </a:r>
            <a:endParaRPr/>
          </a:p>
        </p:txBody>
      </p:sp>
      <p:sp>
        <p:nvSpPr>
          <p:cNvPr id="550" name="Google Shape;550;p32"/>
          <p:cNvSpPr txBox="1"/>
          <p:nvPr/>
        </p:nvSpPr>
        <p:spPr>
          <a:xfrm>
            <a:off x="3393945" y="2964849"/>
            <a:ext cx="1652873" cy="505493"/>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i="0" lang="en-US" sz="2850" u="none" cap="none" strike="noStrike">
                <a:solidFill>
                  <a:srgbClr val="000000"/>
                </a:solidFill>
                <a:latin typeface="Lato"/>
                <a:ea typeface="Lato"/>
                <a:cs typeface="Lato"/>
                <a:sym typeface="Lato"/>
              </a:rPr>
              <a:t>David</a:t>
            </a:r>
            <a:endParaRPr/>
          </a:p>
        </p:txBody>
      </p:sp>
      <p:sp>
        <p:nvSpPr>
          <p:cNvPr id="551" name="Google Shape;551;p32"/>
          <p:cNvSpPr txBox="1"/>
          <p:nvPr/>
        </p:nvSpPr>
        <p:spPr>
          <a:xfrm>
            <a:off x="15516533" y="2964849"/>
            <a:ext cx="1652873" cy="505493"/>
          </a:xfrm>
          <a:prstGeom prst="rect">
            <a:avLst/>
          </a:prstGeom>
          <a:noFill/>
          <a:ln>
            <a:noFill/>
          </a:ln>
        </p:spPr>
        <p:txBody>
          <a:bodyPr anchorCtr="0" anchor="t" bIns="0" lIns="0" spcFirstLastPara="1" rIns="0" wrap="square" tIns="0">
            <a:spAutoFit/>
          </a:bodyPr>
          <a:lstStyle/>
          <a:p>
            <a:pPr indent="0" lvl="0" marL="0" marR="0" rtl="0" algn="ctr">
              <a:lnSpc>
                <a:spcPct val="148000"/>
              </a:lnSpc>
              <a:spcBef>
                <a:spcPts val="0"/>
              </a:spcBef>
              <a:spcAft>
                <a:spcPts val="0"/>
              </a:spcAft>
              <a:buNone/>
            </a:pPr>
            <a:r>
              <a:rPr b="1" i="0" lang="en-US" sz="2850" u="none" cap="none" strike="noStrike">
                <a:solidFill>
                  <a:srgbClr val="000000"/>
                </a:solidFill>
                <a:latin typeface="Lato"/>
                <a:ea typeface="Lato"/>
                <a:cs typeface="Lato"/>
                <a:sym typeface="Lato"/>
              </a:rPr>
              <a:t>Ryan</a:t>
            </a:r>
            <a:endParaRPr/>
          </a:p>
        </p:txBody>
      </p:sp>
      <p:sp>
        <p:nvSpPr>
          <p:cNvPr id="552" name="Google Shape;552;p32"/>
          <p:cNvSpPr txBox="1"/>
          <p:nvPr/>
        </p:nvSpPr>
        <p:spPr>
          <a:xfrm>
            <a:off x="2881883" y="3532816"/>
            <a:ext cx="2676997" cy="331639"/>
          </a:xfrm>
          <a:prstGeom prst="rect">
            <a:avLst/>
          </a:prstGeom>
          <a:noFill/>
          <a:ln>
            <a:noFill/>
          </a:ln>
        </p:spPr>
        <p:txBody>
          <a:bodyPr anchorCtr="0" anchor="t" bIns="0" lIns="0" spcFirstLastPara="1" rIns="0" wrap="square" tIns="0">
            <a:spAutoFit/>
          </a:bodyPr>
          <a:lstStyle/>
          <a:p>
            <a:pPr indent="0" lvl="0" marL="0" marR="0" rtl="0" algn="ctr">
              <a:lnSpc>
                <a:spcPct val="148056"/>
              </a:lnSpc>
              <a:spcBef>
                <a:spcPts val="0"/>
              </a:spcBef>
              <a:spcAft>
                <a:spcPts val="0"/>
              </a:spcAft>
              <a:buNone/>
            </a:pPr>
            <a:r>
              <a:rPr b="0" i="0" lang="en-US" sz="1827" u="none" cap="none" strike="noStrike">
                <a:solidFill>
                  <a:srgbClr val="000000"/>
                </a:solidFill>
                <a:latin typeface="Lato"/>
                <a:ea typeface="Lato"/>
                <a:cs typeface="Lato"/>
                <a:sym typeface="Lato"/>
              </a:rPr>
              <a:t>Account Executive</a:t>
            </a:r>
            <a:endParaRPr/>
          </a:p>
        </p:txBody>
      </p:sp>
      <p:sp>
        <p:nvSpPr>
          <p:cNvPr id="553" name="Google Shape;553;p32"/>
          <p:cNvSpPr txBox="1"/>
          <p:nvPr/>
        </p:nvSpPr>
        <p:spPr>
          <a:xfrm>
            <a:off x="15004471" y="3532816"/>
            <a:ext cx="2676997" cy="331639"/>
          </a:xfrm>
          <a:prstGeom prst="rect">
            <a:avLst/>
          </a:prstGeom>
          <a:noFill/>
          <a:ln>
            <a:noFill/>
          </a:ln>
        </p:spPr>
        <p:txBody>
          <a:bodyPr anchorCtr="0" anchor="t" bIns="0" lIns="0" spcFirstLastPara="1" rIns="0" wrap="square" tIns="0">
            <a:spAutoFit/>
          </a:bodyPr>
          <a:lstStyle/>
          <a:p>
            <a:pPr indent="0" lvl="0" marL="0" marR="0" rtl="0" algn="ctr">
              <a:lnSpc>
                <a:spcPct val="148056"/>
              </a:lnSpc>
              <a:spcBef>
                <a:spcPts val="0"/>
              </a:spcBef>
              <a:spcAft>
                <a:spcPts val="0"/>
              </a:spcAft>
              <a:buNone/>
            </a:pPr>
            <a:r>
              <a:rPr b="0" i="0" lang="en-US" sz="1827" u="none" cap="none" strike="noStrike">
                <a:solidFill>
                  <a:srgbClr val="000000"/>
                </a:solidFill>
                <a:latin typeface="Lato"/>
                <a:ea typeface="Lato"/>
                <a:cs typeface="Lato"/>
                <a:sym typeface="Lato"/>
              </a:rPr>
              <a:t>Account Executive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33"/>
          <p:cNvPicPr preferRelativeResize="0"/>
          <p:nvPr/>
        </p:nvPicPr>
        <p:blipFill rotWithShape="1">
          <a:blip r:embed="rId3">
            <a:alphaModFix/>
          </a:blip>
          <a:srcRect b="0" l="30068" r="30068" t="0"/>
          <a:stretch/>
        </p:blipFill>
        <p:spPr>
          <a:xfrm>
            <a:off x="0" y="0"/>
            <a:ext cx="6151135" cy="10287000"/>
          </a:xfrm>
          <a:prstGeom prst="rect">
            <a:avLst/>
          </a:prstGeom>
          <a:noFill/>
          <a:ln>
            <a:noFill/>
          </a:ln>
        </p:spPr>
      </p:pic>
      <p:sp>
        <p:nvSpPr>
          <p:cNvPr id="559" name="Google Shape;559;p33"/>
          <p:cNvSpPr/>
          <p:nvPr/>
        </p:nvSpPr>
        <p:spPr>
          <a:xfrm>
            <a:off x="11091344" y="4338145"/>
            <a:ext cx="2227258" cy="1190571"/>
          </a:xfrm>
          <a:custGeom>
            <a:rect b="b" l="l" r="r" t="t"/>
            <a:pathLst>
              <a:path extrusionOk="0" h="1190571" w="2227258">
                <a:moveTo>
                  <a:pt x="0" y="0"/>
                </a:moveTo>
                <a:lnTo>
                  <a:pt x="2227259" y="0"/>
                </a:lnTo>
                <a:lnTo>
                  <a:pt x="2227259" y="1190571"/>
                </a:lnTo>
                <a:lnTo>
                  <a:pt x="0" y="1190571"/>
                </a:lnTo>
                <a:lnTo>
                  <a:pt x="0" y="0"/>
                </a:lnTo>
                <a:close/>
              </a:path>
            </a:pathLst>
          </a:custGeom>
          <a:blipFill rotWithShape="1">
            <a:blip r:embed="rId4">
              <a:alphaModFix/>
            </a:blip>
            <a:stretch>
              <a:fillRect b="0" l="0" r="0" t="0"/>
            </a:stretch>
          </a:blipFill>
          <a:ln>
            <a:noFill/>
          </a:ln>
        </p:spPr>
      </p:sp>
      <p:sp>
        <p:nvSpPr>
          <p:cNvPr id="560" name="Google Shape;560;p33"/>
          <p:cNvSpPr txBox="1"/>
          <p:nvPr/>
        </p:nvSpPr>
        <p:spPr>
          <a:xfrm>
            <a:off x="8918045" y="6121294"/>
            <a:ext cx="6573900" cy="146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799" u="none" cap="none" strike="noStrike">
                <a:solidFill>
                  <a:srgbClr val="14110F"/>
                </a:solidFill>
                <a:latin typeface="Lato"/>
                <a:ea typeface="Lato"/>
                <a:cs typeface="Lato"/>
                <a:sym typeface="Lato"/>
              </a:rPr>
              <a:t>Your goals and tasks for the first 3-6 months are outlined in the document linked below. Click to access it!</a:t>
            </a:r>
            <a:endParaRPr/>
          </a:p>
        </p:txBody>
      </p:sp>
      <p:sp>
        <p:nvSpPr>
          <p:cNvPr id="561" name="Google Shape;561;p33"/>
          <p:cNvSpPr txBox="1"/>
          <p:nvPr/>
        </p:nvSpPr>
        <p:spPr>
          <a:xfrm>
            <a:off x="6774533" y="885274"/>
            <a:ext cx="10860880" cy="1675466"/>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11937" u="none" cap="none" strike="noStrike">
                <a:solidFill>
                  <a:srgbClr val="0DBB89"/>
                </a:solidFill>
                <a:latin typeface="Alata"/>
                <a:ea typeface="Alata"/>
                <a:cs typeface="Alata"/>
                <a:sym typeface="Alata"/>
              </a:rPr>
              <a:t>YOUR ROLE</a:t>
            </a:r>
            <a:endParaRPr/>
          </a:p>
        </p:txBody>
      </p:sp>
      <p:sp>
        <p:nvSpPr>
          <p:cNvPr id="562" name="Google Shape;562;p33"/>
          <p:cNvSpPr txBox="1"/>
          <p:nvPr/>
        </p:nvSpPr>
        <p:spPr>
          <a:xfrm>
            <a:off x="10137639" y="2751622"/>
            <a:ext cx="4134669" cy="627415"/>
          </a:xfrm>
          <a:prstGeom prst="rect">
            <a:avLst/>
          </a:prstGeom>
          <a:noFill/>
          <a:ln>
            <a:noFill/>
          </a:ln>
        </p:spPr>
        <p:txBody>
          <a:bodyPr anchorCtr="0" anchor="t" bIns="0" lIns="0" spcFirstLastPara="1" rIns="0" wrap="square" tIns="0">
            <a:spAutoFit/>
          </a:bodyPr>
          <a:lstStyle/>
          <a:p>
            <a:pPr indent="0" lvl="1" marL="0" marR="0" rtl="0" algn="ctr">
              <a:lnSpc>
                <a:spcPct val="129997"/>
              </a:lnSpc>
              <a:spcBef>
                <a:spcPts val="0"/>
              </a:spcBef>
              <a:spcAft>
                <a:spcPts val="0"/>
              </a:spcAft>
              <a:buNone/>
            </a:pPr>
            <a:r>
              <a:rPr b="0" i="0" lang="en-US" sz="3847" u="none" cap="none" strike="noStrike">
                <a:solidFill>
                  <a:srgbClr val="14110F"/>
                </a:solidFill>
                <a:latin typeface="Lato"/>
                <a:ea typeface="Lato"/>
                <a:cs typeface="Lato"/>
                <a:sym typeface="Lato"/>
              </a:rPr>
              <a:t>Software Engineer</a:t>
            </a:r>
            <a:endParaRPr/>
          </a:p>
        </p:txBody>
      </p:sp>
      <p:sp>
        <p:nvSpPr>
          <p:cNvPr id="563" name="Google Shape;563;p33"/>
          <p:cNvSpPr/>
          <p:nvPr/>
        </p:nvSpPr>
        <p:spPr>
          <a:xfrm>
            <a:off x="10339450" y="8092675"/>
            <a:ext cx="3731100" cy="1165500"/>
          </a:xfrm>
          <a:prstGeom prst="roundRect">
            <a:avLst>
              <a:gd fmla="val 50000" name="adj"/>
            </a:avLst>
          </a:prstGeom>
          <a:noFill/>
          <a:ln cap="flat" cmpd="sng" w="76200">
            <a:solidFill>
              <a:srgbClr val="0DBB8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4" name="Google Shape;564;p33"/>
          <p:cNvSpPr/>
          <p:nvPr/>
        </p:nvSpPr>
        <p:spPr>
          <a:xfrm>
            <a:off x="10505925" y="8238350"/>
            <a:ext cx="3398400" cy="874200"/>
          </a:xfrm>
          <a:prstGeom prst="roundRect">
            <a:avLst>
              <a:gd fmla="val 50000" name="adj"/>
            </a:avLst>
          </a:prstGeom>
          <a:solidFill>
            <a:srgbClr val="0DBB8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65" name="Google Shape;565;p33"/>
          <p:cNvSpPr txBox="1"/>
          <p:nvPr/>
        </p:nvSpPr>
        <p:spPr>
          <a:xfrm>
            <a:off x="10590295" y="8429274"/>
            <a:ext cx="3229500" cy="492300"/>
          </a:xfrm>
          <a:prstGeom prst="rect">
            <a:avLst/>
          </a:prstGeom>
          <a:noFill/>
          <a:ln>
            <a:noFill/>
          </a:ln>
        </p:spPr>
        <p:txBody>
          <a:bodyPr anchorCtr="0" anchor="t" bIns="0" lIns="0" spcFirstLastPara="1" rIns="0" wrap="square" tIns="0">
            <a:spAutoFit/>
          </a:bodyPr>
          <a:lstStyle/>
          <a:p>
            <a:pPr indent="0" lvl="0" marL="0" marR="0" rtl="0" algn="ctr">
              <a:lnSpc>
                <a:spcPct val="150015"/>
              </a:lnSpc>
              <a:spcBef>
                <a:spcPts val="0"/>
              </a:spcBef>
              <a:spcAft>
                <a:spcPts val="0"/>
              </a:spcAft>
              <a:buNone/>
            </a:pPr>
            <a:r>
              <a:rPr b="1" i="0" lang="en-US" sz="3199" u="none" cap="none" strike="noStrike">
                <a:solidFill>
                  <a:srgbClr val="FFFFFF"/>
                </a:solidFill>
                <a:latin typeface="Lato"/>
                <a:ea typeface="Lato"/>
                <a:cs typeface="Lato"/>
                <a:sym typeface="Lato"/>
              </a:rPr>
              <a:t>Goals &amp; Tasks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4"/>
          <p:cNvSpPr/>
          <p:nvPr/>
        </p:nvSpPr>
        <p:spPr>
          <a:xfrm>
            <a:off x="0" y="2886777"/>
            <a:ext cx="7219838" cy="7422263"/>
          </a:xfrm>
          <a:custGeom>
            <a:rect b="b" l="l" r="r" t="t"/>
            <a:pathLst>
              <a:path extrusionOk="0" h="7422263" w="7219838">
                <a:moveTo>
                  <a:pt x="0" y="0"/>
                </a:moveTo>
                <a:lnTo>
                  <a:pt x="7219838" y="0"/>
                </a:lnTo>
                <a:lnTo>
                  <a:pt x="7219838" y="7422263"/>
                </a:lnTo>
                <a:lnTo>
                  <a:pt x="0" y="7422263"/>
                </a:lnTo>
                <a:lnTo>
                  <a:pt x="0" y="0"/>
                </a:lnTo>
                <a:close/>
              </a:path>
            </a:pathLst>
          </a:custGeom>
          <a:blipFill rotWithShape="1">
            <a:blip r:embed="rId3">
              <a:alphaModFix/>
            </a:blip>
            <a:stretch>
              <a:fillRect b="0" l="0" r="0" t="0"/>
            </a:stretch>
          </a:blipFill>
          <a:ln>
            <a:noFill/>
          </a:ln>
        </p:spPr>
      </p:sp>
      <p:sp>
        <p:nvSpPr>
          <p:cNvPr id="571" name="Google Shape;571;p34"/>
          <p:cNvSpPr/>
          <p:nvPr/>
        </p:nvSpPr>
        <p:spPr>
          <a:xfrm rot="10800000">
            <a:off x="5027979" y="-5969573"/>
            <a:ext cx="7219838" cy="7422263"/>
          </a:xfrm>
          <a:custGeom>
            <a:rect b="b" l="l" r="r" t="t"/>
            <a:pathLst>
              <a:path extrusionOk="0" h="7422263" w="7219838">
                <a:moveTo>
                  <a:pt x="7219838" y="7422263"/>
                </a:moveTo>
                <a:lnTo>
                  <a:pt x="0" y="7422263"/>
                </a:lnTo>
                <a:lnTo>
                  <a:pt x="0" y="0"/>
                </a:lnTo>
                <a:lnTo>
                  <a:pt x="7219838" y="0"/>
                </a:lnTo>
                <a:lnTo>
                  <a:pt x="7219838" y="7422263"/>
                </a:lnTo>
                <a:close/>
              </a:path>
            </a:pathLst>
          </a:custGeom>
          <a:blipFill rotWithShape="1">
            <a:blip r:embed="rId3">
              <a:alphaModFix/>
            </a:blip>
            <a:stretch>
              <a:fillRect b="0" l="0" r="0" t="0"/>
            </a:stretch>
          </a:blipFill>
          <a:ln>
            <a:noFill/>
          </a:ln>
        </p:spPr>
      </p:sp>
      <p:sp>
        <p:nvSpPr>
          <p:cNvPr id="572" name="Google Shape;572;p34"/>
          <p:cNvSpPr txBox="1"/>
          <p:nvPr/>
        </p:nvSpPr>
        <p:spPr>
          <a:xfrm>
            <a:off x="1504431" y="4117922"/>
            <a:ext cx="3265701" cy="68008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14110F"/>
                </a:solidFill>
                <a:latin typeface="Lato"/>
                <a:ea typeface="Lato"/>
                <a:cs typeface="Lato"/>
                <a:sym typeface="Lato"/>
              </a:rPr>
              <a:t>Project 1</a:t>
            </a:r>
            <a:endParaRPr/>
          </a:p>
        </p:txBody>
      </p:sp>
      <p:sp>
        <p:nvSpPr>
          <p:cNvPr id="573" name="Google Shape;573;p34"/>
          <p:cNvSpPr txBox="1"/>
          <p:nvPr/>
        </p:nvSpPr>
        <p:spPr>
          <a:xfrm>
            <a:off x="1504431" y="6296420"/>
            <a:ext cx="3265701" cy="680085"/>
          </a:xfrm>
          <a:prstGeom prst="rect">
            <a:avLst/>
          </a:prstGeom>
          <a:noFill/>
          <a:ln>
            <a:noFill/>
          </a:ln>
        </p:spPr>
        <p:txBody>
          <a:bodyPr anchorCtr="0" anchor="t" bIns="0" lIns="0" spcFirstLastPara="1" rIns="0" wrap="square" tIns="0">
            <a:spAutoFit/>
          </a:bodyPr>
          <a:lstStyle/>
          <a:p>
            <a:pPr indent="0" lvl="0" marL="0" marR="0" rtl="0" algn="l">
              <a:lnSpc>
                <a:spcPct val="130007"/>
              </a:lnSpc>
              <a:spcBef>
                <a:spcPts val="0"/>
              </a:spcBef>
              <a:spcAft>
                <a:spcPts val="0"/>
              </a:spcAft>
              <a:buNone/>
            </a:pPr>
            <a:r>
              <a:rPr b="0" i="0" lang="en-US" sz="4199" u="none" cap="none" strike="noStrike">
                <a:solidFill>
                  <a:srgbClr val="14110F"/>
                </a:solidFill>
                <a:latin typeface="Lato"/>
                <a:ea typeface="Lato"/>
                <a:cs typeface="Lato"/>
                <a:sym typeface="Lato"/>
              </a:rPr>
              <a:t>Project 2</a:t>
            </a:r>
            <a:endParaRPr/>
          </a:p>
        </p:txBody>
      </p:sp>
      <p:sp>
        <p:nvSpPr>
          <p:cNvPr id="574" name="Google Shape;574;p34"/>
          <p:cNvSpPr txBox="1"/>
          <p:nvPr/>
        </p:nvSpPr>
        <p:spPr>
          <a:xfrm>
            <a:off x="1504431" y="8456466"/>
            <a:ext cx="3265701" cy="68008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4200" u="none" cap="none" strike="noStrike">
                <a:solidFill>
                  <a:srgbClr val="14110F"/>
                </a:solidFill>
                <a:latin typeface="Lato"/>
                <a:ea typeface="Lato"/>
                <a:cs typeface="Lato"/>
                <a:sym typeface="Lato"/>
              </a:rPr>
              <a:t>Project 3</a:t>
            </a:r>
            <a:endParaRPr/>
          </a:p>
        </p:txBody>
      </p:sp>
      <p:sp>
        <p:nvSpPr>
          <p:cNvPr id="575" name="Google Shape;575;p34"/>
          <p:cNvSpPr txBox="1"/>
          <p:nvPr/>
        </p:nvSpPr>
        <p:spPr>
          <a:xfrm>
            <a:off x="1504431" y="853662"/>
            <a:ext cx="8772776" cy="1302832"/>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0" i="0" lang="en-US" sz="9237" u="none" cap="none" strike="noStrike">
                <a:solidFill>
                  <a:srgbClr val="0DBB89"/>
                </a:solidFill>
                <a:latin typeface="Alata"/>
                <a:ea typeface="Alata"/>
                <a:cs typeface="Alata"/>
                <a:sym typeface="Alata"/>
              </a:rPr>
              <a:t>YOUR ROLE</a:t>
            </a:r>
            <a:endParaRPr/>
          </a:p>
        </p:txBody>
      </p:sp>
      <p:sp>
        <p:nvSpPr>
          <p:cNvPr id="576" name="Google Shape;576;p34"/>
          <p:cNvSpPr txBox="1"/>
          <p:nvPr/>
        </p:nvSpPr>
        <p:spPr>
          <a:xfrm>
            <a:off x="15036671" y="2681354"/>
            <a:ext cx="2222629" cy="33972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US" sz="1999" u="none" cap="none" strike="noStrike">
                <a:solidFill>
                  <a:srgbClr val="0DBB89"/>
                </a:solidFill>
                <a:latin typeface="Lato"/>
                <a:ea typeface="Lato"/>
                <a:cs typeface="Lato"/>
                <a:sym typeface="Lato"/>
              </a:rPr>
              <a:t>Timeline</a:t>
            </a:r>
            <a:endParaRPr/>
          </a:p>
        </p:txBody>
      </p:sp>
      <p:sp>
        <p:nvSpPr>
          <p:cNvPr id="577" name="Google Shape;577;p34"/>
          <p:cNvSpPr txBox="1"/>
          <p:nvPr/>
        </p:nvSpPr>
        <p:spPr>
          <a:xfrm>
            <a:off x="5027979" y="2681354"/>
            <a:ext cx="4625765" cy="33972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US" sz="1999" u="none" cap="none" strike="noStrike">
                <a:solidFill>
                  <a:srgbClr val="0DBB89"/>
                </a:solidFill>
                <a:latin typeface="Lato"/>
                <a:ea typeface="Lato"/>
                <a:cs typeface="Lato"/>
                <a:sym typeface="Lato"/>
              </a:rPr>
              <a:t>Description of the Task/Project</a:t>
            </a:r>
            <a:endParaRPr/>
          </a:p>
        </p:txBody>
      </p:sp>
      <p:sp>
        <p:nvSpPr>
          <p:cNvPr id="578" name="Google Shape;578;p34"/>
          <p:cNvSpPr txBox="1"/>
          <p:nvPr/>
        </p:nvSpPr>
        <p:spPr>
          <a:xfrm>
            <a:off x="5027979" y="4152212"/>
            <a:ext cx="3776164"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Support the design team </a:t>
            </a:r>
            <a:endParaRPr/>
          </a:p>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in all aspects of a project</a:t>
            </a:r>
            <a:endParaRPr/>
          </a:p>
        </p:txBody>
      </p:sp>
      <p:sp>
        <p:nvSpPr>
          <p:cNvPr id="579" name="Google Shape;579;p34"/>
          <p:cNvSpPr txBox="1"/>
          <p:nvPr/>
        </p:nvSpPr>
        <p:spPr>
          <a:xfrm>
            <a:off x="5027979" y="6330710"/>
            <a:ext cx="3776164"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Organize a design workshop </a:t>
            </a:r>
            <a:endParaRPr/>
          </a:p>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for in-house design team</a:t>
            </a:r>
            <a:endParaRPr/>
          </a:p>
        </p:txBody>
      </p:sp>
      <p:sp>
        <p:nvSpPr>
          <p:cNvPr id="580" name="Google Shape;580;p34"/>
          <p:cNvSpPr txBox="1"/>
          <p:nvPr/>
        </p:nvSpPr>
        <p:spPr>
          <a:xfrm>
            <a:off x="5027979" y="8490756"/>
            <a:ext cx="3609919"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Lead a design project</a:t>
            </a:r>
            <a:endParaRPr/>
          </a:p>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from start to finish</a:t>
            </a:r>
            <a:endParaRPr/>
          </a:p>
        </p:txBody>
      </p:sp>
      <p:sp>
        <p:nvSpPr>
          <p:cNvPr id="581" name="Google Shape;581;p34"/>
          <p:cNvSpPr txBox="1"/>
          <p:nvPr/>
        </p:nvSpPr>
        <p:spPr>
          <a:xfrm>
            <a:off x="10308150" y="2681354"/>
            <a:ext cx="2872204" cy="33972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1" i="0" lang="en-US" sz="1999" u="none" cap="none" strike="noStrike">
                <a:solidFill>
                  <a:srgbClr val="0DBB89"/>
                </a:solidFill>
                <a:latin typeface="Lato"/>
                <a:ea typeface="Lato"/>
                <a:cs typeface="Lato"/>
                <a:sym typeface="Lato"/>
              </a:rPr>
              <a:t>Key Metrics</a:t>
            </a:r>
            <a:endParaRPr/>
          </a:p>
        </p:txBody>
      </p:sp>
      <p:sp>
        <p:nvSpPr>
          <p:cNvPr id="582" name="Google Shape;582;p34"/>
          <p:cNvSpPr txBox="1"/>
          <p:nvPr/>
        </p:nvSpPr>
        <p:spPr>
          <a:xfrm>
            <a:off x="10308150" y="4152212"/>
            <a:ext cx="3307835"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Support 3 ongoing </a:t>
            </a:r>
            <a:endParaRPr/>
          </a:p>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design projects</a:t>
            </a:r>
            <a:endParaRPr/>
          </a:p>
        </p:txBody>
      </p:sp>
      <p:sp>
        <p:nvSpPr>
          <p:cNvPr id="583" name="Google Shape;583;p34"/>
          <p:cNvSpPr txBox="1"/>
          <p:nvPr/>
        </p:nvSpPr>
        <p:spPr>
          <a:xfrm>
            <a:off x="10308150" y="6330710"/>
            <a:ext cx="3307835"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A 60-minute workshop with </a:t>
            </a:r>
            <a:endParaRPr/>
          </a:p>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a focus on product branding</a:t>
            </a:r>
            <a:endParaRPr/>
          </a:p>
        </p:txBody>
      </p:sp>
      <p:sp>
        <p:nvSpPr>
          <p:cNvPr id="584" name="Google Shape;584;p34"/>
          <p:cNvSpPr txBox="1"/>
          <p:nvPr/>
        </p:nvSpPr>
        <p:spPr>
          <a:xfrm>
            <a:off x="10308150" y="8490756"/>
            <a:ext cx="3609093" cy="692150"/>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Accomplish the project from ideation to client presentation</a:t>
            </a:r>
            <a:endParaRPr/>
          </a:p>
        </p:txBody>
      </p:sp>
      <p:sp>
        <p:nvSpPr>
          <p:cNvPr id="585" name="Google Shape;585;p34"/>
          <p:cNvSpPr txBox="1"/>
          <p:nvPr/>
        </p:nvSpPr>
        <p:spPr>
          <a:xfrm>
            <a:off x="15050000" y="4309375"/>
            <a:ext cx="2209300" cy="33972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1st Month</a:t>
            </a:r>
            <a:endParaRPr/>
          </a:p>
        </p:txBody>
      </p:sp>
      <p:sp>
        <p:nvSpPr>
          <p:cNvPr id="586" name="Google Shape;586;p34"/>
          <p:cNvSpPr txBox="1"/>
          <p:nvPr/>
        </p:nvSpPr>
        <p:spPr>
          <a:xfrm>
            <a:off x="15050000" y="6487873"/>
            <a:ext cx="2209300" cy="33972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3rd Month</a:t>
            </a:r>
            <a:endParaRPr/>
          </a:p>
        </p:txBody>
      </p:sp>
      <p:sp>
        <p:nvSpPr>
          <p:cNvPr id="587" name="Google Shape;587;p34"/>
          <p:cNvSpPr txBox="1"/>
          <p:nvPr/>
        </p:nvSpPr>
        <p:spPr>
          <a:xfrm>
            <a:off x="15050000" y="8647919"/>
            <a:ext cx="2209300" cy="339725"/>
          </a:xfrm>
          <a:prstGeom prst="rect">
            <a:avLst/>
          </a:prstGeom>
          <a:noFill/>
          <a:ln>
            <a:noFill/>
          </a:ln>
        </p:spPr>
        <p:txBody>
          <a:bodyPr anchorCtr="0" anchor="t" bIns="0" lIns="0" spcFirstLastPara="1" rIns="0" wrap="square" tIns="0">
            <a:spAutoFit/>
          </a:bodyPr>
          <a:lstStyle/>
          <a:p>
            <a:pPr indent="0" lvl="0" marL="0" marR="0" rtl="0" algn="l">
              <a:lnSpc>
                <a:spcPct val="140020"/>
              </a:lnSpc>
              <a:spcBef>
                <a:spcPts val="0"/>
              </a:spcBef>
              <a:spcAft>
                <a:spcPts val="0"/>
              </a:spcAft>
              <a:buNone/>
            </a:pPr>
            <a:r>
              <a:rPr b="0" i="0" lang="en-US" sz="1999" u="none" cap="none" strike="noStrike">
                <a:solidFill>
                  <a:srgbClr val="14110F"/>
                </a:solidFill>
                <a:latin typeface="Lato"/>
                <a:ea typeface="Lato"/>
                <a:cs typeface="Lato"/>
                <a:sym typeface="Lato"/>
              </a:rPr>
              <a:t>6th Month</a:t>
            </a:r>
            <a:endParaRPr/>
          </a:p>
        </p:txBody>
      </p:sp>
      <p:cxnSp>
        <p:nvCxnSpPr>
          <p:cNvPr id="588" name="Google Shape;588;p34"/>
          <p:cNvCxnSpPr/>
          <p:nvPr/>
        </p:nvCxnSpPr>
        <p:spPr>
          <a:xfrm>
            <a:off x="-108839" y="3440683"/>
            <a:ext cx="19936642" cy="0"/>
          </a:xfrm>
          <a:prstGeom prst="straightConnector1">
            <a:avLst/>
          </a:prstGeom>
          <a:noFill/>
          <a:ln cap="flat" cmpd="sng" w="38100">
            <a:solidFill>
              <a:srgbClr val="000000"/>
            </a:solidFill>
            <a:prstDash val="solid"/>
            <a:round/>
            <a:headEnd len="sm" w="sm" type="none"/>
            <a:tailEnd len="sm" w="sm" type="none"/>
          </a:ln>
        </p:spPr>
      </p:cxnSp>
      <p:cxnSp>
        <p:nvCxnSpPr>
          <p:cNvPr id="589" name="Google Shape;589;p34"/>
          <p:cNvCxnSpPr/>
          <p:nvPr/>
        </p:nvCxnSpPr>
        <p:spPr>
          <a:xfrm>
            <a:off x="-108839" y="5639195"/>
            <a:ext cx="19936642" cy="0"/>
          </a:xfrm>
          <a:prstGeom prst="straightConnector1">
            <a:avLst/>
          </a:prstGeom>
          <a:noFill/>
          <a:ln cap="flat" cmpd="sng" w="38100">
            <a:solidFill>
              <a:srgbClr val="000000"/>
            </a:solidFill>
            <a:prstDash val="solid"/>
            <a:round/>
            <a:headEnd len="sm" w="sm" type="none"/>
            <a:tailEnd len="sm" w="sm" type="none"/>
          </a:ln>
        </p:spPr>
      </p:cxnSp>
      <p:cxnSp>
        <p:nvCxnSpPr>
          <p:cNvPr id="590" name="Google Shape;590;p34"/>
          <p:cNvCxnSpPr/>
          <p:nvPr/>
        </p:nvCxnSpPr>
        <p:spPr>
          <a:xfrm>
            <a:off x="-108839" y="7837708"/>
            <a:ext cx="19936642" cy="0"/>
          </a:xfrm>
          <a:prstGeom prst="straightConnector1">
            <a:avLst/>
          </a:prstGeom>
          <a:noFill/>
          <a:ln cap="flat" cmpd="sng" w="38100">
            <a:solidFill>
              <a:srgbClr val="000000"/>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pic>
        <p:nvPicPr>
          <p:cNvPr id="595" name="Google Shape;595;p35"/>
          <p:cNvPicPr preferRelativeResize="0"/>
          <p:nvPr/>
        </p:nvPicPr>
        <p:blipFill rotWithShape="1">
          <a:blip r:embed="rId3">
            <a:alphaModFix/>
          </a:blip>
          <a:srcRect b="27561" l="0" r="0" t="3689"/>
          <a:stretch/>
        </p:blipFill>
        <p:spPr>
          <a:xfrm>
            <a:off x="0" y="0"/>
            <a:ext cx="9975384" cy="10287000"/>
          </a:xfrm>
          <a:prstGeom prst="rect">
            <a:avLst/>
          </a:prstGeom>
          <a:noFill/>
          <a:ln>
            <a:noFill/>
          </a:ln>
        </p:spPr>
      </p:pic>
      <p:grpSp>
        <p:nvGrpSpPr>
          <p:cNvPr id="596" name="Google Shape;596;p35"/>
          <p:cNvGrpSpPr/>
          <p:nvPr/>
        </p:nvGrpSpPr>
        <p:grpSpPr>
          <a:xfrm>
            <a:off x="9975384" y="-180826"/>
            <a:ext cx="9524551" cy="10467826"/>
            <a:chOff x="0" y="-47625"/>
            <a:chExt cx="2508524" cy="2756958"/>
          </a:xfrm>
        </p:grpSpPr>
        <p:sp>
          <p:nvSpPr>
            <p:cNvPr id="597" name="Google Shape;597;p35"/>
            <p:cNvSpPr/>
            <p:nvPr/>
          </p:nvSpPr>
          <p:spPr>
            <a:xfrm>
              <a:off x="0" y="0"/>
              <a:ext cx="2508524" cy="2709333"/>
            </a:xfrm>
            <a:custGeom>
              <a:rect b="b" l="l" r="r" t="t"/>
              <a:pathLst>
                <a:path extrusionOk="0" h="2709333" w="2508524">
                  <a:moveTo>
                    <a:pt x="0" y="0"/>
                  </a:moveTo>
                  <a:lnTo>
                    <a:pt x="2508524" y="0"/>
                  </a:lnTo>
                  <a:lnTo>
                    <a:pt x="2508524" y="2709333"/>
                  </a:lnTo>
                  <a:lnTo>
                    <a:pt x="0" y="2709333"/>
                  </a:lnTo>
                  <a:close/>
                </a:path>
              </a:pathLst>
            </a:custGeom>
            <a:solidFill>
              <a:srgbClr val="0DBB89"/>
            </a:solidFill>
            <a:ln>
              <a:noFill/>
            </a:ln>
          </p:spPr>
        </p:sp>
        <p:sp>
          <p:nvSpPr>
            <p:cNvPr id="598" name="Google Shape;598;p35"/>
            <p:cNvSpPr txBox="1"/>
            <p:nvPr/>
          </p:nvSpPr>
          <p:spPr>
            <a:xfrm>
              <a:off x="0" y="-47625"/>
              <a:ext cx="2508524"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9" name="Google Shape;599;p35"/>
          <p:cNvGrpSpPr/>
          <p:nvPr/>
        </p:nvGrpSpPr>
        <p:grpSpPr>
          <a:xfrm>
            <a:off x="11140331" y="7512334"/>
            <a:ext cx="677516" cy="717214"/>
            <a:chOff x="0" y="-47625"/>
            <a:chExt cx="812800" cy="860425"/>
          </a:xfrm>
        </p:grpSpPr>
        <p:sp>
          <p:nvSpPr>
            <p:cNvPr id="600" name="Google Shape;600;p3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601" name="Google Shape;601;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2" name="Google Shape;602;p35"/>
          <p:cNvGrpSpPr/>
          <p:nvPr/>
        </p:nvGrpSpPr>
        <p:grpSpPr>
          <a:xfrm>
            <a:off x="11140331" y="8847843"/>
            <a:ext cx="677516" cy="717214"/>
            <a:chOff x="0" y="-47625"/>
            <a:chExt cx="812800" cy="860425"/>
          </a:xfrm>
        </p:grpSpPr>
        <p:sp>
          <p:nvSpPr>
            <p:cNvPr id="603" name="Google Shape;603;p3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604" name="Google Shape;604;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5" name="Google Shape;605;p35"/>
          <p:cNvGrpSpPr/>
          <p:nvPr/>
        </p:nvGrpSpPr>
        <p:grpSpPr>
          <a:xfrm>
            <a:off x="11140331" y="3505806"/>
            <a:ext cx="677516" cy="717214"/>
            <a:chOff x="0" y="-47625"/>
            <a:chExt cx="812800" cy="860425"/>
          </a:xfrm>
        </p:grpSpPr>
        <p:sp>
          <p:nvSpPr>
            <p:cNvPr id="606" name="Google Shape;606;p3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607" name="Google Shape;607;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08" name="Google Shape;608;p35"/>
          <p:cNvGrpSpPr/>
          <p:nvPr/>
        </p:nvGrpSpPr>
        <p:grpSpPr>
          <a:xfrm>
            <a:off x="11140331" y="4841315"/>
            <a:ext cx="677516" cy="717214"/>
            <a:chOff x="0" y="-47625"/>
            <a:chExt cx="812800" cy="860425"/>
          </a:xfrm>
        </p:grpSpPr>
        <p:sp>
          <p:nvSpPr>
            <p:cNvPr id="609" name="Google Shape;609;p3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610" name="Google Shape;610;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1" name="Google Shape;611;p35"/>
          <p:cNvGrpSpPr/>
          <p:nvPr/>
        </p:nvGrpSpPr>
        <p:grpSpPr>
          <a:xfrm>
            <a:off x="11140331" y="6176824"/>
            <a:ext cx="677516" cy="717214"/>
            <a:chOff x="0" y="-47625"/>
            <a:chExt cx="812800" cy="860425"/>
          </a:xfrm>
        </p:grpSpPr>
        <p:sp>
          <p:nvSpPr>
            <p:cNvPr id="612" name="Google Shape;612;p3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613" name="Google Shape;613;p3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4" name="Google Shape;614;p35"/>
          <p:cNvSpPr/>
          <p:nvPr/>
        </p:nvSpPr>
        <p:spPr>
          <a:xfrm>
            <a:off x="11122821" y="3024757"/>
            <a:ext cx="1102221" cy="1199763"/>
          </a:xfrm>
          <a:custGeom>
            <a:rect b="b" l="l" r="r" t="t"/>
            <a:pathLst>
              <a:path extrusionOk="0" h="1199763" w="1102221">
                <a:moveTo>
                  <a:pt x="0" y="0"/>
                </a:moveTo>
                <a:lnTo>
                  <a:pt x="1102222" y="0"/>
                </a:lnTo>
                <a:lnTo>
                  <a:pt x="1102222" y="1199764"/>
                </a:lnTo>
                <a:lnTo>
                  <a:pt x="0" y="1199764"/>
                </a:lnTo>
                <a:lnTo>
                  <a:pt x="0" y="0"/>
                </a:lnTo>
                <a:close/>
              </a:path>
            </a:pathLst>
          </a:custGeom>
          <a:blipFill rotWithShape="1">
            <a:blip r:embed="rId4">
              <a:alphaModFix/>
            </a:blip>
            <a:stretch>
              <a:fillRect b="-49869" l="-57678" r="-54132" t="-44720"/>
            </a:stretch>
          </a:blipFill>
          <a:ln>
            <a:noFill/>
          </a:ln>
        </p:spPr>
      </p:sp>
      <p:sp>
        <p:nvSpPr>
          <p:cNvPr id="615" name="Google Shape;615;p35"/>
          <p:cNvSpPr/>
          <p:nvPr/>
        </p:nvSpPr>
        <p:spPr>
          <a:xfrm>
            <a:off x="11122821" y="4359516"/>
            <a:ext cx="1102221" cy="1199763"/>
          </a:xfrm>
          <a:custGeom>
            <a:rect b="b" l="l" r="r" t="t"/>
            <a:pathLst>
              <a:path extrusionOk="0" h="1199763" w="1102221">
                <a:moveTo>
                  <a:pt x="0" y="0"/>
                </a:moveTo>
                <a:lnTo>
                  <a:pt x="1102222" y="0"/>
                </a:lnTo>
                <a:lnTo>
                  <a:pt x="1102222" y="1199763"/>
                </a:lnTo>
                <a:lnTo>
                  <a:pt x="0" y="1199763"/>
                </a:lnTo>
                <a:lnTo>
                  <a:pt x="0" y="0"/>
                </a:lnTo>
                <a:close/>
              </a:path>
            </a:pathLst>
          </a:custGeom>
          <a:blipFill rotWithShape="1">
            <a:blip r:embed="rId4">
              <a:alphaModFix/>
            </a:blip>
            <a:stretch>
              <a:fillRect b="-49869" l="-57678" r="-54132" t="-44720"/>
            </a:stretch>
          </a:blipFill>
          <a:ln>
            <a:noFill/>
          </a:ln>
        </p:spPr>
      </p:sp>
      <p:sp>
        <p:nvSpPr>
          <p:cNvPr id="616" name="Google Shape;616;p35"/>
          <p:cNvSpPr/>
          <p:nvPr/>
        </p:nvSpPr>
        <p:spPr>
          <a:xfrm>
            <a:off x="11122821" y="5694275"/>
            <a:ext cx="1102221" cy="1199763"/>
          </a:xfrm>
          <a:custGeom>
            <a:rect b="b" l="l" r="r" t="t"/>
            <a:pathLst>
              <a:path extrusionOk="0" h="1199763" w="1102221">
                <a:moveTo>
                  <a:pt x="0" y="0"/>
                </a:moveTo>
                <a:lnTo>
                  <a:pt x="1102222" y="0"/>
                </a:lnTo>
                <a:lnTo>
                  <a:pt x="1102222" y="1199763"/>
                </a:lnTo>
                <a:lnTo>
                  <a:pt x="0" y="1199763"/>
                </a:lnTo>
                <a:lnTo>
                  <a:pt x="0" y="0"/>
                </a:lnTo>
                <a:close/>
              </a:path>
            </a:pathLst>
          </a:custGeom>
          <a:blipFill rotWithShape="1">
            <a:blip r:embed="rId4">
              <a:alphaModFix/>
            </a:blip>
            <a:stretch>
              <a:fillRect b="-49869" l="-57678" r="-54132" t="-44720"/>
            </a:stretch>
          </a:blipFill>
          <a:ln>
            <a:noFill/>
          </a:ln>
        </p:spPr>
      </p:sp>
      <p:sp>
        <p:nvSpPr>
          <p:cNvPr id="617" name="Google Shape;617;p35"/>
          <p:cNvSpPr txBox="1"/>
          <p:nvPr/>
        </p:nvSpPr>
        <p:spPr>
          <a:xfrm>
            <a:off x="12404933" y="3519864"/>
            <a:ext cx="6275710" cy="624021"/>
          </a:xfrm>
          <a:prstGeom prst="rect">
            <a:avLst/>
          </a:prstGeom>
          <a:noFill/>
          <a:ln>
            <a:noFill/>
          </a:ln>
        </p:spPr>
        <p:txBody>
          <a:bodyPr anchorCtr="0" anchor="t" bIns="0" lIns="0" spcFirstLastPara="1" rIns="0" wrap="square" tIns="0">
            <a:spAutoFit/>
          </a:bodyPr>
          <a:lstStyle/>
          <a:p>
            <a:pPr indent="0" lvl="0" marL="0" marR="0" rtl="0" algn="l">
              <a:lnSpc>
                <a:spcPct val="149985"/>
              </a:lnSpc>
              <a:spcBef>
                <a:spcPts val="0"/>
              </a:spcBef>
              <a:spcAft>
                <a:spcPts val="0"/>
              </a:spcAft>
              <a:buNone/>
            </a:pPr>
            <a:r>
              <a:rPr b="0" i="0" lang="en-US" sz="3407" u="none" cap="none" strike="noStrike">
                <a:solidFill>
                  <a:srgbClr val="14110F"/>
                </a:solidFill>
                <a:latin typeface="Lato"/>
                <a:ea typeface="Lato"/>
                <a:cs typeface="Lato"/>
                <a:sym typeface="Lato"/>
              </a:rPr>
              <a:t>Submit requirements</a:t>
            </a:r>
            <a:endParaRPr/>
          </a:p>
        </p:txBody>
      </p:sp>
      <p:sp>
        <p:nvSpPr>
          <p:cNvPr id="618" name="Google Shape;618;p35"/>
          <p:cNvSpPr txBox="1"/>
          <p:nvPr/>
        </p:nvSpPr>
        <p:spPr>
          <a:xfrm>
            <a:off x="12404933" y="4855373"/>
            <a:ext cx="6275710" cy="624021"/>
          </a:xfrm>
          <a:prstGeom prst="rect">
            <a:avLst/>
          </a:prstGeom>
          <a:noFill/>
          <a:ln>
            <a:noFill/>
          </a:ln>
        </p:spPr>
        <p:txBody>
          <a:bodyPr anchorCtr="0" anchor="t" bIns="0" lIns="0" spcFirstLastPara="1" rIns="0" wrap="square" tIns="0">
            <a:spAutoFit/>
          </a:bodyPr>
          <a:lstStyle/>
          <a:p>
            <a:pPr indent="0" lvl="0" marL="0" marR="0" rtl="0" algn="l">
              <a:lnSpc>
                <a:spcPct val="149985"/>
              </a:lnSpc>
              <a:spcBef>
                <a:spcPts val="0"/>
              </a:spcBef>
              <a:spcAft>
                <a:spcPts val="0"/>
              </a:spcAft>
              <a:buNone/>
            </a:pPr>
            <a:r>
              <a:rPr b="0" i="0" lang="en-US" sz="3407" u="none" cap="none" strike="noStrike">
                <a:solidFill>
                  <a:srgbClr val="14110F"/>
                </a:solidFill>
                <a:latin typeface="Lato"/>
                <a:ea typeface="Lato"/>
                <a:cs typeface="Lato"/>
                <a:sym typeface="Lato"/>
              </a:rPr>
              <a:t>Complete assessments</a:t>
            </a:r>
            <a:endParaRPr/>
          </a:p>
        </p:txBody>
      </p:sp>
      <p:sp>
        <p:nvSpPr>
          <p:cNvPr id="619" name="Google Shape;619;p35"/>
          <p:cNvSpPr txBox="1"/>
          <p:nvPr/>
        </p:nvSpPr>
        <p:spPr>
          <a:xfrm>
            <a:off x="12404933" y="6190883"/>
            <a:ext cx="6275710" cy="624021"/>
          </a:xfrm>
          <a:prstGeom prst="rect">
            <a:avLst/>
          </a:prstGeom>
          <a:noFill/>
          <a:ln>
            <a:noFill/>
          </a:ln>
        </p:spPr>
        <p:txBody>
          <a:bodyPr anchorCtr="0" anchor="t" bIns="0" lIns="0" spcFirstLastPara="1" rIns="0" wrap="square" tIns="0">
            <a:spAutoFit/>
          </a:bodyPr>
          <a:lstStyle/>
          <a:p>
            <a:pPr indent="0" lvl="0" marL="0" marR="0" rtl="0" algn="l">
              <a:lnSpc>
                <a:spcPct val="149985"/>
              </a:lnSpc>
              <a:spcBef>
                <a:spcPts val="0"/>
              </a:spcBef>
              <a:spcAft>
                <a:spcPts val="0"/>
              </a:spcAft>
              <a:buNone/>
            </a:pPr>
            <a:r>
              <a:rPr b="0" i="0" lang="en-US" sz="3407" u="none" cap="none" strike="noStrike">
                <a:solidFill>
                  <a:srgbClr val="14110F"/>
                </a:solidFill>
                <a:latin typeface="Lato"/>
                <a:ea typeface="Lato"/>
                <a:cs typeface="Lato"/>
                <a:sym typeface="Lato"/>
              </a:rPr>
              <a:t>Attend onboarding</a:t>
            </a:r>
            <a:endParaRPr/>
          </a:p>
        </p:txBody>
      </p:sp>
      <p:sp>
        <p:nvSpPr>
          <p:cNvPr id="620" name="Google Shape;620;p35"/>
          <p:cNvSpPr txBox="1"/>
          <p:nvPr/>
        </p:nvSpPr>
        <p:spPr>
          <a:xfrm>
            <a:off x="12404933" y="7526392"/>
            <a:ext cx="6275710" cy="624021"/>
          </a:xfrm>
          <a:prstGeom prst="rect">
            <a:avLst/>
          </a:prstGeom>
          <a:noFill/>
          <a:ln>
            <a:noFill/>
          </a:ln>
        </p:spPr>
        <p:txBody>
          <a:bodyPr anchorCtr="0" anchor="t" bIns="0" lIns="0" spcFirstLastPara="1" rIns="0" wrap="square" tIns="0">
            <a:spAutoFit/>
          </a:bodyPr>
          <a:lstStyle/>
          <a:p>
            <a:pPr indent="0" lvl="0" marL="0" marR="0" rtl="0" algn="l">
              <a:lnSpc>
                <a:spcPct val="149985"/>
              </a:lnSpc>
              <a:spcBef>
                <a:spcPts val="0"/>
              </a:spcBef>
              <a:spcAft>
                <a:spcPts val="0"/>
              </a:spcAft>
              <a:buNone/>
            </a:pPr>
            <a:r>
              <a:rPr b="0" i="0" lang="en-US" sz="3407" u="none" cap="none" strike="noStrike">
                <a:solidFill>
                  <a:srgbClr val="14110F"/>
                </a:solidFill>
                <a:latin typeface="Lato"/>
                <a:ea typeface="Lato"/>
                <a:cs typeface="Lato"/>
                <a:sym typeface="Lato"/>
              </a:rPr>
              <a:t>Meet with coach</a:t>
            </a:r>
            <a:endParaRPr/>
          </a:p>
        </p:txBody>
      </p:sp>
      <p:sp>
        <p:nvSpPr>
          <p:cNvPr id="621" name="Google Shape;621;p35"/>
          <p:cNvSpPr txBox="1"/>
          <p:nvPr/>
        </p:nvSpPr>
        <p:spPr>
          <a:xfrm>
            <a:off x="12404933" y="8861901"/>
            <a:ext cx="6275710" cy="624021"/>
          </a:xfrm>
          <a:prstGeom prst="rect">
            <a:avLst/>
          </a:prstGeom>
          <a:noFill/>
          <a:ln>
            <a:noFill/>
          </a:ln>
        </p:spPr>
        <p:txBody>
          <a:bodyPr anchorCtr="0" anchor="t" bIns="0" lIns="0" spcFirstLastPara="1" rIns="0" wrap="square" tIns="0">
            <a:spAutoFit/>
          </a:bodyPr>
          <a:lstStyle/>
          <a:p>
            <a:pPr indent="0" lvl="0" marL="0" marR="0" rtl="0" algn="l">
              <a:lnSpc>
                <a:spcPct val="149985"/>
              </a:lnSpc>
              <a:spcBef>
                <a:spcPts val="0"/>
              </a:spcBef>
              <a:spcAft>
                <a:spcPts val="0"/>
              </a:spcAft>
              <a:buNone/>
            </a:pPr>
            <a:r>
              <a:rPr b="0" i="0" lang="en-US" sz="3407" u="none" cap="none" strike="noStrike">
                <a:solidFill>
                  <a:srgbClr val="14110F"/>
                </a:solidFill>
                <a:latin typeface="Lato"/>
                <a:ea typeface="Lato"/>
                <a:cs typeface="Lato"/>
                <a:sym typeface="Lato"/>
              </a:rPr>
              <a:t>Set up tools</a:t>
            </a:r>
            <a:endParaRPr/>
          </a:p>
        </p:txBody>
      </p:sp>
      <p:sp>
        <p:nvSpPr>
          <p:cNvPr id="622" name="Google Shape;622;p35"/>
          <p:cNvSpPr txBox="1"/>
          <p:nvPr/>
        </p:nvSpPr>
        <p:spPr>
          <a:xfrm>
            <a:off x="11403449" y="2101604"/>
            <a:ext cx="5013300" cy="74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200" u="none" cap="none" strike="noStrike">
                <a:solidFill>
                  <a:srgbClr val="14110F"/>
                </a:solidFill>
                <a:latin typeface="Lato"/>
                <a:ea typeface="Lato"/>
                <a:cs typeface="Lato"/>
                <a:sym typeface="Lato"/>
              </a:rPr>
              <a:t>Here are the tasks you should complete during your first two weeks on the job.</a:t>
            </a:r>
            <a:endParaRPr/>
          </a:p>
        </p:txBody>
      </p:sp>
      <p:sp>
        <p:nvSpPr>
          <p:cNvPr id="623" name="Google Shape;623;p35"/>
          <p:cNvSpPr txBox="1"/>
          <p:nvPr/>
        </p:nvSpPr>
        <p:spPr>
          <a:xfrm>
            <a:off x="0" y="632566"/>
            <a:ext cx="9975384" cy="128168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9099" u="none" cap="none" strike="noStrike">
                <a:solidFill>
                  <a:srgbClr val="0DBB89"/>
                </a:solidFill>
                <a:latin typeface="Alata"/>
                <a:ea typeface="Alata"/>
                <a:cs typeface="Alata"/>
                <a:sym typeface="Alata"/>
              </a:rPr>
              <a:t>ONBOARDING</a:t>
            </a:r>
            <a:endParaRPr/>
          </a:p>
        </p:txBody>
      </p:sp>
      <p:sp>
        <p:nvSpPr>
          <p:cNvPr id="624" name="Google Shape;624;p35"/>
          <p:cNvSpPr txBox="1"/>
          <p:nvPr/>
        </p:nvSpPr>
        <p:spPr>
          <a:xfrm>
            <a:off x="10727233" y="632566"/>
            <a:ext cx="6365453" cy="128168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9099" u="none" cap="none" strike="noStrike">
                <a:solidFill>
                  <a:srgbClr val="FFFFFF"/>
                </a:solidFill>
                <a:latin typeface="Alata"/>
                <a:ea typeface="Alata"/>
                <a:cs typeface="Alata"/>
                <a:sym typeface="Alata"/>
              </a:rPr>
              <a:t>CHECKLIST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graphicFrame>
        <p:nvGraphicFramePr>
          <p:cNvPr id="629" name="Google Shape;629;p36"/>
          <p:cNvGraphicFramePr/>
          <p:nvPr/>
        </p:nvGraphicFramePr>
        <p:xfrm>
          <a:off x="2443753" y="1434303"/>
          <a:ext cx="3000000" cy="3000000"/>
        </p:xfrm>
        <a:graphic>
          <a:graphicData uri="http://schemas.openxmlformats.org/drawingml/2006/table">
            <a:tbl>
              <a:tblPr>
                <a:noFill/>
                <a:tableStyleId>{F9AEB79B-90FF-4736-87E6-F8F89598E989}</a:tableStyleId>
              </a:tblPr>
              <a:tblGrid>
                <a:gridCol w="5248400"/>
              </a:tblGrid>
              <a:tr h="1143000">
                <a:tc>
                  <a:txBody>
                    <a:bodyPr/>
                    <a:lstStyle/>
                    <a:p>
                      <a:pPr indent="0" lvl="0" marL="0" marR="0" rtl="0" algn="l">
                        <a:lnSpc>
                          <a:spcPct val="120000"/>
                        </a:lnSpc>
                        <a:spcBef>
                          <a:spcPts val="0"/>
                        </a:spcBef>
                        <a:spcAft>
                          <a:spcPts val="0"/>
                        </a:spcAft>
                        <a:buNone/>
                      </a:pPr>
                      <a:r>
                        <a:rPr lang="en-US" sz="1999" u="none" cap="none" strike="noStrike">
                          <a:solidFill>
                            <a:srgbClr val="000000"/>
                          </a:solidFill>
                          <a:latin typeface="Lato"/>
                          <a:ea typeface="Lato"/>
                          <a:cs typeface="Lato"/>
                          <a:sym typeface="Lato"/>
                        </a:rPr>
                        <a:t>Send welcome email with onboarding schedule and instructions.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0">
                <a:tc>
                  <a:txBody>
                    <a:bodyPr/>
                    <a:lstStyle/>
                    <a:p>
                      <a:pPr indent="0" lvl="0" marL="0" marR="0" rtl="0" algn="l">
                        <a:lnSpc>
                          <a:spcPct val="120000"/>
                        </a:lnSpc>
                        <a:spcBef>
                          <a:spcPts val="0"/>
                        </a:spcBef>
                        <a:spcAft>
                          <a:spcPts val="0"/>
                        </a:spcAft>
                        <a:buNone/>
                      </a:pPr>
                      <a:r>
                        <a:rPr lang="en-US" sz="1999" u="none" cap="none" strike="noStrike">
                          <a:solidFill>
                            <a:srgbClr val="000000"/>
                          </a:solidFill>
                          <a:latin typeface="Lato"/>
                          <a:ea typeface="Lato"/>
                          <a:cs typeface="Lato"/>
                          <a:sym typeface="Lato"/>
                        </a:rPr>
                        <a:t>Prepare workstation with necessary equipment</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0575">
                <a:tc>
                  <a:txBody>
                    <a:bodyPr/>
                    <a:lstStyle/>
                    <a:p>
                      <a:pPr indent="0" lvl="0" marL="0" marR="0" rtl="0" algn="l">
                        <a:lnSpc>
                          <a:spcPct val="120000"/>
                        </a:lnSpc>
                        <a:spcBef>
                          <a:spcPts val="0"/>
                        </a:spcBef>
                        <a:spcAft>
                          <a:spcPts val="0"/>
                        </a:spcAft>
                        <a:buNone/>
                      </a:pPr>
                      <a:r>
                        <a:rPr lang="en-US" sz="1999" u="none" cap="none" strike="noStrike">
                          <a:solidFill>
                            <a:srgbClr val="000000"/>
                          </a:solidFill>
                          <a:latin typeface="Lato"/>
                          <a:ea typeface="Lato"/>
                          <a:cs typeface="Lato"/>
                          <a:sym typeface="Lato"/>
                        </a:rPr>
                        <a:t>Assign mentor or buddy for new hire.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30" name="Google Shape;630;p36"/>
          <p:cNvGraphicFramePr/>
          <p:nvPr/>
        </p:nvGraphicFramePr>
        <p:xfrm>
          <a:off x="2443753" y="6372674"/>
          <a:ext cx="3000000" cy="3000000"/>
        </p:xfrm>
        <a:graphic>
          <a:graphicData uri="http://schemas.openxmlformats.org/drawingml/2006/table">
            <a:tbl>
              <a:tblPr>
                <a:noFill/>
                <a:tableStyleId>{F9AEB79B-90FF-4736-87E6-F8F89598E989}</a:tableStyleId>
              </a:tblPr>
              <a:tblGrid>
                <a:gridCol w="5573550"/>
              </a:tblGrid>
              <a:tr h="1143000">
                <a:tc>
                  <a:txBody>
                    <a:bodyPr/>
                    <a:lstStyle/>
                    <a:p>
                      <a:pPr indent="0" lvl="0" marL="0" marR="0" rtl="0" algn="l">
                        <a:lnSpc>
                          <a:spcPct val="120000"/>
                        </a:lnSpc>
                        <a:spcBef>
                          <a:spcPts val="0"/>
                        </a:spcBef>
                        <a:spcAft>
                          <a:spcPts val="0"/>
                        </a:spcAft>
                        <a:buNone/>
                      </a:pPr>
                      <a:r>
                        <a:rPr lang="en-US" sz="1999" u="none" cap="none" strike="noStrike">
                          <a:solidFill>
                            <a:srgbClr val="000000"/>
                          </a:solidFill>
                          <a:latin typeface="Lato"/>
                          <a:ea typeface="Lato"/>
                          <a:cs typeface="Lato"/>
                          <a:sym typeface="Lato"/>
                        </a:rPr>
                        <a:t>Attend orientation sessions on</a:t>
                      </a:r>
                      <a:endParaRPr sz="1100" u="none" cap="none" strike="noStrike"/>
                    </a:p>
                    <a:p>
                      <a:pPr indent="0" lvl="0" marL="0" marR="0" rtl="0" algn="l">
                        <a:lnSpc>
                          <a:spcPct val="120000"/>
                        </a:lnSpc>
                        <a:spcBef>
                          <a:spcPts val="0"/>
                        </a:spcBef>
                        <a:spcAft>
                          <a:spcPts val="0"/>
                        </a:spcAft>
                        <a:buNone/>
                      </a:pPr>
                      <a:r>
                        <a:rPr lang="en-US" sz="1999" u="none" cap="none" strike="noStrike">
                          <a:solidFill>
                            <a:srgbClr val="000000"/>
                          </a:solidFill>
                          <a:latin typeface="Lato"/>
                          <a:ea typeface="Lato"/>
                          <a:cs typeface="Lato"/>
                          <a:sym typeface="Lato"/>
                        </a:rPr>
                        <a:t>company culture, values, and history.</a:t>
                      </a:r>
                      <a:endParaRPr/>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0">
                <a:tc>
                  <a:txBody>
                    <a:bodyPr/>
                    <a:lstStyle/>
                    <a:p>
                      <a:pPr indent="0" lvl="0" marL="0" marR="0" rtl="0" algn="l">
                        <a:lnSpc>
                          <a:spcPct val="120000"/>
                        </a:lnSpc>
                        <a:spcBef>
                          <a:spcPts val="0"/>
                        </a:spcBef>
                        <a:spcAft>
                          <a:spcPts val="0"/>
                        </a:spcAft>
                        <a:buNone/>
                      </a:pPr>
                      <a:r>
                        <a:rPr lang="en-US" sz="1999" u="none" cap="none" strike="noStrike">
                          <a:solidFill>
                            <a:srgbClr val="000000"/>
                          </a:solidFill>
                          <a:latin typeface="Lato"/>
                          <a:ea typeface="Lato"/>
                          <a:cs typeface="Lato"/>
                          <a:sym typeface="Lato"/>
                        </a:rPr>
                        <a:t>Participate in departmental and </a:t>
                      </a:r>
                      <a:endParaRPr sz="1100" u="none" cap="none" strike="noStrike"/>
                    </a:p>
                    <a:p>
                      <a:pPr indent="0" lvl="0" marL="0" marR="0" rtl="0" algn="l">
                        <a:lnSpc>
                          <a:spcPct val="120000"/>
                        </a:lnSpc>
                        <a:spcBef>
                          <a:spcPts val="0"/>
                        </a:spcBef>
                        <a:spcAft>
                          <a:spcPts val="0"/>
                        </a:spcAft>
                        <a:buNone/>
                      </a:pPr>
                      <a:r>
                        <a:rPr lang="en-US" sz="1999" u="none" cap="none" strike="noStrike">
                          <a:solidFill>
                            <a:srgbClr val="000000"/>
                          </a:solidFill>
                          <a:latin typeface="Lato"/>
                          <a:ea typeface="Lato"/>
                          <a:cs typeface="Lato"/>
                          <a:sym typeface="Lato"/>
                        </a:rPr>
                        <a:t>role-specific training sessions.</a:t>
                      </a:r>
                      <a:endParaRPr/>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0">
                <a:tc>
                  <a:txBody>
                    <a:bodyPr/>
                    <a:lstStyle/>
                    <a:p>
                      <a:pPr indent="0" lvl="0" marL="0" marR="0" rtl="0" algn="l">
                        <a:lnSpc>
                          <a:spcPct val="120000"/>
                        </a:lnSpc>
                        <a:spcBef>
                          <a:spcPts val="0"/>
                        </a:spcBef>
                        <a:spcAft>
                          <a:spcPts val="0"/>
                        </a:spcAft>
                        <a:buNone/>
                      </a:pPr>
                      <a:r>
                        <a:rPr lang="en-US" sz="1999" u="none" cap="none" strike="noStrike">
                          <a:solidFill>
                            <a:srgbClr val="000000"/>
                          </a:solidFill>
                          <a:latin typeface="Lato"/>
                          <a:ea typeface="Lato"/>
                          <a:cs typeface="Lato"/>
                          <a:sym typeface="Lato"/>
                        </a:rPr>
                        <a:t>Meet with key stakeholders and team members.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31" name="Google Shape;631;p36"/>
          <p:cNvGraphicFramePr/>
          <p:nvPr/>
        </p:nvGraphicFramePr>
        <p:xfrm>
          <a:off x="10531597" y="1434303"/>
          <a:ext cx="3000000" cy="3000000"/>
        </p:xfrm>
        <a:graphic>
          <a:graphicData uri="http://schemas.openxmlformats.org/drawingml/2006/table">
            <a:tbl>
              <a:tblPr>
                <a:noFill/>
                <a:tableStyleId>{F9AEB79B-90FF-4736-87E6-F8F89598E989}</a:tableStyleId>
              </a:tblPr>
              <a:tblGrid>
                <a:gridCol w="5312650"/>
              </a:tblGrid>
              <a:tr h="1143000">
                <a:tc>
                  <a:txBody>
                    <a:bodyPr/>
                    <a:lstStyle/>
                    <a:p>
                      <a:pPr indent="0" lvl="0" marL="0" marR="0" rtl="0" algn="r">
                        <a:lnSpc>
                          <a:spcPct val="120000"/>
                        </a:lnSpc>
                        <a:spcBef>
                          <a:spcPts val="0"/>
                        </a:spcBef>
                        <a:spcAft>
                          <a:spcPts val="0"/>
                        </a:spcAft>
                        <a:buNone/>
                      </a:pPr>
                      <a:r>
                        <a:rPr lang="en-US" sz="1999" u="none" cap="none" strike="noStrike">
                          <a:solidFill>
                            <a:srgbClr val="000000"/>
                          </a:solidFill>
                          <a:latin typeface="Lato"/>
                          <a:ea typeface="Lato"/>
                          <a:cs typeface="Lato"/>
                          <a:sym typeface="Lato"/>
                        </a:rPr>
                        <a:t>Send welcome email with onboarding schedule and instructions.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0">
                <a:tc>
                  <a:txBody>
                    <a:bodyPr/>
                    <a:lstStyle/>
                    <a:p>
                      <a:pPr indent="0" lvl="0" marL="0" marR="0" rtl="0" algn="r">
                        <a:lnSpc>
                          <a:spcPct val="120000"/>
                        </a:lnSpc>
                        <a:spcBef>
                          <a:spcPts val="0"/>
                        </a:spcBef>
                        <a:spcAft>
                          <a:spcPts val="0"/>
                        </a:spcAft>
                        <a:buNone/>
                      </a:pPr>
                      <a:r>
                        <a:rPr lang="en-US" sz="1999" u="none" cap="none" strike="noStrike">
                          <a:solidFill>
                            <a:srgbClr val="000000"/>
                          </a:solidFill>
                          <a:latin typeface="Lato"/>
                          <a:ea typeface="Lato"/>
                          <a:cs typeface="Lato"/>
                          <a:sym typeface="Lato"/>
                        </a:rPr>
                        <a:t>Prepare workstation with necessary equipment</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0575">
                <a:tc>
                  <a:txBody>
                    <a:bodyPr/>
                    <a:lstStyle/>
                    <a:p>
                      <a:pPr indent="0" lvl="0" marL="0" marR="0" rtl="0" algn="r">
                        <a:lnSpc>
                          <a:spcPct val="120000"/>
                        </a:lnSpc>
                        <a:spcBef>
                          <a:spcPts val="0"/>
                        </a:spcBef>
                        <a:spcAft>
                          <a:spcPts val="0"/>
                        </a:spcAft>
                        <a:buNone/>
                      </a:pPr>
                      <a:r>
                        <a:rPr lang="en-US" sz="1999" u="none" cap="none" strike="noStrike">
                          <a:solidFill>
                            <a:srgbClr val="000000"/>
                          </a:solidFill>
                          <a:latin typeface="Lato"/>
                          <a:ea typeface="Lato"/>
                          <a:cs typeface="Lato"/>
                          <a:sym typeface="Lato"/>
                        </a:rPr>
                        <a:t>Assign mentor or buddy for new hire.</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632" name="Google Shape;632;p36"/>
          <p:cNvGraphicFramePr/>
          <p:nvPr/>
        </p:nvGraphicFramePr>
        <p:xfrm>
          <a:off x="10270697" y="6372674"/>
          <a:ext cx="3000000" cy="3000000"/>
        </p:xfrm>
        <a:graphic>
          <a:graphicData uri="http://schemas.openxmlformats.org/drawingml/2006/table">
            <a:tbl>
              <a:tblPr>
                <a:noFill/>
                <a:tableStyleId>{F9AEB79B-90FF-4736-87E6-F8F89598E989}</a:tableStyleId>
              </a:tblPr>
              <a:tblGrid>
                <a:gridCol w="5573550"/>
              </a:tblGrid>
              <a:tr h="1143000">
                <a:tc>
                  <a:txBody>
                    <a:bodyPr/>
                    <a:lstStyle/>
                    <a:p>
                      <a:pPr indent="0" lvl="0" marL="0" marR="0" rtl="0" algn="r">
                        <a:lnSpc>
                          <a:spcPct val="120000"/>
                        </a:lnSpc>
                        <a:spcBef>
                          <a:spcPts val="0"/>
                        </a:spcBef>
                        <a:spcAft>
                          <a:spcPts val="0"/>
                        </a:spcAft>
                        <a:buNone/>
                      </a:pPr>
                      <a:r>
                        <a:rPr lang="en-US" sz="1999" u="none" cap="none" strike="noStrike">
                          <a:solidFill>
                            <a:srgbClr val="000000"/>
                          </a:solidFill>
                          <a:latin typeface="Lato"/>
                          <a:ea typeface="Lato"/>
                          <a:cs typeface="Lato"/>
                          <a:sym typeface="Lato"/>
                        </a:rPr>
                        <a:t>Regular check-ins with manager to review progress and address any concerns.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0">
                <a:tc>
                  <a:txBody>
                    <a:bodyPr/>
                    <a:lstStyle/>
                    <a:p>
                      <a:pPr indent="0" lvl="0" marL="0" marR="0" rtl="0" algn="r">
                        <a:lnSpc>
                          <a:spcPct val="120000"/>
                        </a:lnSpc>
                        <a:spcBef>
                          <a:spcPts val="0"/>
                        </a:spcBef>
                        <a:spcAft>
                          <a:spcPts val="0"/>
                        </a:spcAft>
                        <a:buNone/>
                      </a:pPr>
                      <a:r>
                        <a:rPr lang="en-US" sz="1999" u="none" cap="none" strike="noStrike">
                          <a:solidFill>
                            <a:srgbClr val="000000"/>
                          </a:solidFill>
                          <a:latin typeface="Lato"/>
                          <a:ea typeface="Lato"/>
                          <a:cs typeface="Lato"/>
                          <a:sym typeface="Lato"/>
                        </a:rPr>
                        <a:t>Continue training and professional development activities.</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0">
                <a:tc>
                  <a:txBody>
                    <a:bodyPr/>
                    <a:lstStyle/>
                    <a:p>
                      <a:pPr indent="0" lvl="0" marL="0" marR="0" rtl="0" algn="r">
                        <a:lnSpc>
                          <a:spcPct val="120000"/>
                        </a:lnSpc>
                        <a:spcBef>
                          <a:spcPts val="0"/>
                        </a:spcBef>
                        <a:spcAft>
                          <a:spcPts val="0"/>
                        </a:spcAft>
                        <a:buNone/>
                      </a:pPr>
                      <a:r>
                        <a:rPr lang="en-US" sz="1999" u="none" cap="none" strike="noStrike">
                          <a:solidFill>
                            <a:srgbClr val="000000"/>
                          </a:solidFill>
                          <a:latin typeface="Lato"/>
                          <a:ea typeface="Lato"/>
                          <a:cs typeface="Lato"/>
                          <a:sym typeface="Lato"/>
                        </a:rPr>
                        <a:t>Provide opportunities for job shadowing or cross-functional collaboration.</a:t>
                      </a:r>
                      <a:endParaRPr sz="1100" u="none" cap="none" strike="noStrike"/>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33" name="Google Shape;633;p36"/>
          <p:cNvSpPr txBox="1"/>
          <p:nvPr/>
        </p:nvSpPr>
        <p:spPr>
          <a:xfrm>
            <a:off x="2579990" y="795338"/>
            <a:ext cx="5539349" cy="480601"/>
          </a:xfrm>
          <a:prstGeom prst="rect">
            <a:avLst/>
          </a:prstGeom>
          <a:noFill/>
          <a:ln>
            <a:noFill/>
          </a:ln>
        </p:spPr>
        <p:txBody>
          <a:bodyPr anchorCtr="0" anchor="t" bIns="0" lIns="0" spcFirstLastPara="1" rIns="0" wrap="square" tIns="0">
            <a:spAutoFit/>
          </a:bodyPr>
          <a:lstStyle/>
          <a:p>
            <a:pPr indent="0" lvl="0" marL="0" marR="0" rtl="0" algn="l">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PRE-ARRIVAL TASKS</a:t>
            </a:r>
            <a:endParaRPr/>
          </a:p>
        </p:txBody>
      </p:sp>
      <p:sp>
        <p:nvSpPr>
          <p:cNvPr id="634" name="Google Shape;634;p36"/>
          <p:cNvSpPr txBox="1"/>
          <p:nvPr/>
        </p:nvSpPr>
        <p:spPr>
          <a:xfrm>
            <a:off x="2579990" y="5733709"/>
            <a:ext cx="6281938" cy="480601"/>
          </a:xfrm>
          <a:prstGeom prst="rect">
            <a:avLst/>
          </a:prstGeom>
          <a:noFill/>
          <a:ln>
            <a:noFill/>
          </a:ln>
        </p:spPr>
        <p:txBody>
          <a:bodyPr anchorCtr="0" anchor="t" bIns="0" lIns="0" spcFirstLastPara="1" rIns="0" wrap="square" tIns="0">
            <a:spAutoFit/>
          </a:bodyPr>
          <a:lstStyle/>
          <a:p>
            <a:pPr indent="0" lvl="0" marL="0" marR="0" rtl="0" algn="l">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TRAINING &amp; INTEGRATION</a:t>
            </a:r>
            <a:endParaRPr/>
          </a:p>
        </p:txBody>
      </p:sp>
      <p:sp>
        <p:nvSpPr>
          <p:cNvPr id="635" name="Google Shape;635;p36"/>
          <p:cNvSpPr txBox="1"/>
          <p:nvPr/>
        </p:nvSpPr>
        <p:spPr>
          <a:xfrm>
            <a:off x="10181073" y="795338"/>
            <a:ext cx="5539349" cy="480601"/>
          </a:xfrm>
          <a:prstGeom prst="rect">
            <a:avLst/>
          </a:prstGeom>
          <a:noFill/>
          <a:ln>
            <a:noFill/>
          </a:ln>
        </p:spPr>
        <p:txBody>
          <a:bodyPr anchorCtr="0" anchor="t" bIns="0" lIns="0" spcFirstLastPara="1" rIns="0" wrap="square" tIns="0">
            <a:spAutoFit/>
          </a:bodyPr>
          <a:lstStyle/>
          <a:p>
            <a:pPr indent="0" lvl="0" marL="0" marR="0" rtl="0" algn="r">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ORIENTATION &amp; SETUP</a:t>
            </a:r>
            <a:endParaRPr/>
          </a:p>
        </p:txBody>
      </p:sp>
      <p:sp>
        <p:nvSpPr>
          <p:cNvPr id="636" name="Google Shape;636;p36"/>
          <p:cNvSpPr txBox="1"/>
          <p:nvPr/>
        </p:nvSpPr>
        <p:spPr>
          <a:xfrm>
            <a:off x="10181073" y="5733709"/>
            <a:ext cx="5539349" cy="480601"/>
          </a:xfrm>
          <a:prstGeom prst="rect">
            <a:avLst/>
          </a:prstGeom>
          <a:noFill/>
          <a:ln>
            <a:noFill/>
          </a:ln>
        </p:spPr>
        <p:txBody>
          <a:bodyPr anchorCtr="0" anchor="t" bIns="0" lIns="0" spcFirstLastPara="1" rIns="0" wrap="square" tIns="0">
            <a:spAutoFit/>
          </a:bodyPr>
          <a:lstStyle/>
          <a:p>
            <a:pPr indent="0" lvl="0" marL="0" marR="0" rtl="0" algn="r">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SUPPORT &amp; FEEDBACK</a:t>
            </a:r>
            <a:endParaRPr/>
          </a:p>
        </p:txBody>
      </p:sp>
      <p:sp>
        <p:nvSpPr>
          <p:cNvPr id="637" name="Google Shape;637;p36"/>
          <p:cNvSpPr/>
          <p:nvPr/>
        </p:nvSpPr>
        <p:spPr>
          <a:xfrm>
            <a:off x="16651883" y="0"/>
            <a:ext cx="2729860" cy="10287000"/>
          </a:xfrm>
          <a:custGeom>
            <a:rect b="b" l="l" r="r" t="t"/>
            <a:pathLst>
              <a:path extrusionOk="0" h="2709333" w="718975">
                <a:moveTo>
                  <a:pt x="0" y="0"/>
                </a:moveTo>
                <a:lnTo>
                  <a:pt x="718975" y="0"/>
                </a:lnTo>
                <a:lnTo>
                  <a:pt x="718975" y="2709333"/>
                </a:lnTo>
                <a:lnTo>
                  <a:pt x="0" y="2709333"/>
                </a:lnTo>
                <a:close/>
              </a:path>
            </a:pathLst>
          </a:custGeom>
          <a:solidFill>
            <a:srgbClr val="0DBB89"/>
          </a:solidFill>
          <a:ln>
            <a:noFill/>
          </a:ln>
        </p:spPr>
      </p:sp>
      <p:sp>
        <p:nvSpPr>
          <p:cNvPr id="638" name="Google Shape;638;p36"/>
          <p:cNvSpPr txBox="1"/>
          <p:nvPr/>
        </p:nvSpPr>
        <p:spPr>
          <a:xfrm rot="5400000">
            <a:off x="16502858" y="1585117"/>
            <a:ext cx="1993485" cy="480601"/>
          </a:xfrm>
          <a:prstGeom prst="rect">
            <a:avLst/>
          </a:prstGeom>
          <a:noFill/>
          <a:ln>
            <a:noFill/>
          </a:ln>
        </p:spPr>
        <p:txBody>
          <a:bodyPr anchorCtr="0" anchor="t" bIns="0" lIns="0" spcFirstLastPara="1" rIns="0" wrap="square" tIns="0">
            <a:spAutoFit/>
          </a:bodyPr>
          <a:lstStyle/>
          <a:p>
            <a:pPr indent="0" lvl="0" marL="0" marR="0" rtl="0" algn="l">
              <a:lnSpc>
                <a:spcPct val="108037"/>
              </a:lnSpc>
              <a:spcBef>
                <a:spcPts val="0"/>
              </a:spcBef>
              <a:spcAft>
                <a:spcPts val="0"/>
              </a:spcAft>
              <a:buNone/>
            </a:pPr>
            <a:r>
              <a:rPr b="0" i="0" lang="en-US" sz="3409" u="none" cap="none" strike="noStrike">
                <a:solidFill>
                  <a:srgbClr val="FFFFFF"/>
                </a:solidFill>
                <a:latin typeface="Alata"/>
                <a:ea typeface="Alata"/>
                <a:cs typeface="Alata"/>
                <a:sym typeface="Alata"/>
              </a:rPr>
              <a:t>DAY 1</a:t>
            </a:r>
            <a:endParaRPr/>
          </a:p>
        </p:txBody>
      </p:sp>
      <p:sp>
        <p:nvSpPr>
          <p:cNvPr id="639" name="Google Shape;639;p36"/>
          <p:cNvSpPr txBox="1"/>
          <p:nvPr/>
        </p:nvSpPr>
        <p:spPr>
          <a:xfrm rot="5400000">
            <a:off x="15694830" y="7327366"/>
            <a:ext cx="3607313" cy="480601"/>
          </a:xfrm>
          <a:prstGeom prst="rect">
            <a:avLst/>
          </a:prstGeom>
          <a:noFill/>
          <a:ln>
            <a:noFill/>
          </a:ln>
        </p:spPr>
        <p:txBody>
          <a:bodyPr anchorCtr="0" anchor="t" bIns="0" lIns="0" spcFirstLastPara="1" rIns="0" wrap="square" tIns="0">
            <a:spAutoFit/>
          </a:bodyPr>
          <a:lstStyle/>
          <a:p>
            <a:pPr indent="0" lvl="0" marL="0" marR="0" rtl="0" algn="r">
              <a:lnSpc>
                <a:spcPct val="108037"/>
              </a:lnSpc>
              <a:spcBef>
                <a:spcPts val="0"/>
              </a:spcBef>
              <a:spcAft>
                <a:spcPts val="0"/>
              </a:spcAft>
              <a:buNone/>
            </a:pPr>
            <a:r>
              <a:rPr b="0" i="0" lang="en-US" sz="3409" u="none" cap="none" strike="noStrike">
                <a:solidFill>
                  <a:srgbClr val="FFFFFF"/>
                </a:solidFill>
                <a:latin typeface="Alata"/>
                <a:ea typeface="Alata"/>
                <a:cs typeface="Alata"/>
                <a:sym typeface="Alata"/>
              </a:rPr>
              <a:t>FIRST MONTH</a:t>
            </a:r>
            <a:endParaRPr/>
          </a:p>
        </p:txBody>
      </p:sp>
      <p:sp>
        <p:nvSpPr>
          <p:cNvPr id="640" name="Google Shape;640;p36"/>
          <p:cNvSpPr/>
          <p:nvPr/>
        </p:nvSpPr>
        <p:spPr>
          <a:xfrm>
            <a:off x="-1093743" y="0"/>
            <a:ext cx="2729860" cy="10287000"/>
          </a:xfrm>
          <a:custGeom>
            <a:rect b="b" l="l" r="r" t="t"/>
            <a:pathLst>
              <a:path extrusionOk="0" h="2709333" w="718975">
                <a:moveTo>
                  <a:pt x="0" y="0"/>
                </a:moveTo>
                <a:lnTo>
                  <a:pt x="718975" y="0"/>
                </a:lnTo>
                <a:lnTo>
                  <a:pt x="718975" y="2709333"/>
                </a:lnTo>
                <a:lnTo>
                  <a:pt x="0" y="2709333"/>
                </a:lnTo>
                <a:close/>
              </a:path>
            </a:pathLst>
          </a:custGeom>
          <a:solidFill>
            <a:srgbClr val="0DBB89"/>
          </a:solidFill>
          <a:ln>
            <a:noFill/>
          </a:ln>
        </p:spPr>
      </p:sp>
      <p:sp>
        <p:nvSpPr>
          <p:cNvPr id="641" name="Google Shape;641;p36"/>
          <p:cNvSpPr txBox="1"/>
          <p:nvPr/>
        </p:nvSpPr>
        <p:spPr>
          <a:xfrm rot="-5400000">
            <a:off x="-207230" y="8134280"/>
            <a:ext cx="1993485" cy="480601"/>
          </a:xfrm>
          <a:prstGeom prst="rect">
            <a:avLst/>
          </a:prstGeom>
          <a:noFill/>
          <a:ln>
            <a:noFill/>
          </a:ln>
        </p:spPr>
        <p:txBody>
          <a:bodyPr anchorCtr="0" anchor="t" bIns="0" lIns="0" spcFirstLastPara="1" rIns="0" wrap="square" tIns="0">
            <a:spAutoFit/>
          </a:bodyPr>
          <a:lstStyle/>
          <a:p>
            <a:pPr indent="0" lvl="0" marL="0" marR="0" rtl="0" algn="l">
              <a:lnSpc>
                <a:spcPct val="108037"/>
              </a:lnSpc>
              <a:spcBef>
                <a:spcPts val="0"/>
              </a:spcBef>
              <a:spcAft>
                <a:spcPts val="0"/>
              </a:spcAft>
              <a:buNone/>
            </a:pPr>
            <a:r>
              <a:rPr b="0" i="0" lang="en-US" sz="3409" u="none" cap="none" strike="noStrike">
                <a:solidFill>
                  <a:srgbClr val="FFFFFF"/>
                </a:solidFill>
                <a:latin typeface="Alata"/>
                <a:ea typeface="Alata"/>
                <a:cs typeface="Alata"/>
                <a:sym typeface="Alata"/>
              </a:rPr>
              <a:t>WEEK 1</a:t>
            </a:r>
            <a:endParaRPr/>
          </a:p>
        </p:txBody>
      </p:sp>
      <p:sp>
        <p:nvSpPr>
          <p:cNvPr id="642" name="Google Shape;642;p36"/>
          <p:cNvSpPr txBox="1"/>
          <p:nvPr/>
        </p:nvSpPr>
        <p:spPr>
          <a:xfrm rot="-5400000">
            <a:off x="-1013030" y="2392031"/>
            <a:ext cx="3607313" cy="480601"/>
          </a:xfrm>
          <a:prstGeom prst="rect">
            <a:avLst/>
          </a:prstGeom>
          <a:noFill/>
          <a:ln>
            <a:noFill/>
          </a:ln>
        </p:spPr>
        <p:txBody>
          <a:bodyPr anchorCtr="0" anchor="t" bIns="0" lIns="0" spcFirstLastPara="1" rIns="0" wrap="square" tIns="0">
            <a:spAutoFit/>
          </a:bodyPr>
          <a:lstStyle/>
          <a:p>
            <a:pPr indent="0" lvl="0" marL="0" marR="0" rtl="0" algn="r">
              <a:lnSpc>
                <a:spcPct val="108037"/>
              </a:lnSpc>
              <a:spcBef>
                <a:spcPts val="0"/>
              </a:spcBef>
              <a:spcAft>
                <a:spcPts val="0"/>
              </a:spcAft>
              <a:buNone/>
            </a:pPr>
            <a:r>
              <a:rPr b="0" i="0" lang="en-US" sz="3409" u="none" cap="none" strike="noStrike">
                <a:solidFill>
                  <a:srgbClr val="FFFFFF"/>
                </a:solidFill>
                <a:latin typeface="Alata"/>
                <a:ea typeface="Alata"/>
                <a:cs typeface="Alata"/>
                <a:sym typeface="Alata"/>
              </a:rPr>
              <a:t>PRE-ARRIVAL</a:t>
            </a:r>
            <a:endParaRPr/>
          </a:p>
        </p:txBody>
      </p:sp>
      <p:cxnSp>
        <p:nvCxnSpPr>
          <p:cNvPr id="643" name="Google Shape;643;p36"/>
          <p:cNvCxnSpPr/>
          <p:nvPr/>
        </p:nvCxnSpPr>
        <p:spPr>
          <a:xfrm>
            <a:off x="-778501" y="5143500"/>
            <a:ext cx="19845002" cy="0"/>
          </a:xfrm>
          <a:prstGeom prst="straightConnector1">
            <a:avLst/>
          </a:prstGeom>
          <a:noFill/>
          <a:ln cap="flat" cmpd="sng" w="38100">
            <a:solidFill>
              <a:srgbClr val="0DBB89"/>
            </a:solidFill>
            <a:prstDash val="solid"/>
            <a:round/>
            <a:headEnd len="sm" w="sm" type="none"/>
            <a:tailEnd len="sm" w="sm" type="none"/>
          </a:ln>
        </p:spPr>
      </p:cxnSp>
      <p:cxnSp>
        <p:nvCxnSpPr>
          <p:cNvPr id="644" name="Google Shape;644;p36"/>
          <p:cNvCxnSpPr/>
          <p:nvPr/>
        </p:nvCxnSpPr>
        <p:spPr>
          <a:xfrm rot="10800000">
            <a:off x="9144000" y="-6486887"/>
            <a:ext cx="0" cy="19845002"/>
          </a:xfrm>
          <a:prstGeom prst="straightConnector1">
            <a:avLst/>
          </a:prstGeom>
          <a:noFill/>
          <a:ln cap="flat" cmpd="sng" w="38100">
            <a:solidFill>
              <a:srgbClr val="0DBB89"/>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pSp>
        <p:nvGrpSpPr>
          <p:cNvPr id="649" name="Google Shape;649;p37"/>
          <p:cNvGrpSpPr/>
          <p:nvPr/>
        </p:nvGrpSpPr>
        <p:grpSpPr>
          <a:xfrm>
            <a:off x="-759103" y="6697491"/>
            <a:ext cx="19806206" cy="3589509"/>
            <a:chOff x="0" y="-47625"/>
            <a:chExt cx="5216449" cy="945385"/>
          </a:xfrm>
        </p:grpSpPr>
        <p:sp>
          <p:nvSpPr>
            <p:cNvPr id="650" name="Google Shape;650;p37"/>
            <p:cNvSpPr/>
            <p:nvPr/>
          </p:nvSpPr>
          <p:spPr>
            <a:xfrm>
              <a:off x="0" y="0"/>
              <a:ext cx="5216449" cy="897760"/>
            </a:xfrm>
            <a:custGeom>
              <a:rect b="b" l="l" r="r" t="t"/>
              <a:pathLst>
                <a:path extrusionOk="0" h="897760" w="5216449">
                  <a:moveTo>
                    <a:pt x="0" y="0"/>
                  </a:moveTo>
                  <a:lnTo>
                    <a:pt x="5216449" y="0"/>
                  </a:lnTo>
                  <a:lnTo>
                    <a:pt x="5216449" y="897760"/>
                  </a:lnTo>
                  <a:lnTo>
                    <a:pt x="0" y="897760"/>
                  </a:lnTo>
                  <a:close/>
                </a:path>
              </a:pathLst>
            </a:custGeom>
            <a:solidFill>
              <a:srgbClr val="0DBB89"/>
            </a:solidFill>
            <a:ln>
              <a:noFill/>
            </a:ln>
          </p:spPr>
        </p:sp>
        <p:sp>
          <p:nvSpPr>
            <p:cNvPr id="651" name="Google Shape;651;p37"/>
            <p:cNvSpPr txBox="1"/>
            <p:nvPr/>
          </p:nvSpPr>
          <p:spPr>
            <a:xfrm>
              <a:off x="0" y="-47625"/>
              <a:ext cx="5216449" cy="94538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2" name="Google Shape;652;p37"/>
          <p:cNvGrpSpPr/>
          <p:nvPr/>
        </p:nvGrpSpPr>
        <p:grpSpPr>
          <a:xfrm>
            <a:off x="-759103" y="6401810"/>
            <a:ext cx="19806206" cy="266371"/>
            <a:chOff x="0" y="-47625"/>
            <a:chExt cx="5216449" cy="70155"/>
          </a:xfrm>
        </p:grpSpPr>
        <p:sp>
          <p:nvSpPr>
            <p:cNvPr id="653" name="Google Shape;653;p37"/>
            <p:cNvSpPr/>
            <p:nvPr/>
          </p:nvSpPr>
          <p:spPr>
            <a:xfrm>
              <a:off x="0" y="0"/>
              <a:ext cx="5216449" cy="22530"/>
            </a:xfrm>
            <a:custGeom>
              <a:rect b="b" l="l" r="r" t="t"/>
              <a:pathLst>
                <a:path extrusionOk="0" h="22530" w="5216449">
                  <a:moveTo>
                    <a:pt x="0" y="0"/>
                  </a:moveTo>
                  <a:lnTo>
                    <a:pt x="5216449" y="0"/>
                  </a:lnTo>
                  <a:lnTo>
                    <a:pt x="5216449" y="22530"/>
                  </a:lnTo>
                  <a:lnTo>
                    <a:pt x="0" y="22530"/>
                  </a:lnTo>
                  <a:close/>
                </a:path>
              </a:pathLst>
            </a:custGeom>
            <a:solidFill>
              <a:srgbClr val="0DBB89"/>
            </a:solidFill>
            <a:ln>
              <a:noFill/>
            </a:ln>
          </p:spPr>
        </p:sp>
        <p:sp>
          <p:nvSpPr>
            <p:cNvPr id="654" name="Google Shape;654;p37"/>
            <p:cNvSpPr txBox="1"/>
            <p:nvPr/>
          </p:nvSpPr>
          <p:spPr>
            <a:xfrm>
              <a:off x="0" y="-47625"/>
              <a:ext cx="5216449" cy="7015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5" name="Google Shape;655;p37"/>
          <p:cNvSpPr/>
          <p:nvPr/>
        </p:nvSpPr>
        <p:spPr>
          <a:xfrm>
            <a:off x="1480283" y="-136329"/>
            <a:ext cx="15327434" cy="10287000"/>
          </a:xfrm>
          <a:custGeom>
            <a:rect b="b" l="l" r="r" t="t"/>
            <a:pathLst>
              <a:path extrusionOk="0" h="10287000" w="15327434">
                <a:moveTo>
                  <a:pt x="0" y="0"/>
                </a:moveTo>
                <a:lnTo>
                  <a:pt x="15327434" y="0"/>
                </a:lnTo>
                <a:lnTo>
                  <a:pt x="15327434" y="10287000"/>
                </a:lnTo>
                <a:lnTo>
                  <a:pt x="0" y="10287000"/>
                </a:lnTo>
                <a:lnTo>
                  <a:pt x="0" y="0"/>
                </a:lnTo>
                <a:close/>
              </a:path>
            </a:pathLst>
          </a:custGeom>
          <a:blipFill rotWithShape="1">
            <a:blip r:embed="rId3">
              <a:alphaModFix/>
            </a:blip>
            <a:stretch>
              <a:fillRect b="-7771" l="-34442" r="-39642" t="-15543"/>
            </a:stretch>
          </a:blipFill>
          <a:ln>
            <a:noFill/>
          </a:ln>
        </p:spPr>
      </p:sp>
      <p:sp>
        <p:nvSpPr>
          <p:cNvPr id="656" name="Google Shape;656;p37"/>
          <p:cNvSpPr/>
          <p:nvPr/>
        </p:nvSpPr>
        <p:spPr>
          <a:xfrm>
            <a:off x="5654499" y="1334317"/>
            <a:ext cx="1510839" cy="1486116"/>
          </a:xfrm>
          <a:custGeom>
            <a:rect b="b" l="l" r="r" t="t"/>
            <a:pathLst>
              <a:path extrusionOk="0" h="1486116" w="1510839">
                <a:moveTo>
                  <a:pt x="0" y="0"/>
                </a:moveTo>
                <a:lnTo>
                  <a:pt x="1510839" y="0"/>
                </a:lnTo>
                <a:lnTo>
                  <a:pt x="1510839" y="1486116"/>
                </a:lnTo>
                <a:lnTo>
                  <a:pt x="0" y="1486116"/>
                </a:lnTo>
                <a:lnTo>
                  <a:pt x="0" y="0"/>
                </a:lnTo>
                <a:close/>
              </a:path>
            </a:pathLst>
          </a:custGeom>
          <a:blipFill rotWithShape="1">
            <a:blip r:embed="rId4">
              <a:alphaModFix/>
            </a:blip>
            <a:stretch>
              <a:fillRect b="0" l="0" r="0" t="0"/>
            </a:stretch>
          </a:blipFill>
          <a:ln>
            <a:noFill/>
          </a:ln>
        </p:spPr>
      </p:sp>
      <p:sp>
        <p:nvSpPr>
          <p:cNvPr id="657" name="Google Shape;657;p37"/>
          <p:cNvSpPr/>
          <p:nvPr/>
        </p:nvSpPr>
        <p:spPr>
          <a:xfrm>
            <a:off x="5801322" y="4471747"/>
            <a:ext cx="1301096" cy="1270343"/>
          </a:xfrm>
          <a:custGeom>
            <a:rect b="b" l="l" r="r" t="t"/>
            <a:pathLst>
              <a:path extrusionOk="0" h="1270343" w="1301096">
                <a:moveTo>
                  <a:pt x="0" y="0"/>
                </a:moveTo>
                <a:lnTo>
                  <a:pt x="1301096" y="0"/>
                </a:lnTo>
                <a:lnTo>
                  <a:pt x="1301096" y="1270343"/>
                </a:lnTo>
                <a:lnTo>
                  <a:pt x="0" y="1270343"/>
                </a:lnTo>
                <a:lnTo>
                  <a:pt x="0" y="0"/>
                </a:lnTo>
                <a:close/>
              </a:path>
            </a:pathLst>
          </a:custGeom>
          <a:blipFill rotWithShape="1">
            <a:blip r:embed="rId5">
              <a:alphaModFix/>
            </a:blip>
            <a:stretch>
              <a:fillRect b="0" l="0" r="0" t="0"/>
            </a:stretch>
          </a:blipFill>
          <a:ln>
            <a:noFill/>
          </a:ln>
        </p:spPr>
      </p:sp>
      <p:sp>
        <p:nvSpPr>
          <p:cNvPr id="658" name="Google Shape;658;p37"/>
          <p:cNvSpPr/>
          <p:nvPr/>
        </p:nvSpPr>
        <p:spPr>
          <a:xfrm>
            <a:off x="11040274" y="1449859"/>
            <a:ext cx="1414483" cy="1255032"/>
          </a:xfrm>
          <a:custGeom>
            <a:rect b="b" l="l" r="r" t="t"/>
            <a:pathLst>
              <a:path extrusionOk="0" h="1255032" w="1414483">
                <a:moveTo>
                  <a:pt x="0" y="0"/>
                </a:moveTo>
                <a:lnTo>
                  <a:pt x="1414482" y="0"/>
                </a:lnTo>
                <a:lnTo>
                  <a:pt x="1414482" y="1255032"/>
                </a:lnTo>
                <a:lnTo>
                  <a:pt x="0" y="1255032"/>
                </a:lnTo>
                <a:lnTo>
                  <a:pt x="0" y="0"/>
                </a:lnTo>
                <a:close/>
              </a:path>
            </a:pathLst>
          </a:custGeom>
          <a:blipFill rotWithShape="1">
            <a:blip r:embed="rId6">
              <a:alphaModFix/>
            </a:blip>
            <a:stretch>
              <a:fillRect b="0" l="0" r="0" t="0"/>
            </a:stretch>
          </a:blipFill>
          <a:ln>
            <a:noFill/>
          </a:ln>
        </p:spPr>
      </p:sp>
      <p:sp>
        <p:nvSpPr>
          <p:cNvPr id="659" name="Google Shape;659;p37"/>
          <p:cNvSpPr/>
          <p:nvPr/>
        </p:nvSpPr>
        <p:spPr>
          <a:xfrm>
            <a:off x="11110803" y="4600559"/>
            <a:ext cx="1273423" cy="1085883"/>
          </a:xfrm>
          <a:custGeom>
            <a:rect b="b" l="l" r="r" t="t"/>
            <a:pathLst>
              <a:path extrusionOk="0" h="1085883" w="1273423">
                <a:moveTo>
                  <a:pt x="0" y="0"/>
                </a:moveTo>
                <a:lnTo>
                  <a:pt x="1273424" y="0"/>
                </a:lnTo>
                <a:lnTo>
                  <a:pt x="1273424" y="1085882"/>
                </a:lnTo>
                <a:lnTo>
                  <a:pt x="0" y="1085882"/>
                </a:lnTo>
                <a:lnTo>
                  <a:pt x="0" y="0"/>
                </a:lnTo>
                <a:close/>
              </a:path>
            </a:pathLst>
          </a:custGeom>
          <a:blipFill rotWithShape="1">
            <a:blip r:embed="rId7">
              <a:alphaModFix/>
            </a:blip>
            <a:stretch>
              <a:fillRect b="0" l="0" r="0" t="0"/>
            </a:stretch>
          </a:blipFill>
          <a:ln>
            <a:noFill/>
          </a:ln>
        </p:spPr>
      </p:sp>
      <p:sp>
        <p:nvSpPr>
          <p:cNvPr id="660" name="Google Shape;660;p37"/>
          <p:cNvSpPr txBox="1"/>
          <p:nvPr/>
        </p:nvSpPr>
        <p:spPr>
          <a:xfrm>
            <a:off x="4244716" y="3615841"/>
            <a:ext cx="4414200" cy="3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14110F"/>
                </a:solidFill>
                <a:latin typeface="Lato"/>
                <a:ea typeface="Lato"/>
                <a:cs typeface="Lato"/>
                <a:sym typeface="Lato"/>
              </a:rPr>
              <a:t>Security team will help you set up</a:t>
            </a:r>
            <a:endParaRPr/>
          </a:p>
        </p:txBody>
      </p:sp>
      <p:sp>
        <p:nvSpPr>
          <p:cNvPr id="661" name="Google Shape;661;p37"/>
          <p:cNvSpPr txBox="1"/>
          <p:nvPr/>
        </p:nvSpPr>
        <p:spPr>
          <a:xfrm>
            <a:off x="4244716" y="6624317"/>
            <a:ext cx="4414200" cy="3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14110F"/>
                </a:solidFill>
                <a:latin typeface="Lato"/>
                <a:ea typeface="Lato"/>
                <a:cs typeface="Lato"/>
                <a:sym typeface="Lato"/>
              </a:rPr>
              <a:t>Protects all company credentials</a:t>
            </a:r>
            <a:endParaRPr/>
          </a:p>
        </p:txBody>
      </p:sp>
      <p:sp>
        <p:nvSpPr>
          <p:cNvPr id="662" name="Google Shape;662;p37"/>
          <p:cNvSpPr txBox="1"/>
          <p:nvPr/>
        </p:nvSpPr>
        <p:spPr>
          <a:xfrm>
            <a:off x="9540360" y="3615841"/>
            <a:ext cx="4414200" cy="3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14110F"/>
                </a:solidFill>
                <a:latin typeface="Lato"/>
                <a:ea typeface="Lato"/>
                <a:cs typeface="Lato"/>
                <a:sym typeface="Lato"/>
              </a:rPr>
              <a:t>Update with new password</a:t>
            </a:r>
            <a:endParaRPr/>
          </a:p>
        </p:txBody>
      </p:sp>
      <p:sp>
        <p:nvSpPr>
          <p:cNvPr id="663" name="Google Shape;663;p37"/>
          <p:cNvSpPr txBox="1"/>
          <p:nvPr/>
        </p:nvSpPr>
        <p:spPr>
          <a:xfrm>
            <a:off x="9540360" y="6624317"/>
            <a:ext cx="4414200" cy="3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000" u="none" cap="none" strike="noStrike">
                <a:solidFill>
                  <a:srgbClr val="14110F"/>
                </a:solidFill>
                <a:latin typeface="Lato"/>
                <a:ea typeface="Lato"/>
                <a:cs typeface="Lato"/>
                <a:sym typeface="Lato"/>
              </a:rPr>
              <a:t>Manage all office doors and floors</a:t>
            </a:r>
            <a:endParaRPr/>
          </a:p>
        </p:txBody>
      </p:sp>
      <p:sp>
        <p:nvSpPr>
          <p:cNvPr id="664" name="Google Shape;664;p37"/>
          <p:cNvSpPr txBox="1"/>
          <p:nvPr/>
        </p:nvSpPr>
        <p:spPr>
          <a:xfrm>
            <a:off x="3941870" y="2782316"/>
            <a:ext cx="5020001" cy="7061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4400" u="none" cap="none" strike="noStrike">
                <a:solidFill>
                  <a:srgbClr val="14110F"/>
                </a:solidFill>
                <a:latin typeface="Alata"/>
                <a:ea typeface="Alata"/>
                <a:cs typeface="Alata"/>
                <a:sym typeface="Alata"/>
              </a:rPr>
              <a:t>Company Laptop</a:t>
            </a:r>
            <a:endParaRPr/>
          </a:p>
        </p:txBody>
      </p:sp>
      <p:sp>
        <p:nvSpPr>
          <p:cNvPr id="665" name="Google Shape;665;p37"/>
          <p:cNvSpPr txBox="1"/>
          <p:nvPr/>
        </p:nvSpPr>
        <p:spPr>
          <a:xfrm>
            <a:off x="3941870" y="5790844"/>
            <a:ext cx="5020001" cy="706016"/>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4400" u="none" cap="none" strike="noStrike">
                <a:solidFill>
                  <a:srgbClr val="14110F"/>
                </a:solidFill>
                <a:latin typeface="Alata"/>
                <a:ea typeface="Alata"/>
                <a:cs typeface="Alata"/>
                <a:sym typeface="Alata"/>
              </a:rPr>
              <a:t>Security Key</a:t>
            </a:r>
            <a:endParaRPr/>
          </a:p>
        </p:txBody>
      </p:sp>
      <p:sp>
        <p:nvSpPr>
          <p:cNvPr id="666" name="Google Shape;666;p37"/>
          <p:cNvSpPr txBox="1"/>
          <p:nvPr/>
        </p:nvSpPr>
        <p:spPr>
          <a:xfrm>
            <a:off x="9295941" y="2782316"/>
            <a:ext cx="4903148" cy="7061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4400" u="none" cap="none" strike="noStrike">
                <a:solidFill>
                  <a:srgbClr val="14110F"/>
                </a:solidFill>
                <a:latin typeface="Alata"/>
                <a:ea typeface="Alata"/>
                <a:cs typeface="Alata"/>
                <a:sym typeface="Alata"/>
              </a:rPr>
              <a:t>Email &amp; Comms</a:t>
            </a:r>
            <a:endParaRPr/>
          </a:p>
        </p:txBody>
      </p:sp>
      <p:sp>
        <p:nvSpPr>
          <p:cNvPr id="667" name="Google Shape;667;p37"/>
          <p:cNvSpPr txBox="1"/>
          <p:nvPr/>
        </p:nvSpPr>
        <p:spPr>
          <a:xfrm>
            <a:off x="9295941" y="5790792"/>
            <a:ext cx="4903148" cy="7061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4400" u="none" cap="none" strike="noStrike">
                <a:solidFill>
                  <a:srgbClr val="14110F"/>
                </a:solidFill>
                <a:latin typeface="Alata"/>
                <a:ea typeface="Alata"/>
                <a:cs typeface="Alata"/>
                <a:sym typeface="Alata"/>
              </a:rPr>
              <a:t>Secure Door Access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BB89"/>
        </a:solidFill>
      </p:bgPr>
    </p:bg>
    <p:spTree>
      <p:nvGrpSpPr>
        <p:cNvPr id="671" name="Shape 671"/>
        <p:cNvGrpSpPr/>
        <p:nvPr/>
      </p:nvGrpSpPr>
      <p:grpSpPr>
        <a:xfrm>
          <a:off x="0" y="0"/>
          <a:ext cx="0" cy="0"/>
          <a:chOff x="0" y="0"/>
          <a:chExt cx="0" cy="0"/>
        </a:xfrm>
      </p:grpSpPr>
      <p:pic>
        <p:nvPicPr>
          <p:cNvPr id="672" name="Google Shape;672;p38"/>
          <p:cNvPicPr preferRelativeResize="0"/>
          <p:nvPr/>
        </p:nvPicPr>
        <p:blipFill>
          <a:blip r:embed="rId3">
            <a:alphaModFix/>
          </a:blip>
          <a:stretch>
            <a:fillRect/>
          </a:stretch>
        </p:blipFill>
        <p:spPr>
          <a:xfrm>
            <a:off x="12105026" y="-456425"/>
            <a:ext cx="11134326" cy="11147005"/>
          </a:xfrm>
          <a:prstGeom prst="rect">
            <a:avLst/>
          </a:prstGeom>
          <a:noFill/>
          <a:ln>
            <a:noFill/>
          </a:ln>
        </p:spPr>
      </p:pic>
      <p:grpSp>
        <p:nvGrpSpPr>
          <p:cNvPr id="673" name="Google Shape;673;p38"/>
          <p:cNvGrpSpPr/>
          <p:nvPr/>
        </p:nvGrpSpPr>
        <p:grpSpPr>
          <a:xfrm>
            <a:off x="-1230459" y="1253553"/>
            <a:ext cx="12136299" cy="7562800"/>
            <a:chOff x="0" y="-47625"/>
            <a:chExt cx="3196392" cy="1991849"/>
          </a:xfrm>
        </p:grpSpPr>
        <p:sp>
          <p:nvSpPr>
            <p:cNvPr id="674" name="Google Shape;674;p38"/>
            <p:cNvSpPr/>
            <p:nvPr/>
          </p:nvSpPr>
          <p:spPr>
            <a:xfrm>
              <a:off x="0" y="0"/>
              <a:ext cx="3196392" cy="1944224"/>
            </a:xfrm>
            <a:custGeom>
              <a:rect b="b" l="l" r="r" t="t"/>
              <a:pathLst>
                <a:path extrusionOk="0" h="1944224" w="3196392">
                  <a:moveTo>
                    <a:pt x="15948" y="0"/>
                  </a:moveTo>
                  <a:lnTo>
                    <a:pt x="3180444" y="0"/>
                  </a:lnTo>
                  <a:cubicBezTo>
                    <a:pt x="3184673" y="0"/>
                    <a:pt x="3188730" y="1680"/>
                    <a:pt x="3191720" y="4671"/>
                  </a:cubicBezTo>
                  <a:cubicBezTo>
                    <a:pt x="3194711" y="7662"/>
                    <a:pt x="3196392" y="11718"/>
                    <a:pt x="3196392" y="15948"/>
                  </a:cubicBezTo>
                  <a:lnTo>
                    <a:pt x="3196392" y="1928276"/>
                  </a:lnTo>
                  <a:cubicBezTo>
                    <a:pt x="3196392" y="1932505"/>
                    <a:pt x="3194711" y="1936562"/>
                    <a:pt x="3191720" y="1939553"/>
                  </a:cubicBezTo>
                  <a:cubicBezTo>
                    <a:pt x="3188730" y="1942543"/>
                    <a:pt x="3184673" y="1944224"/>
                    <a:pt x="3180444" y="1944224"/>
                  </a:cubicBezTo>
                  <a:lnTo>
                    <a:pt x="15948" y="1944224"/>
                  </a:lnTo>
                  <a:cubicBezTo>
                    <a:pt x="11718" y="1944224"/>
                    <a:pt x="7662" y="1942543"/>
                    <a:pt x="4671" y="1939553"/>
                  </a:cubicBezTo>
                  <a:cubicBezTo>
                    <a:pt x="1680" y="1936562"/>
                    <a:pt x="0" y="1932505"/>
                    <a:pt x="0" y="1928276"/>
                  </a:cubicBezTo>
                  <a:lnTo>
                    <a:pt x="0" y="15948"/>
                  </a:lnTo>
                  <a:cubicBezTo>
                    <a:pt x="0" y="11718"/>
                    <a:pt x="1680" y="7662"/>
                    <a:pt x="4671" y="4671"/>
                  </a:cubicBezTo>
                  <a:cubicBezTo>
                    <a:pt x="7662" y="1680"/>
                    <a:pt x="11718" y="0"/>
                    <a:pt x="15948" y="0"/>
                  </a:cubicBezTo>
                  <a:close/>
                </a:path>
              </a:pathLst>
            </a:custGeom>
            <a:solidFill>
              <a:srgbClr val="000000">
                <a:alpha val="0"/>
              </a:srgbClr>
            </a:solidFill>
            <a:ln cap="rnd" cmpd="sng" w="666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8"/>
            <p:cNvSpPr txBox="1"/>
            <p:nvPr/>
          </p:nvSpPr>
          <p:spPr>
            <a:xfrm>
              <a:off x="0" y="-47625"/>
              <a:ext cx="3196392" cy="1991849"/>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6" name="Google Shape;676;p38"/>
          <p:cNvGrpSpPr/>
          <p:nvPr/>
        </p:nvGrpSpPr>
        <p:grpSpPr>
          <a:xfrm>
            <a:off x="-966609" y="1512902"/>
            <a:ext cx="11608599" cy="7044102"/>
            <a:chOff x="0" y="-47625"/>
            <a:chExt cx="3057409" cy="1855237"/>
          </a:xfrm>
        </p:grpSpPr>
        <p:sp>
          <p:nvSpPr>
            <p:cNvPr id="677" name="Google Shape;677;p38"/>
            <p:cNvSpPr/>
            <p:nvPr/>
          </p:nvSpPr>
          <p:spPr>
            <a:xfrm>
              <a:off x="0" y="0"/>
              <a:ext cx="3057409" cy="1807612"/>
            </a:xfrm>
            <a:custGeom>
              <a:rect b="b" l="l" r="r" t="t"/>
              <a:pathLst>
                <a:path extrusionOk="0" h="1807612" w="3057409">
                  <a:moveTo>
                    <a:pt x="16673" y="0"/>
                  </a:moveTo>
                  <a:lnTo>
                    <a:pt x="3040736" y="0"/>
                  </a:lnTo>
                  <a:cubicBezTo>
                    <a:pt x="3045158" y="0"/>
                    <a:pt x="3049399" y="1757"/>
                    <a:pt x="3052525" y="4883"/>
                  </a:cubicBezTo>
                  <a:cubicBezTo>
                    <a:pt x="3055652" y="8010"/>
                    <a:pt x="3057409" y="12251"/>
                    <a:pt x="3057409" y="16673"/>
                  </a:cubicBezTo>
                  <a:lnTo>
                    <a:pt x="3057409" y="1790939"/>
                  </a:lnTo>
                  <a:cubicBezTo>
                    <a:pt x="3057409" y="1795361"/>
                    <a:pt x="3055652" y="1799602"/>
                    <a:pt x="3052525" y="1802728"/>
                  </a:cubicBezTo>
                  <a:cubicBezTo>
                    <a:pt x="3049399" y="1805855"/>
                    <a:pt x="3045158" y="1807612"/>
                    <a:pt x="3040736" y="1807612"/>
                  </a:cubicBezTo>
                  <a:lnTo>
                    <a:pt x="16673" y="1807612"/>
                  </a:lnTo>
                  <a:cubicBezTo>
                    <a:pt x="12251" y="1807612"/>
                    <a:pt x="8010" y="1805855"/>
                    <a:pt x="4883" y="1802728"/>
                  </a:cubicBezTo>
                  <a:cubicBezTo>
                    <a:pt x="1757" y="1799602"/>
                    <a:pt x="0" y="1795361"/>
                    <a:pt x="0" y="1790939"/>
                  </a:cubicBezTo>
                  <a:lnTo>
                    <a:pt x="0" y="16673"/>
                  </a:lnTo>
                  <a:cubicBezTo>
                    <a:pt x="0" y="12251"/>
                    <a:pt x="1757" y="8010"/>
                    <a:pt x="4883" y="4883"/>
                  </a:cubicBezTo>
                  <a:cubicBezTo>
                    <a:pt x="8010" y="1757"/>
                    <a:pt x="12251" y="0"/>
                    <a:pt x="166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8"/>
            <p:cNvSpPr txBox="1"/>
            <p:nvPr/>
          </p:nvSpPr>
          <p:spPr>
            <a:xfrm>
              <a:off x="0" y="-47625"/>
              <a:ext cx="3057409" cy="185523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9" name="Google Shape;679;p38"/>
          <p:cNvSpPr txBox="1"/>
          <p:nvPr/>
        </p:nvSpPr>
        <p:spPr>
          <a:xfrm>
            <a:off x="1028700" y="2475675"/>
            <a:ext cx="8178900" cy="5118600"/>
          </a:xfrm>
          <a:prstGeom prst="rect">
            <a:avLst/>
          </a:prstGeom>
          <a:noFill/>
          <a:ln>
            <a:noFill/>
          </a:ln>
        </p:spPr>
        <p:txBody>
          <a:bodyPr anchorCtr="0" anchor="ctr" bIns="0" lIns="0" spcFirstLastPara="1" rIns="0" wrap="square" tIns="0">
            <a:noAutofit/>
          </a:bodyPr>
          <a:lstStyle/>
          <a:p>
            <a:pPr indent="0" lvl="1" marL="0" marR="0" rtl="0" algn="l">
              <a:lnSpc>
                <a:spcPct val="165000"/>
              </a:lnSpc>
              <a:spcBef>
                <a:spcPts val="0"/>
              </a:spcBef>
              <a:spcAft>
                <a:spcPts val="0"/>
              </a:spcAft>
              <a:buNone/>
            </a:pPr>
            <a:r>
              <a:rPr b="0" i="0" lang="en-US" sz="3595" u="none" cap="none" strike="noStrike">
                <a:solidFill>
                  <a:srgbClr val="000000"/>
                </a:solidFill>
                <a:latin typeface="Lato"/>
                <a:ea typeface="Lato"/>
                <a:cs typeface="Lato"/>
                <a:sym typeface="Lato"/>
              </a:rPr>
              <a:t>Stay connected with Horizon Enterprises and colleagues through </a:t>
            </a:r>
            <a:r>
              <a:rPr b="1" i="0" lang="en-US" sz="3595" u="none" cap="none" strike="noStrike">
                <a:solidFill>
                  <a:srgbClr val="0DBB89"/>
                </a:solidFill>
                <a:latin typeface="Lato"/>
                <a:ea typeface="Lato"/>
                <a:cs typeface="Lato"/>
                <a:sym typeface="Lato"/>
              </a:rPr>
              <a:t>communication channels, social media, employee resource groups, events, and initiatives.</a:t>
            </a:r>
            <a:r>
              <a:rPr b="0" i="0" lang="en-US" sz="3595" u="none" cap="none" strike="noStrike">
                <a:solidFill>
                  <a:srgbClr val="000000"/>
                </a:solidFill>
                <a:latin typeface="Lato"/>
                <a:ea typeface="Lato"/>
                <a:cs typeface="Lato"/>
                <a:sym typeface="Lato"/>
              </a:rPr>
              <a:t> Engage, network, share ideas, and be part of the vibrant community!</a:t>
            </a:r>
            <a:endParaRPr/>
          </a:p>
        </p:txBody>
      </p:sp>
      <p:sp>
        <p:nvSpPr>
          <p:cNvPr id="680" name="Google Shape;680;p38"/>
          <p:cNvSpPr txBox="1"/>
          <p:nvPr/>
        </p:nvSpPr>
        <p:spPr>
          <a:xfrm>
            <a:off x="15545422" y="1114840"/>
            <a:ext cx="1789019" cy="553353"/>
          </a:xfrm>
          <a:prstGeom prst="rect">
            <a:avLst/>
          </a:prstGeom>
          <a:noFill/>
          <a:ln>
            <a:noFill/>
          </a:ln>
        </p:spPr>
        <p:txBody>
          <a:bodyPr anchorCtr="0" anchor="t" bIns="0" lIns="0" spcFirstLastPara="1" rIns="0" wrap="square" tIns="0">
            <a:spAutoFit/>
          </a:bodyPr>
          <a:lstStyle/>
          <a:p>
            <a:pPr indent="0" lvl="0" marL="0" marR="0" rtl="0" algn="ctr">
              <a:lnSpc>
                <a:spcPct val="148006"/>
              </a:lnSpc>
              <a:spcBef>
                <a:spcPts val="0"/>
              </a:spcBef>
              <a:spcAft>
                <a:spcPts val="0"/>
              </a:spcAft>
              <a:buNone/>
            </a:pPr>
            <a:r>
              <a:rPr b="1" i="0" lang="en-US" sz="3085" u="none" cap="none" strike="noStrike">
                <a:solidFill>
                  <a:srgbClr val="000000"/>
                </a:solidFill>
                <a:latin typeface="Lato"/>
                <a:ea typeface="Lato"/>
                <a:cs typeface="Lato"/>
                <a:sym typeface="Lato"/>
              </a:rPr>
              <a:t>David</a:t>
            </a:r>
            <a:endParaRPr/>
          </a:p>
        </p:txBody>
      </p:sp>
      <p:sp>
        <p:nvSpPr>
          <p:cNvPr id="681" name="Google Shape;681;p38"/>
          <p:cNvSpPr txBox="1"/>
          <p:nvPr/>
        </p:nvSpPr>
        <p:spPr>
          <a:xfrm>
            <a:off x="15545422" y="4410394"/>
            <a:ext cx="1789019" cy="553353"/>
          </a:xfrm>
          <a:prstGeom prst="rect">
            <a:avLst/>
          </a:prstGeom>
          <a:noFill/>
          <a:ln>
            <a:noFill/>
          </a:ln>
        </p:spPr>
        <p:txBody>
          <a:bodyPr anchorCtr="0" anchor="t" bIns="0" lIns="0" spcFirstLastPara="1" rIns="0" wrap="square" tIns="0">
            <a:spAutoFit/>
          </a:bodyPr>
          <a:lstStyle/>
          <a:p>
            <a:pPr indent="0" lvl="0" marL="0" marR="0" rtl="0" algn="ctr">
              <a:lnSpc>
                <a:spcPct val="148006"/>
              </a:lnSpc>
              <a:spcBef>
                <a:spcPts val="0"/>
              </a:spcBef>
              <a:spcAft>
                <a:spcPts val="0"/>
              </a:spcAft>
              <a:buNone/>
            </a:pPr>
            <a:r>
              <a:rPr b="1" i="0" lang="en-US" sz="3085" u="none" cap="none" strike="noStrike">
                <a:solidFill>
                  <a:srgbClr val="000000"/>
                </a:solidFill>
                <a:latin typeface="Lato"/>
                <a:ea typeface="Lato"/>
                <a:cs typeface="Lato"/>
                <a:sym typeface="Lato"/>
              </a:rPr>
              <a:t>Jane</a:t>
            </a:r>
            <a:endParaRPr/>
          </a:p>
        </p:txBody>
      </p:sp>
      <p:sp>
        <p:nvSpPr>
          <p:cNvPr id="682" name="Google Shape;682;p38"/>
          <p:cNvSpPr txBox="1"/>
          <p:nvPr/>
        </p:nvSpPr>
        <p:spPr>
          <a:xfrm>
            <a:off x="15545422" y="7648520"/>
            <a:ext cx="1789019" cy="553353"/>
          </a:xfrm>
          <a:prstGeom prst="rect">
            <a:avLst/>
          </a:prstGeom>
          <a:noFill/>
          <a:ln>
            <a:noFill/>
          </a:ln>
        </p:spPr>
        <p:txBody>
          <a:bodyPr anchorCtr="0" anchor="t" bIns="0" lIns="0" spcFirstLastPara="1" rIns="0" wrap="square" tIns="0">
            <a:spAutoFit/>
          </a:bodyPr>
          <a:lstStyle/>
          <a:p>
            <a:pPr indent="0" lvl="0" marL="0" marR="0" rtl="0" algn="ctr">
              <a:lnSpc>
                <a:spcPct val="148006"/>
              </a:lnSpc>
              <a:spcBef>
                <a:spcPts val="0"/>
              </a:spcBef>
              <a:spcAft>
                <a:spcPts val="0"/>
              </a:spcAft>
              <a:buNone/>
            </a:pPr>
            <a:r>
              <a:rPr b="1" i="0" lang="en-US" sz="3085" u="none" cap="none" strike="noStrike">
                <a:solidFill>
                  <a:srgbClr val="000000"/>
                </a:solidFill>
                <a:latin typeface="Lato"/>
                <a:ea typeface="Lato"/>
                <a:cs typeface="Lato"/>
                <a:sym typeface="Lato"/>
              </a:rPr>
              <a:t>Ryan</a:t>
            </a:r>
            <a:endParaRPr/>
          </a:p>
        </p:txBody>
      </p:sp>
      <p:sp>
        <p:nvSpPr>
          <p:cNvPr id="683" name="Google Shape;683;p38"/>
          <p:cNvSpPr txBox="1"/>
          <p:nvPr/>
        </p:nvSpPr>
        <p:spPr>
          <a:xfrm>
            <a:off x="14991182" y="1634450"/>
            <a:ext cx="2897500" cy="357945"/>
          </a:xfrm>
          <a:prstGeom prst="rect">
            <a:avLst/>
          </a:prstGeom>
          <a:noFill/>
          <a:ln>
            <a:noFill/>
          </a:ln>
        </p:spPr>
        <p:txBody>
          <a:bodyPr anchorCtr="0" anchor="t" bIns="0" lIns="0" spcFirstLastPara="1" rIns="0" wrap="square" tIns="0">
            <a:spAutoFit/>
          </a:bodyPr>
          <a:lstStyle/>
          <a:p>
            <a:pPr indent="0" lvl="0" marL="0" marR="0" rtl="0" algn="ctr">
              <a:lnSpc>
                <a:spcPct val="147977"/>
              </a:lnSpc>
              <a:spcBef>
                <a:spcPts val="0"/>
              </a:spcBef>
              <a:spcAft>
                <a:spcPts val="0"/>
              </a:spcAft>
              <a:buNone/>
            </a:pPr>
            <a:r>
              <a:rPr b="1" i="0" lang="en-US" sz="1978" u="none" cap="none" strike="noStrike">
                <a:solidFill>
                  <a:srgbClr val="0DBB89"/>
                </a:solidFill>
                <a:latin typeface="Lato"/>
                <a:ea typeface="Lato"/>
                <a:cs typeface="Lato"/>
                <a:sym typeface="Lato"/>
              </a:rPr>
              <a:t>Account Executive</a:t>
            </a:r>
            <a:endParaRPr/>
          </a:p>
        </p:txBody>
      </p:sp>
      <p:sp>
        <p:nvSpPr>
          <p:cNvPr id="684" name="Google Shape;684;p38"/>
          <p:cNvSpPr txBox="1"/>
          <p:nvPr/>
        </p:nvSpPr>
        <p:spPr>
          <a:xfrm>
            <a:off x="14991182" y="4930004"/>
            <a:ext cx="2897500" cy="357945"/>
          </a:xfrm>
          <a:prstGeom prst="rect">
            <a:avLst/>
          </a:prstGeom>
          <a:noFill/>
          <a:ln>
            <a:noFill/>
          </a:ln>
        </p:spPr>
        <p:txBody>
          <a:bodyPr anchorCtr="0" anchor="t" bIns="0" lIns="0" spcFirstLastPara="1" rIns="0" wrap="square" tIns="0">
            <a:spAutoFit/>
          </a:bodyPr>
          <a:lstStyle/>
          <a:p>
            <a:pPr indent="0" lvl="0" marL="0" marR="0" rtl="0" algn="ctr">
              <a:lnSpc>
                <a:spcPct val="147977"/>
              </a:lnSpc>
              <a:spcBef>
                <a:spcPts val="0"/>
              </a:spcBef>
              <a:spcAft>
                <a:spcPts val="0"/>
              </a:spcAft>
              <a:buNone/>
            </a:pPr>
            <a:r>
              <a:rPr b="1" i="0" lang="en-US" sz="1978" u="none" cap="none" strike="noStrike">
                <a:solidFill>
                  <a:srgbClr val="0DBB89"/>
                </a:solidFill>
                <a:latin typeface="Lato"/>
                <a:ea typeface="Lato"/>
                <a:cs typeface="Lato"/>
                <a:sym typeface="Lato"/>
              </a:rPr>
              <a:t>Account Executive</a:t>
            </a:r>
            <a:endParaRPr/>
          </a:p>
        </p:txBody>
      </p:sp>
      <p:sp>
        <p:nvSpPr>
          <p:cNvPr id="685" name="Google Shape;685;p38"/>
          <p:cNvSpPr txBox="1"/>
          <p:nvPr/>
        </p:nvSpPr>
        <p:spPr>
          <a:xfrm>
            <a:off x="14991182" y="8168130"/>
            <a:ext cx="2897500" cy="357945"/>
          </a:xfrm>
          <a:prstGeom prst="rect">
            <a:avLst/>
          </a:prstGeom>
          <a:noFill/>
          <a:ln>
            <a:noFill/>
          </a:ln>
        </p:spPr>
        <p:txBody>
          <a:bodyPr anchorCtr="0" anchor="t" bIns="0" lIns="0" spcFirstLastPara="1" rIns="0" wrap="square" tIns="0">
            <a:spAutoFit/>
          </a:bodyPr>
          <a:lstStyle/>
          <a:p>
            <a:pPr indent="0" lvl="0" marL="0" marR="0" rtl="0" algn="ctr">
              <a:lnSpc>
                <a:spcPct val="147977"/>
              </a:lnSpc>
              <a:spcBef>
                <a:spcPts val="0"/>
              </a:spcBef>
              <a:spcAft>
                <a:spcPts val="0"/>
              </a:spcAft>
              <a:buNone/>
            </a:pPr>
            <a:r>
              <a:rPr b="1" i="0" lang="en-US" sz="1978" u="none" cap="none" strike="noStrike">
                <a:solidFill>
                  <a:srgbClr val="0DBB89"/>
                </a:solidFill>
                <a:latin typeface="Lato"/>
                <a:ea typeface="Lato"/>
                <a:cs typeface="Lato"/>
                <a:sym typeface="Lato"/>
              </a:rPr>
              <a:t>Account Executive</a:t>
            </a:r>
            <a:endParaRPr/>
          </a:p>
        </p:txBody>
      </p:sp>
      <p:sp>
        <p:nvSpPr>
          <p:cNvPr id="686" name="Google Shape;686;p38"/>
          <p:cNvSpPr txBox="1"/>
          <p:nvPr/>
        </p:nvSpPr>
        <p:spPr>
          <a:xfrm>
            <a:off x="14991182" y="1966174"/>
            <a:ext cx="2897500" cy="357945"/>
          </a:xfrm>
          <a:prstGeom prst="rect">
            <a:avLst/>
          </a:prstGeom>
          <a:noFill/>
          <a:ln>
            <a:noFill/>
          </a:ln>
        </p:spPr>
        <p:txBody>
          <a:bodyPr anchorCtr="0" anchor="t" bIns="0" lIns="0" spcFirstLastPara="1" rIns="0" wrap="square" tIns="0">
            <a:spAutoFit/>
          </a:bodyPr>
          <a:lstStyle/>
          <a:p>
            <a:pPr indent="0" lvl="0" marL="0" marR="0" rtl="0" algn="ctr">
              <a:lnSpc>
                <a:spcPct val="147977"/>
              </a:lnSpc>
              <a:spcBef>
                <a:spcPts val="0"/>
              </a:spcBef>
              <a:spcAft>
                <a:spcPts val="0"/>
              </a:spcAft>
              <a:buNone/>
            </a:pPr>
            <a:r>
              <a:rPr b="0" i="0" lang="en-US" sz="1978" u="none" cap="none" strike="noStrike">
                <a:solidFill>
                  <a:srgbClr val="000000"/>
                </a:solidFill>
                <a:latin typeface="Lato"/>
                <a:ea typeface="Lato"/>
                <a:cs typeface="Lato"/>
                <a:sym typeface="Lato"/>
              </a:rPr>
              <a:t>company@email.com</a:t>
            </a:r>
            <a:endParaRPr/>
          </a:p>
        </p:txBody>
      </p:sp>
      <p:sp>
        <p:nvSpPr>
          <p:cNvPr id="687" name="Google Shape;687;p38"/>
          <p:cNvSpPr txBox="1"/>
          <p:nvPr/>
        </p:nvSpPr>
        <p:spPr>
          <a:xfrm>
            <a:off x="14991182" y="5261728"/>
            <a:ext cx="2897500" cy="357945"/>
          </a:xfrm>
          <a:prstGeom prst="rect">
            <a:avLst/>
          </a:prstGeom>
          <a:noFill/>
          <a:ln>
            <a:noFill/>
          </a:ln>
        </p:spPr>
        <p:txBody>
          <a:bodyPr anchorCtr="0" anchor="t" bIns="0" lIns="0" spcFirstLastPara="1" rIns="0" wrap="square" tIns="0">
            <a:spAutoFit/>
          </a:bodyPr>
          <a:lstStyle/>
          <a:p>
            <a:pPr indent="0" lvl="0" marL="0" marR="0" rtl="0" algn="ctr">
              <a:lnSpc>
                <a:spcPct val="147977"/>
              </a:lnSpc>
              <a:spcBef>
                <a:spcPts val="0"/>
              </a:spcBef>
              <a:spcAft>
                <a:spcPts val="0"/>
              </a:spcAft>
              <a:buNone/>
            </a:pPr>
            <a:r>
              <a:rPr b="0" i="0" lang="en-US" sz="1978" u="none" cap="none" strike="noStrike">
                <a:solidFill>
                  <a:srgbClr val="000000"/>
                </a:solidFill>
                <a:latin typeface="Lato"/>
                <a:ea typeface="Lato"/>
                <a:cs typeface="Lato"/>
                <a:sym typeface="Lato"/>
              </a:rPr>
              <a:t>company@email.com</a:t>
            </a:r>
            <a:endParaRPr/>
          </a:p>
        </p:txBody>
      </p:sp>
      <p:sp>
        <p:nvSpPr>
          <p:cNvPr id="688" name="Google Shape;688;p38"/>
          <p:cNvSpPr txBox="1"/>
          <p:nvPr/>
        </p:nvSpPr>
        <p:spPr>
          <a:xfrm>
            <a:off x="14991182" y="8499854"/>
            <a:ext cx="2897500" cy="357945"/>
          </a:xfrm>
          <a:prstGeom prst="rect">
            <a:avLst/>
          </a:prstGeom>
          <a:noFill/>
          <a:ln>
            <a:noFill/>
          </a:ln>
        </p:spPr>
        <p:txBody>
          <a:bodyPr anchorCtr="0" anchor="t" bIns="0" lIns="0" spcFirstLastPara="1" rIns="0" wrap="square" tIns="0">
            <a:spAutoFit/>
          </a:bodyPr>
          <a:lstStyle/>
          <a:p>
            <a:pPr indent="0" lvl="0" marL="0" marR="0" rtl="0" algn="ctr">
              <a:lnSpc>
                <a:spcPct val="147977"/>
              </a:lnSpc>
              <a:spcBef>
                <a:spcPts val="0"/>
              </a:spcBef>
              <a:spcAft>
                <a:spcPts val="0"/>
              </a:spcAft>
              <a:buNone/>
            </a:pPr>
            <a:r>
              <a:rPr b="0" i="0" lang="en-US" sz="1978" u="none" cap="none" strike="noStrike">
                <a:solidFill>
                  <a:srgbClr val="000000"/>
                </a:solidFill>
                <a:latin typeface="Lato"/>
                <a:ea typeface="Lato"/>
                <a:cs typeface="Lato"/>
                <a:sym typeface="Lato"/>
              </a:rPr>
              <a:t>company@email.com</a:t>
            </a:r>
            <a:endParaRPr/>
          </a:p>
        </p:txBody>
      </p:sp>
      <p:pic>
        <p:nvPicPr>
          <p:cNvPr id="689" name="Google Shape;689;p38"/>
          <p:cNvPicPr preferRelativeResize="0"/>
          <p:nvPr/>
        </p:nvPicPr>
        <p:blipFill>
          <a:blip r:embed="rId4">
            <a:alphaModFix/>
          </a:blip>
          <a:stretch>
            <a:fillRect/>
          </a:stretch>
        </p:blipFill>
        <p:spPr>
          <a:xfrm>
            <a:off x="12102882" y="7045859"/>
            <a:ext cx="2588400" cy="2602500"/>
          </a:xfrm>
          <a:prstGeom prst="ellipse">
            <a:avLst/>
          </a:prstGeom>
          <a:noFill/>
          <a:ln>
            <a:noFill/>
          </a:ln>
        </p:spPr>
      </p:pic>
      <p:pic>
        <p:nvPicPr>
          <p:cNvPr id="690" name="Google Shape;690;p38"/>
          <p:cNvPicPr preferRelativeResize="0"/>
          <p:nvPr/>
        </p:nvPicPr>
        <p:blipFill>
          <a:blip r:embed="rId5">
            <a:alphaModFix/>
          </a:blip>
          <a:stretch>
            <a:fillRect/>
          </a:stretch>
        </p:blipFill>
        <p:spPr>
          <a:xfrm>
            <a:off x="12095826" y="3807725"/>
            <a:ext cx="2602500" cy="2602500"/>
          </a:xfrm>
          <a:prstGeom prst="ellipse">
            <a:avLst/>
          </a:prstGeom>
          <a:noFill/>
          <a:ln>
            <a:noFill/>
          </a:ln>
        </p:spPr>
      </p:pic>
      <p:pic>
        <p:nvPicPr>
          <p:cNvPr id="691" name="Google Shape;691;p38"/>
          <p:cNvPicPr preferRelativeResize="0"/>
          <p:nvPr/>
        </p:nvPicPr>
        <p:blipFill>
          <a:blip r:embed="rId6">
            <a:alphaModFix/>
          </a:blip>
          <a:stretch>
            <a:fillRect/>
          </a:stretch>
        </p:blipFill>
        <p:spPr>
          <a:xfrm>
            <a:off x="12095826" y="373002"/>
            <a:ext cx="2602500" cy="26025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BB89"/>
        </a:solidFill>
      </p:bgPr>
    </p:bg>
    <p:spTree>
      <p:nvGrpSpPr>
        <p:cNvPr id="695" name="Shape 695"/>
        <p:cNvGrpSpPr/>
        <p:nvPr/>
      </p:nvGrpSpPr>
      <p:grpSpPr>
        <a:xfrm>
          <a:off x="0" y="0"/>
          <a:ext cx="0" cy="0"/>
          <a:chOff x="0" y="0"/>
          <a:chExt cx="0" cy="0"/>
        </a:xfrm>
      </p:grpSpPr>
      <p:grpSp>
        <p:nvGrpSpPr>
          <p:cNvPr id="696" name="Google Shape;696;p39"/>
          <p:cNvGrpSpPr/>
          <p:nvPr/>
        </p:nvGrpSpPr>
        <p:grpSpPr>
          <a:xfrm>
            <a:off x="-1143000" y="0"/>
            <a:ext cx="20574000" cy="20574000"/>
            <a:chOff x="0" y="0"/>
            <a:chExt cx="812800" cy="812800"/>
          </a:xfrm>
        </p:grpSpPr>
        <p:sp>
          <p:nvSpPr>
            <p:cNvPr id="697" name="Google Shape;697;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9" name="Google Shape;699;p39"/>
          <p:cNvSpPr txBox="1"/>
          <p:nvPr/>
        </p:nvSpPr>
        <p:spPr>
          <a:xfrm>
            <a:off x="2954675" y="2010325"/>
            <a:ext cx="12378600" cy="3125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1282" u="none" cap="none" strike="noStrike">
                <a:solidFill>
                  <a:srgbClr val="0DBB89"/>
                </a:solidFill>
                <a:latin typeface="Alata"/>
                <a:ea typeface="Alata"/>
                <a:cs typeface="Alata"/>
                <a:sym typeface="Alata"/>
              </a:rPr>
              <a:t>DO YOU HAVE ANY QUESTIONS?</a:t>
            </a:r>
            <a:endParaRPr/>
          </a:p>
        </p:txBody>
      </p:sp>
      <p:sp>
        <p:nvSpPr>
          <p:cNvPr id="700" name="Google Shape;700;p39"/>
          <p:cNvSpPr txBox="1"/>
          <p:nvPr/>
        </p:nvSpPr>
        <p:spPr>
          <a:xfrm>
            <a:off x="2472972" y="5804526"/>
            <a:ext cx="1693773" cy="1585884"/>
          </a:xfrm>
          <a:prstGeom prst="rect">
            <a:avLst/>
          </a:prstGeom>
          <a:noFill/>
          <a:ln>
            <a:noFill/>
          </a:ln>
        </p:spPr>
        <p:txBody>
          <a:bodyPr anchorCtr="0" anchor="t" bIns="0" lIns="0" spcFirstLastPara="1" rIns="0" wrap="square" tIns="0">
            <a:spAutoFit/>
          </a:bodyPr>
          <a:lstStyle/>
          <a:p>
            <a:pPr indent="0" lvl="0" marL="0" marR="0" rtl="0" algn="ctr">
              <a:lnSpc>
                <a:spcPct val="108003"/>
              </a:lnSpc>
              <a:spcBef>
                <a:spcPts val="0"/>
              </a:spcBef>
              <a:spcAft>
                <a:spcPts val="0"/>
              </a:spcAft>
              <a:buNone/>
            </a:pPr>
            <a:r>
              <a:rPr b="0" i="0" lang="en-US" sz="11282" u="none" cap="none" strike="noStrike">
                <a:solidFill>
                  <a:srgbClr val="0DBB89"/>
                </a:solidFill>
                <a:latin typeface="Alata"/>
                <a:ea typeface="Alata"/>
                <a:cs typeface="Alata"/>
                <a:sym typeface="Alata"/>
              </a:rPr>
              <a:t>Q</a:t>
            </a:r>
            <a:endParaRPr/>
          </a:p>
        </p:txBody>
      </p:sp>
      <p:sp>
        <p:nvSpPr>
          <p:cNvPr id="701" name="Google Shape;701;p39"/>
          <p:cNvSpPr txBox="1"/>
          <p:nvPr/>
        </p:nvSpPr>
        <p:spPr>
          <a:xfrm>
            <a:off x="2472972" y="7904915"/>
            <a:ext cx="1693773" cy="1585884"/>
          </a:xfrm>
          <a:prstGeom prst="rect">
            <a:avLst/>
          </a:prstGeom>
          <a:noFill/>
          <a:ln>
            <a:noFill/>
          </a:ln>
        </p:spPr>
        <p:txBody>
          <a:bodyPr anchorCtr="0" anchor="t" bIns="0" lIns="0" spcFirstLastPara="1" rIns="0" wrap="square" tIns="0">
            <a:spAutoFit/>
          </a:bodyPr>
          <a:lstStyle/>
          <a:p>
            <a:pPr indent="0" lvl="0" marL="0" marR="0" rtl="0" algn="ctr">
              <a:lnSpc>
                <a:spcPct val="108003"/>
              </a:lnSpc>
              <a:spcBef>
                <a:spcPts val="0"/>
              </a:spcBef>
              <a:spcAft>
                <a:spcPts val="0"/>
              </a:spcAft>
              <a:buNone/>
            </a:pPr>
            <a:r>
              <a:rPr b="0" i="0" lang="en-US" sz="11282" u="none" cap="none" strike="noStrike">
                <a:solidFill>
                  <a:srgbClr val="0DBB89"/>
                </a:solidFill>
                <a:latin typeface="Alata"/>
                <a:ea typeface="Alata"/>
                <a:cs typeface="Alata"/>
                <a:sym typeface="Alata"/>
              </a:rPr>
              <a:t>A</a:t>
            </a:r>
            <a:endParaRPr/>
          </a:p>
        </p:txBody>
      </p:sp>
      <p:sp>
        <p:nvSpPr>
          <p:cNvPr id="702" name="Google Shape;702;p39"/>
          <p:cNvSpPr txBox="1"/>
          <p:nvPr/>
        </p:nvSpPr>
        <p:spPr>
          <a:xfrm>
            <a:off x="4840874" y="895350"/>
            <a:ext cx="8606252" cy="701931"/>
          </a:xfrm>
          <a:prstGeom prst="rect">
            <a:avLst/>
          </a:prstGeom>
          <a:noFill/>
          <a:ln>
            <a:noFill/>
          </a:ln>
        </p:spPr>
        <p:txBody>
          <a:bodyPr anchorCtr="0" anchor="t" bIns="0" lIns="0" spcFirstLastPara="1" rIns="0" wrap="square" tIns="0">
            <a:spAutoFit/>
          </a:bodyPr>
          <a:lstStyle/>
          <a:p>
            <a:pPr indent="0" lvl="1" marL="0" marR="0" rtl="0" algn="ctr">
              <a:lnSpc>
                <a:spcPct val="193044"/>
              </a:lnSpc>
              <a:spcBef>
                <a:spcPts val="0"/>
              </a:spcBef>
              <a:spcAft>
                <a:spcPts val="0"/>
              </a:spcAft>
              <a:buNone/>
            </a:pPr>
            <a:r>
              <a:rPr b="0" i="0" lang="en-US" sz="3134" u="none" cap="none" strike="noStrike">
                <a:solidFill>
                  <a:srgbClr val="000000"/>
                </a:solidFill>
                <a:latin typeface="Lato"/>
                <a:ea typeface="Lato"/>
                <a:cs typeface="Lato"/>
                <a:sym typeface="Lato"/>
              </a:rPr>
              <a:t>Feel free to reach out!</a:t>
            </a:r>
            <a:endParaRPr/>
          </a:p>
        </p:txBody>
      </p:sp>
      <p:sp>
        <p:nvSpPr>
          <p:cNvPr id="703" name="Google Shape;703;p39"/>
          <p:cNvSpPr txBox="1"/>
          <p:nvPr/>
        </p:nvSpPr>
        <p:spPr>
          <a:xfrm>
            <a:off x="4902600" y="6389580"/>
            <a:ext cx="11526561" cy="45974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14110F"/>
                </a:solidFill>
                <a:latin typeface="Lato"/>
                <a:ea typeface="Lato"/>
                <a:cs typeface="Lato"/>
                <a:sym typeface="Lato"/>
              </a:rPr>
              <a:t>Can you provide more details about the company culture and values?</a:t>
            </a:r>
            <a:endParaRPr/>
          </a:p>
        </p:txBody>
      </p:sp>
      <p:sp>
        <p:nvSpPr>
          <p:cNvPr id="704" name="Google Shape;704;p39"/>
          <p:cNvSpPr txBox="1"/>
          <p:nvPr/>
        </p:nvSpPr>
        <p:spPr>
          <a:xfrm>
            <a:off x="4840874" y="8239399"/>
            <a:ext cx="11526600" cy="990900"/>
          </a:xfrm>
          <a:prstGeom prst="rect">
            <a:avLst/>
          </a:prstGeom>
          <a:noFill/>
          <a:ln>
            <a:noFill/>
          </a:ln>
        </p:spPr>
        <p:txBody>
          <a:bodyPr anchorCtr="0" anchor="t" bIns="0" lIns="0" spcFirstLastPara="1" rIns="0" wrap="square" tIns="0">
            <a:spAutoFit/>
          </a:bodyPr>
          <a:lstStyle/>
          <a:p>
            <a:pPr indent="0" lvl="0" marL="0" marR="0" rtl="0" algn="l">
              <a:lnSpc>
                <a:spcPct val="130010"/>
              </a:lnSpc>
              <a:spcBef>
                <a:spcPts val="0"/>
              </a:spcBef>
              <a:spcAft>
                <a:spcPts val="0"/>
              </a:spcAft>
              <a:buNone/>
            </a:pPr>
            <a:r>
              <a:rPr b="0" i="0" lang="en-US" sz="2799" u="none" cap="none" strike="noStrike">
                <a:solidFill>
                  <a:srgbClr val="14110F"/>
                </a:solidFill>
                <a:latin typeface="Lato"/>
                <a:ea typeface="Lato"/>
                <a:cs typeface="Lato"/>
                <a:sym typeface="Lato"/>
              </a:rPr>
              <a:t>Lorem ipsum dolor sit amet, consectetur adipiscing elit, sed do eiusmod tempor incididunt ut labore et dolore magna aliqua.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BB89"/>
        </a:solidFill>
      </p:bgPr>
    </p:bg>
    <p:spTree>
      <p:nvGrpSpPr>
        <p:cNvPr id="708" name="Shape 708"/>
        <p:cNvGrpSpPr/>
        <p:nvPr/>
      </p:nvGrpSpPr>
      <p:grpSpPr>
        <a:xfrm>
          <a:off x="0" y="0"/>
          <a:ext cx="0" cy="0"/>
          <a:chOff x="0" y="0"/>
          <a:chExt cx="0" cy="0"/>
        </a:xfrm>
      </p:grpSpPr>
      <p:sp>
        <p:nvSpPr>
          <p:cNvPr id="709" name="Google Shape;709;p40"/>
          <p:cNvSpPr/>
          <p:nvPr/>
        </p:nvSpPr>
        <p:spPr>
          <a:xfrm rot="-4073805">
            <a:off x="3884465" y="-59781"/>
            <a:ext cx="10519070" cy="10406562"/>
          </a:xfrm>
          <a:custGeom>
            <a:rect b="b" l="l" r="r" t="t"/>
            <a:pathLst>
              <a:path extrusionOk="0" h="746649" w="754721">
                <a:moveTo>
                  <a:pt x="0" y="0"/>
                </a:moveTo>
                <a:lnTo>
                  <a:pt x="754721" y="0"/>
                </a:lnTo>
                <a:lnTo>
                  <a:pt x="754721" y="746649"/>
                </a:lnTo>
                <a:lnTo>
                  <a:pt x="0" y="746649"/>
                </a:lnTo>
                <a:close/>
              </a:path>
            </a:pathLst>
          </a:custGeom>
          <a:solidFill>
            <a:srgbClr val="000000">
              <a:alpha val="0"/>
            </a:srgbClr>
          </a:solidFill>
          <a:ln cap="sq" cmpd="sng" w="142875">
            <a:solidFill>
              <a:srgbClr val="FFFFFF"/>
            </a:solidFill>
            <a:prstDash val="solid"/>
            <a:miter lim="8000"/>
            <a:headEnd len="sm" w="sm" type="none"/>
            <a:tailEnd len="sm" w="sm" type="none"/>
          </a:ln>
        </p:spPr>
      </p:sp>
      <p:sp>
        <p:nvSpPr>
          <p:cNvPr id="710" name="Google Shape;710;p40"/>
          <p:cNvSpPr/>
          <p:nvPr/>
        </p:nvSpPr>
        <p:spPr>
          <a:xfrm rot="-2700000">
            <a:off x="4335732" y="335232"/>
            <a:ext cx="9616537" cy="9616537"/>
          </a:xfrm>
          <a:custGeom>
            <a:rect b="b" l="l" r="r" t="t"/>
            <a:pathLst>
              <a:path extrusionOk="0" h="812800" w="812800">
                <a:moveTo>
                  <a:pt x="0" y="0"/>
                </a:moveTo>
                <a:lnTo>
                  <a:pt x="812800" y="0"/>
                </a:lnTo>
                <a:lnTo>
                  <a:pt x="812800" y="812800"/>
                </a:lnTo>
                <a:lnTo>
                  <a:pt x="0" y="812800"/>
                </a:lnTo>
                <a:close/>
              </a:path>
            </a:pathLst>
          </a:custGeom>
          <a:solidFill>
            <a:srgbClr val="FFFFFF"/>
          </a:solidFill>
          <a:ln>
            <a:noFill/>
          </a:ln>
        </p:spPr>
      </p:sp>
      <p:sp>
        <p:nvSpPr>
          <p:cNvPr id="711" name="Google Shape;711;p40"/>
          <p:cNvSpPr/>
          <p:nvPr/>
        </p:nvSpPr>
        <p:spPr>
          <a:xfrm rot="-6048879">
            <a:off x="3884465" y="-28828"/>
            <a:ext cx="10519070" cy="10406562"/>
          </a:xfrm>
          <a:custGeom>
            <a:rect b="b" l="l" r="r" t="t"/>
            <a:pathLst>
              <a:path extrusionOk="0" h="746649" w="754721">
                <a:moveTo>
                  <a:pt x="0" y="0"/>
                </a:moveTo>
                <a:lnTo>
                  <a:pt x="754721" y="0"/>
                </a:lnTo>
                <a:lnTo>
                  <a:pt x="754721" y="746649"/>
                </a:lnTo>
                <a:lnTo>
                  <a:pt x="0" y="746649"/>
                </a:lnTo>
                <a:close/>
              </a:path>
            </a:pathLst>
          </a:custGeom>
          <a:solidFill>
            <a:srgbClr val="000000">
              <a:alpha val="0"/>
            </a:srgbClr>
          </a:solidFill>
          <a:ln cap="sq" cmpd="sng" w="142875">
            <a:solidFill>
              <a:srgbClr val="FFFFFF"/>
            </a:solidFill>
            <a:prstDash val="solid"/>
            <a:miter lim="8000"/>
            <a:headEnd len="sm" w="sm" type="none"/>
            <a:tailEnd len="sm" w="sm" type="none"/>
          </a:ln>
        </p:spPr>
      </p:sp>
      <p:sp>
        <p:nvSpPr>
          <p:cNvPr id="712" name="Google Shape;712;p40"/>
          <p:cNvSpPr txBox="1"/>
          <p:nvPr/>
        </p:nvSpPr>
        <p:spPr>
          <a:xfrm>
            <a:off x="3138939" y="3543037"/>
            <a:ext cx="12010121" cy="3648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3950" u="none" cap="none" strike="noStrike">
                <a:solidFill>
                  <a:srgbClr val="0DBB89"/>
                </a:solidFill>
                <a:latin typeface="Alata"/>
                <a:ea typeface="Alata"/>
                <a:cs typeface="Alata"/>
                <a:sym typeface="Alata"/>
              </a:rPr>
              <a:t>Brian</a:t>
            </a:r>
            <a:endParaRPr/>
          </a:p>
        </p:txBody>
      </p:sp>
      <p:sp>
        <p:nvSpPr>
          <p:cNvPr id="713" name="Google Shape;713;p40"/>
          <p:cNvSpPr txBox="1"/>
          <p:nvPr/>
        </p:nvSpPr>
        <p:spPr>
          <a:xfrm>
            <a:off x="4989465" y="3215696"/>
            <a:ext cx="8309100" cy="601200"/>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0" i="0" lang="en-US" sz="3558" u="none" cap="none" strike="noStrike">
                <a:solidFill>
                  <a:srgbClr val="000000"/>
                </a:solidFill>
                <a:latin typeface="Lato"/>
                <a:ea typeface="Lato"/>
                <a:cs typeface="Lato"/>
                <a:sym typeface="Lato"/>
              </a:rPr>
              <a:t>We look forward to working with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3"/>
          <p:cNvSpPr/>
          <p:nvPr/>
        </p:nvSpPr>
        <p:spPr>
          <a:xfrm>
            <a:off x="8001000" y="0"/>
            <a:ext cx="10287000" cy="10287000"/>
          </a:xfrm>
          <a:custGeom>
            <a:rect b="b" l="l" r="r" t="t"/>
            <a:pathLst>
              <a:path extrusionOk="0" h="10287000" w="10287000">
                <a:moveTo>
                  <a:pt x="0" y="0"/>
                </a:moveTo>
                <a:lnTo>
                  <a:pt x="10287000" y="0"/>
                </a:lnTo>
                <a:lnTo>
                  <a:pt x="10287000" y="10287000"/>
                </a:lnTo>
                <a:lnTo>
                  <a:pt x="0" y="10287000"/>
                </a:lnTo>
                <a:lnTo>
                  <a:pt x="0" y="0"/>
                </a:lnTo>
                <a:close/>
              </a:path>
            </a:pathLst>
          </a:custGeom>
          <a:blipFill rotWithShape="1">
            <a:blip r:embed="rId3">
              <a:alphaModFix/>
            </a:blip>
            <a:stretch>
              <a:fillRect b="0" l="0" r="0" t="0"/>
            </a:stretch>
          </a:blipFill>
          <a:ln>
            <a:noFill/>
          </a:ln>
        </p:spPr>
      </p:sp>
      <p:pic>
        <p:nvPicPr>
          <p:cNvPr id="358" name="Google Shape;358;p23"/>
          <p:cNvPicPr preferRelativeResize="0"/>
          <p:nvPr/>
        </p:nvPicPr>
        <p:blipFill>
          <a:blip r:embed="rId4">
            <a:alphaModFix/>
          </a:blip>
          <a:stretch>
            <a:fillRect/>
          </a:stretch>
        </p:blipFill>
        <p:spPr>
          <a:xfrm>
            <a:off x="8001000" y="5143999"/>
            <a:ext cx="10287000" cy="10287000"/>
          </a:xfrm>
          <a:prstGeom prst="ellipse">
            <a:avLst/>
          </a:prstGeom>
          <a:noFill/>
          <a:ln>
            <a:noFill/>
          </a:ln>
        </p:spPr>
      </p:pic>
      <p:sp>
        <p:nvSpPr>
          <p:cNvPr id="359" name="Google Shape;359;p23"/>
          <p:cNvSpPr txBox="1"/>
          <p:nvPr/>
        </p:nvSpPr>
        <p:spPr>
          <a:xfrm>
            <a:off x="1028700" y="2136773"/>
            <a:ext cx="8115300" cy="4563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6472" u="none" cap="none" strike="noStrike">
                <a:solidFill>
                  <a:srgbClr val="0DBB89"/>
                </a:solidFill>
                <a:latin typeface="Alata"/>
                <a:ea typeface="Alata"/>
                <a:cs typeface="Alata"/>
                <a:sym typeface="Alata"/>
              </a:rPr>
              <a:t>HELLO BRIAN,</a:t>
            </a:r>
            <a:endParaRPr/>
          </a:p>
        </p:txBody>
      </p:sp>
      <p:sp>
        <p:nvSpPr>
          <p:cNvPr id="360" name="Google Shape;360;p23"/>
          <p:cNvSpPr txBox="1"/>
          <p:nvPr/>
        </p:nvSpPr>
        <p:spPr>
          <a:xfrm>
            <a:off x="10427975" y="698701"/>
            <a:ext cx="5433000" cy="3102300"/>
          </a:xfrm>
          <a:prstGeom prst="rect">
            <a:avLst/>
          </a:prstGeom>
          <a:noFill/>
          <a:ln>
            <a:noFill/>
          </a:ln>
        </p:spPr>
        <p:txBody>
          <a:bodyPr anchorCtr="0" anchor="t" bIns="0" lIns="0" spcFirstLastPara="1" rIns="0" wrap="square" tIns="0">
            <a:spAutoFit/>
          </a:bodyPr>
          <a:lstStyle/>
          <a:p>
            <a:pPr indent="0" lvl="0" marL="0" marR="0" rtl="0" algn="ctr">
              <a:lnSpc>
                <a:spcPct val="147958"/>
              </a:lnSpc>
              <a:spcBef>
                <a:spcPts val="0"/>
              </a:spcBef>
              <a:spcAft>
                <a:spcPts val="0"/>
              </a:spcAft>
              <a:buNone/>
            </a:pPr>
            <a:r>
              <a:rPr b="0" i="0" lang="en-US" sz="2400" u="none" cap="none" strike="noStrike">
                <a:solidFill>
                  <a:srgbClr val="FFFFFF"/>
                </a:solidFill>
                <a:latin typeface="Lato"/>
                <a:ea typeface="Lato"/>
                <a:cs typeface="Lato"/>
                <a:sym typeface="Lato"/>
              </a:rPr>
              <a:t>Established in 2005, we provide advanced software solutions for global businesses, focusing on technology, innovation, collaboration, and customer satisfaction to achieve excellence and help clients meet their objectives.</a:t>
            </a:r>
            <a:endParaRPr/>
          </a:p>
        </p:txBody>
      </p:sp>
      <p:sp>
        <p:nvSpPr>
          <p:cNvPr id="361" name="Google Shape;361;p23"/>
          <p:cNvSpPr txBox="1"/>
          <p:nvPr/>
        </p:nvSpPr>
        <p:spPr>
          <a:xfrm>
            <a:off x="1190562" y="6904729"/>
            <a:ext cx="5640139" cy="489234"/>
          </a:xfrm>
          <a:prstGeom prst="rect">
            <a:avLst/>
          </a:prstGeom>
          <a:noFill/>
          <a:ln>
            <a:noFill/>
          </a:ln>
        </p:spPr>
        <p:txBody>
          <a:bodyPr anchorCtr="0" anchor="t" bIns="0" lIns="0" spcFirstLastPara="1" rIns="0" wrap="square" tIns="0">
            <a:spAutoFit/>
          </a:bodyPr>
          <a:lstStyle/>
          <a:p>
            <a:pPr indent="0" lvl="0" marL="0" marR="0" rtl="0" algn="l">
              <a:lnSpc>
                <a:spcPct val="140027"/>
              </a:lnSpc>
              <a:spcBef>
                <a:spcPts val="0"/>
              </a:spcBef>
              <a:spcAft>
                <a:spcPts val="0"/>
              </a:spcAft>
              <a:buNone/>
            </a:pPr>
            <a:r>
              <a:rPr b="0" i="0" lang="en-US" sz="2863" u="none" cap="none" strike="noStrike">
                <a:solidFill>
                  <a:srgbClr val="000000"/>
                </a:solidFill>
                <a:latin typeface="Lato"/>
                <a:ea typeface="Lato"/>
                <a:cs typeface="Lato"/>
                <a:sym typeface="Lato"/>
              </a:rPr>
              <a:t>Welcome to Horizon Enterprises!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41"/>
          <p:cNvSpPr txBox="1"/>
          <p:nvPr/>
        </p:nvSpPr>
        <p:spPr>
          <a:xfrm>
            <a:off x="9654952" y="2868144"/>
            <a:ext cx="4423043" cy="480601"/>
          </a:xfrm>
          <a:prstGeom prst="rect">
            <a:avLst/>
          </a:prstGeom>
          <a:noFill/>
          <a:ln>
            <a:noFill/>
          </a:ln>
        </p:spPr>
        <p:txBody>
          <a:bodyPr anchorCtr="0" anchor="t" bIns="0" lIns="0" spcFirstLastPara="1" rIns="0" wrap="square" tIns="0">
            <a:spAutoFit/>
          </a:bodyPr>
          <a:lstStyle/>
          <a:p>
            <a:pPr indent="0" lvl="0" marL="0" marR="0" rtl="0" algn="ctr">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DESIGN ELEMENTS</a:t>
            </a:r>
            <a:endParaRPr/>
          </a:p>
        </p:txBody>
      </p:sp>
      <p:grpSp>
        <p:nvGrpSpPr>
          <p:cNvPr id="719" name="Google Shape;719;p41"/>
          <p:cNvGrpSpPr/>
          <p:nvPr/>
        </p:nvGrpSpPr>
        <p:grpSpPr>
          <a:xfrm>
            <a:off x="2779393" y="8295925"/>
            <a:ext cx="754204" cy="754204"/>
            <a:chOff x="0" y="0"/>
            <a:chExt cx="812800" cy="812800"/>
          </a:xfrm>
        </p:grpSpPr>
        <p:sp>
          <p:nvSpPr>
            <p:cNvPr id="720" name="Google Shape;720;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2" name="Google Shape;722;p41"/>
          <p:cNvSpPr txBox="1"/>
          <p:nvPr/>
        </p:nvSpPr>
        <p:spPr>
          <a:xfrm>
            <a:off x="1008912" y="6729426"/>
            <a:ext cx="4368067"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Lato"/>
                <a:ea typeface="Lato"/>
                <a:cs typeface="Lato"/>
                <a:sym typeface="Lato"/>
              </a:rPr>
              <a:t>You can find these fonts online too.</a:t>
            </a:r>
            <a:endParaRPr/>
          </a:p>
        </p:txBody>
      </p:sp>
      <p:sp>
        <p:nvSpPr>
          <p:cNvPr id="723" name="Google Shape;723;p41"/>
          <p:cNvSpPr txBox="1"/>
          <p:nvPr/>
        </p:nvSpPr>
        <p:spPr>
          <a:xfrm>
            <a:off x="2545809" y="9167046"/>
            <a:ext cx="1221374" cy="248412"/>
          </a:xfrm>
          <a:prstGeom prst="rect">
            <a:avLst/>
          </a:prstGeom>
          <a:noFill/>
          <a:ln>
            <a:noFill/>
          </a:ln>
        </p:spPr>
        <p:txBody>
          <a:bodyPr anchorCtr="0" anchor="t" bIns="0" lIns="0" spcFirstLastPara="1" rIns="0" wrap="square" tIns="0">
            <a:spAutoFit/>
          </a:bodyPr>
          <a:lstStyle/>
          <a:p>
            <a:pPr indent="0" lvl="0" marL="0" marR="0" rtl="0" algn="ctr">
              <a:lnSpc>
                <a:spcPct val="103001"/>
              </a:lnSpc>
              <a:spcBef>
                <a:spcPts val="0"/>
              </a:spcBef>
              <a:spcAft>
                <a:spcPts val="0"/>
              </a:spcAft>
              <a:buNone/>
            </a:pPr>
            <a:r>
              <a:rPr b="1" i="0" lang="en-US" sz="1799" u="none" cap="none" strike="noStrike">
                <a:solidFill>
                  <a:srgbClr val="000000"/>
                </a:solidFill>
                <a:latin typeface="Lato"/>
                <a:ea typeface="Lato"/>
                <a:cs typeface="Lato"/>
                <a:sym typeface="Lato"/>
              </a:rPr>
              <a:t>#0DBB89</a:t>
            </a:r>
            <a:endParaRPr/>
          </a:p>
        </p:txBody>
      </p:sp>
      <p:sp>
        <p:nvSpPr>
          <p:cNvPr id="724" name="Google Shape;724;p41"/>
          <p:cNvSpPr txBox="1"/>
          <p:nvPr/>
        </p:nvSpPr>
        <p:spPr>
          <a:xfrm>
            <a:off x="1581227" y="7502543"/>
            <a:ext cx="3150536" cy="480601"/>
          </a:xfrm>
          <a:prstGeom prst="rect">
            <a:avLst/>
          </a:prstGeom>
          <a:noFill/>
          <a:ln>
            <a:noFill/>
          </a:ln>
        </p:spPr>
        <p:txBody>
          <a:bodyPr anchorCtr="0" anchor="t" bIns="0" lIns="0" spcFirstLastPara="1" rIns="0" wrap="square" tIns="0">
            <a:spAutoFit/>
          </a:bodyPr>
          <a:lstStyle/>
          <a:p>
            <a:pPr indent="0" lvl="0" marL="0" marR="0" rtl="0" algn="ctr">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COLORS</a:t>
            </a:r>
            <a:endParaRPr/>
          </a:p>
        </p:txBody>
      </p:sp>
      <p:sp>
        <p:nvSpPr>
          <p:cNvPr id="725" name="Google Shape;725;p41"/>
          <p:cNvSpPr txBox="1"/>
          <p:nvPr/>
        </p:nvSpPr>
        <p:spPr>
          <a:xfrm>
            <a:off x="1065853" y="3504191"/>
            <a:ext cx="4181285" cy="670687"/>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Lato"/>
                <a:ea typeface="Lato"/>
                <a:cs typeface="Lato"/>
                <a:sym typeface="Lato"/>
              </a:rPr>
              <a:t>This presentation template</a:t>
            </a:r>
            <a:endParaRPr/>
          </a:p>
          <a:p>
            <a:pPr indent="0" lvl="0" marL="0" marR="0" rtl="0" algn="ctr">
              <a:lnSpc>
                <a:spcPct val="122010"/>
              </a:lnSpc>
              <a:spcBef>
                <a:spcPts val="0"/>
              </a:spcBef>
              <a:spcAft>
                <a:spcPts val="0"/>
              </a:spcAft>
              <a:buNone/>
            </a:pPr>
            <a:r>
              <a:rPr b="0" i="0" lang="en-US" sz="2199" u="none" cap="none" strike="noStrike">
                <a:solidFill>
                  <a:srgbClr val="000000"/>
                </a:solidFill>
                <a:latin typeface="Lato"/>
                <a:ea typeface="Lato"/>
                <a:cs typeface="Lato"/>
                <a:sym typeface="Lato"/>
              </a:rPr>
              <a:t>uses the following free fonts:</a:t>
            </a:r>
            <a:endParaRPr/>
          </a:p>
        </p:txBody>
      </p:sp>
      <p:sp>
        <p:nvSpPr>
          <p:cNvPr id="726" name="Google Shape;726;p41"/>
          <p:cNvSpPr txBox="1"/>
          <p:nvPr/>
        </p:nvSpPr>
        <p:spPr>
          <a:xfrm>
            <a:off x="1801739" y="4384428"/>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Titles :</a:t>
            </a:r>
            <a:endParaRPr/>
          </a:p>
        </p:txBody>
      </p:sp>
      <p:sp>
        <p:nvSpPr>
          <p:cNvPr id="727" name="Google Shape;727;p41"/>
          <p:cNvSpPr txBox="1"/>
          <p:nvPr/>
        </p:nvSpPr>
        <p:spPr>
          <a:xfrm>
            <a:off x="1801739" y="5147720"/>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Headers :</a:t>
            </a:r>
            <a:endParaRPr/>
          </a:p>
        </p:txBody>
      </p:sp>
      <p:sp>
        <p:nvSpPr>
          <p:cNvPr id="728" name="Google Shape;728;p41"/>
          <p:cNvSpPr txBox="1"/>
          <p:nvPr/>
        </p:nvSpPr>
        <p:spPr>
          <a:xfrm>
            <a:off x="1801739" y="5911012"/>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Lato"/>
                <a:ea typeface="Lato"/>
                <a:cs typeface="Lato"/>
                <a:sym typeface="Lato"/>
              </a:rPr>
              <a:t>Body Copy :</a:t>
            </a:r>
            <a:endParaRPr/>
          </a:p>
        </p:txBody>
      </p:sp>
      <p:sp>
        <p:nvSpPr>
          <p:cNvPr id="729" name="Google Shape;729;p41"/>
          <p:cNvSpPr txBox="1"/>
          <p:nvPr/>
        </p:nvSpPr>
        <p:spPr>
          <a:xfrm>
            <a:off x="1801739" y="4710395"/>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Lato"/>
                <a:ea typeface="Lato"/>
                <a:cs typeface="Lato"/>
                <a:sym typeface="Lato"/>
              </a:rPr>
              <a:t>Alata</a:t>
            </a:r>
            <a:endParaRPr/>
          </a:p>
        </p:txBody>
      </p:sp>
      <p:sp>
        <p:nvSpPr>
          <p:cNvPr id="730" name="Google Shape;730;p41"/>
          <p:cNvSpPr txBox="1"/>
          <p:nvPr/>
        </p:nvSpPr>
        <p:spPr>
          <a:xfrm>
            <a:off x="1801739" y="5473687"/>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Lato"/>
                <a:ea typeface="Lato"/>
                <a:cs typeface="Lato"/>
                <a:sym typeface="Lato"/>
              </a:rPr>
              <a:t>Lato</a:t>
            </a:r>
            <a:endParaRPr/>
          </a:p>
        </p:txBody>
      </p:sp>
      <p:sp>
        <p:nvSpPr>
          <p:cNvPr id="731" name="Google Shape;731;p41"/>
          <p:cNvSpPr txBox="1"/>
          <p:nvPr/>
        </p:nvSpPr>
        <p:spPr>
          <a:xfrm>
            <a:off x="1801739" y="6236979"/>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0" i="0" lang="en-US" sz="2199" u="none" cap="none" strike="noStrike">
                <a:solidFill>
                  <a:srgbClr val="000000"/>
                </a:solidFill>
                <a:latin typeface="Lato"/>
                <a:ea typeface="Lato"/>
                <a:cs typeface="Lato"/>
                <a:sym typeface="Lato"/>
              </a:rPr>
              <a:t>Lato</a:t>
            </a:r>
            <a:endParaRPr/>
          </a:p>
        </p:txBody>
      </p:sp>
      <p:sp>
        <p:nvSpPr>
          <p:cNvPr id="732" name="Google Shape;732;p41"/>
          <p:cNvSpPr txBox="1"/>
          <p:nvPr/>
        </p:nvSpPr>
        <p:spPr>
          <a:xfrm>
            <a:off x="1581227" y="2868144"/>
            <a:ext cx="3150536" cy="480601"/>
          </a:xfrm>
          <a:prstGeom prst="rect">
            <a:avLst/>
          </a:prstGeom>
          <a:noFill/>
          <a:ln>
            <a:noFill/>
          </a:ln>
        </p:spPr>
        <p:txBody>
          <a:bodyPr anchorCtr="0" anchor="t" bIns="0" lIns="0" spcFirstLastPara="1" rIns="0" wrap="square" tIns="0">
            <a:spAutoFit/>
          </a:bodyPr>
          <a:lstStyle/>
          <a:p>
            <a:pPr indent="0" lvl="0" marL="0" marR="0" rtl="0" algn="ctr">
              <a:lnSpc>
                <a:spcPct val="108037"/>
              </a:lnSpc>
              <a:spcBef>
                <a:spcPts val="0"/>
              </a:spcBef>
              <a:spcAft>
                <a:spcPts val="0"/>
              </a:spcAft>
              <a:buNone/>
            </a:pPr>
            <a:r>
              <a:rPr b="0" i="0" lang="en-US" sz="3409" u="none" cap="none" strike="noStrike">
                <a:solidFill>
                  <a:srgbClr val="0DBB89"/>
                </a:solidFill>
                <a:latin typeface="Alata"/>
                <a:ea typeface="Alata"/>
                <a:cs typeface="Alata"/>
                <a:sym typeface="Alata"/>
              </a:rPr>
              <a:t>FONTS</a:t>
            </a:r>
            <a:endParaRPr/>
          </a:p>
        </p:txBody>
      </p:sp>
      <p:sp>
        <p:nvSpPr>
          <p:cNvPr id="733" name="Google Shape;733;p41"/>
          <p:cNvSpPr txBox="1"/>
          <p:nvPr/>
        </p:nvSpPr>
        <p:spPr>
          <a:xfrm>
            <a:off x="2502517" y="374738"/>
            <a:ext cx="13283100" cy="144900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9414" u="none" cap="none" strike="noStrike">
                <a:solidFill>
                  <a:srgbClr val="0DBB89"/>
                </a:solidFill>
                <a:latin typeface="Alata"/>
                <a:ea typeface="Alata"/>
                <a:cs typeface="Alata"/>
                <a:sym typeface="Alata"/>
              </a:rPr>
              <a:t>Resource Page</a:t>
            </a:r>
            <a:endParaRPr/>
          </a:p>
        </p:txBody>
      </p:sp>
      <p:sp>
        <p:nvSpPr>
          <p:cNvPr id="734" name="Google Shape;734;p41"/>
          <p:cNvSpPr txBox="1"/>
          <p:nvPr/>
        </p:nvSpPr>
        <p:spPr>
          <a:xfrm>
            <a:off x="3744010" y="1828527"/>
            <a:ext cx="10800000" cy="399900"/>
          </a:xfrm>
          <a:prstGeom prst="rect">
            <a:avLst/>
          </a:prstGeom>
          <a:noFill/>
          <a:ln>
            <a:noFill/>
          </a:ln>
        </p:spPr>
        <p:txBody>
          <a:bodyPr anchorCtr="0" anchor="t" bIns="0" lIns="0" spcFirstLastPara="1" rIns="0" wrap="square" tIns="0">
            <a:spAutoFit/>
          </a:bodyPr>
          <a:lstStyle/>
          <a:p>
            <a:pPr indent="0" lvl="0" marL="0" marR="0" rtl="0" algn="ctr">
              <a:lnSpc>
                <a:spcPct val="148018"/>
              </a:lnSpc>
              <a:spcBef>
                <a:spcPts val="0"/>
              </a:spcBef>
              <a:spcAft>
                <a:spcPts val="0"/>
              </a:spcAft>
              <a:buNone/>
            </a:pPr>
            <a:r>
              <a:rPr b="0" i="0" lang="en-US" sz="2599" u="none" cap="none" strike="noStrike">
                <a:solidFill>
                  <a:srgbClr val="000000"/>
                </a:solidFill>
                <a:latin typeface="Lato"/>
                <a:ea typeface="Lato"/>
                <a:cs typeface="Lato"/>
                <a:sym typeface="Lato"/>
              </a:rPr>
              <a:t>Use these design resources in your Canva Presentation.</a:t>
            </a:r>
            <a:endParaRPr/>
          </a:p>
        </p:txBody>
      </p:sp>
      <p:sp>
        <p:nvSpPr>
          <p:cNvPr id="735" name="Google Shape;735;p41"/>
          <p:cNvSpPr/>
          <p:nvPr/>
        </p:nvSpPr>
        <p:spPr>
          <a:xfrm>
            <a:off x="9476352" y="5748041"/>
            <a:ext cx="1481130" cy="1481130"/>
          </a:xfrm>
          <a:custGeom>
            <a:rect b="b" l="l" r="r" t="t"/>
            <a:pathLst>
              <a:path extrusionOk="0" h="1481130" w="1481130">
                <a:moveTo>
                  <a:pt x="0" y="0"/>
                </a:moveTo>
                <a:lnTo>
                  <a:pt x="1481131" y="0"/>
                </a:lnTo>
                <a:lnTo>
                  <a:pt x="1481131" y="1481130"/>
                </a:lnTo>
                <a:lnTo>
                  <a:pt x="0" y="1481130"/>
                </a:lnTo>
                <a:lnTo>
                  <a:pt x="0" y="0"/>
                </a:lnTo>
                <a:close/>
              </a:path>
            </a:pathLst>
          </a:custGeom>
          <a:blipFill rotWithShape="1">
            <a:blip r:embed="rId3">
              <a:alphaModFix/>
            </a:blip>
            <a:stretch>
              <a:fillRect b="0" l="0" r="0" t="0"/>
            </a:stretch>
          </a:blipFill>
          <a:ln>
            <a:noFill/>
          </a:ln>
        </p:spPr>
      </p:sp>
      <p:sp>
        <p:nvSpPr>
          <p:cNvPr id="736" name="Google Shape;736;p41"/>
          <p:cNvSpPr/>
          <p:nvPr/>
        </p:nvSpPr>
        <p:spPr>
          <a:xfrm>
            <a:off x="14465269" y="4139413"/>
            <a:ext cx="845065" cy="919849"/>
          </a:xfrm>
          <a:custGeom>
            <a:rect b="b" l="l" r="r" t="t"/>
            <a:pathLst>
              <a:path extrusionOk="0" h="919849" w="845065">
                <a:moveTo>
                  <a:pt x="0" y="0"/>
                </a:moveTo>
                <a:lnTo>
                  <a:pt x="845065" y="0"/>
                </a:lnTo>
                <a:lnTo>
                  <a:pt x="845065" y="919849"/>
                </a:lnTo>
                <a:lnTo>
                  <a:pt x="0" y="919849"/>
                </a:lnTo>
                <a:lnTo>
                  <a:pt x="0" y="0"/>
                </a:lnTo>
                <a:close/>
              </a:path>
            </a:pathLst>
          </a:custGeom>
          <a:blipFill rotWithShape="1">
            <a:blip r:embed="rId4">
              <a:alphaModFix/>
            </a:blip>
            <a:stretch>
              <a:fillRect b="-49869" l="-57678" r="-54132" t="-44720"/>
            </a:stretch>
          </a:blipFill>
          <a:ln>
            <a:noFill/>
          </a:ln>
        </p:spPr>
      </p:sp>
      <p:sp>
        <p:nvSpPr>
          <p:cNvPr id="737" name="Google Shape;737;p41"/>
          <p:cNvSpPr/>
          <p:nvPr/>
        </p:nvSpPr>
        <p:spPr>
          <a:xfrm>
            <a:off x="15721320" y="7857365"/>
            <a:ext cx="1440736" cy="1481130"/>
          </a:xfrm>
          <a:custGeom>
            <a:rect b="b" l="l" r="r" t="t"/>
            <a:pathLst>
              <a:path extrusionOk="0" h="1481130" w="1440736">
                <a:moveTo>
                  <a:pt x="0" y="0"/>
                </a:moveTo>
                <a:lnTo>
                  <a:pt x="1440736" y="0"/>
                </a:lnTo>
                <a:lnTo>
                  <a:pt x="1440736" y="1481131"/>
                </a:lnTo>
                <a:lnTo>
                  <a:pt x="0" y="1481131"/>
                </a:lnTo>
                <a:lnTo>
                  <a:pt x="0" y="0"/>
                </a:lnTo>
                <a:close/>
              </a:path>
            </a:pathLst>
          </a:custGeom>
          <a:blipFill rotWithShape="1">
            <a:blip r:embed="rId5">
              <a:alphaModFix/>
            </a:blip>
            <a:stretch>
              <a:fillRect b="0" l="0" r="0" t="0"/>
            </a:stretch>
          </a:blipFill>
          <a:ln>
            <a:noFill/>
          </a:ln>
        </p:spPr>
      </p:sp>
      <p:sp>
        <p:nvSpPr>
          <p:cNvPr id="738" name="Google Shape;738;p41"/>
          <p:cNvSpPr/>
          <p:nvPr/>
        </p:nvSpPr>
        <p:spPr>
          <a:xfrm>
            <a:off x="16154964" y="4330169"/>
            <a:ext cx="1007092" cy="538336"/>
          </a:xfrm>
          <a:custGeom>
            <a:rect b="b" l="l" r="r" t="t"/>
            <a:pathLst>
              <a:path extrusionOk="0" h="538336" w="1007092">
                <a:moveTo>
                  <a:pt x="0" y="0"/>
                </a:moveTo>
                <a:lnTo>
                  <a:pt x="1007092" y="0"/>
                </a:lnTo>
                <a:lnTo>
                  <a:pt x="1007092" y="538337"/>
                </a:lnTo>
                <a:lnTo>
                  <a:pt x="0" y="538337"/>
                </a:lnTo>
                <a:lnTo>
                  <a:pt x="0" y="0"/>
                </a:lnTo>
                <a:close/>
              </a:path>
            </a:pathLst>
          </a:custGeom>
          <a:blipFill rotWithShape="1">
            <a:blip r:embed="rId6">
              <a:alphaModFix/>
            </a:blip>
            <a:stretch>
              <a:fillRect b="0" l="0" r="0" t="0"/>
            </a:stretch>
          </a:blipFill>
          <a:ln>
            <a:noFill/>
          </a:ln>
        </p:spPr>
      </p:sp>
      <p:sp>
        <p:nvSpPr>
          <p:cNvPr id="739" name="Google Shape;739;p41"/>
          <p:cNvSpPr/>
          <p:nvPr/>
        </p:nvSpPr>
        <p:spPr>
          <a:xfrm>
            <a:off x="9476352" y="7857365"/>
            <a:ext cx="1481130" cy="1481130"/>
          </a:xfrm>
          <a:custGeom>
            <a:rect b="b" l="l" r="r" t="t"/>
            <a:pathLst>
              <a:path extrusionOk="0" h="1481130" w="1481130">
                <a:moveTo>
                  <a:pt x="0" y="0"/>
                </a:moveTo>
                <a:lnTo>
                  <a:pt x="1481131" y="0"/>
                </a:lnTo>
                <a:lnTo>
                  <a:pt x="1481131" y="1481131"/>
                </a:lnTo>
                <a:lnTo>
                  <a:pt x="0" y="1481131"/>
                </a:lnTo>
                <a:lnTo>
                  <a:pt x="0" y="0"/>
                </a:lnTo>
                <a:close/>
              </a:path>
            </a:pathLst>
          </a:custGeom>
          <a:blipFill rotWithShape="1">
            <a:blip r:embed="rId7">
              <a:alphaModFix/>
            </a:blip>
            <a:stretch>
              <a:fillRect b="0" l="0" r="0" t="0"/>
            </a:stretch>
          </a:blipFill>
          <a:ln>
            <a:noFill/>
          </a:ln>
        </p:spPr>
      </p:sp>
      <p:sp>
        <p:nvSpPr>
          <p:cNvPr id="740" name="Google Shape;740;p41"/>
          <p:cNvSpPr/>
          <p:nvPr/>
        </p:nvSpPr>
        <p:spPr>
          <a:xfrm flipH="1">
            <a:off x="12598836" y="5748041"/>
            <a:ext cx="1481130" cy="1481130"/>
          </a:xfrm>
          <a:custGeom>
            <a:rect b="b" l="l" r="r" t="t"/>
            <a:pathLst>
              <a:path extrusionOk="0" h="1481130" w="1481130">
                <a:moveTo>
                  <a:pt x="1481131" y="0"/>
                </a:moveTo>
                <a:lnTo>
                  <a:pt x="0" y="0"/>
                </a:lnTo>
                <a:lnTo>
                  <a:pt x="0" y="1481130"/>
                </a:lnTo>
                <a:lnTo>
                  <a:pt x="1481131" y="1481130"/>
                </a:lnTo>
                <a:lnTo>
                  <a:pt x="1481131" y="0"/>
                </a:lnTo>
                <a:close/>
              </a:path>
            </a:pathLst>
          </a:custGeom>
          <a:blipFill rotWithShape="1">
            <a:blip r:embed="rId8">
              <a:alphaModFix/>
            </a:blip>
            <a:stretch>
              <a:fillRect b="0" l="0" r="0" t="0"/>
            </a:stretch>
          </a:blipFill>
          <a:ln>
            <a:noFill/>
          </a:ln>
        </p:spPr>
      </p:sp>
      <p:sp>
        <p:nvSpPr>
          <p:cNvPr id="741" name="Google Shape;741;p41"/>
          <p:cNvSpPr/>
          <p:nvPr/>
        </p:nvSpPr>
        <p:spPr>
          <a:xfrm>
            <a:off x="6705324" y="5811358"/>
            <a:ext cx="778219" cy="1354496"/>
          </a:xfrm>
          <a:custGeom>
            <a:rect b="b" l="l" r="r" t="t"/>
            <a:pathLst>
              <a:path extrusionOk="0" h="1354496" w="778219">
                <a:moveTo>
                  <a:pt x="0" y="0"/>
                </a:moveTo>
                <a:lnTo>
                  <a:pt x="778219" y="0"/>
                </a:lnTo>
                <a:lnTo>
                  <a:pt x="778219" y="1354496"/>
                </a:lnTo>
                <a:lnTo>
                  <a:pt x="0" y="1354496"/>
                </a:lnTo>
                <a:lnTo>
                  <a:pt x="0" y="0"/>
                </a:lnTo>
                <a:close/>
              </a:path>
            </a:pathLst>
          </a:custGeom>
          <a:blipFill rotWithShape="1">
            <a:blip r:embed="rId9">
              <a:alphaModFix/>
            </a:blip>
            <a:stretch>
              <a:fillRect b="0" l="0" r="0" t="0"/>
            </a:stretch>
          </a:blipFill>
          <a:ln>
            <a:noFill/>
          </a:ln>
        </p:spPr>
      </p:sp>
      <p:sp>
        <p:nvSpPr>
          <p:cNvPr id="742" name="Google Shape;742;p41"/>
          <p:cNvSpPr/>
          <p:nvPr/>
        </p:nvSpPr>
        <p:spPr>
          <a:xfrm>
            <a:off x="6353869" y="7857365"/>
            <a:ext cx="1481130" cy="1481130"/>
          </a:xfrm>
          <a:custGeom>
            <a:rect b="b" l="l" r="r" t="t"/>
            <a:pathLst>
              <a:path extrusionOk="0" h="1481130" w="1481130">
                <a:moveTo>
                  <a:pt x="0" y="0"/>
                </a:moveTo>
                <a:lnTo>
                  <a:pt x="1481130" y="0"/>
                </a:lnTo>
                <a:lnTo>
                  <a:pt x="1481130" y="1481131"/>
                </a:lnTo>
                <a:lnTo>
                  <a:pt x="0" y="1481131"/>
                </a:lnTo>
                <a:lnTo>
                  <a:pt x="0" y="0"/>
                </a:lnTo>
                <a:close/>
              </a:path>
            </a:pathLst>
          </a:custGeom>
          <a:blipFill rotWithShape="1">
            <a:blip r:embed="rId10">
              <a:alphaModFix/>
            </a:blip>
            <a:stretch>
              <a:fillRect b="0" l="0" r="0" t="0"/>
            </a:stretch>
          </a:blipFill>
          <a:ln>
            <a:noFill/>
          </a:ln>
        </p:spPr>
      </p:sp>
      <p:sp>
        <p:nvSpPr>
          <p:cNvPr id="743" name="Google Shape;743;p41"/>
          <p:cNvSpPr/>
          <p:nvPr/>
        </p:nvSpPr>
        <p:spPr>
          <a:xfrm>
            <a:off x="15680926" y="5748041"/>
            <a:ext cx="1481130" cy="1481130"/>
          </a:xfrm>
          <a:custGeom>
            <a:rect b="b" l="l" r="r" t="t"/>
            <a:pathLst>
              <a:path extrusionOk="0" h="1481130" w="1481130">
                <a:moveTo>
                  <a:pt x="0" y="0"/>
                </a:moveTo>
                <a:lnTo>
                  <a:pt x="1481130" y="0"/>
                </a:lnTo>
                <a:lnTo>
                  <a:pt x="1481130" y="1481130"/>
                </a:lnTo>
                <a:lnTo>
                  <a:pt x="0" y="1481130"/>
                </a:lnTo>
                <a:lnTo>
                  <a:pt x="0" y="0"/>
                </a:lnTo>
                <a:close/>
              </a:path>
            </a:pathLst>
          </a:custGeom>
          <a:blipFill rotWithShape="1">
            <a:blip r:embed="rId11">
              <a:alphaModFix/>
            </a:blip>
            <a:stretch>
              <a:fillRect b="0" l="0" r="0" t="0"/>
            </a:stretch>
          </a:blipFill>
          <a:ln>
            <a:noFill/>
          </a:ln>
        </p:spPr>
      </p:sp>
      <p:sp>
        <p:nvSpPr>
          <p:cNvPr id="744" name="Google Shape;744;p41"/>
          <p:cNvSpPr/>
          <p:nvPr/>
        </p:nvSpPr>
        <p:spPr>
          <a:xfrm rot="10800000">
            <a:off x="12598836" y="7857365"/>
            <a:ext cx="1481130" cy="1481130"/>
          </a:xfrm>
          <a:custGeom>
            <a:rect b="b" l="l" r="r" t="t"/>
            <a:pathLst>
              <a:path extrusionOk="0" h="1481130" w="1481130">
                <a:moveTo>
                  <a:pt x="1481131" y="1481131"/>
                </a:moveTo>
                <a:lnTo>
                  <a:pt x="0" y="1481131"/>
                </a:lnTo>
                <a:lnTo>
                  <a:pt x="0" y="0"/>
                </a:lnTo>
                <a:lnTo>
                  <a:pt x="1481131" y="0"/>
                </a:lnTo>
                <a:lnTo>
                  <a:pt x="1481131" y="1481131"/>
                </a:lnTo>
                <a:close/>
              </a:path>
            </a:pathLst>
          </a:custGeom>
          <a:blipFill rotWithShape="1">
            <a:blip r:embed="rId12">
              <a:alphaModFix/>
            </a:blip>
            <a:stretch>
              <a:fillRect b="0" l="0" r="0" t="0"/>
            </a:stretch>
          </a:blipFill>
          <a:ln>
            <a:noFill/>
          </a:ln>
        </p:spPr>
      </p:sp>
      <p:sp>
        <p:nvSpPr>
          <p:cNvPr id="745" name="Google Shape;745;p41"/>
          <p:cNvSpPr/>
          <p:nvPr/>
        </p:nvSpPr>
        <p:spPr>
          <a:xfrm>
            <a:off x="6458767" y="3974072"/>
            <a:ext cx="1271334" cy="1250530"/>
          </a:xfrm>
          <a:custGeom>
            <a:rect b="b" l="l" r="r" t="t"/>
            <a:pathLst>
              <a:path extrusionOk="0" h="1250530" w="1271334">
                <a:moveTo>
                  <a:pt x="0" y="0"/>
                </a:moveTo>
                <a:lnTo>
                  <a:pt x="1271334" y="0"/>
                </a:lnTo>
                <a:lnTo>
                  <a:pt x="1271334" y="1250530"/>
                </a:lnTo>
                <a:lnTo>
                  <a:pt x="0" y="1250530"/>
                </a:lnTo>
                <a:lnTo>
                  <a:pt x="0" y="0"/>
                </a:lnTo>
                <a:close/>
              </a:path>
            </a:pathLst>
          </a:custGeom>
          <a:blipFill rotWithShape="1">
            <a:blip r:embed="rId13">
              <a:alphaModFix/>
            </a:blip>
            <a:stretch>
              <a:fillRect b="0" l="0" r="0" t="0"/>
            </a:stretch>
          </a:blipFill>
          <a:ln>
            <a:noFill/>
          </a:ln>
        </p:spPr>
      </p:sp>
      <p:sp>
        <p:nvSpPr>
          <p:cNvPr id="746" name="Google Shape;746;p41"/>
          <p:cNvSpPr/>
          <p:nvPr/>
        </p:nvSpPr>
        <p:spPr>
          <a:xfrm>
            <a:off x="10490916" y="4064856"/>
            <a:ext cx="1094841" cy="1068963"/>
          </a:xfrm>
          <a:custGeom>
            <a:rect b="b" l="l" r="r" t="t"/>
            <a:pathLst>
              <a:path extrusionOk="0" h="1068963" w="1094841">
                <a:moveTo>
                  <a:pt x="0" y="0"/>
                </a:moveTo>
                <a:lnTo>
                  <a:pt x="1094840" y="0"/>
                </a:lnTo>
                <a:lnTo>
                  <a:pt x="1094840" y="1068963"/>
                </a:lnTo>
                <a:lnTo>
                  <a:pt x="0" y="1068963"/>
                </a:lnTo>
                <a:lnTo>
                  <a:pt x="0" y="0"/>
                </a:lnTo>
                <a:close/>
              </a:path>
            </a:pathLst>
          </a:custGeom>
          <a:blipFill rotWithShape="1">
            <a:blip r:embed="rId14">
              <a:alphaModFix/>
            </a:blip>
            <a:stretch>
              <a:fillRect b="0" l="0" r="0" t="0"/>
            </a:stretch>
          </a:blipFill>
          <a:ln>
            <a:noFill/>
          </a:ln>
        </p:spPr>
      </p:sp>
      <p:sp>
        <p:nvSpPr>
          <p:cNvPr id="747" name="Google Shape;747;p41"/>
          <p:cNvSpPr/>
          <p:nvPr/>
        </p:nvSpPr>
        <p:spPr>
          <a:xfrm>
            <a:off x="12430386" y="4071298"/>
            <a:ext cx="1190253" cy="1056079"/>
          </a:xfrm>
          <a:custGeom>
            <a:rect b="b" l="l" r="r" t="t"/>
            <a:pathLst>
              <a:path extrusionOk="0" h="1056079" w="1190253">
                <a:moveTo>
                  <a:pt x="0" y="0"/>
                </a:moveTo>
                <a:lnTo>
                  <a:pt x="1190253" y="0"/>
                </a:lnTo>
                <a:lnTo>
                  <a:pt x="1190253" y="1056079"/>
                </a:lnTo>
                <a:lnTo>
                  <a:pt x="0" y="1056079"/>
                </a:lnTo>
                <a:lnTo>
                  <a:pt x="0" y="0"/>
                </a:lnTo>
                <a:close/>
              </a:path>
            </a:pathLst>
          </a:custGeom>
          <a:blipFill rotWithShape="1">
            <a:blip r:embed="rId15">
              <a:alphaModFix/>
            </a:blip>
            <a:stretch>
              <a:fillRect b="0" l="0" r="0" t="0"/>
            </a:stretch>
          </a:blipFill>
          <a:ln>
            <a:noFill/>
          </a:ln>
        </p:spPr>
      </p:sp>
      <p:sp>
        <p:nvSpPr>
          <p:cNvPr id="748" name="Google Shape;748;p41"/>
          <p:cNvSpPr/>
          <p:nvPr/>
        </p:nvSpPr>
        <p:spPr>
          <a:xfrm>
            <a:off x="8574731" y="4142465"/>
            <a:ext cx="1071555" cy="913744"/>
          </a:xfrm>
          <a:custGeom>
            <a:rect b="b" l="l" r="r" t="t"/>
            <a:pathLst>
              <a:path extrusionOk="0" h="913744" w="1071555">
                <a:moveTo>
                  <a:pt x="0" y="0"/>
                </a:moveTo>
                <a:lnTo>
                  <a:pt x="1071554" y="0"/>
                </a:lnTo>
                <a:lnTo>
                  <a:pt x="1071554" y="913744"/>
                </a:lnTo>
                <a:lnTo>
                  <a:pt x="0" y="913744"/>
                </a:lnTo>
                <a:lnTo>
                  <a:pt x="0" y="0"/>
                </a:lnTo>
                <a:close/>
              </a:path>
            </a:pathLst>
          </a:custGeom>
          <a:blipFill rotWithShape="1">
            <a:blip r:embed="rId1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42"/>
          <p:cNvPicPr preferRelativeResize="0"/>
          <p:nvPr/>
        </p:nvPicPr>
        <p:blipFill>
          <a:blip r:embed="rId3">
            <a:alphaModFix/>
          </a:blip>
          <a:stretch>
            <a:fillRect/>
          </a:stretch>
        </p:blipFill>
        <p:spPr>
          <a:xfrm>
            <a:off x="4688263" y="3509950"/>
            <a:ext cx="5408478" cy="1361575"/>
          </a:xfrm>
          <a:prstGeom prst="rect">
            <a:avLst/>
          </a:prstGeom>
          <a:noFill/>
          <a:ln>
            <a:noFill/>
          </a:ln>
        </p:spPr>
      </p:pic>
      <p:pic>
        <p:nvPicPr>
          <p:cNvPr id="754" name="Google Shape;754;p42"/>
          <p:cNvPicPr preferRelativeResize="0"/>
          <p:nvPr/>
        </p:nvPicPr>
        <p:blipFill rotWithShape="1">
          <a:blip r:embed="rId4">
            <a:alphaModFix/>
          </a:blip>
          <a:srcRect b="0" l="13325" r="43364" t="0"/>
          <a:stretch/>
        </p:blipFill>
        <p:spPr>
          <a:xfrm>
            <a:off x="11613536" y="0"/>
            <a:ext cx="6674464" cy="10287000"/>
          </a:xfrm>
          <a:prstGeom prst="rect">
            <a:avLst/>
          </a:prstGeom>
          <a:noFill/>
          <a:ln>
            <a:noFill/>
          </a:ln>
        </p:spPr>
      </p:pic>
      <p:grpSp>
        <p:nvGrpSpPr>
          <p:cNvPr id="755" name="Google Shape;755;p42"/>
          <p:cNvGrpSpPr/>
          <p:nvPr/>
        </p:nvGrpSpPr>
        <p:grpSpPr>
          <a:xfrm>
            <a:off x="0" y="-180826"/>
            <a:ext cx="3171452" cy="10467826"/>
            <a:chOff x="0" y="-47625"/>
            <a:chExt cx="835279" cy="2756958"/>
          </a:xfrm>
        </p:grpSpPr>
        <p:sp>
          <p:nvSpPr>
            <p:cNvPr id="756" name="Google Shape;756;p42"/>
            <p:cNvSpPr/>
            <p:nvPr/>
          </p:nvSpPr>
          <p:spPr>
            <a:xfrm>
              <a:off x="0" y="0"/>
              <a:ext cx="835279" cy="2709333"/>
            </a:xfrm>
            <a:custGeom>
              <a:rect b="b" l="l" r="r" t="t"/>
              <a:pathLst>
                <a:path extrusionOk="0" h="2709333" w="835279">
                  <a:moveTo>
                    <a:pt x="0" y="0"/>
                  </a:moveTo>
                  <a:lnTo>
                    <a:pt x="835279" y="0"/>
                  </a:lnTo>
                  <a:lnTo>
                    <a:pt x="835279" y="2709333"/>
                  </a:lnTo>
                  <a:lnTo>
                    <a:pt x="0" y="2709333"/>
                  </a:lnTo>
                  <a:close/>
                </a:path>
              </a:pathLst>
            </a:custGeom>
            <a:solidFill>
              <a:srgbClr val="0DBB89"/>
            </a:solidFill>
            <a:ln>
              <a:noFill/>
            </a:ln>
          </p:spPr>
        </p:sp>
        <p:sp>
          <p:nvSpPr>
            <p:cNvPr id="757" name="Google Shape;757;p42"/>
            <p:cNvSpPr txBox="1"/>
            <p:nvPr/>
          </p:nvSpPr>
          <p:spPr>
            <a:xfrm>
              <a:off x="0" y="-47625"/>
              <a:ext cx="835279" cy="275695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8" name="Google Shape;758;p42"/>
          <p:cNvSpPr txBox="1"/>
          <p:nvPr/>
        </p:nvSpPr>
        <p:spPr>
          <a:xfrm rot="-5400000">
            <a:off x="-3311358" y="3952421"/>
            <a:ext cx="9556545" cy="2382156"/>
          </a:xfrm>
          <a:prstGeom prst="rect">
            <a:avLst/>
          </a:prstGeom>
          <a:noFill/>
          <a:ln>
            <a:noFill/>
          </a:ln>
        </p:spPr>
        <p:txBody>
          <a:bodyPr anchorCtr="0" anchor="t" bIns="0" lIns="0" spcFirstLastPara="1" rIns="0" wrap="square" tIns="0">
            <a:spAutoFit/>
          </a:bodyPr>
          <a:lstStyle/>
          <a:p>
            <a:pPr indent="0" lvl="0" marL="0" marR="0" rtl="0" algn="ctr">
              <a:lnSpc>
                <a:spcPct val="120014"/>
              </a:lnSpc>
              <a:spcBef>
                <a:spcPts val="0"/>
              </a:spcBef>
              <a:spcAft>
                <a:spcPts val="0"/>
              </a:spcAft>
              <a:buNone/>
            </a:pPr>
            <a:r>
              <a:rPr b="0" i="0" lang="en-US" sz="15589" u="none" cap="none" strike="noStrike">
                <a:solidFill>
                  <a:srgbClr val="FFFFFF"/>
                </a:solidFill>
                <a:latin typeface="Alata"/>
                <a:ea typeface="Alata"/>
                <a:cs typeface="Alata"/>
                <a:sym typeface="Alata"/>
              </a:rPr>
              <a:t>CREDITS</a:t>
            </a:r>
            <a:endParaRPr/>
          </a:p>
        </p:txBody>
      </p:sp>
      <p:sp>
        <p:nvSpPr>
          <p:cNvPr id="759" name="Google Shape;759;p42"/>
          <p:cNvSpPr txBox="1"/>
          <p:nvPr/>
        </p:nvSpPr>
        <p:spPr>
          <a:xfrm>
            <a:off x="4141898" y="1591341"/>
            <a:ext cx="6468624" cy="1133683"/>
          </a:xfrm>
          <a:prstGeom prst="rect">
            <a:avLst/>
          </a:prstGeom>
          <a:noFill/>
          <a:ln>
            <a:noFill/>
          </a:ln>
        </p:spPr>
        <p:txBody>
          <a:bodyPr anchorCtr="0" anchor="t" bIns="0" lIns="0" spcFirstLastPara="1" rIns="0" wrap="square" tIns="0">
            <a:spAutoFit/>
          </a:bodyPr>
          <a:lstStyle/>
          <a:p>
            <a:pPr indent="0" lvl="0" marL="0" marR="0" rtl="0" algn="ctr">
              <a:lnSpc>
                <a:spcPct val="167007"/>
              </a:lnSpc>
              <a:spcBef>
                <a:spcPts val="0"/>
              </a:spcBef>
              <a:spcAft>
                <a:spcPts val="0"/>
              </a:spcAft>
              <a:buNone/>
            </a:pPr>
            <a:r>
              <a:rPr b="0" i="0" lang="en-US" sz="2840" u="none" cap="none" strike="noStrike">
                <a:solidFill>
                  <a:srgbClr val="000000"/>
                </a:solidFill>
                <a:latin typeface="Lato"/>
                <a:ea typeface="Lato"/>
                <a:cs typeface="Lato"/>
                <a:sym typeface="Lato"/>
              </a:rPr>
              <a:t>This presentation template is free for everyone to use thanks to the following:</a:t>
            </a:r>
            <a:endParaRPr/>
          </a:p>
        </p:txBody>
      </p:sp>
      <p:sp>
        <p:nvSpPr>
          <p:cNvPr id="760" name="Google Shape;760;p42"/>
          <p:cNvSpPr txBox="1"/>
          <p:nvPr/>
        </p:nvSpPr>
        <p:spPr>
          <a:xfrm>
            <a:off x="4653064" y="5195937"/>
            <a:ext cx="5446293" cy="400781"/>
          </a:xfrm>
          <a:prstGeom prst="rect">
            <a:avLst/>
          </a:prstGeom>
          <a:noFill/>
          <a:ln>
            <a:noFill/>
          </a:ln>
        </p:spPr>
        <p:txBody>
          <a:bodyPr anchorCtr="0" anchor="t" bIns="0" lIns="0" spcFirstLastPara="1" rIns="0" wrap="square" tIns="0">
            <a:spAutoFit/>
          </a:bodyPr>
          <a:lstStyle/>
          <a:p>
            <a:pPr indent="0" lvl="1" marL="0" marR="0" rtl="0" algn="ctr">
              <a:lnSpc>
                <a:spcPct val="121995"/>
              </a:lnSpc>
              <a:spcBef>
                <a:spcPts val="0"/>
              </a:spcBef>
              <a:spcAft>
                <a:spcPts val="0"/>
              </a:spcAft>
              <a:buNone/>
            </a:pPr>
            <a:r>
              <a:rPr b="0" i="0" lang="en-US" sz="2596" u="none" cap="none" strike="noStrike">
                <a:solidFill>
                  <a:srgbClr val="000000"/>
                </a:solidFill>
                <a:latin typeface="Lato"/>
                <a:ea typeface="Lato"/>
                <a:cs typeface="Lato"/>
                <a:sym typeface="Lato"/>
              </a:rPr>
              <a:t>for the presentation template</a:t>
            </a:r>
            <a:endParaRPr/>
          </a:p>
        </p:txBody>
      </p:sp>
      <p:sp>
        <p:nvSpPr>
          <p:cNvPr id="761" name="Google Shape;761;p42"/>
          <p:cNvSpPr txBox="1"/>
          <p:nvPr/>
        </p:nvSpPr>
        <p:spPr>
          <a:xfrm>
            <a:off x="4988503" y="8171053"/>
            <a:ext cx="4775414" cy="400781"/>
          </a:xfrm>
          <a:prstGeom prst="rect">
            <a:avLst/>
          </a:prstGeom>
          <a:noFill/>
          <a:ln>
            <a:noFill/>
          </a:ln>
        </p:spPr>
        <p:txBody>
          <a:bodyPr anchorCtr="0" anchor="t" bIns="0" lIns="0" spcFirstLastPara="1" rIns="0" wrap="square" tIns="0">
            <a:spAutoFit/>
          </a:bodyPr>
          <a:lstStyle/>
          <a:p>
            <a:pPr indent="0" lvl="1" marL="0" marR="0" rtl="0" algn="ctr">
              <a:lnSpc>
                <a:spcPct val="121995"/>
              </a:lnSpc>
              <a:spcBef>
                <a:spcPts val="0"/>
              </a:spcBef>
              <a:spcAft>
                <a:spcPts val="0"/>
              </a:spcAft>
              <a:buNone/>
            </a:pPr>
            <a:r>
              <a:rPr b="0" i="0" lang="en-US" sz="2596" u="none" cap="none" strike="noStrike">
                <a:solidFill>
                  <a:srgbClr val="000000"/>
                </a:solidFill>
                <a:latin typeface="Lato"/>
                <a:ea typeface="Lato"/>
                <a:cs typeface="Lato"/>
                <a:sym typeface="Lato"/>
              </a:rPr>
              <a:t>for the photos</a:t>
            </a:r>
            <a:endParaRPr/>
          </a:p>
        </p:txBody>
      </p:sp>
      <p:sp>
        <p:nvSpPr>
          <p:cNvPr id="762" name="Google Shape;762;p42"/>
          <p:cNvSpPr txBox="1"/>
          <p:nvPr/>
        </p:nvSpPr>
        <p:spPr>
          <a:xfrm>
            <a:off x="4372547" y="7278856"/>
            <a:ext cx="6007326" cy="767764"/>
          </a:xfrm>
          <a:prstGeom prst="rect">
            <a:avLst/>
          </a:prstGeom>
          <a:noFill/>
          <a:ln>
            <a:noFill/>
          </a:ln>
        </p:spPr>
        <p:txBody>
          <a:bodyPr anchorCtr="0" anchor="t" bIns="0" lIns="0" spcFirstLastPara="1" rIns="0" wrap="square" tIns="0">
            <a:spAutoFit/>
          </a:bodyPr>
          <a:lstStyle/>
          <a:p>
            <a:pPr indent="0" lvl="0" marL="0" marR="0" rtl="0" algn="ctr">
              <a:lnSpc>
                <a:spcPct val="119984"/>
              </a:lnSpc>
              <a:spcBef>
                <a:spcPts val="0"/>
              </a:spcBef>
              <a:spcAft>
                <a:spcPts val="0"/>
              </a:spcAft>
              <a:buNone/>
            </a:pPr>
            <a:r>
              <a:rPr b="1" i="0" lang="en-US" sz="5039" u="none" cap="none" strike="noStrike">
                <a:solidFill>
                  <a:srgbClr val="000000"/>
                </a:solidFill>
                <a:latin typeface="Alata"/>
                <a:ea typeface="Alata"/>
                <a:cs typeface="Alata"/>
                <a:sym typeface="Alata"/>
              </a:rPr>
              <a:t>PEXELS, PIXABAY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24"/>
          <p:cNvPicPr preferRelativeResize="0"/>
          <p:nvPr/>
        </p:nvPicPr>
        <p:blipFill rotWithShape="1">
          <a:blip r:embed="rId3">
            <a:alphaModFix/>
          </a:blip>
          <a:srcRect b="0" l="16745" r="16726" t="0"/>
          <a:stretch/>
        </p:blipFill>
        <p:spPr>
          <a:xfrm>
            <a:off x="-1413736" y="0"/>
            <a:ext cx="10265514" cy="10287000"/>
          </a:xfrm>
          <a:prstGeom prst="rect">
            <a:avLst/>
          </a:prstGeom>
          <a:noFill/>
          <a:ln>
            <a:noFill/>
          </a:ln>
        </p:spPr>
      </p:pic>
      <p:grpSp>
        <p:nvGrpSpPr>
          <p:cNvPr id="367" name="Google Shape;367;p24"/>
          <p:cNvGrpSpPr/>
          <p:nvPr/>
        </p:nvGrpSpPr>
        <p:grpSpPr>
          <a:xfrm>
            <a:off x="-1948752" y="8018207"/>
            <a:ext cx="22185504" cy="2268793"/>
            <a:chOff x="0" y="-47625"/>
            <a:chExt cx="5843096" cy="597542"/>
          </a:xfrm>
        </p:grpSpPr>
        <p:sp>
          <p:nvSpPr>
            <p:cNvPr id="368" name="Google Shape;368;p24"/>
            <p:cNvSpPr/>
            <p:nvPr/>
          </p:nvSpPr>
          <p:spPr>
            <a:xfrm>
              <a:off x="0" y="0"/>
              <a:ext cx="5843096" cy="549917"/>
            </a:xfrm>
            <a:custGeom>
              <a:rect b="b" l="l" r="r" t="t"/>
              <a:pathLst>
                <a:path extrusionOk="0" h="549917" w="5843096">
                  <a:moveTo>
                    <a:pt x="0" y="0"/>
                  </a:moveTo>
                  <a:lnTo>
                    <a:pt x="5843096" y="0"/>
                  </a:lnTo>
                  <a:lnTo>
                    <a:pt x="5843096" y="549917"/>
                  </a:lnTo>
                  <a:lnTo>
                    <a:pt x="0" y="549917"/>
                  </a:lnTo>
                  <a:close/>
                </a:path>
              </a:pathLst>
            </a:custGeom>
            <a:solidFill>
              <a:srgbClr val="0DBB89"/>
            </a:solidFill>
            <a:ln>
              <a:noFill/>
            </a:ln>
          </p:spPr>
        </p:sp>
        <p:sp>
          <p:nvSpPr>
            <p:cNvPr id="369" name="Google Shape;369;p24"/>
            <p:cNvSpPr txBox="1"/>
            <p:nvPr/>
          </p:nvSpPr>
          <p:spPr>
            <a:xfrm>
              <a:off x="0" y="-47625"/>
              <a:ext cx="5843096" cy="597542"/>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24"/>
          <p:cNvSpPr txBox="1"/>
          <p:nvPr/>
        </p:nvSpPr>
        <p:spPr>
          <a:xfrm>
            <a:off x="0" y="8479927"/>
            <a:ext cx="18288000" cy="1444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0" i="0" lang="en-US" sz="9387" u="none" cap="none" strike="noStrike">
                <a:solidFill>
                  <a:srgbClr val="FFFFFF"/>
                </a:solidFill>
                <a:latin typeface="Alata"/>
                <a:ea typeface="Alata"/>
                <a:cs typeface="Alata"/>
                <a:sym typeface="Alata"/>
              </a:rPr>
              <a:t>YOUR ONBOARDING PLAN</a:t>
            </a:r>
            <a:endParaRPr/>
          </a:p>
        </p:txBody>
      </p:sp>
      <p:sp>
        <p:nvSpPr>
          <p:cNvPr id="371" name="Google Shape;371;p24"/>
          <p:cNvSpPr txBox="1"/>
          <p:nvPr/>
        </p:nvSpPr>
        <p:spPr>
          <a:xfrm>
            <a:off x="6891367" y="1095375"/>
            <a:ext cx="10644378" cy="769633"/>
          </a:xfrm>
          <a:prstGeom prst="rect">
            <a:avLst/>
          </a:prstGeom>
          <a:noFill/>
          <a:ln>
            <a:noFill/>
          </a:ln>
        </p:spPr>
        <p:txBody>
          <a:bodyPr anchorCtr="0" anchor="t" bIns="0" lIns="0" spcFirstLastPara="1" rIns="0" wrap="square" tIns="0">
            <a:spAutoFit/>
          </a:bodyPr>
          <a:lstStyle/>
          <a:p>
            <a:pPr indent="0" lvl="0" marL="0" marR="0" rtl="0" algn="r">
              <a:lnSpc>
                <a:spcPct val="108000"/>
              </a:lnSpc>
              <a:spcBef>
                <a:spcPts val="0"/>
              </a:spcBef>
              <a:spcAft>
                <a:spcPts val="0"/>
              </a:spcAft>
              <a:buNone/>
            </a:pPr>
            <a:r>
              <a:rPr b="0" i="0" lang="en-US" sz="5500" u="none" cap="none" strike="noStrike">
                <a:solidFill>
                  <a:srgbClr val="0DBB89"/>
                </a:solidFill>
                <a:latin typeface="Alata"/>
                <a:ea typeface="Alata"/>
                <a:cs typeface="Alata"/>
                <a:sym typeface="Alata"/>
              </a:rPr>
              <a:t>INTRODUCTION</a:t>
            </a:r>
            <a:endParaRPr/>
          </a:p>
        </p:txBody>
      </p:sp>
      <p:sp>
        <p:nvSpPr>
          <p:cNvPr id="372" name="Google Shape;372;p24"/>
          <p:cNvSpPr txBox="1"/>
          <p:nvPr/>
        </p:nvSpPr>
        <p:spPr>
          <a:xfrm>
            <a:off x="6891367" y="2875651"/>
            <a:ext cx="10644378" cy="769633"/>
          </a:xfrm>
          <a:prstGeom prst="rect">
            <a:avLst/>
          </a:prstGeom>
          <a:noFill/>
          <a:ln>
            <a:noFill/>
          </a:ln>
        </p:spPr>
        <p:txBody>
          <a:bodyPr anchorCtr="0" anchor="t" bIns="0" lIns="0" spcFirstLastPara="1" rIns="0" wrap="square" tIns="0">
            <a:spAutoFit/>
          </a:bodyPr>
          <a:lstStyle/>
          <a:p>
            <a:pPr indent="0" lvl="0" marL="0" marR="0" rtl="0" algn="r">
              <a:lnSpc>
                <a:spcPct val="108000"/>
              </a:lnSpc>
              <a:spcBef>
                <a:spcPts val="0"/>
              </a:spcBef>
              <a:spcAft>
                <a:spcPts val="0"/>
              </a:spcAft>
              <a:buNone/>
            </a:pPr>
            <a:r>
              <a:rPr b="0" i="0" lang="en-US" sz="5500" u="none" cap="none" strike="noStrike">
                <a:solidFill>
                  <a:srgbClr val="0DBB89"/>
                </a:solidFill>
                <a:latin typeface="Alata"/>
                <a:ea typeface="Alata"/>
                <a:cs typeface="Alata"/>
                <a:sym typeface="Alata"/>
              </a:rPr>
              <a:t>ROLE &amp; RESPONSIBILITIES</a:t>
            </a:r>
            <a:endParaRPr/>
          </a:p>
        </p:txBody>
      </p:sp>
      <p:sp>
        <p:nvSpPr>
          <p:cNvPr id="373" name="Google Shape;373;p24"/>
          <p:cNvSpPr txBox="1"/>
          <p:nvPr/>
        </p:nvSpPr>
        <p:spPr>
          <a:xfrm>
            <a:off x="6891367" y="4655927"/>
            <a:ext cx="10644378" cy="769633"/>
          </a:xfrm>
          <a:prstGeom prst="rect">
            <a:avLst/>
          </a:prstGeom>
          <a:noFill/>
          <a:ln>
            <a:noFill/>
          </a:ln>
        </p:spPr>
        <p:txBody>
          <a:bodyPr anchorCtr="0" anchor="t" bIns="0" lIns="0" spcFirstLastPara="1" rIns="0" wrap="square" tIns="0">
            <a:spAutoFit/>
          </a:bodyPr>
          <a:lstStyle/>
          <a:p>
            <a:pPr indent="0" lvl="0" marL="0" marR="0" rtl="0" algn="r">
              <a:lnSpc>
                <a:spcPct val="108000"/>
              </a:lnSpc>
              <a:spcBef>
                <a:spcPts val="0"/>
              </a:spcBef>
              <a:spcAft>
                <a:spcPts val="0"/>
              </a:spcAft>
              <a:buNone/>
            </a:pPr>
            <a:r>
              <a:rPr b="0" i="0" lang="en-US" sz="5500" u="none" cap="none" strike="noStrike">
                <a:solidFill>
                  <a:srgbClr val="0DBB89"/>
                </a:solidFill>
                <a:latin typeface="Alata"/>
                <a:ea typeface="Alata"/>
                <a:cs typeface="Alata"/>
                <a:sym typeface="Alata"/>
              </a:rPr>
              <a:t>COMPANY CULTURE</a:t>
            </a:r>
            <a:endParaRPr/>
          </a:p>
        </p:txBody>
      </p:sp>
      <p:sp>
        <p:nvSpPr>
          <p:cNvPr id="374" name="Google Shape;374;p24"/>
          <p:cNvSpPr txBox="1"/>
          <p:nvPr/>
        </p:nvSpPr>
        <p:spPr>
          <a:xfrm>
            <a:off x="6891367" y="6436202"/>
            <a:ext cx="10644378" cy="769633"/>
          </a:xfrm>
          <a:prstGeom prst="rect">
            <a:avLst/>
          </a:prstGeom>
          <a:noFill/>
          <a:ln>
            <a:noFill/>
          </a:ln>
        </p:spPr>
        <p:txBody>
          <a:bodyPr anchorCtr="0" anchor="t" bIns="0" lIns="0" spcFirstLastPara="1" rIns="0" wrap="square" tIns="0">
            <a:spAutoFit/>
          </a:bodyPr>
          <a:lstStyle/>
          <a:p>
            <a:pPr indent="0" lvl="0" marL="0" marR="0" rtl="0" algn="r">
              <a:lnSpc>
                <a:spcPct val="108000"/>
              </a:lnSpc>
              <a:spcBef>
                <a:spcPts val="0"/>
              </a:spcBef>
              <a:spcAft>
                <a:spcPts val="0"/>
              </a:spcAft>
              <a:buNone/>
            </a:pPr>
            <a:r>
              <a:rPr b="0" i="0" lang="en-US" sz="5500" u="none" cap="none" strike="noStrike">
                <a:solidFill>
                  <a:srgbClr val="0DBB89"/>
                </a:solidFill>
                <a:latin typeface="Alata"/>
                <a:ea typeface="Alata"/>
                <a:cs typeface="Alata"/>
                <a:sym typeface="Alata"/>
              </a:rPr>
              <a:t>ONBOARDING PROCESS</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DBB89"/>
        </a:solidFill>
      </p:bgPr>
    </p:bg>
    <p:spTree>
      <p:nvGrpSpPr>
        <p:cNvPr id="378" name="Shape 378"/>
        <p:cNvGrpSpPr/>
        <p:nvPr/>
      </p:nvGrpSpPr>
      <p:grpSpPr>
        <a:xfrm>
          <a:off x="0" y="0"/>
          <a:ext cx="0" cy="0"/>
          <a:chOff x="0" y="0"/>
          <a:chExt cx="0" cy="0"/>
        </a:xfrm>
      </p:grpSpPr>
      <p:grpSp>
        <p:nvGrpSpPr>
          <p:cNvPr id="379" name="Google Shape;379;p25"/>
          <p:cNvGrpSpPr/>
          <p:nvPr/>
        </p:nvGrpSpPr>
        <p:grpSpPr>
          <a:xfrm>
            <a:off x="-2235896" y="8051104"/>
            <a:ext cx="4471791" cy="4471791"/>
            <a:chOff x="0" y="0"/>
            <a:chExt cx="812800" cy="812800"/>
          </a:xfrm>
        </p:grpSpPr>
        <p:sp>
          <p:nvSpPr>
            <p:cNvPr id="380" name="Google Shape;380;p2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2" name="Google Shape;382;p25"/>
          <p:cNvSpPr/>
          <p:nvPr/>
        </p:nvSpPr>
        <p:spPr>
          <a:xfrm rot="10800000">
            <a:off x="4897558" y="4576224"/>
            <a:ext cx="5996526" cy="5996526"/>
          </a:xfrm>
          <a:custGeom>
            <a:rect b="b" l="l" r="r" t="t"/>
            <a:pathLst>
              <a:path extrusionOk="0" h="5996526" w="5996526">
                <a:moveTo>
                  <a:pt x="5996526" y="5996526"/>
                </a:moveTo>
                <a:lnTo>
                  <a:pt x="0" y="5996526"/>
                </a:lnTo>
                <a:lnTo>
                  <a:pt x="0" y="0"/>
                </a:lnTo>
                <a:lnTo>
                  <a:pt x="5996526" y="0"/>
                </a:lnTo>
                <a:lnTo>
                  <a:pt x="5996526" y="5996526"/>
                </a:lnTo>
                <a:close/>
              </a:path>
            </a:pathLst>
          </a:custGeom>
          <a:blipFill rotWithShape="1">
            <a:blip r:embed="rId3">
              <a:alphaModFix/>
            </a:blip>
            <a:stretch>
              <a:fillRect b="0" l="0" r="0" t="0"/>
            </a:stretch>
          </a:blipFill>
          <a:ln>
            <a:noFill/>
          </a:ln>
        </p:spPr>
      </p:sp>
      <p:pic>
        <p:nvPicPr>
          <p:cNvPr id="383" name="Google Shape;383;p25"/>
          <p:cNvPicPr preferRelativeResize="0"/>
          <p:nvPr/>
        </p:nvPicPr>
        <p:blipFill rotWithShape="1">
          <a:blip r:embed="rId4">
            <a:alphaModFix/>
          </a:blip>
          <a:srcRect b="0" l="26011" r="26011" t="0"/>
          <a:stretch/>
        </p:blipFill>
        <p:spPr>
          <a:xfrm flipH="1">
            <a:off x="10894084" y="0"/>
            <a:ext cx="7393916" cy="10287000"/>
          </a:xfrm>
          <a:prstGeom prst="rect">
            <a:avLst/>
          </a:prstGeom>
          <a:noFill/>
          <a:ln>
            <a:noFill/>
          </a:ln>
        </p:spPr>
      </p:pic>
      <p:sp>
        <p:nvSpPr>
          <p:cNvPr id="384" name="Google Shape;384;p25"/>
          <p:cNvSpPr txBox="1"/>
          <p:nvPr/>
        </p:nvSpPr>
        <p:spPr>
          <a:xfrm>
            <a:off x="792335" y="1231792"/>
            <a:ext cx="9413386" cy="1388659"/>
          </a:xfrm>
          <a:prstGeom prst="rect">
            <a:avLst/>
          </a:prstGeom>
          <a:noFill/>
          <a:ln>
            <a:noFill/>
          </a:ln>
        </p:spPr>
        <p:txBody>
          <a:bodyPr anchorCtr="0" anchor="t" bIns="0" lIns="0" spcFirstLastPara="1" rIns="0" wrap="square" tIns="0">
            <a:spAutoFit/>
          </a:bodyPr>
          <a:lstStyle/>
          <a:p>
            <a:pPr indent="0" lvl="0" marL="0" marR="0" rtl="0" algn="l">
              <a:lnSpc>
                <a:spcPct val="128009"/>
              </a:lnSpc>
              <a:spcBef>
                <a:spcPts val="0"/>
              </a:spcBef>
              <a:spcAft>
                <a:spcPts val="0"/>
              </a:spcAft>
              <a:buNone/>
            </a:pPr>
            <a:r>
              <a:rPr b="0" i="0" lang="en-US" sz="8722" u="none" cap="none" strike="noStrike">
                <a:solidFill>
                  <a:srgbClr val="FFFFFF"/>
                </a:solidFill>
                <a:latin typeface="Alata"/>
                <a:ea typeface="Alata"/>
                <a:cs typeface="Alata"/>
                <a:sym typeface="Alata"/>
              </a:rPr>
              <a:t>INTRODUCTION</a:t>
            </a:r>
            <a:endParaRPr/>
          </a:p>
        </p:txBody>
      </p:sp>
      <p:sp>
        <p:nvSpPr>
          <p:cNvPr id="385" name="Google Shape;385;p25"/>
          <p:cNvSpPr txBox="1"/>
          <p:nvPr/>
        </p:nvSpPr>
        <p:spPr>
          <a:xfrm>
            <a:off x="792325" y="3429001"/>
            <a:ext cx="6235200" cy="2350500"/>
          </a:xfrm>
          <a:prstGeom prst="rect">
            <a:avLst/>
          </a:prstGeom>
          <a:noFill/>
          <a:ln>
            <a:noFill/>
          </a:ln>
        </p:spPr>
        <p:txBody>
          <a:bodyPr anchorCtr="0" anchor="t" bIns="0" lIns="0" spcFirstLastPara="1" rIns="0" wrap="square" tIns="0">
            <a:spAutoFit/>
          </a:bodyPr>
          <a:lstStyle/>
          <a:p>
            <a:pPr indent="0" lvl="0" marL="0" marR="0" rtl="0" algn="l">
              <a:lnSpc>
                <a:spcPct val="170035"/>
              </a:lnSpc>
              <a:spcBef>
                <a:spcPts val="0"/>
              </a:spcBef>
              <a:spcAft>
                <a:spcPts val="0"/>
              </a:spcAft>
              <a:buNone/>
            </a:pPr>
            <a:r>
              <a:rPr b="0" i="0" lang="en-US" sz="2503" u="none" cap="none" strike="noStrike">
                <a:solidFill>
                  <a:srgbClr val="000000"/>
                </a:solidFill>
                <a:latin typeface="Lato"/>
                <a:ea typeface="Lato"/>
                <a:cs typeface="Lato"/>
                <a:sym typeface="Lato"/>
              </a:rPr>
              <a:t>We are a company with the mission of empowering people to give beautiful and impressive presentations. Presenting is for everyone and for anyone in the world.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grpSp>
        <p:nvGrpSpPr>
          <p:cNvPr id="390" name="Google Shape;390;p26"/>
          <p:cNvGrpSpPr/>
          <p:nvPr/>
        </p:nvGrpSpPr>
        <p:grpSpPr>
          <a:xfrm rot="4094960">
            <a:off x="9193665" y="-7733714"/>
            <a:ext cx="68622" cy="23482811"/>
            <a:chOff x="0" y="-47625"/>
            <a:chExt cx="18073" cy="6184773"/>
          </a:xfrm>
        </p:grpSpPr>
        <p:sp>
          <p:nvSpPr>
            <p:cNvPr id="391" name="Google Shape;391;p26"/>
            <p:cNvSpPr/>
            <p:nvPr/>
          </p:nvSpPr>
          <p:spPr>
            <a:xfrm>
              <a:off x="0" y="0"/>
              <a:ext cx="18073" cy="6137148"/>
            </a:xfrm>
            <a:custGeom>
              <a:rect b="b" l="l" r="r" t="t"/>
              <a:pathLst>
                <a:path extrusionOk="0" h="6137148" w="18073">
                  <a:moveTo>
                    <a:pt x="0" y="0"/>
                  </a:moveTo>
                  <a:lnTo>
                    <a:pt x="18073" y="0"/>
                  </a:lnTo>
                  <a:lnTo>
                    <a:pt x="18073" y="6137148"/>
                  </a:lnTo>
                  <a:lnTo>
                    <a:pt x="0" y="6137148"/>
                  </a:lnTo>
                  <a:close/>
                </a:path>
              </a:pathLst>
            </a:custGeom>
            <a:solidFill>
              <a:srgbClr val="0DBB89"/>
            </a:solidFill>
            <a:ln>
              <a:noFill/>
            </a:ln>
          </p:spPr>
        </p:sp>
        <p:sp>
          <p:nvSpPr>
            <p:cNvPr id="392" name="Google Shape;392;p26"/>
            <p:cNvSpPr txBox="1"/>
            <p:nvPr/>
          </p:nvSpPr>
          <p:spPr>
            <a:xfrm>
              <a:off x="0" y="-47625"/>
              <a:ext cx="18073" cy="6184773"/>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3" name="Google Shape;393;p26"/>
          <p:cNvSpPr txBox="1"/>
          <p:nvPr/>
        </p:nvSpPr>
        <p:spPr>
          <a:xfrm>
            <a:off x="10047352" y="5248175"/>
            <a:ext cx="7707300" cy="4649100"/>
          </a:xfrm>
          <a:prstGeom prst="rect">
            <a:avLst/>
          </a:prstGeom>
          <a:noFill/>
          <a:ln>
            <a:noFill/>
          </a:ln>
        </p:spPr>
        <p:txBody>
          <a:bodyPr anchorCtr="0" anchor="t" bIns="0" lIns="0" spcFirstLastPara="1" rIns="0" wrap="square" tIns="0">
            <a:spAutoFit/>
          </a:bodyPr>
          <a:lstStyle/>
          <a:p>
            <a:pPr indent="0" lvl="0" marL="0" marR="0" rtl="0" algn="r">
              <a:lnSpc>
                <a:spcPct val="80000"/>
              </a:lnSpc>
              <a:spcBef>
                <a:spcPts val="0"/>
              </a:spcBef>
              <a:spcAft>
                <a:spcPts val="0"/>
              </a:spcAft>
              <a:buNone/>
            </a:pPr>
            <a:r>
              <a:rPr b="0" i="0" lang="en-US" sz="18877" u="none" cap="none" strike="noStrike">
                <a:solidFill>
                  <a:srgbClr val="0DBB89"/>
                </a:solidFill>
                <a:latin typeface="Alata"/>
                <a:ea typeface="Alata"/>
                <a:cs typeface="Alata"/>
                <a:sym typeface="Alata"/>
              </a:rPr>
              <a:t>OUR STORY</a:t>
            </a:r>
            <a:endParaRPr/>
          </a:p>
        </p:txBody>
      </p:sp>
      <p:sp>
        <p:nvSpPr>
          <p:cNvPr id="394" name="Google Shape;394;p26"/>
          <p:cNvSpPr txBox="1"/>
          <p:nvPr/>
        </p:nvSpPr>
        <p:spPr>
          <a:xfrm>
            <a:off x="608252" y="8043245"/>
            <a:ext cx="18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4110F"/>
                </a:solidFill>
                <a:latin typeface="Lato"/>
                <a:ea typeface="Lato"/>
                <a:cs typeface="Lato"/>
                <a:sym typeface="Lato"/>
              </a:rPr>
              <a:t>Lorem ipsum dolor sit amet, consectetur adipiscing elit</a:t>
            </a:r>
            <a:endParaRPr/>
          </a:p>
        </p:txBody>
      </p:sp>
      <p:grpSp>
        <p:nvGrpSpPr>
          <p:cNvPr id="395" name="Google Shape;395;p26"/>
          <p:cNvGrpSpPr/>
          <p:nvPr/>
        </p:nvGrpSpPr>
        <p:grpSpPr>
          <a:xfrm>
            <a:off x="833094" y="6434392"/>
            <a:ext cx="1387862" cy="1387862"/>
            <a:chOff x="0" y="0"/>
            <a:chExt cx="812800" cy="812800"/>
          </a:xfrm>
        </p:grpSpPr>
        <p:sp>
          <p:nvSpPr>
            <p:cNvPr id="396" name="Google Shape;39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26"/>
          <p:cNvSpPr txBox="1"/>
          <p:nvPr/>
        </p:nvSpPr>
        <p:spPr>
          <a:xfrm>
            <a:off x="608252" y="6853250"/>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2006</a:t>
            </a:r>
            <a:endParaRPr/>
          </a:p>
        </p:txBody>
      </p:sp>
      <p:sp>
        <p:nvSpPr>
          <p:cNvPr id="399" name="Google Shape;399;p26"/>
          <p:cNvSpPr txBox="1"/>
          <p:nvPr/>
        </p:nvSpPr>
        <p:spPr>
          <a:xfrm>
            <a:off x="4252097" y="6565899"/>
            <a:ext cx="18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4110F"/>
                </a:solidFill>
                <a:latin typeface="Lato"/>
                <a:ea typeface="Lato"/>
                <a:cs typeface="Lato"/>
                <a:sym typeface="Lato"/>
              </a:rPr>
              <a:t>Lorem ipsum dolor sit amet, consectetur adipiscing elit</a:t>
            </a:r>
            <a:endParaRPr/>
          </a:p>
        </p:txBody>
      </p:sp>
      <p:grpSp>
        <p:nvGrpSpPr>
          <p:cNvPr id="400" name="Google Shape;400;p26"/>
          <p:cNvGrpSpPr/>
          <p:nvPr/>
        </p:nvGrpSpPr>
        <p:grpSpPr>
          <a:xfrm>
            <a:off x="4476939" y="4957046"/>
            <a:ext cx="1387861" cy="1387862"/>
            <a:chOff x="0" y="0"/>
            <a:chExt cx="812800" cy="812800"/>
          </a:xfrm>
        </p:grpSpPr>
        <p:sp>
          <p:nvSpPr>
            <p:cNvPr id="401" name="Google Shape;40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3" name="Google Shape;403;p26"/>
          <p:cNvSpPr txBox="1"/>
          <p:nvPr/>
        </p:nvSpPr>
        <p:spPr>
          <a:xfrm>
            <a:off x="4252097" y="5375904"/>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2015</a:t>
            </a:r>
            <a:endParaRPr/>
          </a:p>
        </p:txBody>
      </p:sp>
      <p:sp>
        <p:nvSpPr>
          <p:cNvPr id="404" name="Google Shape;404;p26"/>
          <p:cNvSpPr txBox="1"/>
          <p:nvPr/>
        </p:nvSpPr>
        <p:spPr>
          <a:xfrm>
            <a:off x="7895941" y="5088553"/>
            <a:ext cx="18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4110F"/>
                </a:solidFill>
                <a:latin typeface="Lato"/>
                <a:ea typeface="Lato"/>
                <a:cs typeface="Lato"/>
                <a:sym typeface="Lato"/>
              </a:rPr>
              <a:t>Lorem ipsum dolor sit amet, consectetur adipiscing elit</a:t>
            </a:r>
            <a:endParaRPr/>
          </a:p>
        </p:txBody>
      </p:sp>
      <p:grpSp>
        <p:nvGrpSpPr>
          <p:cNvPr id="405" name="Google Shape;405;p26"/>
          <p:cNvGrpSpPr/>
          <p:nvPr/>
        </p:nvGrpSpPr>
        <p:grpSpPr>
          <a:xfrm>
            <a:off x="8120783" y="3479700"/>
            <a:ext cx="1387862" cy="1387862"/>
            <a:chOff x="0" y="0"/>
            <a:chExt cx="812800" cy="812800"/>
          </a:xfrm>
        </p:grpSpPr>
        <p:sp>
          <p:nvSpPr>
            <p:cNvPr id="406" name="Google Shape;40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8" name="Google Shape;408;p26"/>
          <p:cNvSpPr txBox="1"/>
          <p:nvPr/>
        </p:nvSpPr>
        <p:spPr>
          <a:xfrm>
            <a:off x="7895941" y="3898558"/>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2018</a:t>
            </a:r>
            <a:endParaRPr/>
          </a:p>
        </p:txBody>
      </p:sp>
      <p:sp>
        <p:nvSpPr>
          <p:cNvPr id="409" name="Google Shape;409;p26"/>
          <p:cNvSpPr txBox="1"/>
          <p:nvPr/>
        </p:nvSpPr>
        <p:spPr>
          <a:xfrm>
            <a:off x="11539786" y="3611208"/>
            <a:ext cx="18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4110F"/>
                </a:solidFill>
                <a:latin typeface="Lato"/>
                <a:ea typeface="Lato"/>
                <a:cs typeface="Lato"/>
                <a:sym typeface="Lato"/>
              </a:rPr>
              <a:t>Lorem ipsum dolor sit amet, consectetur adipiscing elit</a:t>
            </a:r>
            <a:endParaRPr/>
          </a:p>
        </p:txBody>
      </p:sp>
      <p:grpSp>
        <p:nvGrpSpPr>
          <p:cNvPr id="410" name="Google Shape;410;p26"/>
          <p:cNvGrpSpPr/>
          <p:nvPr/>
        </p:nvGrpSpPr>
        <p:grpSpPr>
          <a:xfrm>
            <a:off x="11764628" y="2002355"/>
            <a:ext cx="1387861" cy="1387862"/>
            <a:chOff x="0" y="0"/>
            <a:chExt cx="812800" cy="812800"/>
          </a:xfrm>
        </p:grpSpPr>
        <p:sp>
          <p:nvSpPr>
            <p:cNvPr id="411" name="Google Shape;41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3" name="Google Shape;413;p26"/>
          <p:cNvSpPr txBox="1"/>
          <p:nvPr/>
        </p:nvSpPr>
        <p:spPr>
          <a:xfrm>
            <a:off x="11539786" y="2421213"/>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2020</a:t>
            </a:r>
            <a:endParaRPr/>
          </a:p>
        </p:txBody>
      </p:sp>
      <p:sp>
        <p:nvSpPr>
          <p:cNvPr id="414" name="Google Shape;414;p26"/>
          <p:cNvSpPr txBox="1"/>
          <p:nvPr/>
        </p:nvSpPr>
        <p:spPr>
          <a:xfrm>
            <a:off x="15183630" y="2133862"/>
            <a:ext cx="1837500" cy="1416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14110F"/>
                </a:solidFill>
                <a:latin typeface="Lato"/>
                <a:ea typeface="Lato"/>
                <a:cs typeface="Lato"/>
                <a:sym typeface="Lato"/>
              </a:rPr>
              <a:t>Lorem ipsum dolor sit amet, consectetur adipiscing elit</a:t>
            </a:r>
            <a:endParaRPr/>
          </a:p>
        </p:txBody>
      </p:sp>
      <p:grpSp>
        <p:nvGrpSpPr>
          <p:cNvPr id="415" name="Google Shape;415;p26"/>
          <p:cNvGrpSpPr/>
          <p:nvPr/>
        </p:nvGrpSpPr>
        <p:grpSpPr>
          <a:xfrm>
            <a:off x="15408472" y="525009"/>
            <a:ext cx="1387861" cy="1387862"/>
            <a:chOff x="0" y="0"/>
            <a:chExt cx="812800" cy="812800"/>
          </a:xfrm>
        </p:grpSpPr>
        <p:sp>
          <p:nvSpPr>
            <p:cNvPr id="416" name="Google Shape;41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8" name="Google Shape;418;p26"/>
          <p:cNvSpPr txBox="1"/>
          <p:nvPr/>
        </p:nvSpPr>
        <p:spPr>
          <a:xfrm>
            <a:off x="15183630" y="943867"/>
            <a:ext cx="1837500" cy="492600"/>
          </a:xfrm>
          <a:prstGeom prst="rect">
            <a:avLst/>
          </a:prstGeom>
          <a:noFill/>
          <a:ln>
            <a:noFill/>
          </a:ln>
        </p:spPr>
        <p:txBody>
          <a:bodyPr anchorCtr="0" anchor="t" bIns="0" lIns="0" spcFirstLastPara="1" rIns="0" wrap="square" tIns="0">
            <a:spAutoFit/>
          </a:bodyPr>
          <a:lstStyle/>
          <a:p>
            <a:pPr indent="0" lvl="0" marL="0" marR="0" rtl="0" algn="ctr">
              <a:lnSpc>
                <a:spcPct val="130031"/>
              </a:lnSpc>
              <a:spcBef>
                <a:spcPts val="0"/>
              </a:spcBef>
              <a:spcAft>
                <a:spcPts val="0"/>
              </a:spcAft>
              <a:buNone/>
            </a:pPr>
            <a:r>
              <a:rPr b="1" i="0" lang="en-US" sz="3200" u="none" cap="none" strike="noStrike">
                <a:solidFill>
                  <a:srgbClr val="FFFFFF"/>
                </a:solidFill>
                <a:latin typeface="Lato"/>
                <a:ea typeface="Lato"/>
                <a:cs typeface="Lato"/>
                <a:sym typeface="Lato"/>
              </a:rPr>
              <a:t>2024</a:t>
            </a:r>
            <a:endParaRPr/>
          </a:p>
        </p:txBody>
      </p:sp>
      <p:sp>
        <p:nvSpPr>
          <p:cNvPr id="419" name="Google Shape;419;p26"/>
          <p:cNvSpPr txBox="1"/>
          <p:nvPr/>
        </p:nvSpPr>
        <p:spPr>
          <a:xfrm>
            <a:off x="1028700" y="859175"/>
            <a:ext cx="6007500" cy="196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Lorem ipsum dolor sit amet, consectetur adipiscing elit, sed do eiusmod tempor incididunt ut labore et dolore magna aliqua. Ut enim ad minim veniam, quis nostrud exercitation ullamco laboris nisi ut aliquip ex ea commodo consequat.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pic>
        <p:nvPicPr>
          <p:cNvPr id="424" name="Google Shape;424;p27"/>
          <p:cNvPicPr preferRelativeResize="0"/>
          <p:nvPr/>
        </p:nvPicPr>
        <p:blipFill rotWithShape="1">
          <a:blip r:embed="rId3">
            <a:alphaModFix/>
          </a:blip>
          <a:srcRect b="0" l="15642" r="15641" t="0"/>
          <a:stretch/>
        </p:blipFill>
        <p:spPr>
          <a:xfrm>
            <a:off x="0" y="0"/>
            <a:ext cx="10599780" cy="10287000"/>
          </a:xfrm>
          <a:prstGeom prst="rect">
            <a:avLst/>
          </a:prstGeom>
          <a:noFill/>
          <a:ln>
            <a:noFill/>
          </a:ln>
        </p:spPr>
      </p:pic>
      <p:pic>
        <p:nvPicPr>
          <p:cNvPr id="425" name="Google Shape;425;p27"/>
          <p:cNvPicPr preferRelativeResize="0"/>
          <p:nvPr/>
        </p:nvPicPr>
        <p:blipFill rotWithShape="1">
          <a:blip r:embed="rId4">
            <a:alphaModFix/>
          </a:blip>
          <a:srcRect b="0" l="15609" r="15609" t="0"/>
          <a:stretch/>
        </p:blipFill>
        <p:spPr>
          <a:xfrm>
            <a:off x="7688217" y="0"/>
            <a:ext cx="10599783" cy="10287000"/>
          </a:xfrm>
          <a:prstGeom prst="rect">
            <a:avLst/>
          </a:prstGeom>
          <a:noFill/>
          <a:ln>
            <a:noFill/>
          </a:ln>
        </p:spPr>
      </p:pic>
      <p:grpSp>
        <p:nvGrpSpPr>
          <p:cNvPr id="426" name="Google Shape;426;p27"/>
          <p:cNvGrpSpPr/>
          <p:nvPr/>
        </p:nvGrpSpPr>
        <p:grpSpPr>
          <a:xfrm>
            <a:off x="2286000" y="-803672"/>
            <a:ext cx="13716000" cy="11090672"/>
            <a:chOff x="0" y="-47625"/>
            <a:chExt cx="812800" cy="657225"/>
          </a:xfrm>
        </p:grpSpPr>
        <p:sp>
          <p:nvSpPr>
            <p:cNvPr id="427" name="Google Shape;427;p27"/>
            <p:cNvSpPr/>
            <p:nvPr/>
          </p:nvSpPr>
          <p:spPr>
            <a:xfrm>
              <a:off x="0" y="0"/>
              <a:ext cx="812800" cy="609600"/>
            </a:xfrm>
            <a:custGeom>
              <a:rect b="b" l="l" r="r" t="t"/>
              <a:pathLst>
                <a:path extrusionOk="0" h="609600" w="812800">
                  <a:moveTo>
                    <a:pt x="203200" y="0"/>
                  </a:moveTo>
                  <a:lnTo>
                    <a:pt x="609600" y="0"/>
                  </a:lnTo>
                  <a:lnTo>
                    <a:pt x="812800" y="609600"/>
                  </a:lnTo>
                  <a:lnTo>
                    <a:pt x="0" y="609600"/>
                  </a:lnTo>
                  <a:lnTo>
                    <a:pt x="203200" y="0"/>
                  </a:lnTo>
                  <a:close/>
                </a:path>
              </a:pathLst>
            </a:custGeom>
            <a:solidFill>
              <a:srgbClr val="0DBB89"/>
            </a:solidFill>
            <a:ln>
              <a:noFill/>
            </a:ln>
          </p:spPr>
        </p:sp>
        <p:sp>
          <p:nvSpPr>
            <p:cNvPr id="428" name="Google Shape;428;p27"/>
            <p:cNvSpPr txBox="1"/>
            <p:nvPr/>
          </p:nvSpPr>
          <p:spPr>
            <a:xfrm>
              <a:off x="127000" y="-47625"/>
              <a:ext cx="558800" cy="657225"/>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9" name="Google Shape;429;p27"/>
          <p:cNvSpPr/>
          <p:nvPr/>
        </p:nvSpPr>
        <p:spPr>
          <a:xfrm>
            <a:off x="8661982" y="2542031"/>
            <a:ext cx="964036" cy="1677911"/>
          </a:xfrm>
          <a:custGeom>
            <a:rect b="b" l="l" r="r" t="t"/>
            <a:pathLst>
              <a:path extrusionOk="0" h="1677911" w="964036">
                <a:moveTo>
                  <a:pt x="0" y="0"/>
                </a:moveTo>
                <a:lnTo>
                  <a:pt x="964036" y="0"/>
                </a:lnTo>
                <a:lnTo>
                  <a:pt x="964036" y="1677911"/>
                </a:lnTo>
                <a:lnTo>
                  <a:pt x="0" y="1677911"/>
                </a:lnTo>
                <a:lnTo>
                  <a:pt x="0" y="0"/>
                </a:lnTo>
                <a:close/>
              </a:path>
            </a:pathLst>
          </a:custGeom>
          <a:blipFill rotWithShape="1">
            <a:blip r:embed="rId5">
              <a:alphaModFix/>
            </a:blip>
            <a:stretch>
              <a:fillRect b="0" l="0" r="0" t="0"/>
            </a:stretch>
          </a:blipFill>
          <a:ln>
            <a:noFill/>
          </a:ln>
        </p:spPr>
      </p:sp>
      <p:sp>
        <p:nvSpPr>
          <p:cNvPr id="430" name="Google Shape;430;p27"/>
          <p:cNvSpPr txBox="1"/>
          <p:nvPr/>
        </p:nvSpPr>
        <p:spPr>
          <a:xfrm>
            <a:off x="5152875" y="4765400"/>
            <a:ext cx="7982400" cy="4179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903" u="none" cap="none" strike="noStrike">
                <a:solidFill>
                  <a:srgbClr val="FFFFFF"/>
                </a:solidFill>
                <a:latin typeface="Alata"/>
                <a:ea typeface="Alata"/>
                <a:cs typeface="Alata"/>
                <a:sym typeface="Alata"/>
              </a:rPr>
              <a:t>TO EMPOWER PEOPLE</a:t>
            </a:r>
            <a:endParaRPr/>
          </a:p>
          <a:p>
            <a:pPr indent="0" lvl="0" marL="0" marR="0" rtl="0" algn="ctr">
              <a:lnSpc>
                <a:spcPct val="120000"/>
              </a:lnSpc>
              <a:spcBef>
                <a:spcPts val="0"/>
              </a:spcBef>
              <a:spcAft>
                <a:spcPts val="0"/>
              </a:spcAft>
              <a:buNone/>
            </a:pPr>
            <a:r>
              <a:rPr b="0" i="0" lang="en-US" sz="5903" u="none" cap="none" strike="noStrike">
                <a:solidFill>
                  <a:srgbClr val="FFFFFF"/>
                </a:solidFill>
                <a:latin typeface="Alata"/>
                <a:ea typeface="Alata"/>
                <a:cs typeface="Alata"/>
                <a:sym typeface="Alata"/>
              </a:rPr>
              <a:t>TO GIVE BEAUTIFUL AND INFORMATIVE PRESENTATIONS</a:t>
            </a:r>
            <a:endParaRPr/>
          </a:p>
        </p:txBody>
      </p:sp>
      <p:sp>
        <p:nvSpPr>
          <p:cNvPr id="431" name="Google Shape;431;p27"/>
          <p:cNvSpPr txBox="1"/>
          <p:nvPr/>
        </p:nvSpPr>
        <p:spPr>
          <a:xfrm>
            <a:off x="5915175" y="1682775"/>
            <a:ext cx="6457649" cy="460663"/>
          </a:xfrm>
          <a:prstGeom prst="rect">
            <a:avLst/>
          </a:prstGeom>
          <a:noFill/>
          <a:ln>
            <a:noFill/>
          </a:ln>
        </p:spPr>
        <p:txBody>
          <a:bodyPr anchorCtr="0" anchor="t" bIns="0" lIns="0" spcFirstLastPara="1" rIns="0" wrap="square" tIns="0">
            <a:spAutoFit/>
          </a:bodyPr>
          <a:lstStyle/>
          <a:p>
            <a:pPr indent="0" lvl="0" marL="0" marR="0" rtl="0" algn="ctr">
              <a:lnSpc>
                <a:spcPct val="108021"/>
              </a:lnSpc>
              <a:spcBef>
                <a:spcPts val="0"/>
              </a:spcBef>
              <a:spcAft>
                <a:spcPts val="0"/>
              </a:spcAft>
              <a:buNone/>
            </a:pPr>
            <a:r>
              <a:rPr b="0" i="0" lang="en-US" sz="3316" u="none" cap="none" strike="noStrike">
                <a:solidFill>
                  <a:srgbClr val="FFFFFF"/>
                </a:solidFill>
                <a:latin typeface="Lato"/>
                <a:ea typeface="Lato"/>
                <a:cs typeface="Lato"/>
                <a:sym typeface="Lato"/>
              </a:rPr>
              <a:t>OUR COMPANY'S MISSION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8"/>
          <p:cNvSpPr/>
          <p:nvPr/>
        </p:nvSpPr>
        <p:spPr>
          <a:xfrm>
            <a:off x="0" y="0"/>
            <a:ext cx="4568242" cy="4568242"/>
          </a:xfrm>
          <a:custGeom>
            <a:rect b="b" l="l" r="r" t="t"/>
            <a:pathLst>
              <a:path extrusionOk="0" h="4568242" w="4568242">
                <a:moveTo>
                  <a:pt x="0" y="0"/>
                </a:moveTo>
                <a:lnTo>
                  <a:pt x="4568242" y="0"/>
                </a:lnTo>
                <a:lnTo>
                  <a:pt x="4568242" y="4568242"/>
                </a:lnTo>
                <a:lnTo>
                  <a:pt x="0" y="4568242"/>
                </a:lnTo>
                <a:lnTo>
                  <a:pt x="0" y="0"/>
                </a:lnTo>
                <a:close/>
              </a:path>
            </a:pathLst>
          </a:custGeom>
          <a:blipFill rotWithShape="1">
            <a:blip r:embed="rId3">
              <a:alphaModFix/>
            </a:blip>
            <a:stretch>
              <a:fillRect b="0" l="0" r="0" t="0"/>
            </a:stretch>
          </a:blipFill>
          <a:ln>
            <a:noFill/>
          </a:ln>
        </p:spPr>
      </p:sp>
      <p:sp>
        <p:nvSpPr>
          <p:cNvPr id="437" name="Google Shape;437;p28"/>
          <p:cNvSpPr/>
          <p:nvPr/>
        </p:nvSpPr>
        <p:spPr>
          <a:xfrm flipH="1">
            <a:off x="13719758" y="0"/>
            <a:ext cx="4568242" cy="4568242"/>
          </a:xfrm>
          <a:custGeom>
            <a:rect b="b" l="l" r="r" t="t"/>
            <a:pathLst>
              <a:path extrusionOk="0" h="4568242" w="4568242">
                <a:moveTo>
                  <a:pt x="4568242" y="0"/>
                </a:moveTo>
                <a:lnTo>
                  <a:pt x="0" y="0"/>
                </a:lnTo>
                <a:lnTo>
                  <a:pt x="0" y="4568242"/>
                </a:lnTo>
                <a:lnTo>
                  <a:pt x="4568242" y="4568242"/>
                </a:lnTo>
                <a:lnTo>
                  <a:pt x="4568242" y="0"/>
                </a:lnTo>
                <a:close/>
              </a:path>
            </a:pathLst>
          </a:custGeom>
          <a:blipFill rotWithShape="1">
            <a:blip r:embed="rId3">
              <a:alphaModFix/>
            </a:blip>
            <a:stretch>
              <a:fillRect b="0" l="0" r="0" t="0"/>
            </a:stretch>
          </a:blipFill>
          <a:ln>
            <a:noFill/>
          </a:ln>
        </p:spPr>
      </p:sp>
      <p:sp>
        <p:nvSpPr>
          <p:cNvPr id="438" name="Google Shape;438;p28"/>
          <p:cNvSpPr/>
          <p:nvPr/>
        </p:nvSpPr>
        <p:spPr>
          <a:xfrm flipH="1" rot="10800000">
            <a:off x="0" y="5718758"/>
            <a:ext cx="4568242" cy="4568242"/>
          </a:xfrm>
          <a:custGeom>
            <a:rect b="b" l="l" r="r" t="t"/>
            <a:pathLst>
              <a:path extrusionOk="0" h="4568242" w="4568242">
                <a:moveTo>
                  <a:pt x="0" y="4568242"/>
                </a:moveTo>
                <a:lnTo>
                  <a:pt x="4568242" y="4568242"/>
                </a:lnTo>
                <a:lnTo>
                  <a:pt x="4568242" y="0"/>
                </a:lnTo>
                <a:lnTo>
                  <a:pt x="0" y="0"/>
                </a:lnTo>
                <a:lnTo>
                  <a:pt x="0" y="4568242"/>
                </a:lnTo>
                <a:close/>
              </a:path>
            </a:pathLst>
          </a:custGeom>
          <a:blipFill rotWithShape="1">
            <a:blip r:embed="rId3">
              <a:alphaModFix/>
            </a:blip>
            <a:stretch>
              <a:fillRect b="0" l="0" r="0" t="0"/>
            </a:stretch>
          </a:blipFill>
          <a:ln>
            <a:noFill/>
          </a:ln>
        </p:spPr>
      </p:sp>
      <p:sp>
        <p:nvSpPr>
          <p:cNvPr id="439" name="Google Shape;439;p28"/>
          <p:cNvSpPr/>
          <p:nvPr/>
        </p:nvSpPr>
        <p:spPr>
          <a:xfrm rot="10800000">
            <a:off x="13719758" y="5718758"/>
            <a:ext cx="4568242" cy="4568242"/>
          </a:xfrm>
          <a:custGeom>
            <a:rect b="b" l="l" r="r" t="t"/>
            <a:pathLst>
              <a:path extrusionOk="0" h="4568242" w="4568242">
                <a:moveTo>
                  <a:pt x="4568242" y="4568242"/>
                </a:moveTo>
                <a:lnTo>
                  <a:pt x="0" y="4568242"/>
                </a:lnTo>
                <a:lnTo>
                  <a:pt x="0" y="0"/>
                </a:lnTo>
                <a:lnTo>
                  <a:pt x="4568242" y="0"/>
                </a:lnTo>
                <a:lnTo>
                  <a:pt x="4568242" y="4568242"/>
                </a:lnTo>
                <a:close/>
              </a:path>
            </a:pathLst>
          </a:custGeom>
          <a:blipFill rotWithShape="1">
            <a:blip r:embed="rId3">
              <a:alphaModFix/>
            </a:blip>
            <a:stretch>
              <a:fillRect b="0" l="0" r="0" t="0"/>
            </a:stretch>
          </a:blipFill>
          <a:ln>
            <a:noFill/>
          </a:ln>
        </p:spPr>
      </p:sp>
      <p:sp>
        <p:nvSpPr>
          <p:cNvPr id="440" name="Google Shape;440;p28"/>
          <p:cNvSpPr txBox="1"/>
          <p:nvPr/>
        </p:nvSpPr>
        <p:spPr>
          <a:xfrm>
            <a:off x="2284121" y="4025809"/>
            <a:ext cx="13719900" cy="32946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1891" u="none" cap="none" strike="noStrike">
                <a:solidFill>
                  <a:srgbClr val="0DBB89"/>
                </a:solidFill>
                <a:latin typeface="Alata"/>
                <a:ea typeface="Alata"/>
                <a:cs typeface="Alata"/>
                <a:sym typeface="Alata"/>
              </a:rPr>
              <a:t>OUR COMPANY'S VALUES</a:t>
            </a:r>
            <a:endParaRPr/>
          </a:p>
        </p:txBody>
      </p:sp>
      <p:sp>
        <p:nvSpPr>
          <p:cNvPr id="441" name="Google Shape;441;p28"/>
          <p:cNvSpPr txBox="1"/>
          <p:nvPr/>
        </p:nvSpPr>
        <p:spPr>
          <a:xfrm>
            <a:off x="639310" y="835901"/>
            <a:ext cx="2345100" cy="2007300"/>
          </a:xfrm>
          <a:prstGeom prst="rect">
            <a:avLst/>
          </a:prstGeom>
          <a:noFill/>
          <a:ln>
            <a:noFill/>
          </a:ln>
        </p:spPr>
        <p:txBody>
          <a:bodyPr anchorCtr="0" anchor="t" bIns="0" lIns="0" spcFirstLastPara="1" rIns="0" wrap="square" tIns="0">
            <a:spAutoFit/>
          </a:bodyPr>
          <a:lstStyle/>
          <a:p>
            <a:pPr indent="0" lvl="0" marL="0" marR="0" rtl="0" algn="ctr">
              <a:lnSpc>
                <a:spcPct val="108006"/>
              </a:lnSpc>
              <a:spcBef>
                <a:spcPts val="0"/>
              </a:spcBef>
              <a:spcAft>
                <a:spcPts val="0"/>
              </a:spcAft>
              <a:buNone/>
            </a:pPr>
            <a:r>
              <a:rPr b="0" i="0" lang="en-US" sz="13039" u="none" cap="none" strike="noStrike">
                <a:solidFill>
                  <a:srgbClr val="FFFFFF"/>
                </a:solidFill>
                <a:latin typeface="Alata"/>
                <a:ea typeface="Alata"/>
                <a:cs typeface="Alata"/>
                <a:sym typeface="Alata"/>
              </a:rPr>
              <a:t>01</a:t>
            </a:r>
            <a:endParaRPr/>
          </a:p>
        </p:txBody>
      </p:sp>
      <p:sp>
        <p:nvSpPr>
          <p:cNvPr id="442" name="Google Shape;442;p28"/>
          <p:cNvSpPr txBox="1"/>
          <p:nvPr/>
        </p:nvSpPr>
        <p:spPr>
          <a:xfrm>
            <a:off x="144388" y="7530160"/>
            <a:ext cx="3335009" cy="1827505"/>
          </a:xfrm>
          <a:prstGeom prst="rect">
            <a:avLst/>
          </a:prstGeom>
          <a:noFill/>
          <a:ln>
            <a:noFill/>
          </a:ln>
        </p:spPr>
        <p:txBody>
          <a:bodyPr anchorCtr="0" anchor="t" bIns="0" lIns="0" spcFirstLastPara="1" rIns="0" wrap="square" tIns="0">
            <a:spAutoFit/>
          </a:bodyPr>
          <a:lstStyle/>
          <a:p>
            <a:pPr indent="0" lvl="0" marL="0" marR="0" rtl="0" algn="ctr">
              <a:lnSpc>
                <a:spcPct val="108006"/>
              </a:lnSpc>
              <a:spcBef>
                <a:spcPts val="0"/>
              </a:spcBef>
              <a:spcAft>
                <a:spcPts val="0"/>
              </a:spcAft>
              <a:buNone/>
            </a:pPr>
            <a:r>
              <a:rPr b="0" i="0" lang="en-US" sz="13039" u="none" cap="none" strike="noStrike">
                <a:solidFill>
                  <a:srgbClr val="FFFFFF"/>
                </a:solidFill>
                <a:latin typeface="Alata"/>
                <a:ea typeface="Alata"/>
                <a:cs typeface="Alata"/>
                <a:sym typeface="Alata"/>
              </a:rPr>
              <a:t>03</a:t>
            </a:r>
            <a:endParaRPr/>
          </a:p>
        </p:txBody>
      </p:sp>
      <p:sp>
        <p:nvSpPr>
          <p:cNvPr id="443" name="Google Shape;443;p28"/>
          <p:cNvSpPr txBox="1"/>
          <p:nvPr/>
        </p:nvSpPr>
        <p:spPr>
          <a:xfrm>
            <a:off x="14911826" y="835901"/>
            <a:ext cx="2932800" cy="2007300"/>
          </a:xfrm>
          <a:prstGeom prst="rect">
            <a:avLst/>
          </a:prstGeom>
          <a:noFill/>
          <a:ln>
            <a:noFill/>
          </a:ln>
        </p:spPr>
        <p:txBody>
          <a:bodyPr anchorCtr="0" anchor="t" bIns="0" lIns="0" spcFirstLastPara="1" rIns="0" wrap="square" tIns="0">
            <a:spAutoFit/>
          </a:bodyPr>
          <a:lstStyle/>
          <a:p>
            <a:pPr indent="0" lvl="0" marL="0" marR="0" rtl="0" algn="ctr">
              <a:lnSpc>
                <a:spcPct val="108006"/>
              </a:lnSpc>
              <a:spcBef>
                <a:spcPts val="0"/>
              </a:spcBef>
              <a:spcAft>
                <a:spcPts val="0"/>
              </a:spcAft>
              <a:buNone/>
            </a:pPr>
            <a:r>
              <a:rPr b="0" i="0" lang="en-US" sz="13039" u="none" cap="none" strike="noStrike">
                <a:solidFill>
                  <a:srgbClr val="FFFFFF"/>
                </a:solidFill>
                <a:latin typeface="Alata"/>
                <a:ea typeface="Alata"/>
                <a:cs typeface="Alata"/>
                <a:sym typeface="Alata"/>
              </a:rPr>
              <a:t>02</a:t>
            </a:r>
            <a:endParaRPr/>
          </a:p>
        </p:txBody>
      </p:sp>
      <p:sp>
        <p:nvSpPr>
          <p:cNvPr id="444" name="Google Shape;444;p28"/>
          <p:cNvSpPr txBox="1"/>
          <p:nvPr/>
        </p:nvSpPr>
        <p:spPr>
          <a:xfrm>
            <a:off x="14911826" y="7530160"/>
            <a:ext cx="2932713" cy="1827505"/>
          </a:xfrm>
          <a:prstGeom prst="rect">
            <a:avLst/>
          </a:prstGeom>
          <a:noFill/>
          <a:ln>
            <a:noFill/>
          </a:ln>
        </p:spPr>
        <p:txBody>
          <a:bodyPr anchorCtr="0" anchor="t" bIns="0" lIns="0" spcFirstLastPara="1" rIns="0" wrap="square" tIns="0">
            <a:spAutoFit/>
          </a:bodyPr>
          <a:lstStyle/>
          <a:p>
            <a:pPr indent="0" lvl="0" marL="0" marR="0" rtl="0" algn="ctr">
              <a:lnSpc>
                <a:spcPct val="108006"/>
              </a:lnSpc>
              <a:spcBef>
                <a:spcPts val="0"/>
              </a:spcBef>
              <a:spcAft>
                <a:spcPts val="0"/>
              </a:spcAft>
              <a:buNone/>
            </a:pPr>
            <a:r>
              <a:rPr b="0" i="0" lang="en-US" sz="13039" u="none" cap="none" strike="noStrike">
                <a:solidFill>
                  <a:srgbClr val="FFFFFF"/>
                </a:solidFill>
                <a:latin typeface="Alata"/>
                <a:ea typeface="Alata"/>
                <a:cs typeface="Alata"/>
                <a:sym typeface="Alata"/>
              </a:rPr>
              <a:t>04</a:t>
            </a:r>
            <a:endParaRPr/>
          </a:p>
        </p:txBody>
      </p:sp>
      <p:sp>
        <p:nvSpPr>
          <p:cNvPr id="445" name="Google Shape;445;p28"/>
          <p:cNvSpPr txBox="1"/>
          <p:nvPr/>
        </p:nvSpPr>
        <p:spPr>
          <a:xfrm>
            <a:off x="4423958" y="657378"/>
            <a:ext cx="3442500" cy="196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Integrity is the cornerstone of our actions, guiding us to always do what is right, even when no one is watching.</a:t>
            </a:r>
            <a:endParaRPr/>
          </a:p>
        </p:txBody>
      </p:sp>
      <p:sp>
        <p:nvSpPr>
          <p:cNvPr id="446" name="Google Shape;446;p28"/>
          <p:cNvSpPr txBox="1"/>
          <p:nvPr/>
        </p:nvSpPr>
        <p:spPr>
          <a:xfrm>
            <a:off x="10378660" y="657378"/>
            <a:ext cx="3485400" cy="19641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Innovation drives our success, as we constantly seek new ways to improve and adapt to the ever-changing landscape.</a:t>
            </a:r>
            <a:endParaRPr/>
          </a:p>
        </p:txBody>
      </p:sp>
      <p:sp>
        <p:nvSpPr>
          <p:cNvPr id="447" name="Google Shape;447;p28"/>
          <p:cNvSpPr txBox="1"/>
          <p:nvPr/>
        </p:nvSpPr>
        <p:spPr>
          <a:xfrm>
            <a:off x="9601824" y="8065275"/>
            <a:ext cx="4262400" cy="15576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Excellence is our standard, motivating us to pursue perfection in all aspects of our work and deliver exceptional results.</a:t>
            </a:r>
            <a:endParaRPr/>
          </a:p>
        </p:txBody>
      </p:sp>
      <p:sp>
        <p:nvSpPr>
          <p:cNvPr id="448" name="Google Shape;448;p28"/>
          <p:cNvSpPr txBox="1"/>
          <p:nvPr/>
        </p:nvSpPr>
        <p:spPr>
          <a:xfrm>
            <a:off x="4423958" y="8065283"/>
            <a:ext cx="3702000" cy="1557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200" u="none" cap="none" strike="noStrike">
                <a:solidFill>
                  <a:srgbClr val="000000"/>
                </a:solidFill>
                <a:latin typeface="Lato"/>
                <a:ea typeface="Lato"/>
                <a:cs typeface="Lato"/>
                <a:sym typeface="Lato"/>
              </a:rPr>
              <a:t>Respect for all individuals, regardless of background or role, is at the heart of our interactions and decisions.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grpSp>
        <p:nvGrpSpPr>
          <p:cNvPr id="453" name="Google Shape;453;p29"/>
          <p:cNvGrpSpPr/>
          <p:nvPr/>
        </p:nvGrpSpPr>
        <p:grpSpPr>
          <a:xfrm>
            <a:off x="-2165944" y="-180826"/>
            <a:ext cx="22619887" cy="683452"/>
            <a:chOff x="0" y="-47625"/>
            <a:chExt cx="5957501" cy="180004"/>
          </a:xfrm>
        </p:grpSpPr>
        <p:sp>
          <p:nvSpPr>
            <p:cNvPr id="454" name="Google Shape;454;p29"/>
            <p:cNvSpPr/>
            <p:nvPr/>
          </p:nvSpPr>
          <p:spPr>
            <a:xfrm>
              <a:off x="0" y="0"/>
              <a:ext cx="5957501" cy="132379"/>
            </a:xfrm>
            <a:custGeom>
              <a:rect b="b" l="l" r="r" t="t"/>
              <a:pathLst>
                <a:path extrusionOk="0" h="132379" w="5957501">
                  <a:moveTo>
                    <a:pt x="0" y="0"/>
                  </a:moveTo>
                  <a:lnTo>
                    <a:pt x="5957501" y="0"/>
                  </a:lnTo>
                  <a:lnTo>
                    <a:pt x="5957501" y="132379"/>
                  </a:lnTo>
                  <a:lnTo>
                    <a:pt x="0" y="132379"/>
                  </a:lnTo>
                  <a:close/>
                </a:path>
              </a:pathLst>
            </a:custGeom>
            <a:solidFill>
              <a:srgbClr val="0DBB89"/>
            </a:solidFill>
            <a:ln>
              <a:noFill/>
            </a:ln>
          </p:spPr>
        </p:sp>
        <p:sp>
          <p:nvSpPr>
            <p:cNvPr id="455" name="Google Shape;455;p29"/>
            <p:cNvSpPr txBox="1"/>
            <p:nvPr/>
          </p:nvSpPr>
          <p:spPr>
            <a:xfrm>
              <a:off x="0" y="-47625"/>
              <a:ext cx="5957501" cy="180004"/>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56" name="Google Shape;456;p29"/>
          <p:cNvPicPr preferRelativeResize="0"/>
          <p:nvPr/>
        </p:nvPicPr>
        <p:blipFill rotWithShape="1">
          <a:blip r:embed="rId3">
            <a:alphaModFix/>
          </a:blip>
          <a:srcRect b="25940" l="0" r="0" t="30725"/>
          <a:stretch/>
        </p:blipFill>
        <p:spPr>
          <a:xfrm>
            <a:off x="0" y="502626"/>
            <a:ext cx="18288000" cy="5283241"/>
          </a:xfrm>
          <a:prstGeom prst="rect">
            <a:avLst/>
          </a:prstGeom>
          <a:noFill/>
          <a:ln>
            <a:noFill/>
          </a:ln>
        </p:spPr>
      </p:pic>
      <p:grpSp>
        <p:nvGrpSpPr>
          <p:cNvPr id="457" name="Google Shape;457;p29"/>
          <p:cNvGrpSpPr/>
          <p:nvPr/>
        </p:nvGrpSpPr>
        <p:grpSpPr>
          <a:xfrm>
            <a:off x="17487969" y="6483551"/>
            <a:ext cx="111483" cy="2980175"/>
            <a:chOff x="0" y="-47625"/>
            <a:chExt cx="29362" cy="784902"/>
          </a:xfrm>
        </p:grpSpPr>
        <p:sp>
          <p:nvSpPr>
            <p:cNvPr id="458" name="Google Shape;458;p29"/>
            <p:cNvSpPr/>
            <p:nvPr/>
          </p:nvSpPr>
          <p:spPr>
            <a:xfrm>
              <a:off x="0" y="0"/>
              <a:ext cx="29362" cy="737277"/>
            </a:xfrm>
            <a:custGeom>
              <a:rect b="b" l="l" r="r" t="t"/>
              <a:pathLst>
                <a:path extrusionOk="0" h="737277" w="29362">
                  <a:moveTo>
                    <a:pt x="0" y="0"/>
                  </a:moveTo>
                  <a:lnTo>
                    <a:pt x="29362" y="0"/>
                  </a:lnTo>
                  <a:lnTo>
                    <a:pt x="29362" y="737277"/>
                  </a:lnTo>
                  <a:lnTo>
                    <a:pt x="0" y="737277"/>
                  </a:lnTo>
                  <a:close/>
                </a:path>
              </a:pathLst>
            </a:custGeom>
            <a:solidFill>
              <a:srgbClr val="0DBB89"/>
            </a:solidFill>
            <a:ln>
              <a:noFill/>
            </a:ln>
          </p:spPr>
        </p:sp>
        <p:sp>
          <p:nvSpPr>
            <p:cNvPr id="459" name="Google Shape;459;p29"/>
            <p:cNvSpPr txBox="1"/>
            <p:nvPr/>
          </p:nvSpPr>
          <p:spPr>
            <a:xfrm>
              <a:off x="0" y="-47625"/>
              <a:ext cx="29362" cy="784902"/>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0" name="Google Shape;460;p29"/>
          <p:cNvSpPr txBox="1"/>
          <p:nvPr/>
        </p:nvSpPr>
        <p:spPr>
          <a:xfrm>
            <a:off x="783799" y="6157342"/>
            <a:ext cx="10940100" cy="3869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3966" u="none" cap="none" strike="noStrike">
                <a:solidFill>
                  <a:srgbClr val="0DBB89"/>
                </a:solidFill>
                <a:latin typeface="Alata"/>
                <a:ea typeface="Alata"/>
                <a:cs typeface="Alata"/>
                <a:sym typeface="Alata"/>
              </a:rPr>
              <a:t>COMPANY</a:t>
            </a:r>
            <a:endParaRPr/>
          </a:p>
          <a:p>
            <a:pPr indent="0" lvl="0" marL="0" marR="0" rtl="0" algn="l">
              <a:lnSpc>
                <a:spcPct val="90000"/>
              </a:lnSpc>
              <a:spcBef>
                <a:spcPts val="0"/>
              </a:spcBef>
              <a:spcAft>
                <a:spcPts val="0"/>
              </a:spcAft>
              <a:buNone/>
            </a:pPr>
            <a:r>
              <a:rPr b="0" i="0" lang="en-US" sz="13966" u="none" cap="none" strike="noStrike">
                <a:solidFill>
                  <a:srgbClr val="0DBB89"/>
                </a:solidFill>
                <a:latin typeface="Alata"/>
                <a:ea typeface="Alata"/>
                <a:cs typeface="Alata"/>
                <a:sym typeface="Alata"/>
              </a:rPr>
              <a:t>CULTURE</a:t>
            </a:r>
            <a:endParaRPr/>
          </a:p>
        </p:txBody>
      </p:sp>
      <p:sp>
        <p:nvSpPr>
          <p:cNvPr id="461" name="Google Shape;461;p29"/>
          <p:cNvSpPr txBox="1"/>
          <p:nvPr/>
        </p:nvSpPr>
        <p:spPr>
          <a:xfrm>
            <a:off x="11337825" y="6748252"/>
            <a:ext cx="5884500" cy="2573700"/>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None/>
            </a:pPr>
            <a:r>
              <a:rPr b="0" i="0" lang="en-US" sz="2200" u="none" cap="none" strike="noStrike">
                <a:solidFill>
                  <a:srgbClr val="14110F"/>
                </a:solidFill>
                <a:latin typeface="Lato"/>
                <a:ea typeface="Lato"/>
                <a:cs typeface="Lato"/>
                <a:sym typeface="Lato"/>
              </a:rPr>
              <a:t>Horizon Enterprises is guided by core values: Innovation, Integrity, Collaboration, and Customer Focus. These values shape company culture, fostering creativity, transparency, teamwork, and respect for all voices. Commitment to customer success and excellence is central to their operations.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30"/>
          <p:cNvPicPr preferRelativeResize="0"/>
          <p:nvPr/>
        </p:nvPicPr>
        <p:blipFill>
          <a:blip r:embed="rId3">
            <a:alphaModFix/>
          </a:blip>
          <a:stretch>
            <a:fillRect/>
          </a:stretch>
        </p:blipFill>
        <p:spPr>
          <a:xfrm>
            <a:off x="5039300" y="3062700"/>
            <a:ext cx="3697354" cy="1842350"/>
          </a:xfrm>
          <a:prstGeom prst="rect">
            <a:avLst/>
          </a:prstGeom>
          <a:noFill/>
          <a:ln>
            <a:noFill/>
          </a:ln>
        </p:spPr>
      </p:pic>
      <p:sp>
        <p:nvSpPr>
          <p:cNvPr id="467" name="Google Shape;467;p30"/>
          <p:cNvSpPr txBox="1"/>
          <p:nvPr/>
        </p:nvSpPr>
        <p:spPr>
          <a:xfrm>
            <a:off x="5624803" y="660209"/>
            <a:ext cx="11920200" cy="45144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16294" u="none" cap="none" strike="noStrike">
                <a:solidFill>
                  <a:srgbClr val="0DBB89"/>
                </a:solidFill>
                <a:latin typeface="Alata"/>
                <a:ea typeface="Alata"/>
                <a:cs typeface="Alata"/>
                <a:sym typeface="Alata"/>
              </a:rPr>
              <a:t>COMPANY</a:t>
            </a:r>
            <a:endParaRPr/>
          </a:p>
          <a:p>
            <a:pPr indent="0" lvl="0" marL="0" marR="0" rtl="0" algn="r">
              <a:lnSpc>
                <a:spcPct val="90000"/>
              </a:lnSpc>
              <a:spcBef>
                <a:spcPts val="0"/>
              </a:spcBef>
              <a:spcAft>
                <a:spcPts val="0"/>
              </a:spcAft>
              <a:buNone/>
            </a:pPr>
            <a:r>
              <a:rPr b="0" i="0" lang="en-US" sz="16294" u="none" cap="none" strike="noStrike">
                <a:solidFill>
                  <a:srgbClr val="0DBB89"/>
                </a:solidFill>
                <a:latin typeface="Alata"/>
                <a:ea typeface="Alata"/>
                <a:cs typeface="Alata"/>
                <a:sym typeface="Alata"/>
              </a:rPr>
              <a:t>VALUES</a:t>
            </a:r>
            <a:endParaRPr/>
          </a:p>
        </p:txBody>
      </p:sp>
      <p:grpSp>
        <p:nvGrpSpPr>
          <p:cNvPr id="468" name="Google Shape;468;p30"/>
          <p:cNvGrpSpPr/>
          <p:nvPr/>
        </p:nvGrpSpPr>
        <p:grpSpPr>
          <a:xfrm>
            <a:off x="8899517" y="5679878"/>
            <a:ext cx="7439099" cy="1222086"/>
            <a:chOff x="0" y="-47625"/>
            <a:chExt cx="2455728" cy="403424"/>
          </a:xfrm>
        </p:grpSpPr>
        <p:sp>
          <p:nvSpPr>
            <p:cNvPr id="469" name="Google Shape;469;p30"/>
            <p:cNvSpPr/>
            <p:nvPr/>
          </p:nvSpPr>
          <p:spPr>
            <a:xfrm>
              <a:off x="0" y="0"/>
              <a:ext cx="2455728" cy="355799"/>
            </a:xfrm>
            <a:custGeom>
              <a:rect b="b" l="l" r="r" t="t"/>
              <a:pathLst>
                <a:path extrusionOk="0" h="355799" w="2455728">
                  <a:moveTo>
                    <a:pt x="74931" y="0"/>
                  </a:moveTo>
                  <a:lnTo>
                    <a:pt x="2380797" y="0"/>
                  </a:lnTo>
                  <a:cubicBezTo>
                    <a:pt x="2422180" y="0"/>
                    <a:pt x="2455728" y="33548"/>
                    <a:pt x="2455728" y="74931"/>
                  </a:cubicBezTo>
                  <a:lnTo>
                    <a:pt x="2455728" y="280868"/>
                  </a:lnTo>
                  <a:cubicBezTo>
                    <a:pt x="2455728" y="322251"/>
                    <a:pt x="2422180" y="355799"/>
                    <a:pt x="2380797" y="355799"/>
                  </a:cubicBezTo>
                  <a:lnTo>
                    <a:pt x="74931" y="355799"/>
                  </a:lnTo>
                  <a:cubicBezTo>
                    <a:pt x="33548" y="355799"/>
                    <a:pt x="0" y="322251"/>
                    <a:pt x="0" y="280868"/>
                  </a:cubicBezTo>
                  <a:lnTo>
                    <a:pt x="0" y="74931"/>
                  </a:lnTo>
                  <a:cubicBezTo>
                    <a:pt x="0" y="33548"/>
                    <a:pt x="33548" y="0"/>
                    <a:pt x="74931"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0"/>
            <p:cNvSpPr txBox="1"/>
            <p:nvPr/>
          </p:nvSpPr>
          <p:spPr>
            <a:xfrm>
              <a:off x="0" y="-47625"/>
              <a:ext cx="2455728" cy="403424"/>
            </a:xfrm>
            <a:prstGeom prst="rect">
              <a:avLst/>
            </a:prstGeom>
            <a:noFill/>
            <a:ln>
              <a:noFill/>
            </a:ln>
          </p:spPr>
          <p:txBody>
            <a:bodyPr anchorCtr="0" anchor="ctr" bIns="61625" lIns="61625" spcFirstLastPara="1" rIns="61625" wrap="square" tIns="61625">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71" name="Google Shape;471;p30"/>
          <p:cNvPicPr preferRelativeResize="0"/>
          <p:nvPr/>
        </p:nvPicPr>
        <p:blipFill>
          <a:blip r:embed="rId4">
            <a:alphaModFix/>
          </a:blip>
          <a:stretch>
            <a:fillRect/>
          </a:stretch>
        </p:blipFill>
        <p:spPr>
          <a:xfrm>
            <a:off x="-12822150" y="0"/>
            <a:ext cx="19033200" cy="10427400"/>
          </a:xfrm>
          <a:prstGeom prst="parallelogram">
            <a:avLst>
              <a:gd fmla="val 64276" name="adj"/>
            </a:avLst>
          </a:prstGeom>
          <a:noFill/>
          <a:ln>
            <a:noFill/>
          </a:ln>
        </p:spPr>
      </p:pic>
      <p:grpSp>
        <p:nvGrpSpPr>
          <p:cNvPr id="472" name="Google Shape;472;p30"/>
          <p:cNvGrpSpPr/>
          <p:nvPr/>
        </p:nvGrpSpPr>
        <p:grpSpPr>
          <a:xfrm>
            <a:off x="7197358" y="7782817"/>
            <a:ext cx="7939962" cy="1222086"/>
            <a:chOff x="0" y="-47625"/>
            <a:chExt cx="2621068" cy="403424"/>
          </a:xfrm>
        </p:grpSpPr>
        <p:sp>
          <p:nvSpPr>
            <p:cNvPr id="473" name="Google Shape;473;p30"/>
            <p:cNvSpPr/>
            <p:nvPr/>
          </p:nvSpPr>
          <p:spPr>
            <a:xfrm>
              <a:off x="0" y="0"/>
              <a:ext cx="2621068" cy="355799"/>
            </a:xfrm>
            <a:custGeom>
              <a:rect b="b" l="l" r="r" t="t"/>
              <a:pathLst>
                <a:path extrusionOk="0" h="355799" w="2621068">
                  <a:moveTo>
                    <a:pt x="70204" y="0"/>
                  </a:moveTo>
                  <a:lnTo>
                    <a:pt x="2550863" y="0"/>
                  </a:lnTo>
                  <a:cubicBezTo>
                    <a:pt x="2589636" y="0"/>
                    <a:pt x="2621068" y="31431"/>
                    <a:pt x="2621068" y="70204"/>
                  </a:cubicBezTo>
                  <a:lnTo>
                    <a:pt x="2621068" y="285594"/>
                  </a:lnTo>
                  <a:cubicBezTo>
                    <a:pt x="2621068" y="304214"/>
                    <a:pt x="2613671" y="322070"/>
                    <a:pt x="2600505" y="335236"/>
                  </a:cubicBezTo>
                  <a:cubicBezTo>
                    <a:pt x="2587340" y="348402"/>
                    <a:pt x="2569483" y="355799"/>
                    <a:pt x="2550863" y="355799"/>
                  </a:cubicBezTo>
                  <a:lnTo>
                    <a:pt x="70204" y="355799"/>
                  </a:lnTo>
                  <a:cubicBezTo>
                    <a:pt x="51585" y="355799"/>
                    <a:pt x="33728" y="348402"/>
                    <a:pt x="20562" y="335236"/>
                  </a:cubicBezTo>
                  <a:cubicBezTo>
                    <a:pt x="7396" y="322070"/>
                    <a:pt x="0" y="304214"/>
                    <a:pt x="0" y="285594"/>
                  </a:cubicBezTo>
                  <a:lnTo>
                    <a:pt x="0" y="70204"/>
                  </a:lnTo>
                  <a:cubicBezTo>
                    <a:pt x="0" y="51585"/>
                    <a:pt x="7396" y="33728"/>
                    <a:pt x="20562" y="20562"/>
                  </a:cubicBezTo>
                  <a:cubicBezTo>
                    <a:pt x="33728" y="7396"/>
                    <a:pt x="51585" y="0"/>
                    <a:pt x="70204"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
            <p:cNvSpPr txBox="1"/>
            <p:nvPr/>
          </p:nvSpPr>
          <p:spPr>
            <a:xfrm>
              <a:off x="0" y="-47625"/>
              <a:ext cx="2621068" cy="403424"/>
            </a:xfrm>
            <a:prstGeom prst="rect">
              <a:avLst/>
            </a:prstGeom>
            <a:noFill/>
            <a:ln>
              <a:noFill/>
            </a:ln>
          </p:spPr>
          <p:txBody>
            <a:bodyPr anchorCtr="0" anchor="ctr" bIns="61625" lIns="61625" spcFirstLastPara="1" rIns="61625" wrap="square" tIns="61625">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5" name="Google Shape;475;p30"/>
          <p:cNvGrpSpPr/>
          <p:nvPr/>
        </p:nvGrpSpPr>
        <p:grpSpPr>
          <a:xfrm>
            <a:off x="1484786" y="5679878"/>
            <a:ext cx="6083488" cy="1222086"/>
            <a:chOff x="0" y="-47625"/>
            <a:chExt cx="2008226" cy="403424"/>
          </a:xfrm>
        </p:grpSpPr>
        <p:sp>
          <p:nvSpPr>
            <p:cNvPr id="476" name="Google Shape;476;p30"/>
            <p:cNvSpPr/>
            <p:nvPr/>
          </p:nvSpPr>
          <p:spPr>
            <a:xfrm>
              <a:off x="0" y="0"/>
              <a:ext cx="2008226" cy="355799"/>
            </a:xfrm>
            <a:custGeom>
              <a:rect b="b" l="l" r="r" t="t"/>
              <a:pathLst>
                <a:path extrusionOk="0" h="355799" w="2008226">
                  <a:moveTo>
                    <a:pt x="91628" y="0"/>
                  </a:moveTo>
                  <a:lnTo>
                    <a:pt x="1916598" y="0"/>
                  </a:lnTo>
                  <a:cubicBezTo>
                    <a:pt x="1940899" y="0"/>
                    <a:pt x="1964205" y="9654"/>
                    <a:pt x="1981388" y="26837"/>
                  </a:cubicBezTo>
                  <a:cubicBezTo>
                    <a:pt x="1998572" y="44021"/>
                    <a:pt x="2008226" y="67327"/>
                    <a:pt x="2008226" y="91628"/>
                  </a:cubicBezTo>
                  <a:lnTo>
                    <a:pt x="2008226" y="264171"/>
                  </a:lnTo>
                  <a:cubicBezTo>
                    <a:pt x="2008226" y="288472"/>
                    <a:pt x="1998572" y="311778"/>
                    <a:pt x="1981388" y="328961"/>
                  </a:cubicBezTo>
                  <a:cubicBezTo>
                    <a:pt x="1964205" y="346145"/>
                    <a:pt x="1940899" y="355799"/>
                    <a:pt x="1916598" y="355799"/>
                  </a:cubicBezTo>
                  <a:lnTo>
                    <a:pt x="91628" y="355799"/>
                  </a:lnTo>
                  <a:cubicBezTo>
                    <a:pt x="67327" y="355799"/>
                    <a:pt x="44021" y="346145"/>
                    <a:pt x="26837" y="328961"/>
                  </a:cubicBezTo>
                  <a:cubicBezTo>
                    <a:pt x="9654" y="311778"/>
                    <a:pt x="0" y="288472"/>
                    <a:pt x="0" y="264171"/>
                  </a:cubicBezTo>
                  <a:lnTo>
                    <a:pt x="0" y="91628"/>
                  </a:lnTo>
                  <a:cubicBezTo>
                    <a:pt x="0" y="67327"/>
                    <a:pt x="9654" y="44021"/>
                    <a:pt x="26837" y="26837"/>
                  </a:cubicBezTo>
                  <a:cubicBezTo>
                    <a:pt x="44021" y="9654"/>
                    <a:pt x="67327" y="0"/>
                    <a:pt x="91628"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0"/>
            <p:cNvSpPr txBox="1"/>
            <p:nvPr/>
          </p:nvSpPr>
          <p:spPr>
            <a:xfrm>
              <a:off x="0" y="-47625"/>
              <a:ext cx="2008226" cy="403424"/>
            </a:xfrm>
            <a:prstGeom prst="rect">
              <a:avLst/>
            </a:prstGeom>
            <a:noFill/>
            <a:ln>
              <a:noFill/>
            </a:ln>
          </p:spPr>
          <p:txBody>
            <a:bodyPr anchorCtr="0" anchor="ctr" bIns="61625" lIns="61625" spcFirstLastPara="1" rIns="61625" wrap="square" tIns="61625">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8" name="Google Shape;478;p30"/>
          <p:cNvGrpSpPr/>
          <p:nvPr/>
        </p:nvGrpSpPr>
        <p:grpSpPr>
          <a:xfrm>
            <a:off x="581806" y="7782817"/>
            <a:ext cx="5230978" cy="1222086"/>
            <a:chOff x="0" y="-47625"/>
            <a:chExt cx="1726803" cy="403424"/>
          </a:xfrm>
        </p:grpSpPr>
        <p:sp>
          <p:nvSpPr>
            <p:cNvPr id="479" name="Google Shape;479;p30"/>
            <p:cNvSpPr/>
            <p:nvPr/>
          </p:nvSpPr>
          <p:spPr>
            <a:xfrm>
              <a:off x="0" y="0"/>
              <a:ext cx="1726803" cy="355799"/>
            </a:xfrm>
            <a:custGeom>
              <a:rect b="b" l="l" r="r" t="t"/>
              <a:pathLst>
                <a:path extrusionOk="0" h="355799" w="1726803">
                  <a:moveTo>
                    <a:pt x="106561" y="0"/>
                  </a:moveTo>
                  <a:lnTo>
                    <a:pt x="1620242" y="0"/>
                  </a:lnTo>
                  <a:cubicBezTo>
                    <a:pt x="1679094" y="0"/>
                    <a:pt x="1726803" y="47709"/>
                    <a:pt x="1726803" y="106561"/>
                  </a:cubicBezTo>
                  <a:lnTo>
                    <a:pt x="1726803" y="249238"/>
                  </a:lnTo>
                  <a:cubicBezTo>
                    <a:pt x="1726803" y="308090"/>
                    <a:pt x="1679094" y="355799"/>
                    <a:pt x="1620242" y="355799"/>
                  </a:cubicBezTo>
                  <a:lnTo>
                    <a:pt x="106561" y="355799"/>
                  </a:lnTo>
                  <a:cubicBezTo>
                    <a:pt x="47709" y="355799"/>
                    <a:pt x="0" y="308090"/>
                    <a:pt x="0" y="249238"/>
                  </a:cubicBezTo>
                  <a:lnTo>
                    <a:pt x="0" y="106561"/>
                  </a:lnTo>
                  <a:cubicBezTo>
                    <a:pt x="0" y="47709"/>
                    <a:pt x="47709" y="0"/>
                    <a:pt x="106561" y="0"/>
                  </a:cubicBezTo>
                  <a:close/>
                </a:path>
              </a:pathLst>
            </a:custGeom>
            <a:solidFill>
              <a:srgbClr val="0DBB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txBox="1"/>
            <p:nvPr/>
          </p:nvSpPr>
          <p:spPr>
            <a:xfrm>
              <a:off x="0" y="-47625"/>
              <a:ext cx="1726803" cy="403424"/>
            </a:xfrm>
            <a:prstGeom prst="rect">
              <a:avLst/>
            </a:prstGeom>
            <a:noFill/>
            <a:ln>
              <a:noFill/>
            </a:ln>
          </p:spPr>
          <p:txBody>
            <a:bodyPr anchorCtr="0" anchor="ctr" bIns="61625" lIns="61625" spcFirstLastPara="1" rIns="61625" wrap="square" tIns="61625">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1" name="Google Shape;481;p30"/>
          <p:cNvGrpSpPr/>
          <p:nvPr/>
        </p:nvGrpSpPr>
        <p:grpSpPr>
          <a:xfrm rot="1948479">
            <a:off x="16967738" y="7002763"/>
            <a:ext cx="2060554" cy="5311946"/>
            <a:chOff x="0" y="-47625"/>
            <a:chExt cx="542697" cy="1399031"/>
          </a:xfrm>
        </p:grpSpPr>
        <p:sp>
          <p:nvSpPr>
            <p:cNvPr id="482" name="Google Shape;482;p30"/>
            <p:cNvSpPr/>
            <p:nvPr/>
          </p:nvSpPr>
          <p:spPr>
            <a:xfrm>
              <a:off x="0" y="0"/>
              <a:ext cx="542697" cy="1351406"/>
            </a:xfrm>
            <a:custGeom>
              <a:rect b="b" l="l" r="r" t="t"/>
              <a:pathLst>
                <a:path extrusionOk="0" h="1351406" w="542697">
                  <a:moveTo>
                    <a:pt x="0" y="0"/>
                  </a:moveTo>
                  <a:lnTo>
                    <a:pt x="542697" y="0"/>
                  </a:lnTo>
                  <a:lnTo>
                    <a:pt x="542697" y="1351406"/>
                  </a:lnTo>
                  <a:lnTo>
                    <a:pt x="0" y="1351406"/>
                  </a:lnTo>
                  <a:close/>
                </a:path>
              </a:pathLst>
            </a:custGeom>
            <a:solidFill>
              <a:srgbClr val="0DBB89"/>
            </a:solidFill>
            <a:ln>
              <a:noFill/>
            </a:ln>
          </p:spPr>
        </p:sp>
        <p:sp>
          <p:nvSpPr>
            <p:cNvPr id="483" name="Google Shape;483;p30"/>
            <p:cNvSpPr txBox="1"/>
            <p:nvPr/>
          </p:nvSpPr>
          <p:spPr>
            <a:xfrm>
              <a:off x="0" y="-47625"/>
              <a:ext cx="542697" cy="1399031"/>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4" name="Google Shape;484;p30"/>
          <p:cNvSpPr txBox="1"/>
          <p:nvPr/>
        </p:nvSpPr>
        <p:spPr>
          <a:xfrm>
            <a:off x="9189577" y="5944956"/>
            <a:ext cx="6858900" cy="828600"/>
          </a:xfrm>
          <a:prstGeom prst="rect">
            <a:avLst/>
          </a:prstGeom>
          <a:noFill/>
          <a:ln>
            <a:noFill/>
          </a:ln>
        </p:spPr>
        <p:txBody>
          <a:bodyPr anchorCtr="0" anchor="t" bIns="0" lIns="0" spcFirstLastPara="1" rIns="0" wrap="square" tIns="0">
            <a:spAutoFit/>
          </a:bodyPr>
          <a:lstStyle/>
          <a:p>
            <a:pPr indent="0" lvl="0" marL="0" marR="0" rtl="0" algn="ctr">
              <a:lnSpc>
                <a:spcPct val="107988"/>
              </a:lnSpc>
              <a:spcBef>
                <a:spcPts val="0"/>
              </a:spcBef>
              <a:spcAft>
                <a:spcPts val="0"/>
              </a:spcAft>
              <a:buNone/>
            </a:pPr>
            <a:r>
              <a:rPr b="0" i="0" lang="en-US" sz="5383" u="none" cap="none" strike="noStrike">
                <a:solidFill>
                  <a:srgbClr val="FFFFFF"/>
                </a:solidFill>
                <a:latin typeface="Alata"/>
                <a:ea typeface="Alata"/>
                <a:cs typeface="Alata"/>
                <a:sym typeface="Alata"/>
              </a:rPr>
              <a:t>COLLABORATION</a:t>
            </a:r>
            <a:endParaRPr/>
          </a:p>
        </p:txBody>
      </p:sp>
      <p:sp>
        <p:nvSpPr>
          <p:cNvPr id="485" name="Google Shape;485;p30"/>
          <p:cNvSpPr txBox="1"/>
          <p:nvPr/>
        </p:nvSpPr>
        <p:spPr>
          <a:xfrm>
            <a:off x="7737849" y="8024082"/>
            <a:ext cx="6858900" cy="828600"/>
          </a:xfrm>
          <a:prstGeom prst="rect">
            <a:avLst/>
          </a:prstGeom>
          <a:noFill/>
          <a:ln>
            <a:noFill/>
          </a:ln>
        </p:spPr>
        <p:txBody>
          <a:bodyPr anchorCtr="0" anchor="t" bIns="0" lIns="0" spcFirstLastPara="1" rIns="0" wrap="square" tIns="0">
            <a:spAutoFit/>
          </a:bodyPr>
          <a:lstStyle/>
          <a:p>
            <a:pPr indent="0" lvl="0" marL="0" marR="0" rtl="0" algn="ctr">
              <a:lnSpc>
                <a:spcPct val="107988"/>
              </a:lnSpc>
              <a:spcBef>
                <a:spcPts val="0"/>
              </a:spcBef>
              <a:spcAft>
                <a:spcPts val="0"/>
              </a:spcAft>
              <a:buNone/>
            </a:pPr>
            <a:r>
              <a:rPr b="0" i="0" lang="en-US" sz="5383" u="none" cap="none" strike="noStrike">
                <a:solidFill>
                  <a:srgbClr val="FFFFFF"/>
                </a:solidFill>
                <a:latin typeface="Alata"/>
                <a:ea typeface="Alata"/>
                <a:cs typeface="Alata"/>
                <a:sym typeface="Alata"/>
              </a:rPr>
              <a:t>CUSTOMER FOCUS</a:t>
            </a:r>
            <a:endParaRPr/>
          </a:p>
        </p:txBody>
      </p:sp>
      <p:sp>
        <p:nvSpPr>
          <p:cNvPr id="486" name="Google Shape;486;p30"/>
          <p:cNvSpPr txBox="1"/>
          <p:nvPr/>
        </p:nvSpPr>
        <p:spPr>
          <a:xfrm>
            <a:off x="1855703" y="5944956"/>
            <a:ext cx="5341800" cy="828600"/>
          </a:xfrm>
          <a:prstGeom prst="rect">
            <a:avLst/>
          </a:prstGeom>
          <a:noFill/>
          <a:ln>
            <a:noFill/>
          </a:ln>
        </p:spPr>
        <p:txBody>
          <a:bodyPr anchorCtr="0" anchor="t" bIns="0" lIns="0" spcFirstLastPara="1" rIns="0" wrap="square" tIns="0">
            <a:spAutoFit/>
          </a:bodyPr>
          <a:lstStyle/>
          <a:p>
            <a:pPr indent="0" lvl="0" marL="0" marR="0" rtl="0" algn="ctr">
              <a:lnSpc>
                <a:spcPct val="107988"/>
              </a:lnSpc>
              <a:spcBef>
                <a:spcPts val="0"/>
              </a:spcBef>
              <a:spcAft>
                <a:spcPts val="0"/>
              </a:spcAft>
              <a:buNone/>
            </a:pPr>
            <a:r>
              <a:rPr b="0" i="0" lang="en-US" sz="5383" u="none" cap="none" strike="noStrike">
                <a:solidFill>
                  <a:srgbClr val="FFFFFF"/>
                </a:solidFill>
                <a:latin typeface="Alata"/>
                <a:ea typeface="Alata"/>
                <a:cs typeface="Alata"/>
                <a:sym typeface="Alata"/>
              </a:rPr>
              <a:t>INNOVATION</a:t>
            </a:r>
            <a:endParaRPr/>
          </a:p>
        </p:txBody>
      </p:sp>
      <p:sp>
        <p:nvSpPr>
          <p:cNvPr id="487" name="Google Shape;487;p30"/>
          <p:cNvSpPr txBox="1"/>
          <p:nvPr/>
        </p:nvSpPr>
        <p:spPr>
          <a:xfrm>
            <a:off x="1088952" y="8046880"/>
            <a:ext cx="4216800" cy="828600"/>
          </a:xfrm>
          <a:prstGeom prst="rect">
            <a:avLst/>
          </a:prstGeom>
          <a:noFill/>
          <a:ln>
            <a:noFill/>
          </a:ln>
        </p:spPr>
        <p:txBody>
          <a:bodyPr anchorCtr="0" anchor="t" bIns="0" lIns="0" spcFirstLastPara="1" rIns="0" wrap="square" tIns="0">
            <a:spAutoFit/>
          </a:bodyPr>
          <a:lstStyle/>
          <a:p>
            <a:pPr indent="0" lvl="0" marL="0" marR="0" rtl="0" algn="ctr">
              <a:lnSpc>
                <a:spcPct val="107988"/>
              </a:lnSpc>
              <a:spcBef>
                <a:spcPts val="0"/>
              </a:spcBef>
              <a:spcAft>
                <a:spcPts val="0"/>
              </a:spcAft>
              <a:buNone/>
            </a:pPr>
            <a:r>
              <a:rPr b="0" i="0" lang="en-US" sz="5383" u="none" cap="none" strike="noStrike">
                <a:solidFill>
                  <a:srgbClr val="FFFFFF"/>
                </a:solidFill>
                <a:latin typeface="Alata"/>
                <a:ea typeface="Alata"/>
                <a:cs typeface="Alata"/>
                <a:sym typeface="Alata"/>
              </a:rPr>
              <a:t>INTEGRITY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